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3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5143500" type="screen16x9"/>
  <p:notesSz cx="6858000" cy="9144000"/>
  <p:embeddedFontLst>
    <p:embeddedFont>
      <p:font typeface="Barlow Semi Condensed" panose="00000506000000000000" pitchFamily="2" charset="0"/>
      <p:regular r:id="rId32"/>
      <p:bold r:id="rId33"/>
      <p:italic r:id="rId34"/>
      <p:boldItalic r:id="rId35"/>
    </p:embeddedFont>
    <p:embeddedFont>
      <p:font typeface="Barlow Semi Condensed Medium" panose="00000606000000000000" pitchFamily="2" charset="0"/>
      <p:regular r:id="rId36"/>
      <p:bold r:id="rId37"/>
      <p:italic r:id="rId38"/>
      <p:boldItalic r:id="rId39"/>
    </p:embeddedFont>
    <p:embeddedFont>
      <p:font typeface="Fjalla One" panose="02000506040000020004" pitchFamily="2" charset="0"/>
      <p:regular r:id="rId40"/>
    </p:embeddedFont>
    <p:embeddedFont>
      <p:font typeface="Roboto Condensed Light" panose="02000000000000000000" pitchFamily="2" charset="0"/>
      <p:regular r:id="rId41"/>
      <p: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3"/>
        <p:cNvGrpSpPr/>
        <p:nvPr/>
      </p:nvGrpSpPr>
      <p:grpSpPr>
        <a:xfrm>
          <a:off x="0" y="0"/>
          <a:ext cx="0" cy="0"/>
          <a:chOff x="0" y="0"/>
          <a:chExt cx="0" cy="0"/>
        </a:xfrm>
      </p:grpSpPr>
      <p:sp>
        <p:nvSpPr>
          <p:cNvPr id="2344" name="Google Shape;2344;g25e47ebb6dc_1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5" name="Google Shape;2345;g25e47ebb6dc_1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7"/>
        <p:cNvGrpSpPr/>
        <p:nvPr/>
      </p:nvGrpSpPr>
      <p:grpSpPr>
        <a:xfrm>
          <a:off x="0" y="0"/>
          <a:ext cx="0" cy="0"/>
          <a:chOff x="0" y="0"/>
          <a:chExt cx="0" cy="0"/>
        </a:xfrm>
      </p:grpSpPr>
      <p:sp>
        <p:nvSpPr>
          <p:cNvPr id="2588" name="Google Shape;2588;g294e127f0be_0_7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9" name="Google Shape;2589;g294e127f0be_0_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9"/>
        <p:cNvGrpSpPr/>
        <p:nvPr/>
      </p:nvGrpSpPr>
      <p:grpSpPr>
        <a:xfrm>
          <a:off x="0" y="0"/>
          <a:ext cx="0" cy="0"/>
          <a:chOff x="0" y="0"/>
          <a:chExt cx="0" cy="0"/>
        </a:xfrm>
      </p:grpSpPr>
      <p:sp>
        <p:nvSpPr>
          <p:cNvPr id="2680" name="Google Shape;2680;g25e47ebb6dc_1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1" name="Google Shape;2681;g25e47ebb6dc_1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3"/>
        <p:cNvGrpSpPr/>
        <p:nvPr/>
      </p:nvGrpSpPr>
      <p:grpSpPr>
        <a:xfrm>
          <a:off x="0" y="0"/>
          <a:ext cx="0" cy="0"/>
          <a:chOff x="0" y="0"/>
          <a:chExt cx="0" cy="0"/>
        </a:xfrm>
      </p:grpSpPr>
      <p:sp>
        <p:nvSpPr>
          <p:cNvPr id="2924" name="Google Shape;2924;g25e47ebb6dc_1_7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5" name="Google Shape;2925;g25e47ebb6dc_1_7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5"/>
        <p:cNvGrpSpPr/>
        <p:nvPr/>
      </p:nvGrpSpPr>
      <p:grpSpPr>
        <a:xfrm>
          <a:off x="0" y="0"/>
          <a:ext cx="0" cy="0"/>
          <a:chOff x="0" y="0"/>
          <a:chExt cx="0" cy="0"/>
        </a:xfrm>
      </p:grpSpPr>
      <p:sp>
        <p:nvSpPr>
          <p:cNvPr id="3016" name="Google Shape;3016;g294e127f0b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7" name="Google Shape;3017;g294e127f0b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9"/>
        <p:cNvGrpSpPr/>
        <p:nvPr/>
      </p:nvGrpSpPr>
      <p:grpSpPr>
        <a:xfrm>
          <a:off x="0" y="0"/>
          <a:ext cx="0" cy="0"/>
          <a:chOff x="0" y="0"/>
          <a:chExt cx="0" cy="0"/>
        </a:xfrm>
      </p:grpSpPr>
      <p:sp>
        <p:nvSpPr>
          <p:cNvPr id="3260" name="Google Shape;3260;g25e47ebb6dc_1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1" name="Google Shape;3261;g25e47ebb6dc_1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1"/>
        <p:cNvGrpSpPr/>
        <p:nvPr/>
      </p:nvGrpSpPr>
      <p:grpSpPr>
        <a:xfrm>
          <a:off x="0" y="0"/>
          <a:ext cx="0" cy="0"/>
          <a:chOff x="0" y="0"/>
          <a:chExt cx="0" cy="0"/>
        </a:xfrm>
      </p:grpSpPr>
      <p:sp>
        <p:nvSpPr>
          <p:cNvPr id="3352" name="Google Shape;3352;g294e127f0be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3" name="Google Shape;3353;g294e127f0be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5"/>
        <p:cNvGrpSpPr/>
        <p:nvPr/>
      </p:nvGrpSpPr>
      <p:grpSpPr>
        <a:xfrm>
          <a:off x="0" y="0"/>
          <a:ext cx="0" cy="0"/>
          <a:chOff x="0" y="0"/>
          <a:chExt cx="0" cy="0"/>
        </a:xfrm>
      </p:grpSpPr>
      <p:sp>
        <p:nvSpPr>
          <p:cNvPr id="3596" name="Google Shape;3596;g294e127f0be_0_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7" name="Google Shape;3597;g294e127f0be_0_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7"/>
        <p:cNvGrpSpPr/>
        <p:nvPr/>
      </p:nvGrpSpPr>
      <p:grpSpPr>
        <a:xfrm>
          <a:off x="0" y="0"/>
          <a:ext cx="0" cy="0"/>
          <a:chOff x="0" y="0"/>
          <a:chExt cx="0" cy="0"/>
        </a:xfrm>
      </p:grpSpPr>
      <p:sp>
        <p:nvSpPr>
          <p:cNvPr id="3688" name="Google Shape;3688;g294e127f0be_0_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9" name="Google Shape;3689;g294e127f0be_0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1"/>
        <p:cNvGrpSpPr/>
        <p:nvPr/>
      </p:nvGrpSpPr>
      <p:grpSpPr>
        <a:xfrm>
          <a:off x="0" y="0"/>
          <a:ext cx="0" cy="0"/>
          <a:chOff x="0" y="0"/>
          <a:chExt cx="0" cy="0"/>
        </a:xfrm>
      </p:grpSpPr>
      <p:sp>
        <p:nvSpPr>
          <p:cNvPr id="3932" name="Google Shape;3932;g294e127f0be_0_9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3" name="Google Shape;3933;g294e127f0be_0_9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g8714a43093_3_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3" name="Google Shape;2143;g8714a43093_3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6"/>
        <p:cNvGrpSpPr/>
        <p:nvPr/>
      </p:nvGrpSpPr>
      <p:grpSpPr>
        <a:xfrm>
          <a:off x="0" y="0"/>
          <a:ext cx="0" cy="0"/>
          <a:chOff x="0" y="0"/>
          <a:chExt cx="0" cy="0"/>
        </a:xfrm>
      </p:grpSpPr>
      <p:sp>
        <p:nvSpPr>
          <p:cNvPr id="3937" name="Google Shape;3937;g804e9800b4_0_1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8" name="Google Shape;3938;g804e9800b4_0_1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2"/>
        <p:cNvGrpSpPr/>
        <p:nvPr/>
      </p:nvGrpSpPr>
      <p:grpSpPr>
        <a:xfrm>
          <a:off x="0" y="0"/>
          <a:ext cx="0" cy="0"/>
          <a:chOff x="0" y="0"/>
          <a:chExt cx="0" cy="0"/>
        </a:xfrm>
      </p:grpSpPr>
      <p:sp>
        <p:nvSpPr>
          <p:cNvPr id="3943" name="Google Shape;3943;g294e127f0be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4" name="Google Shape;3944;g294e127f0be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8"/>
        <p:cNvGrpSpPr/>
        <p:nvPr/>
      </p:nvGrpSpPr>
      <p:grpSpPr>
        <a:xfrm>
          <a:off x="0" y="0"/>
          <a:ext cx="0" cy="0"/>
          <a:chOff x="0" y="0"/>
          <a:chExt cx="0" cy="0"/>
        </a:xfrm>
      </p:grpSpPr>
      <p:sp>
        <p:nvSpPr>
          <p:cNvPr id="3949" name="Google Shape;3949;g2949ce2448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0" name="Google Shape;3950;g2949ce2448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1"/>
        <p:cNvGrpSpPr/>
        <p:nvPr/>
      </p:nvGrpSpPr>
      <p:grpSpPr>
        <a:xfrm>
          <a:off x="0" y="0"/>
          <a:ext cx="0" cy="0"/>
          <a:chOff x="0" y="0"/>
          <a:chExt cx="0" cy="0"/>
        </a:xfrm>
      </p:grpSpPr>
      <p:sp>
        <p:nvSpPr>
          <p:cNvPr id="3972" name="Google Shape;3972;g2949ce24489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3" name="Google Shape;3973;g2949ce24489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4"/>
        <p:cNvGrpSpPr/>
        <p:nvPr/>
      </p:nvGrpSpPr>
      <p:grpSpPr>
        <a:xfrm>
          <a:off x="0" y="0"/>
          <a:ext cx="0" cy="0"/>
          <a:chOff x="0" y="0"/>
          <a:chExt cx="0" cy="0"/>
        </a:xfrm>
      </p:grpSpPr>
      <p:sp>
        <p:nvSpPr>
          <p:cNvPr id="3995" name="Google Shape;3995;g2949ce24489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6" name="Google Shape;3996;g2949ce24489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4"/>
        <p:cNvGrpSpPr/>
        <p:nvPr/>
      </p:nvGrpSpPr>
      <p:grpSpPr>
        <a:xfrm>
          <a:off x="0" y="0"/>
          <a:ext cx="0" cy="0"/>
          <a:chOff x="0" y="0"/>
          <a:chExt cx="0" cy="0"/>
        </a:xfrm>
      </p:grpSpPr>
      <p:sp>
        <p:nvSpPr>
          <p:cNvPr id="4015" name="Google Shape;4015;g2949ce24489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6" name="Google Shape;4016;g2949ce24489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9"/>
        <p:cNvGrpSpPr/>
        <p:nvPr/>
      </p:nvGrpSpPr>
      <p:grpSpPr>
        <a:xfrm>
          <a:off x="0" y="0"/>
          <a:ext cx="0" cy="0"/>
          <a:chOff x="0" y="0"/>
          <a:chExt cx="0" cy="0"/>
        </a:xfrm>
      </p:grpSpPr>
      <p:sp>
        <p:nvSpPr>
          <p:cNvPr id="4020" name="Google Shape;4020;g8714a43093_3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1" name="Google Shape;4021;g8714a43093_3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6"/>
        <p:cNvGrpSpPr/>
        <p:nvPr/>
      </p:nvGrpSpPr>
      <p:grpSpPr>
        <a:xfrm>
          <a:off x="0" y="0"/>
          <a:ext cx="0" cy="0"/>
          <a:chOff x="0" y="0"/>
          <a:chExt cx="0" cy="0"/>
        </a:xfrm>
      </p:grpSpPr>
      <p:sp>
        <p:nvSpPr>
          <p:cNvPr id="4027" name="Google Shape;4027;g2949ce24489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8" name="Google Shape;4028;g2949ce24489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1"/>
        <p:cNvGrpSpPr/>
        <p:nvPr/>
      </p:nvGrpSpPr>
      <p:grpSpPr>
        <a:xfrm>
          <a:off x="0" y="0"/>
          <a:ext cx="0" cy="0"/>
          <a:chOff x="0" y="0"/>
          <a:chExt cx="0" cy="0"/>
        </a:xfrm>
      </p:grpSpPr>
      <p:sp>
        <p:nvSpPr>
          <p:cNvPr id="4072" name="Google Shape;4072;g8714a43093_3_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3" name="Google Shape;4073;g8714a43093_3_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5"/>
        <p:cNvGrpSpPr/>
        <p:nvPr/>
      </p:nvGrpSpPr>
      <p:grpSpPr>
        <a:xfrm>
          <a:off x="0" y="0"/>
          <a:ext cx="0" cy="0"/>
          <a:chOff x="0" y="0"/>
          <a:chExt cx="0" cy="0"/>
        </a:xfrm>
      </p:grpSpPr>
      <p:sp>
        <p:nvSpPr>
          <p:cNvPr id="4316" name="Google Shape;4316;g8714a43093_5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7" name="Google Shape;4317;g8714a43093_5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8"/>
        <p:cNvGrpSpPr/>
        <p:nvPr/>
      </p:nvGrpSpPr>
      <p:grpSpPr>
        <a:xfrm>
          <a:off x="0" y="0"/>
          <a:ext cx="0" cy="0"/>
          <a:chOff x="0" y="0"/>
          <a:chExt cx="0" cy="0"/>
        </a:xfrm>
      </p:grpSpPr>
      <p:sp>
        <p:nvSpPr>
          <p:cNvPr id="2149" name="Google Shape;2149;g294e9e605b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0" name="Google Shape;2150;g294e9e605b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6"/>
        <p:cNvGrpSpPr/>
        <p:nvPr/>
      </p:nvGrpSpPr>
      <p:grpSpPr>
        <a:xfrm>
          <a:off x="0" y="0"/>
          <a:ext cx="0" cy="0"/>
          <a:chOff x="0" y="0"/>
          <a:chExt cx="0" cy="0"/>
        </a:xfrm>
      </p:grpSpPr>
      <p:sp>
        <p:nvSpPr>
          <p:cNvPr id="2157" name="Google Shape;2157;g294e9e605b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8" name="Google Shape;2158;g294e9e605b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3"/>
        <p:cNvGrpSpPr/>
        <p:nvPr/>
      </p:nvGrpSpPr>
      <p:grpSpPr>
        <a:xfrm>
          <a:off x="0" y="0"/>
          <a:ext cx="0" cy="0"/>
          <a:chOff x="0" y="0"/>
          <a:chExt cx="0" cy="0"/>
        </a:xfrm>
      </p:grpSpPr>
      <p:sp>
        <p:nvSpPr>
          <p:cNvPr id="2164" name="Google Shape;2164;g294e9e605b6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5" name="Google Shape;2165;g294e9e605b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0"/>
        <p:cNvGrpSpPr/>
        <p:nvPr/>
      </p:nvGrpSpPr>
      <p:grpSpPr>
        <a:xfrm>
          <a:off x="0" y="0"/>
          <a:ext cx="0" cy="0"/>
          <a:chOff x="0" y="0"/>
          <a:chExt cx="0" cy="0"/>
        </a:xfrm>
      </p:grpSpPr>
      <p:sp>
        <p:nvSpPr>
          <p:cNvPr id="2171" name="Google Shape;2171;g294e9e605b6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2" name="Google Shape;2172;g294e9e605b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7"/>
        <p:cNvGrpSpPr/>
        <p:nvPr/>
      </p:nvGrpSpPr>
      <p:grpSpPr>
        <a:xfrm>
          <a:off x="0" y="0"/>
          <a:ext cx="0" cy="0"/>
          <a:chOff x="0" y="0"/>
          <a:chExt cx="0" cy="0"/>
        </a:xfrm>
      </p:grpSpPr>
      <p:sp>
        <p:nvSpPr>
          <p:cNvPr id="2178" name="Google Shape;2178;g294e9e605b6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9" name="Google Shape;2179;g294e9e605b6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25e47ebb6d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25e47ebb6d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1"/>
        <p:cNvGrpSpPr/>
        <p:nvPr/>
      </p:nvGrpSpPr>
      <p:grpSpPr>
        <a:xfrm>
          <a:off x="0" y="0"/>
          <a:ext cx="0" cy="0"/>
          <a:chOff x="0" y="0"/>
          <a:chExt cx="0" cy="0"/>
        </a:xfrm>
      </p:grpSpPr>
      <p:sp>
        <p:nvSpPr>
          <p:cNvPr id="2192" name="Google Shape;2192;g25e47ebb6dc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3" name="Google Shape;2193;g25e47ebb6dc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5248656" y="2002536"/>
            <a:ext cx="3264300" cy="1792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52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9" name="Google Shape;9;p2"/>
          <p:cNvSpPr txBox="1">
            <a:spLocks noGrp="1"/>
          </p:cNvSpPr>
          <p:nvPr>
            <p:ph type="subTitle" idx="1"/>
          </p:nvPr>
        </p:nvSpPr>
        <p:spPr>
          <a:xfrm>
            <a:off x="5248656" y="3721608"/>
            <a:ext cx="3264300" cy="896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1pPr>
            <a:lvl2pPr lvl="1"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2pPr>
            <a:lvl3pPr lvl="2"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3pPr>
            <a:lvl4pPr lvl="3"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4pPr>
            <a:lvl5pPr lvl="4"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5pPr>
            <a:lvl6pPr lvl="5"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6pPr>
            <a:lvl7pPr lvl="6"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7pPr>
            <a:lvl8pPr lvl="7"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8pPr>
            <a:lvl9pPr lvl="8"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9pPr>
          </a:lstStyle>
          <a:p>
            <a:endParaRPr/>
          </a:p>
        </p:txBody>
      </p:sp>
      <p:cxnSp>
        <p:nvCxnSpPr>
          <p:cNvPr id="10" name="Google Shape;10;p2"/>
          <p:cNvCxnSpPr/>
          <p:nvPr/>
        </p:nvCxnSpPr>
        <p:spPr>
          <a:xfrm flipH="1">
            <a:off x="5827050" y="451300"/>
            <a:ext cx="1672500" cy="126000"/>
          </a:xfrm>
          <a:prstGeom prst="straightConnector1">
            <a:avLst/>
          </a:prstGeom>
          <a:noFill/>
          <a:ln w="9525" cap="flat" cmpd="sng">
            <a:solidFill>
              <a:schemeClr val="dk1"/>
            </a:solidFill>
            <a:prstDash val="solid"/>
            <a:round/>
            <a:headEnd type="none" w="med" len="med"/>
            <a:tailEnd type="none" w="med" len="med"/>
          </a:ln>
        </p:spPr>
      </p:cxnSp>
      <p:cxnSp>
        <p:nvCxnSpPr>
          <p:cNvPr id="11" name="Google Shape;11;p2"/>
          <p:cNvCxnSpPr/>
          <p:nvPr/>
        </p:nvCxnSpPr>
        <p:spPr>
          <a:xfrm rot="10800000">
            <a:off x="7512925" y="457850"/>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12" name="Google Shape;12;p2"/>
          <p:cNvCxnSpPr/>
          <p:nvPr/>
        </p:nvCxnSpPr>
        <p:spPr>
          <a:xfrm flipH="1">
            <a:off x="8348975" y="-6625"/>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13" name="Google Shape;13;p2"/>
          <p:cNvGrpSpPr/>
          <p:nvPr/>
        </p:nvGrpSpPr>
        <p:grpSpPr>
          <a:xfrm>
            <a:off x="8064275" y="887850"/>
            <a:ext cx="581800" cy="582350"/>
            <a:chOff x="8064275" y="887850"/>
            <a:chExt cx="581800" cy="582350"/>
          </a:xfrm>
        </p:grpSpPr>
        <p:sp>
          <p:nvSpPr>
            <p:cNvPr id="14" name="Google Shape;14;p2"/>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7353050" y="316275"/>
            <a:ext cx="292025" cy="292575"/>
            <a:chOff x="7353050" y="316275"/>
            <a:chExt cx="292025" cy="292575"/>
          </a:xfrm>
        </p:grpSpPr>
        <p:sp>
          <p:nvSpPr>
            <p:cNvPr id="21" name="Google Shape;21;p2"/>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5690580" y="4258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688325" y="4232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727069" y="4623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724827" y="4597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766657" y="5018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764415" y="4996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5443350" y="289275"/>
            <a:ext cx="175013" cy="27000"/>
            <a:chOff x="5662375" y="212375"/>
            <a:chExt cx="175013" cy="27000"/>
          </a:xfrm>
        </p:grpSpPr>
        <p:sp>
          <p:nvSpPr>
            <p:cNvPr id="32" name="Google Shape;32;p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8490050" y="170875"/>
            <a:ext cx="175013" cy="27000"/>
            <a:chOff x="5662375" y="212375"/>
            <a:chExt cx="175013" cy="27000"/>
          </a:xfrm>
        </p:grpSpPr>
        <p:sp>
          <p:nvSpPr>
            <p:cNvPr id="36" name="Google Shape;36;p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8068750" y="1581800"/>
            <a:ext cx="175013" cy="27000"/>
            <a:chOff x="5662375" y="212375"/>
            <a:chExt cx="175013" cy="27000"/>
          </a:xfrm>
        </p:grpSpPr>
        <p:sp>
          <p:nvSpPr>
            <p:cNvPr id="40" name="Google Shape;40;p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5"/>
        <p:cNvGrpSpPr/>
        <p:nvPr/>
      </p:nvGrpSpPr>
      <p:grpSpPr>
        <a:xfrm>
          <a:off x="0" y="0"/>
          <a:ext cx="0" cy="0"/>
          <a:chOff x="0" y="0"/>
          <a:chExt cx="0" cy="0"/>
        </a:xfrm>
      </p:grpSpPr>
      <p:grpSp>
        <p:nvGrpSpPr>
          <p:cNvPr id="546" name="Google Shape;546;p11"/>
          <p:cNvGrpSpPr/>
          <p:nvPr/>
        </p:nvGrpSpPr>
        <p:grpSpPr>
          <a:xfrm rot="10800000">
            <a:off x="1954823" y="1124844"/>
            <a:ext cx="5234354" cy="3069144"/>
            <a:chOff x="1098425" y="237675"/>
            <a:chExt cx="5358675" cy="5174750"/>
          </a:xfrm>
        </p:grpSpPr>
        <p:sp>
          <p:nvSpPr>
            <p:cNvPr id="547" name="Google Shape;547;p11"/>
            <p:cNvSpPr/>
            <p:nvPr/>
          </p:nvSpPr>
          <p:spPr>
            <a:xfrm>
              <a:off x="1098425" y="237675"/>
              <a:ext cx="5358675" cy="5173850"/>
            </a:xfrm>
            <a:custGeom>
              <a:avLst/>
              <a:gdLst/>
              <a:ahLst/>
              <a:cxnLst/>
              <a:rect l="l" t="t" r="r" b="b"/>
              <a:pathLst>
                <a:path w="214347" h="206954" extrusionOk="0">
                  <a:moveTo>
                    <a:pt x="115079" y="1"/>
                  </a:moveTo>
                  <a:cubicBezTo>
                    <a:pt x="106819" y="1"/>
                    <a:pt x="98029" y="1749"/>
                    <a:pt x="88677" y="5654"/>
                  </a:cubicBezTo>
                  <a:cubicBezTo>
                    <a:pt x="67392" y="14588"/>
                    <a:pt x="50544" y="31735"/>
                    <a:pt x="37474" y="50742"/>
                  </a:cubicBezTo>
                  <a:cubicBezTo>
                    <a:pt x="17088" y="80241"/>
                    <a:pt x="4497" y="115076"/>
                    <a:pt x="1260" y="150810"/>
                  </a:cubicBezTo>
                  <a:cubicBezTo>
                    <a:pt x="1" y="164900"/>
                    <a:pt x="1140" y="181268"/>
                    <a:pt x="12472" y="189722"/>
                  </a:cubicBezTo>
                  <a:cubicBezTo>
                    <a:pt x="19127" y="194639"/>
                    <a:pt x="27881" y="195658"/>
                    <a:pt x="36155" y="196437"/>
                  </a:cubicBezTo>
                  <a:cubicBezTo>
                    <a:pt x="68471" y="199615"/>
                    <a:pt x="100788" y="202793"/>
                    <a:pt x="133105" y="205911"/>
                  </a:cubicBezTo>
                  <a:cubicBezTo>
                    <a:pt x="138433" y="206449"/>
                    <a:pt x="143882" y="206954"/>
                    <a:pt x="149263" y="206954"/>
                  </a:cubicBezTo>
                  <a:cubicBezTo>
                    <a:pt x="156478" y="206954"/>
                    <a:pt x="163573" y="206046"/>
                    <a:pt x="170098" y="203093"/>
                  </a:cubicBezTo>
                  <a:cubicBezTo>
                    <a:pt x="185747" y="196018"/>
                    <a:pt x="194081" y="179110"/>
                    <a:pt x="201216" y="163461"/>
                  </a:cubicBezTo>
                  <a:cubicBezTo>
                    <a:pt x="207451" y="149731"/>
                    <a:pt x="213867" y="135461"/>
                    <a:pt x="214106" y="120352"/>
                  </a:cubicBezTo>
                  <a:cubicBezTo>
                    <a:pt x="214346" y="105542"/>
                    <a:pt x="208710" y="91273"/>
                    <a:pt x="201875" y="78082"/>
                  </a:cubicBezTo>
                  <a:cubicBezTo>
                    <a:pt x="183394" y="42166"/>
                    <a:pt x="155643" y="1"/>
                    <a:pt x="115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1098425" y="237675"/>
              <a:ext cx="5358675" cy="5173850"/>
            </a:xfrm>
            <a:custGeom>
              <a:avLst/>
              <a:gdLst/>
              <a:ahLst/>
              <a:cxnLst/>
              <a:rect l="l" t="t" r="r" b="b"/>
              <a:pathLst>
                <a:path w="214347" h="206954" extrusionOk="0">
                  <a:moveTo>
                    <a:pt x="115079" y="1"/>
                  </a:moveTo>
                  <a:cubicBezTo>
                    <a:pt x="106819" y="1"/>
                    <a:pt x="98029" y="1749"/>
                    <a:pt x="88677" y="5654"/>
                  </a:cubicBezTo>
                  <a:cubicBezTo>
                    <a:pt x="67392" y="14588"/>
                    <a:pt x="50544" y="31735"/>
                    <a:pt x="37474" y="50742"/>
                  </a:cubicBezTo>
                  <a:cubicBezTo>
                    <a:pt x="17088" y="80241"/>
                    <a:pt x="4497" y="115076"/>
                    <a:pt x="1260" y="150810"/>
                  </a:cubicBezTo>
                  <a:cubicBezTo>
                    <a:pt x="1" y="164900"/>
                    <a:pt x="1140" y="181268"/>
                    <a:pt x="12472" y="189722"/>
                  </a:cubicBezTo>
                  <a:cubicBezTo>
                    <a:pt x="19127" y="194639"/>
                    <a:pt x="27881" y="195658"/>
                    <a:pt x="36155" y="196437"/>
                  </a:cubicBezTo>
                  <a:cubicBezTo>
                    <a:pt x="68471" y="199615"/>
                    <a:pt x="100788" y="202793"/>
                    <a:pt x="133105" y="205911"/>
                  </a:cubicBezTo>
                  <a:cubicBezTo>
                    <a:pt x="138433" y="206449"/>
                    <a:pt x="143882" y="206954"/>
                    <a:pt x="149263" y="206954"/>
                  </a:cubicBezTo>
                  <a:cubicBezTo>
                    <a:pt x="156478" y="206954"/>
                    <a:pt x="163573" y="206046"/>
                    <a:pt x="170098" y="203093"/>
                  </a:cubicBezTo>
                  <a:cubicBezTo>
                    <a:pt x="185747" y="196018"/>
                    <a:pt x="194081" y="179110"/>
                    <a:pt x="201216" y="163461"/>
                  </a:cubicBezTo>
                  <a:cubicBezTo>
                    <a:pt x="207451" y="149731"/>
                    <a:pt x="213867" y="135461"/>
                    <a:pt x="214106" y="120352"/>
                  </a:cubicBezTo>
                  <a:cubicBezTo>
                    <a:pt x="214346" y="105542"/>
                    <a:pt x="208710" y="91273"/>
                    <a:pt x="201875" y="78082"/>
                  </a:cubicBezTo>
                  <a:cubicBezTo>
                    <a:pt x="183394" y="42166"/>
                    <a:pt x="155643" y="1"/>
                    <a:pt x="115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1119425" y="238125"/>
              <a:ext cx="5331675" cy="5174300"/>
            </a:xfrm>
            <a:custGeom>
              <a:avLst/>
              <a:gdLst/>
              <a:ahLst/>
              <a:cxnLst/>
              <a:rect l="l" t="t" r="r" b="b"/>
              <a:pathLst>
                <a:path w="213267" h="206972" extrusionOk="0">
                  <a:moveTo>
                    <a:pt x="114278" y="0"/>
                  </a:moveTo>
                  <a:cubicBezTo>
                    <a:pt x="106004" y="0"/>
                    <a:pt x="97190" y="1739"/>
                    <a:pt x="87837" y="5636"/>
                  </a:cubicBezTo>
                  <a:cubicBezTo>
                    <a:pt x="66552" y="14570"/>
                    <a:pt x="49704" y="31717"/>
                    <a:pt x="36634" y="50724"/>
                  </a:cubicBezTo>
                  <a:cubicBezTo>
                    <a:pt x="16248" y="80223"/>
                    <a:pt x="3657" y="115058"/>
                    <a:pt x="420" y="150792"/>
                  </a:cubicBezTo>
                  <a:cubicBezTo>
                    <a:pt x="180" y="153610"/>
                    <a:pt x="0" y="156488"/>
                    <a:pt x="0" y="159366"/>
                  </a:cubicBezTo>
                  <a:cubicBezTo>
                    <a:pt x="0" y="171058"/>
                    <a:pt x="2578" y="182929"/>
                    <a:pt x="11632" y="189704"/>
                  </a:cubicBezTo>
                  <a:cubicBezTo>
                    <a:pt x="18287" y="194621"/>
                    <a:pt x="27041" y="195640"/>
                    <a:pt x="35315" y="196419"/>
                  </a:cubicBezTo>
                  <a:cubicBezTo>
                    <a:pt x="67631" y="199597"/>
                    <a:pt x="99948" y="202775"/>
                    <a:pt x="132265" y="205893"/>
                  </a:cubicBezTo>
                  <a:cubicBezTo>
                    <a:pt x="137601" y="206432"/>
                    <a:pt x="143057" y="206972"/>
                    <a:pt x="148393" y="206972"/>
                  </a:cubicBezTo>
                  <a:cubicBezTo>
                    <a:pt x="155648" y="206972"/>
                    <a:pt x="162723" y="206013"/>
                    <a:pt x="169258" y="203075"/>
                  </a:cubicBezTo>
                  <a:cubicBezTo>
                    <a:pt x="184907" y="196000"/>
                    <a:pt x="193241" y="179092"/>
                    <a:pt x="200376" y="163443"/>
                  </a:cubicBezTo>
                  <a:cubicBezTo>
                    <a:pt x="206611" y="149713"/>
                    <a:pt x="213027" y="135443"/>
                    <a:pt x="213266" y="120334"/>
                  </a:cubicBezTo>
                  <a:cubicBezTo>
                    <a:pt x="213266" y="120034"/>
                    <a:pt x="213266" y="119734"/>
                    <a:pt x="213266" y="119375"/>
                  </a:cubicBezTo>
                  <a:cubicBezTo>
                    <a:pt x="213266" y="104925"/>
                    <a:pt x="207690" y="90955"/>
                    <a:pt x="201035" y="78064"/>
                  </a:cubicBezTo>
                  <a:cubicBezTo>
                    <a:pt x="182569" y="42150"/>
                    <a:pt x="154809" y="0"/>
                    <a:pt x="11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11"/>
          <p:cNvSpPr txBox="1">
            <a:spLocks noGrp="1"/>
          </p:cNvSpPr>
          <p:nvPr>
            <p:ph type="subTitle" idx="1"/>
          </p:nvPr>
        </p:nvSpPr>
        <p:spPr>
          <a:xfrm>
            <a:off x="3227832" y="2816352"/>
            <a:ext cx="2679300" cy="658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cxnSp>
        <p:nvCxnSpPr>
          <p:cNvPr id="551" name="Google Shape;551;p11"/>
          <p:cNvCxnSpPr/>
          <p:nvPr/>
        </p:nvCxnSpPr>
        <p:spPr>
          <a:xfrm rot="5400000">
            <a:off x="7269708" y="3324550"/>
            <a:ext cx="1133100" cy="306300"/>
          </a:xfrm>
          <a:prstGeom prst="straightConnector1">
            <a:avLst/>
          </a:prstGeom>
          <a:noFill/>
          <a:ln w="9525" cap="flat" cmpd="sng">
            <a:solidFill>
              <a:schemeClr val="dk1"/>
            </a:solidFill>
            <a:prstDash val="solid"/>
            <a:round/>
            <a:headEnd type="none" w="med" len="med"/>
            <a:tailEnd type="none" w="med" len="med"/>
          </a:ln>
        </p:spPr>
      </p:cxnSp>
      <p:cxnSp>
        <p:nvCxnSpPr>
          <p:cNvPr id="552" name="Google Shape;552;p11"/>
          <p:cNvCxnSpPr/>
          <p:nvPr/>
        </p:nvCxnSpPr>
        <p:spPr>
          <a:xfrm rot="-5400000" flipH="1">
            <a:off x="7181408" y="2082400"/>
            <a:ext cx="1342200" cy="315300"/>
          </a:xfrm>
          <a:prstGeom prst="straightConnector1">
            <a:avLst/>
          </a:prstGeom>
          <a:noFill/>
          <a:ln w="9525" cap="flat" cmpd="sng">
            <a:solidFill>
              <a:schemeClr val="dk1"/>
            </a:solidFill>
            <a:prstDash val="solid"/>
            <a:round/>
            <a:headEnd type="none" w="med" len="med"/>
            <a:tailEnd type="none" w="med" len="med"/>
          </a:ln>
        </p:spPr>
      </p:cxnSp>
      <p:cxnSp>
        <p:nvCxnSpPr>
          <p:cNvPr id="553" name="Google Shape;553;p11"/>
          <p:cNvCxnSpPr/>
          <p:nvPr/>
        </p:nvCxnSpPr>
        <p:spPr>
          <a:xfrm rot="5400000">
            <a:off x="7232433" y="736375"/>
            <a:ext cx="1332000" cy="392100"/>
          </a:xfrm>
          <a:prstGeom prst="straightConnector1">
            <a:avLst/>
          </a:prstGeom>
          <a:noFill/>
          <a:ln w="9525" cap="flat" cmpd="sng">
            <a:solidFill>
              <a:schemeClr val="dk1"/>
            </a:solidFill>
            <a:prstDash val="solid"/>
            <a:round/>
            <a:headEnd type="none" w="med" len="med"/>
            <a:tailEnd type="none" w="med" len="med"/>
          </a:ln>
        </p:spPr>
      </p:cxnSp>
      <p:cxnSp>
        <p:nvCxnSpPr>
          <p:cNvPr id="554" name="Google Shape;554;p11"/>
          <p:cNvCxnSpPr/>
          <p:nvPr/>
        </p:nvCxnSpPr>
        <p:spPr>
          <a:xfrm rot="5400000">
            <a:off x="8168433" y="-66600"/>
            <a:ext cx="273900" cy="407100"/>
          </a:xfrm>
          <a:prstGeom prst="straightConnector1">
            <a:avLst/>
          </a:prstGeom>
          <a:noFill/>
          <a:ln w="9525" cap="flat" cmpd="sng">
            <a:solidFill>
              <a:schemeClr val="dk1"/>
            </a:solidFill>
            <a:prstDash val="solid"/>
            <a:round/>
            <a:headEnd type="none" w="med" len="med"/>
            <a:tailEnd type="none" w="med" len="med"/>
          </a:ln>
        </p:spPr>
      </p:cxnSp>
      <p:grpSp>
        <p:nvGrpSpPr>
          <p:cNvPr id="555" name="Google Shape;555;p11"/>
          <p:cNvGrpSpPr/>
          <p:nvPr/>
        </p:nvGrpSpPr>
        <p:grpSpPr>
          <a:xfrm rot="5400000" flipH="1">
            <a:off x="7407333" y="1284925"/>
            <a:ext cx="581800" cy="582350"/>
            <a:chOff x="8064275" y="887850"/>
            <a:chExt cx="581800" cy="582350"/>
          </a:xfrm>
        </p:grpSpPr>
        <p:sp>
          <p:nvSpPr>
            <p:cNvPr id="556" name="Google Shape;556;p11"/>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11"/>
          <p:cNvGrpSpPr/>
          <p:nvPr/>
        </p:nvGrpSpPr>
        <p:grpSpPr>
          <a:xfrm rot="5400000" flipH="1">
            <a:off x="7869720" y="2754200"/>
            <a:ext cx="292025" cy="292575"/>
            <a:chOff x="7353050" y="316275"/>
            <a:chExt cx="292025" cy="292575"/>
          </a:xfrm>
        </p:grpSpPr>
        <p:sp>
          <p:nvSpPr>
            <p:cNvPr id="563" name="Google Shape;563;p1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11"/>
          <p:cNvGrpSpPr/>
          <p:nvPr/>
        </p:nvGrpSpPr>
        <p:grpSpPr>
          <a:xfrm rot="5400000" flipH="1">
            <a:off x="8012458" y="178175"/>
            <a:ext cx="175000" cy="175000"/>
            <a:chOff x="8792300" y="321275"/>
            <a:chExt cx="175000" cy="175000"/>
          </a:xfrm>
        </p:grpSpPr>
        <p:sp>
          <p:nvSpPr>
            <p:cNvPr id="568" name="Google Shape;568;p11"/>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11"/>
          <p:cNvGrpSpPr/>
          <p:nvPr/>
        </p:nvGrpSpPr>
        <p:grpSpPr>
          <a:xfrm rot="5400000">
            <a:off x="7551683" y="3879926"/>
            <a:ext cx="293111" cy="293388"/>
            <a:chOff x="3164039" y="430875"/>
            <a:chExt cx="293111" cy="293388"/>
          </a:xfrm>
        </p:grpSpPr>
        <p:sp>
          <p:nvSpPr>
            <p:cNvPr id="573" name="Google Shape;573;p11"/>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 name="Google Shape;579;p11"/>
          <p:cNvGrpSpPr/>
          <p:nvPr/>
        </p:nvGrpSpPr>
        <p:grpSpPr>
          <a:xfrm rot="5400000" flipH="1">
            <a:off x="8259052" y="323144"/>
            <a:ext cx="175013" cy="27000"/>
            <a:chOff x="5662375" y="212375"/>
            <a:chExt cx="175013" cy="27000"/>
          </a:xfrm>
        </p:grpSpPr>
        <p:sp>
          <p:nvSpPr>
            <p:cNvPr id="580" name="Google Shape;580;p11"/>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83" name="Google Shape;583;p11"/>
          <p:cNvCxnSpPr/>
          <p:nvPr/>
        </p:nvCxnSpPr>
        <p:spPr>
          <a:xfrm rot="5400000" flipH="1">
            <a:off x="740850" y="2598325"/>
            <a:ext cx="1672500" cy="126000"/>
          </a:xfrm>
          <a:prstGeom prst="straightConnector1">
            <a:avLst/>
          </a:prstGeom>
          <a:noFill/>
          <a:ln w="9525" cap="flat" cmpd="sng">
            <a:solidFill>
              <a:schemeClr val="dk1"/>
            </a:solidFill>
            <a:prstDash val="solid"/>
            <a:round/>
            <a:headEnd type="none" w="med" len="med"/>
            <a:tailEnd type="none" w="med" len="med"/>
          </a:ln>
        </p:spPr>
      </p:cxnSp>
      <p:cxnSp>
        <p:nvCxnSpPr>
          <p:cNvPr id="584" name="Google Shape;584;p11"/>
          <p:cNvCxnSpPr/>
          <p:nvPr/>
        </p:nvCxnSpPr>
        <p:spPr>
          <a:xfrm rot="-5400000">
            <a:off x="847100" y="3554000"/>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585" name="Google Shape;585;p11"/>
          <p:cNvCxnSpPr/>
          <p:nvPr/>
        </p:nvCxnSpPr>
        <p:spPr>
          <a:xfrm rot="5400000" flipH="1">
            <a:off x="1105775" y="4151250"/>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586" name="Google Shape;586;p11"/>
          <p:cNvGrpSpPr/>
          <p:nvPr/>
        </p:nvGrpSpPr>
        <p:grpSpPr>
          <a:xfrm rot="5400000">
            <a:off x="621475" y="4062025"/>
            <a:ext cx="581800" cy="582350"/>
            <a:chOff x="8064275" y="887850"/>
            <a:chExt cx="581800" cy="582350"/>
          </a:xfrm>
        </p:grpSpPr>
        <p:sp>
          <p:nvSpPr>
            <p:cNvPr id="587" name="Google Shape;587;p11"/>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11"/>
          <p:cNvGrpSpPr/>
          <p:nvPr/>
        </p:nvGrpSpPr>
        <p:grpSpPr>
          <a:xfrm rot="5400000">
            <a:off x="1482825" y="3350800"/>
            <a:ext cx="292025" cy="292575"/>
            <a:chOff x="7353050" y="316275"/>
            <a:chExt cx="292025" cy="292575"/>
          </a:xfrm>
        </p:grpSpPr>
        <p:sp>
          <p:nvSpPr>
            <p:cNvPr id="594" name="Google Shape;594;p1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11"/>
          <p:cNvGrpSpPr/>
          <p:nvPr/>
        </p:nvGrpSpPr>
        <p:grpSpPr>
          <a:xfrm rot="5400000">
            <a:off x="1595125" y="4790325"/>
            <a:ext cx="175000" cy="175000"/>
            <a:chOff x="8792300" y="321275"/>
            <a:chExt cx="175000" cy="175000"/>
          </a:xfrm>
        </p:grpSpPr>
        <p:sp>
          <p:nvSpPr>
            <p:cNvPr id="599" name="Google Shape;599;p11"/>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3" name="Google Shape;603;p11"/>
          <p:cNvSpPr/>
          <p:nvPr/>
        </p:nvSpPr>
        <p:spPr>
          <a:xfrm rot="5400000">
            <a:off x="1377117" y="1688743"/>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rot="5400000">
            <a:off x="1374876" y="1686211"/>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rot="5400000">
            <a:off x="1413610" y="172523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rot="5400000">
            <a:off x="1411362" y="1722714"/>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rot="5400000">
            <a:off x="1453339" y="1764682"/>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rot="5400000">
            <a:off x="1450946" y="1762579"/>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9" name="Google Shape;609;p11"/>
          <p:cNvGrpSpPr/>
          <p:nvPr/>
        </p:nvGrpSpPr>
        <p:grpSpPr>
          <a:xfrm rot="5400000">
            <a:off x="1701119" y="1515381"/>
            <a:ext cx="175013" cy="27000"/>
            <a:chOff x="5662375" y="212375"/>
            <a:chExt cx="175013" cy="27000"/>
          </a:xfrm>
        </p:grpSpPr>
        <p:sp>
          <p:nvSpPr>
            <p:cNvPr id="610" name="Google Shape;610;p11"/>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 name="Google Shape;613;p11"/>
          <p:cNvGrpSpPr/>
          <p:nvPr/>
        </p:nvGrpSpPr>
        <p:grpSpPr>
          <a:xfrm rot="5400000">
            <a:off x="1819519" y="4562081"/>
            <a:ext cx="175013" cy="27000"/>
            <a:chOff x="5662375" y="212375"/>
            <a:chExt cx="175013" cy="27000"/>
          </a:xfrm>
        </p:grpSpPr>
        <p:sp>
          <p:nvSpPr>
            <p:cNvPr id="614" name="Google Shape;614;p11"/>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11"/>
          <p:cNvGrpSpPr/>
          <p:nvPr/>
        </p:nvGrpSpPr>
        <p:grpSpPr>
          <a:xfrm rot="5400000">
            <a:off x="408594" y="4140781"/>
            <a:ext cx="175013" cy="27000"/>
            <a:chOff x="5662375" y="212375"/>
            <a:chExt cx="175013" cy="27000"/>
          </a:xfrm>
        </p:grpSpPr>
        <p:sp>
          <p:nvSpPr>
            <p:cNvPr id="618" name="Google Shape;618;p11"/>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1"/>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11"/>
          <p:cNvSpPr txBox="1">
            <a:spLocks noGrp="1"/>
          </p:cNvSpPr>
          <p:nvPr>
            <p:ph type="title" hasCustomPrompt="1"/>
          </p:nvPr>
        </p:nvSpPr>
        <p:spPr>
          <a:xfrm>
            <a:off x="2624328" y="2057400"/>
            <a:ext cx="3904500" cy="7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lumns of text">
  <p:cSld name="CUSTOM_1">
    <p:spTree>
      <p:nvGrpSpPr>
        <p:cNvPr id="1" name="Shape 637"/>
        <p:cNvGrpSpPr/>
        <p:nvPr/>
      </p:nvGrpSpPr>
      <p:grpSpPr>
        <a:xfrm>
          <a:off x="0" y="0"/>
          <a:ext cx="0" cy="0"/>
          <a:chOff x="0" y="0"/>
          <a:chExt cx="0" cy="0"/>
        </a:xfrm>
      </p:grpSpPr>
      <p:sp>
        <p:nvSpPr>
          <p:cNvPr id="638" name="Google Shape;638;p14"/>
          <p:cNvSpPr txBox="1">
            <a:spLocks noGrp="1"/>
          </p:cNvSpPr>
          <p:nvPr>
            <p:ph type="title"/>
          </p:nvPr>
        </p:nvSpPr>
        <p:spPr>
          <a:xfrm>
            <a:off x="1719072" y="338328"/>
            <a:ext cx="5577900" cy="59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39" name="Google Shape;639;p14"/>
          <p:cNvSpPr txBox="1">
            <a:spLocks noGrp="1"/>
          </p:cNvSpPr>
          <p:nvPr>
            <p:ph type="subTitle" idx="1"/>
          </p:nvPr>
        </p:nvSpPr>
        <p:spPr>
          <a:xfrm>
            <a:off x="3694176" y="2414016"/>
            <a:ext cx="17649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40" name="Google Shape;640;p14"/>
          <p:cNvSpPr txBox="1">
            <a:spLocks noGrp="1"/>
          </p:cNvSpPr>
          <p:nvPr>
            <p:ph type="subTitle" idx="2"/>
          </p:nvPr>
        </p:nvSpPr>
        <p:spPr>
          <a:xfrm>
            <a:off x="1024128" y="2414016"/>
            <a:ext cx="17649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41" name="Google Shape;641;p14"/>
          <p:cNvSpPr txBox="1">
            <a:spLocks noGrp="1"/>
          </p:cNvSpPr>
          <p:nvPr>
            <p:ph type="subTitle" idx="3"/>
          </p:nvPr>
        </p:nvSpPr>
        <p:spPr>
          <a:xfrm>
            <a:off x="6355080" y="2414016"/>
            <a:ext cx="17649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42" name="Google Shape;642;p14"/>
          <p:cNvSpPr txBox="1">
            <a:spLocks noGrp="1"/>
          </p:cNvSpPr>
          <p:nvPr>
            <p:ph type="subTitle" idx="4"/>
          </p:nvPr>
        </p:nvSpPr>
        <p:spPr>
          <a:xfrm>
            <a:off x="3694176" y="2825496"/>
            <a:ext cx="1764900" cy="107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43" name="Google Shape;643;p14"/>
          <p:cNvSpPr txBox="1">
            <a:spLocks noGrp="1"/>
          </p:cNvSpPr>
          <p:nvPr>
            <p:ph type="subTitle" idx="5"/>
          </p:nvPr>
        </p:nvSpPr>
        <p:spPr>
          <a:xfrm>
            <a:off x="1024128" y="2825496"/>
            <a:ext cx="1764900" cy="107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44" name="Google Shape;644;p14"/>
          <p:cNvSpPr txBox="1">
            <a:spLocks noGrp="1"/>
          </p:cNvSpPr>
          <p:nvPr>
            <p:ph type="subTitle" idx="6"/>
          </p:nvPr>
        </p:nvSpPr>
        <p:spPr>
          <a:xfrm>
            <a:off x="6355080" y="2825496"/>
            <a:ext cx="1764900" cy="107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grpSp>
        <p:nvGrpSpPr>
          <p:cNvPr id="645" name="Google Shape;645;p14"/>
          <p:cNvGrpSpPr/>
          <p:nvPr/>
        </p:nvGrpSpPr>
        <p:grpSpPr>
          <a:xfrm>
            <a:off x="261711" y="-1158"/>
            <a:ext cx="8550326" cy="3981600"/>
            <a:chOff x="261711" y="-1158"/>
            <a:chExt cx="8550326" cy="3981600"/>
          </a:xfrm>
        </p:grpSpPr>
        <p:cxnSp>
          <p:nvCxnSpPr>
            <p:cNvPr id="646" name="Google Shape;646;p14"/>
            <p:cNvCxnSpPr/>
            <p:nvPr/>
          </p:nvCxnSpPr>
          <p:spPr>
            <a:xfrm>
              <a:off x="515925" y="-1158"/>
              <a:ext cx="0" cy="3981600"/>
            </a:xfrm>
            <a:prstGeom prst="straightConnector1">
              <a:avLst/>
            </a:prstGeom>
            <a:noFill/>
            <a:ln w="9525" cap="flat" cmpd="sng">
              <a:solidFill>
                <a:schemeClr val="dk1"/>
              </a:solidFill>
              <a:prstDash val="solid"/>
              <a:round/>
              <a:headEnd type="none" w="med" len="med"/>
              <a:tailEnd type="none" w="med" len="med"/>
            </a:ln>
          </p:spPr>
        </p:cxnSp>
        <p:cxnSp>
          <p:nvCxnSpPr>
            <p:cNvPr id="647" name="Google Shape;647;p14"/>
            <p:cNvCxnSpPr/>
            <p:nvPr/>
          </p:nvCxnSpPr>
          <p:spPr>
            <a:xfrm>
              <a:off x="8666025" y="-1158"/>
              <a:ext cx="0" cy="1902000"/>
            </a:xfrm>
            <a:prstGeom prst="straightConnector1">
              <a:avLst/>
            </a:prstGeom>
            <a:noFill/>
            <a:ln w="9525" cap="flat" cmpd="sng">
              <a:solidFill>
                <a:schemeClr val="dk1"/>
              </a:solidFill>
              <a:prstDash val="solid"/>
              <a:round/>
              <a:headEnd type="none" w="med" len="med"/>
              <a:tailEnd type="none" w="med" len="med"/>
            </a:ln>
          </p:spPr>
        </p:cxnSp>
        <p:grpSp>
          <p:nvGrpSpPr>
            <p:cNvPr id="648" name="Google Shape;648;p14"/>
            <p:cNvGrpSpPr/>
            <p:nvPr/>
          </p:nvGrpSpPr>
          <p:grpSpPr>
            <a:xfrm rot="10800000">
              <a:off x="343275" y="3300779"/>
              <a:ext cx="344736" cy="345385"/>
              <a:chOff x="7353050" y="316275"/>
              <a:chExt cx="292025" cy="292575"/>
            </a:xfrm>
          </p:grpSpPr>
          <p:sp>
            <p:nvSpPr>
              <p:cNvPr id="649" name="Google Shape;649;p1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14"/>
            <p:cNvGrpSpPr/>
            <p:nvPr/>
          </p:nvGrpSpPr>
          <p:grpSpPr>
            <a:xfrm rot="10800000">
              <a:off x="8520013" y="714742"/>
              <a:ext cx="292025" cy="292575"/>
              <a:chOff x="7353050" y="316275"/>
              <a:chExt cx="292025" cy="292575"/>
            </a:xfrm>
          </p:grpSpPr>
          <p:sp>
            <p:nvSpPr>
              <p:cNvPr id="654" name="Google Shape;654;p1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14"/>
            <p:cNvGrpSpPr/>
            <p:nvPr/>
          </p:nvGrpSpPr>
          <p:grpSpPr>
            <a:xfrm rot="10800000">
              <a:off x="261711" y="465077"/>
              <a:ext cx="507562" cy="507984"/>
              <a:chOff x="8064275" y="887850"/>
              <a:chExt cx="581800" cy="582350"/>
            </a:xfrm>
          </p:grpSpPr>
          <p:sp>
            <p:nvSpPr>
              <p:cNvPr id="659" name="Google Shape;659;p14"/>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ur columns of text">
  <p:cSld name="CUSTOM_2">
    <p:spTree>
      <p:nvGrpSpPr>
        <p:cNvPr id="1" name="Shape 665"/>
        <p:cNvGrpSpPr/>
        <p:nvPr/>
      </p:nvGrpSpPr>
      <p:grpSpPr>
        <a:xfrm>
          <a:off x="0" y="0"/>
          <a:ext cx="0" cy="0"/>
          <a:chOff x="0" y="0"/>
          <a:chExt cx="0" cy="0"/>
        </a:xfrm>
      </p:grpSpPr>
      <p:sp>
        <p:nvSpPr>
          <p:cNvPr id="666" name="Google Shape;666;p15"/>
          <p:cNvSpPr txBox="1">
            <a:spLocks noGrp="1"/>
          </p:cNvSpPr>
          <p:nvPr>
            <p:ph type="title"/>
          </p:nvPr>
        </p:nvSpPr>
        <p:spPr>
          <a:xfrm>
            <a:off x="1568775" y="442350"/>
            <a:ext cx="6006300" cy="59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67" name="Google Shape;667;p15"/>
          <p:cNvSpPr txBox="1">
            <a:spLocks noGrp="1"/>
          </p:cNvSpPr>
          <p:nvPr>
            <p:ph type="subTitle" idx="1"/>
          </p:nvPr>
        </p:nvSpPr>
        <p:spPr>
          <a:xfrm>
            <a:off x="1709928" y="1545336"/>
            <a:ext cx="19452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68" name="Google Shape;668;p15"/>
          <p:cNvSpPr txBox="1">
            <a:spLocks noGrp="1"/>
          </p:cNvSpPr>
          <p:nvPr>
            <p:ph type="subTitle" idx="2"/>
          </p:nvPr>
        </p:nvSpPr>
        <p:spPr>
          <a:xfrm>
            <a:off x="1709928" y="1938528"/>
            <a:ext cx="19452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69" name="Google Shape;669;p15"/>
          <p:cNvSpPr txBox="1">
            <a:spLocks noGrp="1"/>
          </p:cNvSpPr>
          <p:nvPr>
            <p:ph type="subTitle" idx="3"/>
          </p:nvPr>
        </p:nvSpPr>
        <p:spPr>
          <a:xfrm>
            <a:off x="5468112" y="1545336"/>
            <a:ext cx="19476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70" name="Google Shape;670;p15"/>
          <p:cNvSpPr txBox="1">
            <a:spLocks noGrp="1"/>
          </p:cNvSpPr>
          <p:nvPr>
            <p:ph type="subTitle" idx="4"/>
          </p:nvPr>
        </p:nvSpPr>
        <p:spPr>
          <a:xfrm>
            <a:off x="5468112" y="1938528"/>
            <a:ext cx="19476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71" name="Google Shape;671;p15"/>
          <p:cNvSpPr txBox="1">
            <a:spLocks noGrp="1"/>
          </p:cNvSpPr>
          <p:nvPr>
            <p:ph type="subTitle" idx="5"/>
          </p:nvPr>
        </p:nvSpPr>
        <p:spPr>
          <a:xfrm>
            <a:off x="2825496" y="3200400"/>
            <a:ext cx="19452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72" name="Google Shape;672;p15"/>
          <p:cNvSpPr txBox="1">
            <a:spLocks noGrp="1"/>
          </p:cNvSpPr>
          <p:nvPr>
            <p:ph type="subTitle" idx="6"/>
          </p:nvPr>
        </p:nvSpPr>
        <p:spPr>
          <a:xfrm>
            <a:off x="2825496" y="3593592"/>
            <a:ext cx="19452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73" name="Google Shape;673;p15"/>
          <p:cNvSpPr txBox="1">
            <a:spLocks noGrp="1"/>
          </p:cNvSpPr>
          <p:nvPr>
            <p:ph type="subTitle" idx="7"/>
          </p:nvPr>
        </p:nvSpPr>
        <p:spPr>
          <a:xfrm>
            <a:off x="6464808" y="3200400"/>
            <a:ext cx="19935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74" name="Google Shape;674;p15"/>
          <p:cNvSpPr txBox="1">
            <a:spLocks noGrp="1"/>
          </p:cNvSpPr>
          <p:nvPr>
            <p:ph type="subTitle" idx="8"/>
          </p:nvPr>
        </p:nvSpPr>
        <p:spPr>
          <a:xfrm>
            <a:off x="6464808" y="3593592"/>
            <a:ext cx="19935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cxnSp>
        <p:nvCxnSpPr>
          <p:cNvPr id="675" name="Google Shape;675;p15"/>
          <p:cNvCxnSpPr/>
          <p:nvPr/>
        </p:nvCxnSpPr>
        <p:spPr>
          <a:xfrm rot="10800000">
            <a:off x="8109000" y="501275"/>
            <a:ext cx="737700" cy="737700"/>
          </a:xfrm>
          <a:prstGeom prst="straightConnector1">
            <a:avLst/>
          </a:prstGeom>
          <a:noFill/>
          <a:ln w="9525" cap="flat" cmpd="sng">
            <a:solidFill>
              <a:schemeClr val="dk1"/>
            </a:solidFill>
            <a:prstDash val="solid"/>
            <a:round/>
            <a:headEnd type="none" w="med" len="med"/>
            <a:tailEnd type="none" w="med" len="med"/>
          </a:ln>
        </p:spPr>
      </p:cxnSp>
      <p:cxnSp>
        <p:nvCxnSpPr>
          <p:cNvPr id="676" name="Google Shape;676;p15"/>
          <p:cNvCxnSpPr/>
          <p:nvPr/>
        </p:nvCxnSpPr>
        <p:spPr>
          <a:xfrm>
            <a:off x="582475" y="282188"/>
            <a:ext cx="1212900" cy="422700"/>
          </a:xfrm>
          <a:prstGeom prst="straightConnector1">
            <a:avLst/>
          </a:prstGeom>
          <a:noFill/>
          <a:ln w="9525" cap="flat" cmpd="sng">
            <a:solidFill>
              <a:schemeClr val="dk1"/>
            </a:solidFill>
            <a:prstDash val="solid"/>
            <a:round/>
            <a:headEnd type="none" w="med" len="med"/>
            <a:tailEnd type="none" w="med" len="med"/>
          </a:ln>
        </p:spPr>
      </p:cxnSp>
      <p:cxnSp>
        <p:nvCxnSpPr>
          <p:cNvPr id="677" name="Google Shape;677;p15"/>
          <p:cNvCxnSpPr/>
          <p:nvPr/>
        </p:nvCxnSpPr>
        <p:spPr>
          <a:xfrm rot="10800000" flipH="1">
            <a:off x="0" y="274188"/>
            <a:ext cx="582600" cy="654300"/>
          </a:xfrm>
          <a:prstGeom prst="straightConnector1">
            <a:avLst/>
          </a:prstGeom>
          <a:noFill/>
          <a:ln w="9525" cap="flat" cmpd="sng">
            <a:solidFill>
              <a:schemeClr val="dk1"/>
            </a:solidFill>
            <a:prstDash val="solid"/>
            <a:round/>
            <a:headEnd type="none" w="med" len="med"/>
            <a:tailEnd type="none" w="med" len="med"/>
          </a:ln>
        </p:spPr>
      </p:cxnSp>
      <p:grpSp>
        <p:nvGrpSpPr>
          <p:cNvPr id="678" name="Google Shape;678;p15"/>
          <p:cNvGrpSpPr/>
          <p:nvPr/>
        </p:nvGrpSpPr>
        <p:grpSpPr>
          <a:xfrm flipH="1">
            <a:off x="423750" y="125363"/>
            <a:ext cx="292025" cy="292575"/>
            <a:chOff x="7353050" y="316275"/>
            <a:chExt cx="292025" cy="292575"/>
          </a:xfrm>
        </p:grpSpPr>
        <p:sp>
          <p:nvSpPr>
            <p:cNvPr id="679" name="Google Shape;679;p1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15"/>
          <p:cNvGrpSpPr/>
          <p:nvPr/>
        </p:nvGrpSpPr>
        <p:grpSpPr>
          <a:xfrm>
            <a:off x="1638739" y="558163"/>
            <a:ext cx="293111" cy="293388"/>
            <a:chOff x="3164039" y="430875"/>
            <a:chExt cx="293111" cy="293388"/>
          </a:xfrm>
        </p:grpSpPr>
        <p:sp>
          <p:nvSpPr>
            <p:cNvPr id="684" name="Google Shape;684;p15"/>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5"/>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5"/>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5"/>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5"/>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90;p15"/>
          <p:cNvGrpSpPr/>
          <p:nvPr/>
        </p:nvGrpSpPr>
        <p:grpSpPr>
          <a:xfrm>
            <a:off x="1591750" y="362600"/>
            <a:ext cx="175013" cy="27000"/>
            <a:chOff x="5662375" y="212375"/>
            <a:chExt cx="175013" cy="27000"/>
          </a:xfrm>
        </p:grpSpPr>
        <p:sp>
          <p:nvSpPr>
            <p:cNvPr id="691" name="Google Shape;691;p15"/>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5"/>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5"/>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94" name="Google Shape;694;p15"/>
          <p:cNvCxnSpPr/>
          <p:nvPr/>
        </p:nvCxnSpPr>
        <p:spPr>
          <a:xfrm flipH="1">
            <a:off x="8151325" y="6875"/>
            <a:ext cx="1002600" cy="494400"/>
          </a:xfrm>
          <a:prstGeom prst="straightConnector1">
            <a:avLst/>
          </a:prstGeom>
          <a:noFill/>
          <a:ln w="9525" cap="flat" cmpd="sng">
            <a:solidFill>
              <a:schemeClr val="dk1"/>
            </a:solidFill>
            <a:prstDash val="solid"/>
            <a:round/>
            <a:headEnd type="none" w="med" len="med"/>
            <a:tailEnd type="none" w="med" len="med"/>
          </a:ln>
        </p:spPr>
      </p:cxnSp>
      <p:grpSp>
        <p:nvGrpSpPr>
          <p:cNvPr id="695" name="Google Shape;695;p15"/>
          <p:cNvGrpSpPr/>
          <p:nvPr/>
        </p:nvGrpSpPr>
        <p:grpSpPr>
          <a:xfrm>
            <a:off x="7823875" y="202375"/>
            <a:ext cx="581800" cy="582350"/>
            <a:chOff x="8064275" y="887850"/>
            <a:chExt cx="581800" cy="582350"/>
          </a:xfrm>
        </p:grpSpPr>
        <p:sp>
          <p:nvSpPr>
            <p:cNvPr id="696" name="Google Shape;696;p15"/>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5"/>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5"/>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5"/>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5"/>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15"/>
          <p:cNvGrpSpPr/>
          <p:nvPr/>
        </p:nvGrpSpPr>
        <p:grpSpPr>
          <a:xfrm flipH="1">
            <a:off x="8698650" y="1117488"/>
            <a:ext cx="292025" cy="292575"/>
            <a:chOff x="7353050" y="316275"/>
            <a:chExt cx="292025" cy="292575"/>
          </a:xfrm>
        </p:grpSpPr>
        <p:sp>
          <p:nvSpPr>
            <p:cNvPr id="703" name="Google Shape;703;p1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15"/>
          <p:cNvGrpSpPr/>
          <p:nvPr/>
        </p:nvGrpSpPr>
        <p:grpSpPr>
          <a:xfrm>
            <a:off x="8678350" y="1581800"/>
            <a:ext cx="175013" cy="27000"/>
            <a:chOff x="5662375" y="212375"/>
            <a:chExt cx="175013" cy="27000"/>
          </a:xfrm>
        </p:grpSpPr>
        <p:sp>
          <p:nvSpPr>
            <p:cNvPr id="708" name="Google Shape;708;p15"/>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5"/>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5"/>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of text 2">
  <p:cSld name="CUSTOM_7">
    <p:spTree>
      <p:nvGrpSpPr>
        <p:cNvPr id="1" name="Shape 711"/>
        <p:cNvGrpSpPr/>
        <p:nvPr/>
      </p:nvGrpSpPr>
      <p:grpSpPr>
        <a:xfrm>
          <a:off x="0" y="0"/>
          <a:ext cx="0" cy="0"/>
          <a:chOff x="0" y="0"/>
          <a:chExt cx="0" cy="0"/>
        </a:xfrm>
      </p:grpSpPr>
      <p:cxnSp>
        <p:nvCxnSpPr>
          <p:cNvPr id="712" name="Google Shape;712;p16"/>
          <p:cNvCxnSpPr/>
          <p:nvPr/>
        </p:nvCxnSpPr>
        <p:spPr>
          <a:xfrm>
            <a:off x="590450" y="4340600"/>
            <a:ext cx="670200" cy="423000"/>
          </a:xfrm>
          <a:prstGeom prst="straightConnector1">
            <a:avLst/>
          </a:prstGeom>
          <a:noFill/>
          <a:ln w="9525" cap="flat" cmpd="sng">
            <a:solidFill>
              <a:schemeClr val="dk1"/>
            </a:solidFill>
            <a:prstDash val="solid"/>
            <a:round/>
            <a:headEnd type="none" w="med" len="med"/>
            <a:tailEnd type="none" w="med" len="med"/>
          </a:ln>
        </p:spPr>
      </p:cxnSp>
      <p:sp>
        <p:nvSpPr>
          <p:cNvPr id="713" name="Google Shape;713;p16"/>
          <p:cNvSpPr txBox="1">
            <a:spLocks noGrp="1"/>
          </p:cNvSpPr>
          <p:nvPr>
            <p:ph type="title"/>
          </p:nvPr>
        </p:nvSpPr>
        <p:spPr>
          <a:xfrm>
            <a:off x="2208175" y="342775"/>
            <a:ext cx="4727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714" name="Google Shape;714;p16"/>
          <p:cNvCxnSpPr/>
          <p:nvPr/>
        </p:nvCxnSpPr>
        <p:spPr>
          <a:xfrm rot="10800000" flipH="1">
            <a:off x="0" y="4332550"/>
            <a:ext cx="590700" cy="663900"/>
          </a:xfrm>
          <a:prstGeom prst="straightConnector1">
            <a:avLst/>
          </a:prstGeom>
          <a:noFill/>
          <a:ln w="9525" cap="flat" cmpd="sng">
            <a:solidFill>
              <a:schemeClr val="dk1"/>
            </a:solidFill>
            <a:prstDash val="solid"/>
            <a:round/>
            <a:headEnd type="none" w="med" len="med"/>
            <a:tailEnd type="none" w="med" len="med"/>
          </a:ln>
        </p:spPr>
      </p:cxnSp>
      <p:grpSp>
        <p:nvGrpSpPr>
          <p:cNvPr id="715" name="Google Shape;715;p16"/>
          <p:cNvGrpSpPr/>
          <p:nvPr/>
        </p:nvGrpSpPr>
        <p:grpSpPr>
          <a:xfrm flipH="1">
            <a:off x="431725" y="4183775"/>
            <a:ext cx="292025" cy="292575"/>
            <a:chOff x="7353050" y="316275"/>
            <a:chExt cx="292025" cy="292575"/>
          </a:xfrm>
        </p:grpSpPr>
        <p:sp>
          <p:nvSpPr>
            <p:cNvPr id="716" name="Google Shape;716;p1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16"/>
          <p:cNvGrpSpPr/>
          <p:nvPr/>
        </p:nvGrpSpPr>
        <p:grpSpPr>
          <a:xfrm>
            <a:off x="1075789" y="4604675"/>
            <a:ext cx="293111" cy="293388"/>
            <a:chOff x="3164039" y="430875"/>
            <a:chExt cx="293111" cy="293388"/>
          </a:xfrm>
        </p:grpSpPr>
        <p:sp>
          <p:nvSpPr>
            <p:cNvPr id="721" name="Google Shape;721;p16"/>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6"/>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6"/>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6"/>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6"/>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6"/>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27" name="Google Shape;727;p16"/>
          <p:cNvCxnSpPr/>
          <p:nvPr/>
        </p:nvCxnSpPr>
        <p:spPr>
          <a:xfrm rot="10800000">
            <a:off x="7196975" y="2951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728" name="Google Shape;728;p16"/>
          <p:cNvCxnSpPr/>
          <p:nvPr/>
        </p:nvCxnSpPr>
        <p:spPr>
          <a:xfrm flipH="1">
            <a:off x="8354075" y="-66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729" name="Google Shape;729;p16"/>
          <p:cNvGrpSpPr/>
          <p:nvPr/>
        </p:nvGrpSpPr>
        <p:grpSpPr>
          <a:xfrm>
            <a:off x="8064275" y="526925"/>
            <a:ext cx="581800" cy="582350"/>
            <a:chOff x="8064275" y="887850"/>
            <a:chExt cx="581800" cy="582350"/>
          </a:xfrm>
        </p:grpSpPr>
        <p:sp>
          <p:nvSpPr>
            <p:cNvPr id="730" name="Google Shape;730;p16"/>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6"/>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6"/>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6"/>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6"/>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6"/>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16"/>
          <p:cNvGrpSpPr/>
          <p:nvPr/>
        </p:nvGrpSpPr>
        <p:grpSpPr>
          <a:xfrm>
            <a:off x="7033875" y="170875"/>
            <a:ext cx="292025" cy="292575"/>
            <a:chOff x="7353050" y="316275"/>
            <a:chExt cx="292025" cy="292575"/>
          </a:xfrm>
        </p:grpSpPr>
        <p:sp>
          <p:nvSpPr>
            <p:cNvPr id="737" name="Google Shape;737;p1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16"/>
          <p:cNvGrpSpPr/>
          <p:nvPr/>
        </p:nvGrpSpPr>
        <p:grpSpPr>
          <a:xfrm>
            <a:off x="8757950" y="229650"/>
            <a:ext cx="175000" cy="175000"/>
            <a:chOff x="8792300" y="321275"/>
            <a:chExt cx="175000" cy="175000"/>
          </a:xfrm>
        </p:grpSpPr>
        <p:sp>
          <p:nvSpPr>
            <p:cNvPr id="742" name="Google Shape;742;p16"/>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6"/>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6"/>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6"/>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16"/>
          <p:cNvGrpSpPr/>
          <p:nvPr/>
        </p:nvGrpSpPr>
        <p:grpSpPr>
          <a:xfrm>
            <a:off x="8490050" y="170875"/>
            <a:ext cx="175013" cy="27000"/>
            <a:chOff x="5662375" y="212375"/>
            <a:chExt cx="175013" cy="27000"/>
          </a:xfrm>
        </p:grpSpPr>
        <p:sp>
          <p:nvSpPr>
            <p:cNvPr id="747" name="Google Shape;747;p16"/>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6"/>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6"/>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16"/>
          <p:cNvGrpSpPr/>
          <p:nvPr/>
        </p:nvGrpSpPr>
        <p:grpSpPr>
          <a:xfrm>
            <a:off x="7916350" y="1124600"/>
            <a:ext cx="175013" cy="27000"/>
            <a:chOff x="5662375" y="212375"/>
            <a:chExt cx="175013" cy="27000"/>
          </a:xfrm>
        </p:grpSpPr>
        <p:sp>
          <p:nvSpPr>
            <p:cNvPr id="751" name="Google Shape;751;p16"/>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6"/>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6"/>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 name="Google Shape;754;p16"/>
          <p:cNvSpPr txBox="1">
            <a:spLocks noGrp="1"/>
          </p:cNvSpPr>
          <p:nvPr>
            <p:ph type="subTitle" idx="1"/>
          </p:nvPr>
        </p:nvSpPr>
        <p:spPr>
          <a:xfrm>
            <a:off x="6217920" y="1819656"/>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55" name="Google Shape;755;p16"/>
          <p:cNvSpPr txBox="1">
            <a:spLocks noGrp="1"/>
          </p:cNvSpPr>
          <p:nvPr>
            <p:ph type="subTitle" idx="2"/>
          </p:nvPr>
        </p:nvSpPr>
        <p:spPr>
          <a:xfrm>
            <a:off x="3749040" y="1252728"/>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56" name="Google Shape;756;p16"/>
          <p:cNvSpPr txBox="1">
            <a:spLocks noGrp="1"/>
          </p:cNvSpPr>
          <p:nvPr>
            <p:ph type="subTitle" idx="3"/>
          </p:nvPr>
        </p:nvSpPr>
        <p:spPr>
          <a:xfrm>
            <a:off x="1289304" y="1819656"/>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57" name="Google Shape;757;p16"/>
          <p:cNvSpPr txBox="1">
            <a:spLocks noGrp="1"/>
          </p:cNvSpPr>
          <p:nvPr>
            <p:ph type="subTitle" idx="4"/>
          </p:nvPr>
        </p:nvSpPr>
        <p:spPr>
          <a:xfrm>
            <a:off x="6217920" y="2139696"/>
            <a:ext cx="1636800" cy="877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defRPr>
            </a:lvl1pPr>
            <a:lvl2pPr lvl="1" algn="ctr" rtl="0">
              <a:spcBef>
                <a:spcPts val="0"/>
              </a:spcBef>
              <a:spcAft>
                <a:spcPts val="0"/>
              </a:spcAft>
              <a:buNone/>
              <a:defRPr sz="1600">
                <a:solidFill>
                  <a:schemeClr val="dk2"/>
                </a:solidFill>
              </a:defRPr>
            </a:lvl2pPr>
            <a:lvl3pPr lvl="2" algn="ctr" rtl="0">
              <a:spcBef>
                <a:spcPts val="0"/>
              </a:spcBef>
              <a:spcAft>
                <a:spcPts val="0"/>
              </a:spcAft>
              <a:buNone/>
              <a:defRPr sz="1600">
                <a:solidFill>
                  <a:schemeClr val="dk2"/>
                </a:solidFill>
              </a:defRPr>
            </a:lvl3pPr>
            <a:lvl4pPr lvl="3" algn="ctr" rtl="0">
              <a:spcBef>
                <a:spcPts val="0"/>
              </a:spcBef>
              <a:spcAft>
                <a:spcPts val="0"/>
              </a:spcAft>
              <a:buNone/>
              <a:defRPr sz="1600">
                <a:solidFill>
                  <a:schemeClr val="dk2"/>
                </a:solidFill>
              </a:defRPr>
            </a:lvl4pPr>
            <a:lvl5pPr lvl="4" algn="ctr" rtl="0">
              <a:spcBef>
                <a:spcPts val="0"/>
              </a:spcBef>
              <a:spcAft>
                <a:spcPts val="0"/>
              </a:spcAft>
              <a:buNone/>
              <a:defRPr sz="1600">
                <a:solidFill>
                  <a:schemeClr val="dk2"/>
                </a:solidFill>
              </a:defRPr>
            </a:lvl5pPr>
            <a:lvl6pPr lvl="5" algn="ctr" rtl="0">
              <a:spcBef>
                <a:spcPts val="0"/>
              </a:spcBef>
              <a:spcAft>
                <a:spcPts val="0"/>
              </a:spcAft>
              <a:buNone/>
              <a:defRPr sz="1600">
                <a:solidFill>
                  <a:schemeClr val="dk2"/>
                </a:solidFill>
              </a:defRPr>
            </a:lvl6pPr>
            <a:lvl7pPr lvl="6" algn="ctr" rtl="0">
              <a:spcBef>
                <a:spcPts val="0"/>
              </a:spcBef>
              <a:spcAft>
                <a:spcPts val="0"/>
              </a:spcAft>
              <a:buNone/>
              <a:defRPr sz="1600">
                <a:solidFill>
                  <a:schemeClr val="dk2"/>
                </a:solidFill>
              </a:defRPr>
            </a:lvl7pPr>
            <a:lvl8pPr lvl="7" algn="ctr" rtl="0">
              <a:spcBef>
                <a:spcPts val="0"/>
              </a:spcBef>
              <a:spcAft>
                <a:spcPts val="0"/>
              </a:spcAft>
              <a:buNone/>
              <a:defRPr sz="1600">
                <a:solidFill>
                  <a:schemeClr val="dk2"/>
                </a:solidFill>
              </a:defRPr>
            </a:lvl8pPr>
            <a:lvl9pPr lvl="8" algn="ctr" rtl="0">
              <a:spcBef>
                <a:spcPts val="0"/>
              </a:spcBef>
              <a:spcAft>
                <a:spcPts val="0"/>
              </a:spcAft>
              <a:buNone/>
              <a:defRPr sz="1600">
                <a:solidFill>
                  <a:schemeClr val="dk2"/>
                </a:solidFill>
              </a:defRPr>
            </a:lvl9pPr>
          </a:lstStyle>
          <a:p>
            <a:endParaRPr/>
          </a:p>
        </p:txBody>
      </p:sp>
      <p:sp>
        <p:nvSpPr>
          <p:cNvPr id="758" name="Google Shape;758;p16"/>
          <p:cNvSpPr txBox="1">
            <a:spLocks noGrp="1"/>
          </p:cNvSpPr>
          <p:nvPr>
            <p:ph type="subTitle" idx="5"/>
          </p:nvPr>
        </p:nvSpPr>
        <p:spPr>
          <a:xfrm>
            <a:off x="3749040" y="1581912"/>
            <a:ext cx="1636800" cy="877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759" name="Google Shape;759;p16"/>
          <p:cNvSpPr txBox="1">
            <a:spLocks noGrp="1"/>
          </p:cNvSpPr>
          <p:nvPr>
            <p:ph type="subTitle" idx="6"/>
          </p:nvPr>
        </p:nvSpPr>
        <p:spPr>
          <a:xfrm>
            <a:off x="1289304" y="2139696"/>
            <a:ext cx="1636800" cy="877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ix columns of text">
  <p:cSld name="CUSTOM_8">
    <p:spTree>
      <p:nvGrpSpPr>
        <p:cNvPr id="1" name="Shape 760"/>
        <p:cNvGrpSpPr/>
        <p:nvPr/>
      </p:nvGrpSpPr>
      <p:grpSpPr>
        <a:xfrm>
          <a:off x="0" y="0"/>
          <a:ext cx="0" cy="0"/>
          <a:chOff x="0" y="0"/>
          <a:chExt cx="0" cy="0"/>
        </a:xfrm>
      </p:grpSpPr>
      <p:sp>
        <p:nvSpPr>
          <p:cNvPr id="761" name="Google Shape;761;p17"/>
          <p:cNvSpPr txBox="1">
            <a:spLocks noGrp="1"/>
          </p:cNvSpPr>
          <p:nvPr>
            <p:ph type="title"/>
          </p:nvPr>
        </p:nvSpPr>
        <p:spPr>
          <a:xfrm>
            <a:off x="3090672" y="338328"/>
            <a:ext cx="2962800" cy="5760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762" name="Google Shape;762;p17"/>
          <p:cNvSpPr txBox="1">
            <a:spLocks noGrp="1"/>
          </p:cNvSpPr>
          <p:nvPr>
            <p:ph type="subTitle" idx="1"/>
          </p:nvPr>
        </p:nvSpPr>
        <p:spPr>
          <a:xfrm>
            <a:off x="1522425" y="1588336"/>
            <a:ext cx="17649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63" name="Google Shape;763;p17"/>
          <p:cNvSpPr txBox="1">
            <a:spLocks noGrp="1"/>
          </p:cNvSpPr>
          <p:nvPr>
            <p:ph type="subTitle" idx="2"/>
          </p:nvPr>
        </p:nvSpPr>
        <p:spPr>
          <a:xfrm>
            <a:off x="1522425" y="1928169"/>
            <a:ext cx="17649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764" name="Google Shape;764;p17"/>
          <p:cNvSpPr txBox="1">
            <a:spLocks noGrp="1"/>
          </p:cNvSpPr>
          <p:nvPr>
            <p:ph type="subTitle" idx="3"/>
          </p:nvPr>
        </p:nvSpPr>
        <p:spPr>
          <a:xfrm>
            <a:off x="3689552" y="1588336"/>
            <a:ext cx="1764900" cy="45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65" name="Google Shape;765;p17"/>
          <p:cNvSpPr txBox="1">
            <a:spLocks noGrp="1"/>
          </p:cNvSpPr>
          <p:nvPr>
            <p:ph type="subTitle" idx="4"/>
          </p:nvPr>
        </p:nvSpPr>
        <p:spPr>
          <a:xfrm>
            <a:off x="3689552" y="1928169"/>
            <a:ext cx="17649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accent1"/>
                </a:solidFill>
                <a:latin typeface="Barlow Semi Condensed"/>
                <a:ea typeface="Barlow Semi Condensed"/>
                <a:cs typeface="Barlow Semi Condensed"/>
                <a:sym typeface="Barlow Semi Condensed"/>
              </a:defRPr>
            </a:lvl9pPr>
          </a:lstStyle>
          <a:p>
            <a:endParaRPr/>
          </a:p>
        </p:txBody>
      </p:sp>
      <p:sp>
        <p:nvSpPr>
          <p:cNvPr id="766" name="Google Shape;766;p17"/>
          <p:cNvSpPr txBox="1">
            <a:spLocks noGrp="1"/>
          </p:cNvSpPr>
          <p:nvPr>
            <p:ph type="subTitle" idx="5"/>
          </p:nvPr>
        </p:nvSpPr>
        <p:spPr>
          <a:xfrm>
            <a:off x="5856675" y="1588336"/>
            <a:ext cx="17649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67" name="Google Shape;767;p17"/>
          <p:cNvSpPr txBox="1">
            <a:spLocks noGrp="1"/>
          </p:cNvSpPr>
          <p:nvPr>
            <p:ph type="subTitle" idx="6"/>
          </p:nvPr>
        </p:nvSpPr>
        <p:spPr>
          <a:xfrm>
            <a:off x="5856675" y="1928169"/>
            <a:ext cx="17649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768" name="Google Shape;768;p17"/>
          <p:cNvSpPr txBox="1">
            <a:spLocks noGrp="1"/>
          </p:cNvSpPr>
          <p:nvPr>
            <p:ph type="subTitle" idx="7"/>
          </p:nvPr>
        </p:nvSpPr>
        <p:spPr>
          <a:xfrm>
            <a:off x="1522425" y="3215958"/>
            <a:ext cx="17649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69" name="Google Shape;769;p17"/>
          <p:cNvSpPr txBox="1">
            <a:spLocks noGrp="1"/>
          </p:cNvSpPr>
          <p:nvPr>
            <p:ph type="subTitle" idx="8"/>
          </p:nvPr>
        </p:nvSpPr>
        <p:spPr>
          <a:xfrm>
            <a:off x="1522425" y="3556017"/>
            <a:ext cx="1764900" cy="61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770" name="Google Shape;770;p17"/>
          <p:cNvSpPr txBox="1">
            <a:spLocks noGrp="1"/>
          </p:cNvSpPr>
          <p:nvPr>
            <p:ph type="subTitle" idx="9"/>
          </p:nvPr>
        </p:nvSpPr>
        <p:spPr>
          <a:xfrm>
            <a:off x="3597450" y="3215961"/>
            <a:ext cx="19491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71" name="Google Shape;771;p17"/>
          <p:cNvSpPr txBox="1">
            <a:spLocks noGrp="1"/>
          </p:cNvSpPr>
          <p:nvPr>
            <p:ph type="subTitle" idx="13"/>
          </p:nvPr>
        </p:nvSpPr>
        <p:spPr>
          <a:xfrm>
            <a:off x="3597500" y="3556017"/>
            <a:ext cx="1949100" cy="61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772" name="Google Shape;772;p17"/>
          <p:cNvSpPr txBox="1">
            <a:spLocks noGrp="1"/>
          </p:cNvSpPr>
          <p:nvPr>
            <p:ph type="subTitle" idx="14"/>
          </p:nvPr>
        </p:nvSpPr>
        <p:spPr>
          <a:xfrm>
            <a:off x="5856675" y="3215958"/>
            <a:ext cx="17649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73" name="Google Shape;773;p17"/>
          <p:cNvSpPr txBox="1">
            <a:spLocks noGrp="1"/>
          </p:cNvSpPr>
          <p:nvPr>
            <p:ph type="subTitle" idx="15"/>
          </p:nvPr>
        </p:nvSpPr>
        <p:spPr>
          <a:xfrm>
            <a:off x="5856675" y="3556017"/>
            <a:ext cx="1764900" cy="61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cxnSp>
        <p:nvCxnSpPr>
          <p:cNvPr id="774" name="Google Shape;774;p17"/>
          <p:cNvCxnSpPr/>
          <p:nvPr/>
        </p:nvCxnSpPr>
        <p:spPr>
          <a:xfrm>
            <a:off x="2904283" y="4513075"/>
            <a:ext cx="1133100" cy="306300"/>
          </a:xfrm>
          <a:prstGeom prst="straightConnector1">
            <a:avLst/>
          </a:prstGeom>
          <a:noFill/>
          <a:ln w="9525" cap="flat" cmpd="sng">
            <a:solidFill>
              <a:schemeClr val="dk1"/>
            </a:solidFill>
            <a:prstDash val="solid"/>
            <a:round/>
            <a:headEnd type="none" w="med" len="med"/>
            <a:tailEnd type="none" w="med" len="med"/>
          </a:ln>
        </p:spPr>
      </p:cxnSp>
      <p:cxnSp>
        <p:nvCxnSpPr>
          <p:cNvPr id="775" name="Google Shape;775;p17"/>
          <p:cNvCxnSpPr/>
          <p:nvPr/>
        </p:nvCxnSpPr>
        <p:spPr>
          <a:xfrm rot="10800000" flipH="1">
            <a:off x="1562083" y="4492325"/>
            <a:ext cx="1342200" cy="315300"/>
          </a:xfrm>
          <a:prstGeom prst="straightConnector1">
            <a:avLst/>
          </a:prstGeom>
          <a:noFill/>
          <a:ln w="9525" cap="flat" cmpd="sng">
            <a:solidFill>
              <a:schemeClr val="dk1"/>
            </a:solidFill>
            <a:prstDash val="solid"/>
            <a:round/>
            <a:headEnd type="none" w="med" len="med"/>
            <a:tailEnd type="none" w="med" len="med"/>
          </a:ln>
        </p:spPr>
      </p:cxnSp>
      <p:cxnSp>
        <p:nvCxnSpPr>
          <p:cNvPr id="776" name="Google Shape;776;p17"/>
          <p:cNvCxnSpPr/>
          <p:nvPr/>
        </p:nvCxnSpPr>
        <p:spPr>
          <a:xfrm>
            <a:off x="259558" y="4408000"/>
            <a:ext cx="1332000" cy="392100"/>
          </a:xfrm>
          <a:prstGeom prst="straightConnector1">
            <a:avLst/>
          </a:prstGeom>
          <a:noFill/>
          <a:ln w="9525" cap="flat" cmpd="sng">
            <a:solidFill>
              <a:schemeClr val="dk1"/>
            </a:solidFill>
            <a:prstDash val="solid"/>
            <a:round/>
            <a:headEnd type="none" w="med" len="med"/>
            <a:tailEnd type="none" w="med" len="med"/>
          </a:ln>
        </p:spPr>
      </p:cxnSp>
      <p:cxnSp>
        <p:nvCxnSpPr>
          <p:cNvPr id="777" name="Google Shape;777;p17"/>
          <p:cNvCxnSpPr/>
          <p:nvPr/>
        </p:nvCxnSpPr>
        <p:spPr>
          <a:xfrm>
            <a:off x="-6867" y="3993550"/>
            <a:ext cx="273900" cy="407100"/>
          </a:xfrm>
          <a:prstGeom prst="straightConnector1">
            <a:avLst/>
          </a:prstGeom>
          <a:noFill/>
          <a:ln w="9525" cap="flat" cmpd="sng">
            <a:solidFill>
              <a:schemeClr val="dk1"/>
            </a:solidFill>
            <a:prstDash val="solid"/>
            <a:round/>
            <a:headEnd type="none" w="med" len="med"/>
            <a:tailEnd type="none" w="med" len="med"/>
          </a:ln>
        </p:spPr>
      </p:cxnSp>
      <p:grpSp>
        <p:nvGrpSpPr>
          <p:cNvPr id="778" name="Google Shape;778;p17"/>
          <p:cNvGrpSpPr/>
          <p:nvPr/>
        </p:nvGrpSpPr>
        <p:grpSpPr>
          <a:xfrm flipH="1">
            <a:off x="1278333" y="4513075"/>
            <a:ext cx="581800" cy="582350"/>
            <a:chOff x="8064275" y="887850"/>
            <a:chExt cx="581800" cy="582350"/>
          </a:xfrm>
        </p:grpSpPr>
        <p:sp>
          <p:nvSpPr>
            <p:cNvPr id="779" name="Google Shape;779;p1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17"/>
          <p:cNvGrpSpPr/>
          <p:nvPr/>
        </p:nvGrpSpPr>
        <p:grpSpPr>
          <a:xfrm flipH="1">
            <a:off x="2747608" y="4340463"/>
            <a:ext cx="292025" cy="292575"/>
            <a:chOff x="7353050" y="316275"/>
            <a:chExt cx="292025" cy="292575"/>
          </a:xfrm>
        </p:grpSpPr>
        <p:sp>
          <p:nvSpPr>
            <p:cNvPr id="786" name="Google Shape;786;p1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17"/>
          <p:cNvGrpSpPr/>
          <p:nvPr/>
        </p:nvGrpSpPr>
        <p:grpSpPr>
          <a:xfrm flipH="1">
            <a:off x="171308" y="4315025"/>
            <a:ext cx="175000" cy="175000"/>
            <a:chOff x="8792300" y="321275"/>
            <a:chExt cx="175000" cy="175000"/>
          </a:xfrm>
        </p:grpSpPr>
        <p:sp>
          <p:nvSpPr>
            <p:cNvPr id="791" name="Google Shape;791;p1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17"/>
          <p:cNvGrpSpPr/>
          <p:nvPr/>
        </p:nvGrpSpPr>
        <p:grpSpPr>
          <a:xfrm>
            <a:off x="3873197" y="4657550"/>
            <a:ext cx="293111" cy="293388"/>
            <a:chOff x="3164039" y="430875"/>
            <a:chExt cx="293111" cy="293388"/>
          </a:xfrm>
        </p:grpSpPr>
        <p:sp>
          <p:nvSpPr>
            <p:cNvPr id="796" name="Google Shape;796;p17"/>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7"/>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7"/>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7"/>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7"/>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7"/>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17"/>
          <p:cNvGrpSpPr/>
          <p:nvPr/>
        </p:nvGrpSpPr>
        <p:grpSpPr>
          <a:xfrm flipH="1">
            <a:off x="242270" y="4142425"/>
            <a:ext cx="175013" cy="27000"/>
            <a:chOff x="5662375" y="212375"/>
            <a:chExt cx="175013" cy="27000"/>
          </a:xfrm>
        </p:grpSpPr>
        <p:sp>
          <p:nvSpPr>
            <p:cNvPr id="803" name="Google Shape;803;p1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06" name="Google Shape;806;p17"/>
          <p:cNvCxnSpPr/>
          <p:nvPr/>
        </p:nvCxnSpPr>
        <p:spPr>
          <a:xfrm rot="10800000">
            <a:off x="5995050" y="226600"/>
            <a:ext cx="1504500" cy="224700"/>
          </a:xfrm>
          <a:prstGeom prst="straightConnector1">
            <a:avLst/>
          </a:prstGeom>
          <a:noFill/>
          <a:ln w="9525" cap="flat" cmpd="sng">
            <a:solidFill>
              <a:schemeClr val="dk1"/>
            </a:solidFill>
            <a:prstDash val="solid"/>
            <a:round/>
            <a:headEnd type="none" w="med" len="med"/>
            <a:tailEnd type="none" w="med" len="med"/>
          </a:ln>
        </p:spPr>
      </p:cxnSp>
      <p:cxnSp>
        <p:nvCxnSpPr>
          <p:cNvPr id="807" name="Google Shape;807;p17"/>
          <p:cNvCxnSpPr/>
          <p:nvPr/>
        </p:nvCxnSpPr>
        <p:spPr>
          <a:xfrm rot="10800000">
            <a:off x="7512925" y="457850"/>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808" name="Google Shape;808;p17"/>
          <p:cNvCxnSpPr/>
          <p:nvPr/>
        </p:nvCxnSpPr>
        <p:spPr>
          <a:xfrm flipH="1">
            <a:off x="8348975" y="-6625"/>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809" name="Google Shape;809;p17"/>
          <p:cNvGrpSpPr/>
          <p:nvPr/>
        </p:nvGrpSpPr>
        <p:grpSpPr>
          <a:xfrm>
            <a:off x="8064275" y="1040250"/>
            <a:ext cx="581800" cy="582350"/>
            <a:chOff x="8064275" y="887850"/>
            <a:chExt cx="581800" cy="582350"/>
          </a:xfrm>
        </p:grpSpPr>
        <p:sp>
          <p:nvSpPr>
            <p:cNvPr id="810" name="Google Shape;810;p1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17"/>
          <p:cNvGrpSpPr/>
          <p:nvPr/>
        </p:nvGrpSpPr>
        <p:grpSpPr>
          <a:xfrm>
            <a:off x="7353050" y="316275"/>
            <a:ext cx="292025" cy="292575"/>
            <a:chOff x="7353050" y="316275"/>
            <a:chExt cx="292025" cy="292575"/>
          </a:xfrm>
        </p:grpSpPr>
        <p:sp>
          <p:nvSpPr>
            <p:cNvPr id="817" name="Google Shape;817;p1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17"/>
          <p:cNvGrpSpPr/>
          <p:nvPr/>
        </p:nvGrpSpPr>
        <p:grpSpPr>
          <a:xfrm>
            <a:off x="8792300" y="321275"/>
            <a:ext cx="175000" cy="175000"/>
            <a:chOff x="8792300" y="321275"/>
            <a:chExt cx="175000" cy="175000"/>
          </a:xfrm>
        </p:grpSpPr>
        <p:sp>
          <p:nvSpPr>
            <p:cNvPr id="822" name="Google Shape;822;p1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6" name="Google Shape;826;p17"/>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7"/>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7"/>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7"/>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7"/>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7"/>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2" name="Google Shape;832;p17"/>
          <p:cNvGrpSpPr/>
          <p:nvPr/>
        </p:nvGrpSpPr>
        <p:grpSpPr>
          <a:xfrm>
            <a:off x="8490050" y="170875"/>
            <a:ext cx="175013" cy="27000"/>
            <a:chOff x="5662375" y="212375"/>
            <a:chExt cx="175013" cy="27000"/>
          </a:xfrm>
        </p:grpSpPr>
        <p:sp>
          <p:nvSpPr>
            <p:cNvPr id="833" name="Google Shape;833;p1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17"/>
          <p:cNvGrpSpPr/>
          <p:nvPr/>
        </p:nvGrpSpPr>
        <p:grpSpPr>
          <a:xfrm>
            <a:off x="8678350" y="1658000"/>
            <a:ext cx="175013" cy="27000"/>
            <a:chOff x="5662375" y="212375"/>
            <a:chExt cx="175013" cy="27000"/>
          </a:xfrm>
        </p:grpSpPr>
        <p:sp>
          <p:nvSpPr>
            <p:cNvPr id="837" name="Google Shape;837;p1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2">
  <p:cSld name="CUSTOM_10">
    <p:spTree>
      <p:nvGrpSpPr>
        <p:cNvPr id="1" name="Shape 840"/>
        <p:cNvGrpSpPr/>
        <p:nvPr/>
      </p:nvGrpSpPr>
      <p:grpSpPr>
        <a:xfrm>
          <a:off x="0" y="0"/>
          <a:ext cx="0" cy="0"/>
          <a:chOff x="0" y="0"/>
          <a:chExt cx="0" cy="0"/>
        </a:xfrm>
      </p:grpSpPr>
      <p:sp>
        <p:nvSpPr>
          <p:cNvPr id="841" name="Google Shape;841;p18"/>
          <p:cNvSpPr txBox="1">
            <a:spLocks noGrp="1"/>
          </p:cNvSpPr>
          <p:nvPr>
            <p:ph type="title"/>
          </p:nvPr>
        </p:nvSpPr>
        <p:spPr>
          <a:xfrm>
            <a:off x="1271016" y="338328"/>
            <a:ext cx="6611100" cy="548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842" name="Google Shape;842;p18"/>
          <p:cNvSpPr txBox="1">
            <a:spLocks noGrp="1"/>
          </p:cNvSpPr>
          <p:nvPr>
            <p:ph type="subTitle" idx="1"/>
          </p:nvPr>
        </p:nvSpPr>
        <p:spPr>
          <a:xfrm>
            <a:off x="4690875" y="1491351"/>
            <a:ext cx="3557100" cy="2656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cxnSp>
        <p:nvCxnSpPr>
          <p:cNvPr id="843" name="Google Shape;843;p18"/>
          <p:cNvCxnSpPr/>
          <p:nvPr/>
        </p:nvCxnSpPr>
        <p:spPr>
          <a:xfrm rot="10800000">
            <a:off x="8109000" y="501275"/>
            <a:ext cx="737700" cy="737700"/>
          </a:xfrm>
          <a:prstGeom prst="straightConnector1">
            <a:avLst/>
          </a:prstGeom>
          <a:noFill/>
          <a:ln w="9525" cap="flat" cmpd="sng">
            <a:solidFill>
              <a:schemeClr val="dk1"/>
            </a:solidFill>
            <a:prstDash val="solid"/>
            <a:round/>
            <a:headEnd type="none" w="med" len="med"/>
            <a:tailEnd type="none" w="med" len="med"/>
          </a:ln>
        </p:spPr>
      </p:cxnSp>
      <p:cxnSp>
        <p:nvCxnSpPr>
          <p:cNvPr id="844" name="Google Shape;844;p18"/>
          <p:cNvCxnSpPr/>
          <p:nvPr/>
        </p:nvCxnSpPr>
        <p:spPr>
          <a:xfrm>
            <a:off x="582475" y="282188"/>
            <a:ext cx="1212900" cy="422700"/>
          </a:xfrm>
          <a:prstGeom prst="straightConnector1">
            <a:avLst/>
          </a:prstGeom>
          <a:noFill/>
          <a:ln w="9525" cap="flat" cmpd="sng">
            <a:solidFill>
              <a:schemeClr val="dk1"/>
            </a:solidFill>
            <a:prstDash val="solid"/>
            <a:round/>
            <a:headEnd type="none" w="med" len="med"/>
            <a:tailEnd type="none" w="med" len="med"/>
          </a:ln>
        </p:spPr>
      </p:cxnSp>
      <p:cxnSp>
        <p:nvCxnSpPr>
          <p:cNvPr id="845" name="Google Shape;845;p18"/>
          <p:cNvCxnSpPr/>
          <p:nvPr/>
        </p:nvCxnSpPr>
        <p:spPr>
          <a:xfrm rot="10800000" flipH="1">
            <a:off x="0" y="274188"/>
            <a:ext cx="582600" cy="654300"/>
          </a:xfrm>
          <a:prstGeom prst="straightConnector1">
            <a:avLst/>
          </a:prstGeom>
          <a:noFill/>
          <a:ln w="9525" cap="flat" cmpd="sng">
            <a:solidFill>
              <a:schemeClr val="dk1"/>
            </a:solidFill>
            <a:prstDash val="solid"/>
            <a:round/>
            <a:headEnd type="none" w="med" len="med"/>
            <a:tailEnd type="none" w="med" len="med"/>
          </a:ln>
        </p:spPr>
      </p:cxnSp>
      <p:grpSp>
        <p:nvGrpSpPr>
          <p:cNvPr id="846" name="Google Shape;846;p18"/>
          <p:cNvGrpSpPr/>
          <p:nvPr/>
        </p:nvGrpSpPr>
        <p:grpSpPr>
          <a:xfrm flipH="1">
            <a:off x="423750" y="125363"/>
            <a:ext cx="292025" cy="292575"/>
            <a:chOff x="7353050" y="316275"/>
            <a:chExt cx="292025" cy="292575"/>
          </a:xfrm>
        </p:grpSpPr>
        <p:sp>
          <p:nvSpPr>
            <p:cNvPr id="847" name="Google Shape;847;p1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18"/>
          <p:cNvGrpSpPr/>
          <p:nvPr/>
        </p:nvGrpSpPr>
        <p:grpSpPr>
          <a:xfrm>
            <a:off x="1638739" y="558163"/>
            <a:ext cx="293111" cy="293388"/>
            <a:chOff x="3164039" y="430875"/>
            <a:chExt cx="293111" cy="293388"/>
          </a:xfrm>
        </p:grpSpPr>
        <p:sp>
          <p:nvSpPr>
            <p:cNvPr id="852" name="Google Shape;852;p18"/>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8"/>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8"/>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8"/>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8"/>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8"/>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 name="Google Shape;858;p18"/>
          <p:cNvGrpSpPr/>
          <p:nvPr/>
        </p:nvGrpSpPr>
        <p:grpSpPr>
          <a:xfrm>
            <a:off x="1591750" y="362600"/>
            <a:ext cx="175013" cy="27000"/>
            <a:chOff x="5662375" y="212375"/>
            <a:chExt cx="175013" cy="27000"/>
          </a:xfrm>
        </p:grpSpPr>
        <p:sp>
          <p:nvSpPr>
            <p:cNvPr id="859" name="Google Shape;859;p1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62" name="Google Shape;862;p18"/>
          <p:cNvCxnSpPr/>
          <p:nvPr/>
        </p:nvCxnSpPr>
        <p:spPr>
          <a:xfrm flipH="1">
            <a:off x="8151325" y="6875"/>
            <a:ext cx="1002600" cy="494400"/>
          </a:xfrm>
          <a:prstGeom prst="straightConnector1">
            <a:avLst/>
          </a:prstGeom>
          <a:noFill/>
          <a:ln w="9525" cap="flat" cmpd="sng">
            <a:solidFill>
              <a:schemeClr val="dk1"/>
            </a:solidFill>
            <a:prstDash val="solid"/>
            <a:round/>
            <a:headEnd type="none" w="med" len="med"/>
            <a:tailEnd type="none" w="med" len="med"/>
          </a:ln>
        </p:spPr>
      </p:cxnSp>
      <p:grpSp>
        <p:nvGrpSpPr>
          <p:cNvPr id="863" name="Google Shape;863;p18"/>
          <p:cNvGrpSpPr/>
          <p:nvPr/>
        </p:nvGrpSpPr>
        <p:grpSpPr>
          <a:xfrm>
            <a:off x="7823875" y="202375"/>
            <a:ext cx="581800" cy="582350"/>
            <a:chOff x="8064275" y="887850"/>
            <a:chExt cx="581800" cy="582350"/>
          </a:xfrm>
        </p:grpSpPr>
        <p:sp>
          <p:nvSpPr>
            <p:cNvPr id="864" name="Google Shape;864;p1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18"/>
          <p:cNvGrpSpPr/>
          <p:nvPr/>
        </p:nvGrpSpPr>
        <p:grpSpPr>
          <a:xfrm flipH="1">
            <a:off x="8698650" y="1117488"/>
            <a:ext cx="292025" cy="292575"/>
            <a:chOff x="7353050" y="316275"/>
            <a:chExt cx="292025" cy="292575"/>
          </a:xfrm>
        </p:grpSpPr>
        <p:sp>
          <p:nvSpPr>
            <p:cNvPr id="871" name="Google Shape;871;p1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18"/>
          <p:cNvGrpSpPr/>
          <p:nvPr/>
        </p:nvGrpSpPr>
        <p:grpSpPr>
          <a:xfrm>
            <a:off x="8678350" y="1581800"/>
            <a:ext cx="175013" cy="27000"/>
            <a:chOff x="5662375" y="212375"/>
            <a:chExt cx="175013" cy="27000"/>
          </a:xfrm>
        </p:grpSpPr>
        <p:sp>
          <p:nvSpPr>
            <p:cNvPr id="876" name="Google Shape;876;p1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79" name="Google Shape;879;p18"/>
          <p:cNvCxnSpPr/>
          <p:nvPr/>
        </p:nvCxnSpPr>
        <p:spPr>
          <a:xfrm flipH="1">
            <a:off x="5101704" y="4513075"/>
            <a:ext cx="1133100" cy="306300"/>
          </a:xfrm>
          <a:prstGeom prst="straightConnector1">
            <a:avLst/>
          </a:prstGeom>
          <a:noFill/>
          <a:ln w="9525" cap="flat" cmpd="sng">
            <a:solidFill>
              <a:schemeClr val="dk2"/>
            </a:solidFill>
            <a:prstDash val="solid"/>
            <a:round/>
            <a:headEnd type="none" w="med" len="med"/>
            <a:tailEnd type="none" w="med" len="med"/>
          </a:ln>
        </p:spPr>
      </p:cxnSp>
      <p:cxnSp>
        <p:nvCxnSpPr>
          <p:cNvPr id="880" name="Google Shape;880;p18"/>
          <p:cNvCxnSpPr/>
          <p:nvPr/>
        </p:nvCxnSpPr>
        <p:spPr>
          <a:xfrm rot="10800000">
            <a:off x="6234804" y="4492325"/>
            <a:ext cx="1342200" cy="315300"/>
          </a:xfrm>
          <a:prstGeom prst="straightConnector1">
            <a:avLst/>
          </a:prstGeom>
          <a:noFill/>
          <a:ln w="9525" cap="flat" cmpd="sng">
            <a:solidFill>
              <a:schemeClr val="dk2"/>
            </a:solidFill>
            <a:prstDash val="solid"/>
            <a:round/>
            <a:headEnd type="none" w="med" len="med"/>
            <a:tailEnd type="none" w="med" len="med"/>
          </a:ln>
        </p:spPr>
      </p:cxnSp>
      <p:cxnSp>
        <p:nvCxnSpPr>
          <p:cNvPr id="881" name="Google Shape;881;p18"/>
          <p:cNvCxnSpPr/>
          <p:nvPr/>
        </p:nvCxnSpPr>
        <p:spPr>
          <a:xfrm flipH="1">
            <a:off x="7547529" y="4408000"/>
            <a:ext cx="1332000" cy="392100"/>
          </a:xfrm>
          <a:prstGeom prst="straightConnector1">
            <a:avLst/>
          </a:prstGeom>
          <a:noFill/>
          <a:ln w="9525" cap="flat" cmpd="sng">
            <a:solidFill>
              <a:schemeClr val="dk2"/>
            </a:solidFill>
            <a:prstDash val="solid"/>
            <a:round/>
            <a:headEnd type="none" w="med" len="med"/>
            <a:tailEnd type="none" w="med" len="med"/>
          </a:ln>
        </p:spPr>
      </p:cxnSp>
      <p:cxnSp>
        <p:nvCxnSpPr>
          <p:cNvPr id="882" name="Google Shape;882;p18"/>
          <p:cNvCxnSpPr/>
          <p:nvPr/>
        </p:nvCxnSpPr>
        <p:spPr>
          <a:xfrm flipH="1">
            <a:off x="8872054" y="3993550"/>
            <a:ext cx="273900" cy="407100"/>
          </a:xfrm>
          <a:prstGeom prst="straightConnector1">
            <a:avLst/>
          </a:prstGeom>
          <a:noFill/>
          <a:ln w="9525" cap="flat" cmpd="sng">
            <a:solidFill>
              <a:schemeClr val="dk2"/>
            </a:solidFill>
            <a:prstDash val="solid"/>
            <a:round/>
            <a:headEnd type="none" w="med" len="med"/>
            <a:tailEnd type="none" w="med" len="med"/>
          </a:ln>
        </p:spPr>
      </p:cxnSp>
      <p:grpSp>
        <p:nvGrpSpPr>
          <p:cNvPr id="883" name="Google Shape;883;p18"/>
          <p:cNvGrpSpPr/>
          <p:nvPr/>
        </p:nvGrpSpPr>
        <p:grpSpPr>
          <a:xfrm>
            <a:off x="7278954" y="4513075"/>
            <a:ext cx="581800" cy="582350"/>
            <a:chOff x="8064275" y="887850"/>
            <a:chExt cx="581800" cy="582350"/>
          </a:xfrm>
        </p:grpSpPr>
        <p:sp>
          <p:nvSpPr>
            <p:cNvPr id="884" name="Google Shape;884;p1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 name="Google Shape;890;p18"/>
          <p:cNvGrpSpPr/>
          <p:nvPr/>
        </p:nvGrpSpPr>
        <p:grpSpPr>
          <a:xfrm>
            <a:off x="6099454" y="4340463"/>
            <a:ext cx="292025" cy="292575"/>
            <a:chOff x="7353050" y="316275"/>
            <a:chExt cx="292025" cy="292575"/>
          </a:xfrm>
        </p:grpSpPr>
        <p:sp>
          <p:nvSpPr>
            <p:cNvPr id="891" name="Google Shape;891;p1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 name="Google Shape;895;p18"/>
          <p:cNvGrpSpPr/>
          <p:nvPr/>
        </p:nvGrpSpPr>
        <p:grpSpPr>
          <a:xfrm>
            <a:off x="8792779" y="4315025"/>
            <a:ext cx="175000" cy="175000"/>
            <a:chOff x="8792300" y="321275"/>
            <a:chExt cx="175000" cy="175000"/>
          </a:xfrm>
        </p:grpSpPr>
        <p:sp>
          <p:nvSpPr>
            <p:cNvPr id="896" name="Google Shape;896;p1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18"/>
          <p:cNvGrpSpPr/>
          <p:nvPr/>
        </p:nvGrpSpPr>
        <p:grpSpPr>
          <a:xfrm flipH="1">
            <a:off x="4972779" y="4657550"/>
            <a:ext cx="293111" cy="293388"/>
            <a:chOff x="3164039" y="430875"/>
            <a:chExt cx="293111" cy="293388"/>
          </a:xfrm>
        </p:grpSpPr>
        <p:sp>
          <p:nvSpPr>
            <p:cNvPr id="901" name="Google Shape;901;p18"/>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8"/>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8"/>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8"/>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8"/>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8"/>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 name="Google Shape;907;p18"/>
          <p:cNvGrpSpPr/>
          <p:nvPr/>
        </p:nvGrpSpPr>
        <p:grpSpPr>
          <a:xfrm>
            <a:off x="8721804" y="4142425"/>
            <a:ext cx="175013" cy="27000"/>
            <a:chOff x="5662375" y="212375"/>
            <a:chExt cx="175013" cy="27000"/>
          </a:xfrm>
        </p:grpSpPr>
        <p:sp>
          <p:nvSpPr>
            <p:cNvPr id="908" name="Google Shape;908;p1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CUSTOM_9">
    <p:spTree>
      <p:nvGrpSpPr>
        <p:cNvPr id="1" name="Shape 911"/>
        <p:cNvGrpSpPr/>
        <p:nvPr/>
      </p:nvGrpSpPr>
      <p:grpSpPr>
        <a:xfrm>
          <a:off x="0" y="0"/>
          <a:ext cx="0" cy="0"/>
          <a:chOff x="0" y="0"/>
          <a:chExt cx="0" cy="0"/>
        </a:xfrm>
      </p:grpSpPr>
      <p:sp>
        <p:nvSpPr>
          <p:cNvPr id="912" name="Google Shape;912;p19"/>
          <p:cNvSpPr txBox="1">
            <a:spLocks noGrp="1"/>
          </p:cNvSpPr>
          <p:nvPr>
            <p:ph type="title"/>
          </p:nvPr>
        </p:nvSpPr>
        <p:spPr>
          <a:xfrm>
            <a:off x="2105425" y="384048"/>
            <a:ext cx="4937700" cy="10791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4800"/>
            </a:lvl1pPr>
            <a:lvl2pPr lvl="1">
              <a:spcBef>
                <a:spcPts val="0"/>
              </a:spcBef>
              <a:spcAft>
                <a:spcPts val="0"/>
              </a:spcAft>
              <a:buNone/>
              <a:defRPr sz="4800"/>
            </a:lvl2pPr>
            <a:lvl3pPr lvl="2">
              <a:spcBef>
                <a:spcPts val="0"/>
              </a:spcBef>
              <a:spcAft>
                <a:spcPts val="0"/>
              </a:spcAft>
              <a:buNone/>
              <a:defRPr sz="4800"/>
            </a:lvl3pPr>
            <a:lvl4pPr lvl="3">
              <a:spcBef>
                <a:spcPts val="0"/>
              </a:spcBef>
              <a:spcAft>
                <a:spcPts val="0"/>
              </a:spcAft>
              <a:buNone/>
              <a:defRPr sz="4800"/>
            </a:lvl4pPr>
            <a:lvl5pPr lvl="4">
              <a:spcBef>
                <a:spcPts val="0"/>
              </a:spcBef>
              <a:spcAft>
                <a:spcPts val="0"/>
              </a:spcAft>
              <a:buNone/>
              <a:defRPr sz="4800"/>
            </a:lvl5pPr>
            <a:lvl6pPr lvl="5">
              <a:spcBef>
                <a:spcPts val="0"/>
              </a:spcBef>
              <a:spcAft>
                <a:spcPts val="0"/>
              </a:spcAft>
              <a:buNone/>
              <a:defRPr sz="4800"/>
            </a:lvl6pPr>
            <a:lvl7pPr lvl="6">
              <a:spcBef>
                <a:spcPts val="0"/>
              </a:spcBef>
              <a:spcAft>
                <a:spcPts val="0"/>
              </a:spcAft>
              <a:buNone/>
              <a:defRPr sz="4800"/>
            </a:lvl7pPr>
            <a:lvl8pPr lvl="7">
              <a:spcBef>
                <a:spcPts val="0"/>
              </a:spcBef>
              <a:spcAft>
                <a:spcPts val="0"/>
              </a:spcAft>
              <a:buNone/>
              <a:defRPr sz="4800"/>
            </a:lvl8pPr>
            <a:lvl9pPr lvl="8">
              <a:spcBef>
                <a:spcPts val="0"/>
              </a:spcBef>
              <a:spcAft>
                <a:spcPts val="0"/>
              </a:spcAft>
              <a:buNone/>
              <a:defRPr sz="4800"/>
            </a:lvl9pPr>
          </a:lstStyle>
          <a:p>
            <a:endParaRPr/>
          </a:p>
        </p:txBody>
      </p:sp>
      <p:sp>
        <p:nvSpPr>
          <p:cNvPr id="913" name="Google Shape;913;p19"/>
          <p:cNvSpPr txBox="1">
            <a:spLocks noGrp="1"/>
          </p:cNvSpPr>
          <p:nvPr>
            <p:ph type="subTitle" idx="1"/>
          </p:nvPr>
        </p:nvSpPr>
        <p:spPr>
          <a:xfrm>
            <a:off x="3017520" y="1709928"/>
            <a:ext cx="3099900" cy="1435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None/>
              <a:defRPr sz="1600">
                <a:latin typeface="Barlow Semi Condensed"/>
                <a:ea typeface="Barlow Semi Condensed"/>
                <a:cs typeface="Barlow Semi Condensed"/>
                <a:sym typeface="Barlow Semi Condensed"/>
              </a:defRPr>
            </a:lvl1pPr>
            <a:lvl2pPr lvl="1">
              <a:spcBef>
                <a:spcPts val="0"/>
              </a:spcBef>
              <a:spcAft>
                <a:spcPts val="0"/>
              </a:spcAft>
              <a:buNone/>
              <a:defRPr>
                <a:latin typeface="Barlow Semi Condensed"/>
                <a:ea typeface="Barlow Semi Condensed"/>
                <a:cs typeface="Barlow Semi Condensed"/>
                <a:sym typeface="Barlow Semi Condensed"/>
              </a:defRPr>
            </a:lvl2pPr>
            <a:lvl3pPr lvl="2">
              <a:spcBef>
                <a:spcPts val="0"/>
              </a:spcBef>
              <a:spcAft>
                <a:spcPts val="0"/>
              </a:spcAft>
              <a:buNone/>
              <a:defRPr>
                <a:latin typeface="Barlow Semi Condensed"/>
                <a:ea typeface="Barlow Semi Condensed"/>
                <a:cs typeface="Barlow Semi Condensed"/>
                <a:sym typeface="Barlow Semi Condensed"/>
              </a:defRPr>
            </a:lvl3pPr>
            <a:lvl4pPr lvl="3">
              <a:spcBef>
                <a:spcPts val="0"/>
              </a:spcBef>
              <a:spcAft>
                <a:spcPts val="0"/>
              </a:spcAft>
              <a:buNone/>
              <a:defRPr>
                <a:latin typeface="Barlow Semi Condensed"/>
                <a:ea typeface="Barlow Semi Condensed"/>
                <a:cs typeface="Barlow Semi Condensed"/>
                <a:sym typeface="Barlow Semi Condensed"/>
              </a:defRPr>
            </a:lvl4pPr>
            <a:lvl5pPr lvl="4">
              <a:spcBef>
                <a:spcPts val="0"/>
              </a:spcBef>
              <a:spcAft>
                <a:spcPts val="0"/>
              </a:spcAft>
              <a:buNone/>
              <a:defRPr>
                <a:latin typeface="Barlow Semi Condensed"/>
                <a:ea typeface="Barlow Semi Condensed"/>
                <a:cs typeface="Barlow Semi Condensed"/>
                <a:sym typeface="Barlow Semi Condensed"/>
              </a:defRPr>
            </a:lvl5pPr>
            <a:lvl6pPr lvl="5">
              <a:spcBef>
                <a:spcPts val="0"/>
              </a:spcBef>
              <a:spcAft>
                <a:spcPts val="0"/>
              </a:spcAft>
              <a:buNone/>
              <a:defRPr>
                <a:latin typeface="Barlow Semi Condensed"/>
                <a:ea typeface="Barlow Semi Condensed"/>
                <a:cs typeface="Barlow Semi Condensed"/>
                <a:sym typeface="Barlow Semi Condensed"/>
              </a:defRPr>
            </a:lvl6pPr>
            <a:lvl7pPr lvl="6">
              <a:spcBef>
                <a:spcPts val="0"/>
              </a:spcBef>
              <a:spcAft>
                <a:spcPts val="0"/>
              </a:spcAft>
              <a:buNone/>
              <a:defRPr>
                <a:latin typeface="Barlow Semi Condensed"/>
                <a:ea typeface="Barlow Semi Condensed"/>
                <a:cs typeface="Barlow Semi Condensed"/>
                <a:sym typeface="Barlow Semi Condensed"/>
              </a:defRPr>
            </a:lvl7pPr>
            <a:lvl8pPr lvl="7">
              <a:spcBef>
                <a:spcPts val="0"/>
              </a:spcBef>
              <a:spcAft>
                <a:spcPts val="0"/>
              </a:spcAft>
              <a:buNone/>
              <a:defRPr>
                <a:latin typeface="Barlow Semi Condensed"/>
                <a:ea typeface="Barlow Semi Condensed"/>
                <a:cs typeface="Barlow Semi Condensed"/>
                <a:sym typeface="Barlow Semi Condensed"/>
              </a:defRPr>
            </a:lvl8pPr>
            <a:lvl9pPr lvl="8">
              <a:spcBef>
                <a:spcPts val="0"/>
              </a:spcBef>
              <a:spcAft>
                <a:spcPts val="0"/>
              </a:spcAft>
              <a:buNone/>
              <a:defRPr>
                <a:latin typeface="Barlow Semi Condensed"/>
                <a:ea typeface="Barlow Semi Condensed"/>
                <a:cs typeface="Barlow Semi Condensed"/>
                <a:sym typeface="Barlow Semi Condensed"/>
              </a:defRPr>
            </a:lvl9pPr>
          </a:lstStyle>
          <a:p>
            <a:endParaRPr/>
          </a:p>
        </p:txBody>
      </p:sp>
      <p:sp>
        <p:nvSpPr>
          <p:cNvPr id="914" name="Google Shape;914;p19"/>
          <p:cNvSpPr txBox="1"/>
          <p:nvPr/>
        </p:nvSpPr>
        <p:spPr>
          <a:xfrm>
            <a:off x="2489375" y="3664200"/>
            <a:ext cx="4161600" cy="762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chemeClr val="accent1"/>
                </a:solidFill>
                <a:latin typeface="Barlow Semi Condensed Medium"/>
                <a:ea typeface="Barlow Semi Condensed Medium"/>
                <a:cs typeface="Barlow Semi Condensed Medium"/>
                <a:sym typeface="Barlow Semi Condensed Medium"/>
              </a:rPr>
              <a:t>CREDITS:</a:t>
            </a:r>
            <a:r>
              <a:rPr lang="en" sz="1100">
                <a:solidFill>
                  <a:schemeClr val="dk2"/>
                </a:solidFill>
                <a:latin typeface="Barlow Semi Condensed"/>
                <a:ea typeface="Barlow Semi Condensed"/>
                <a:cs typeface="Barlow Semi Condensed"/>
                <a:sym typeface="Barlow Semi Condensed"/>
              </a:rPr>
              <a:t> This presentation template was created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2">
                  <a:extLst>
                    <a:ext uri="{A12FA001-AC4F-418D-AE19-62706E023703}">
                      <ahyp:hlinkClr xmlns:ahyp="http://schemas.microsoft.com/office/drawing/2018/hyperlinkcolor" val="tx"/>
                    </a:ext>
                  </a:extLst>
                </a:hlinkClick>
              </a:rPr>
              <a:t>Slidesgo</a:t>
            </a:r>
            <a:r>
              <a:rPr lang="en" sz="1100">
                <a:solidFill>
                  <a:schemeClr val="dk2"/>
                </a:solidFill>
                <a:latin typeface="Barlow Semi Condensed"/>
                <a:ea typeface="Barlow Semi Condensed"/>
                <a:cs typeface="Barlow Semi Condensed"/>
                <a:sym typeface="Barlow Semi Condensed"/>
              </a:rPr>
              <a:t>, including icons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3">
                  <a:extLst>
                    <a:ext uri="{A12FA001-AC4F-418D-AE19-62706E023703}">
                      <ahyp:hlinkClr xmlns:ahyp="http://schemas.microsoft.com/office/drawing/2018/hyperlinkcolor" val="tx"/>
                    </a:ext>
                  </a:extLst>
                </a:hlinkClick>
              </a:rPr>
              <a:t>Flaticon</a:t>
            </a:r>
            <a:r>
              <a:rPr lang="en" sz="1100">
                <a:solidFill>
                  <a:schemeClr val="dk2"/>
                </a:solidFill>
                <a:latin typeface="Barlow Semi Condensed"/>
                <a:ea typeface="Barlow Semi Condensed"/>
                <a:cs typeface="Barlow Semi Condensed"/>
                <a:sym typeface="Barlow Semi Condensed"/>
              </a:rPr>
              <a:t>, infographics &amp; images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4">
                  <a:extLst>
                    <a:ext uri="{A12FA001-AC4F-418D-AE19-62706E023703}">
                      <ahyp:hlinkClr xmlns:ahyp="http://schemas.microsoft.com/office/drawing/2018/hyperlinkcolor" val="tx"/>
                    </a:ext>
                  </a:extLst>
                </a:hlinkClick>
              </a:rPr>
              <a:t>Freepik</a:t>
            </a:r>
            <a:r>
              <a:rPr lang="en" sz="1100">
                <a:solidFill>
                  <a:schemeClr val="dk2"/>
                </a:solidFill>
                <a:latin typeface="Barlow Semi Condensed"/>
                <a:ea typeface="Barlow Semi Condensed"/>
                <a:cs typeface="Barlow Semi Condensed"/>
                <a:sym typeface="Barlow Semi Condensed"/>
              </a:rPr>
              <a:t> and illustrations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5">
                  <a:extLst>
                    <a:ext uri="{A12FA001-AC4F-418D-AE19-62706E023703}">
                      <ahyp:hlinkClr xmlns:ahyp="http://schemas.microsoft.com/office/drawing/2018/hyperlinkcolor" val="tx"/>
                    </a:ext>
                  </a:extLst>
                </a:hlinkClick>
              </a:rPr>
              <a:t>Stories</a:t>
            </a:r>
            <a:endParaRPr>
              <a:solidFill>
                <a:schemeClr val="dk2"/>
              </a:solidFill>
              <a:latin typeface="Barlow Semi Condensed Medium"/>
              <a:ea typeface="Barlow Semi Condensed Medium"/>
              <a:cs typeface="Barlow Semi Condensed Medium"/>
              <a:sym typeface="Barlow Semi Condensed Medium"/>
            </a:endParaRPr>
          </a:p>
          <a:p>
            <a:pPr marL="0" lvl="0" indent="0" algn="ctr" rtl="0">
              <a:spcBef>
                <a:spcPts val="0"/>
              </a:spcBef>
              <a:spcAft>
                <a:spcPts val="0"/>
              </a:spcAft>
              <a:buNone/>
            </a:pPr>
            <a:endParaRPr>
              <a:solidFill>
                <a:schemeClr val="dk2"/>
              </a:solidFill>
              <a:latin typeface="Barlow Semi Condensed"/>
              <a:ea typeface="Barlow Semi Condensed"/>
              <a:cs typeface="Barlow Semi Condensed"/>
              <a:sym typeface="Barlow Semi Condensed"/>
            </a:endParaRPr>
          </a:p>
        </p:txBody>
      </p:sp>
      <p:cxnSp>
        <p:nvCxnSpPr>
          <p:cNvPr id="915" name="Google Shape;915;p19"/>
          <p:cNvCxnSpPr/>
          <p:nvPr/>
        </p:nvCxnSpPr>
        <p:spPr>
          <a:xfrm rot="5400000">
            <a:off x="7269708" y="3324550"/>
            <a:ext cx="1133100" cy="306300"/>
          </a:xfrm>
          <a:prstGeom prst="straightConnector1">
            <a:avLst/>
          </a:prstGeom>
          <a:noFill/>
          <a:ln w="9525" cap="flat" cmpd="sng">
            <a:solidFill>
              <a:schemeClr val="dk2"/>
            </a:solidFill>
            <a:prstDash val="solid"/>
            <a:round/>
            <a:headEnd type="none" w="med" len="med"/>
            <a:tailEnd type="none" w="med" len="med"/>
          </a:ln>
        </p:spPr>
      </p:cxnSp>
      <p:cxnSp>
        <p:nvCxnSpPr>
          <p:cNvPr id="916" name="Google Shape;916;p19"/>
          <p:cNvCxnSpPr/>
          <p:nvPr/>
        </p:nvCxnSpPr>
        <p:spPr>
          <a:xfrm rot="-5400000" flipH="1">
            <a:off x="7181408" y="2082400"/>
            <a:ext cx="1342200" cy="315300"/>
          </a:xfrm>
          <a:prstGeom prst="straightConnector1">
            <a:avLst/>
          </a:prstGeom>
          <a:noFill/>
          <a:ln w="9525" cap="flat" cmpd="sng">
            <a:solidFill>
              <a:schemeClr val="dk2"/>
            </a:solidFill>
            <a:prstDash val="solid"/>
            <a:round/>
            <a:headEnd type="none" w="med" len="med"/>
            <a:tailEnd type="none" w="med" len="med"/>
          </a:ln>
        </p:spPr>
      </p:cxnSp>
      <p:cxnSp>
        <p:nvCxnSpPr>
          <p:cNvPr id="917" name="Google Shape;917;p19"/>
          <p:cNvCxnSpPr/>
          <p:nvPr/>
        </p:nvCxnSpPr>
        <p:spPr>
          <a:xfrm rot="5400000">
            <a:off x="7232433" y="736375"/>
            <a:ext cx="1332000" cy="392100"/>
          </a:xfrm>
          <a:prstGeom prst="straightConnector1">
            <a:avLst/>
          </a:prstGeom>
          <a:noFill/>
          <a:ln w="9525" cap="flat" cmpd="sng">
            <a:solidFill>
              <a:schemeClr val="dk2"/>
            </a:solidFill>
            <a:prstDash val="solid"/>
            <a:round/>
            <a:headEnd type="none" w="med" len="med"/>
            <a:tailEnd type="none" w="med" len="med"/>
          </a:ln>
        </p:spPr>
      </p:cxnSp>
      <p:cxnSp>
        <p:nvCxnSpPr>
          <p:cNvPr id="918" name="Google Shape;918;p19"/>
          <p:cNvCxnSpPr/>
          <p:nvPr/>
        </p:nvCxnSpPr>
        <p:spPr>
          <a:xfrm rot="5400000">
            <a:off x="8168433" y="-66600"/>
            <a:ext cx="273900" cy="407100"/>
          </a:xfrm>
          <a:prstGeom prst="straightConnector1">
            <a:avLst/>
          </a:prstGeom>
          <a:noFill/>
          <a:ln w="9525" cap="flat" cmpd="sng">
            <a:solidFill>
              <a:schemeClr val="dk2"/>
            </a:solidFill>
            <a:prstDash val="solid"/>
            <a:round/>
            <a:headEnd type="none" w="med" len="med"/>
            <a:tailEnd type="none" w="med" len="med"/>
          </a:ln>
        </p:spPr>
      </p:cxnSp>
      <p:grpSp>
        <p:nvGrpSpPr>
          <p:cNvPr id="919" name="Google Shape;919;p19"/>
          <p:cNvGrpSpPr/>
          <p:nvPr/>
        </p:nvGrpSpPr>
        <p:grpSpPr>
          <a:xfrm rot="5400000" flipH="1">
            <a:off x="7407333" y="1284925"/>
            <a:ext cx="581800" cy="582350"/>
            <a:chOff x="8064275" y="887850"/>
            <a:chExt cx="581800" cy="582350"/>
          </a:xfrm>
        </p:grpSpPr>
        <p:sp>
          <p:nvSpPr>
            <p:cNvPr id="920" name="Google Shape;920;p1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19"/>
          <p:cNvGrpSpPr/>
          <p:nvPr/>
        </p:nvGrpSpPr>
        <p:grpSpPr>
          <a:xfrm rot="5400000" flipH="1">
            <a:off x="7869720" y="2754200"/>
            <a:ext cx="292025" cy="292575"/>
            <a:chOff x="7353050" y="316275"/>
            <a:chExt cx="292025" cy="292575"/>
          </a:xfrm>
        </p:grpSpPr>
        <p:sp>
          <p:nvSpPr>
            <p:cNvPr id="927" name="Google Shape;927;p1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19"/>
          <p:cNvGrpSpPr/>
          <p:nvPr/>
        </p:nvGrpSpPr>
        <p:grpSpPr>
          <a:xfrm rot="5400000" flipH="1">
            <a:off x="8012458" y="178175"/>
            <a:ext cx="175000" cy="175000"/>
            <a:chOff x="8792300" y="321275"/>
            <a:chExt cx="175000" cy="175000"/>
          </a:xfrm>
        </p:grpSpPr>
        <p:sp>
          <p:nvSpPr>
            <p:cNvPr id="932" name="Google Shape;932;p1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 name="Google Shape;936;p19"/>
          <p:cNvGrpSpPr/>
          <p:nvPr/>
        </p:nvGrpSpPr>
        <p:grpSpPr>
          <a:xfrm rot="5400000">
            <a:off x="7551683" y="3879926"/>
            <a:ext cx="293111" cy="293388"/>
            <a:chOff x="3164039" y="430875"/>
            <a:chExt cx="293111" cy="293388"/>
          </a:xfrm>
        </p:grpSpPr>
        <p:sp>
          <p:nvSpPr>
            <p:cNvPr id="937" name="Google Shape;937;p19"/>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9"/>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9"/>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19"/>
          <p:cNvGrpSpPr/>
          <p:nvPr/>
        </p:nvGrpSpPr>
        <p:grpSpPr>
          <a:xfrm rot="5400000" flipH="1">
            <a:off x="8259052" y="323144"/>
            <a:ext cx="175013" cy="27000"/>
            <a:chOff x="5662375" y="212375"/>
            <a:chExt cx="175013" cy="27000"/>
          </a:xfrm>
        </p:grpSpPr>
        <p:sp>
          <p:nvSpPr>
            <p:cNvPr id="944" name="Google Shape;944;p19"/>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9"/>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9"/>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47" name="Google Shape;947;p19"/>
          <p:cNvCxnSpPr/>
          <p:nvPr/>
        </p:nvCxnSpPr>
        <p:spPr>
          <a:xfrm rot="5400000" flipH="1">
            <a:off x="740850" y="2598325"/>
            <a:ext cx="1672500" cy="126000"/>
          </a:xfrm>
          <a:prstGeom prst="straightConnector1">
            <a:avLst/>
          </a:prstGeom>
          <a:noFill/>
          <a:ln w="9525" cap="flat" cmpd="sng">
            <a:solidFill>
              <a:schemeClr val="dk2"/>
            </a:solidFill>
            <a:prstDash val="solid"/>
            <a:round/>
            <a:headEnd type="none" w="med" len="med"/>
            <a:tailEnd type="none" w="med" len="med"/>
          </a:ln>
        </p:spPr>
      </p:cxnSp>
      <p:cxnSp>
        <p:nvCxnSpPr>
          <p:cNvPr id="948" name="Google Shape;948;p19"/>
          <p:cNvCxnSpPr/>
          <p:nvPr/>
        </p:nvCxnSpPr>
        <p:spPr>
          <a:xfrm rot="-5400000">
            <a:off x="847100" y="3554000"/>
            <a:ext cx="829500" cy="743400"/>
          </a:xfrm>
          <a:prstGeom prst="straightConnector1">
            <a:avLst/>
          </a:prstGeom>
          <a:noFill/>
          <a:ln w="9525" cap="flat" cmpd="sng">
            <a:solidFill>
              <a:schemeClr val="dk2"/>
            </a:solidFill>
            <a:prstDash val="solid"/>
            <a:round/>
            <a:headEnd type="none" w="med" len="med"/>
            <a:tailEnd type="none" w="med" len="med"/>
          </a:ln>
        </p:spPr>
      </p:cxnSp>
      <p:cxnSp>
        <p:nvCxnSpPr>
          <p:cNvPr id="949" name="Google Shape;949;p19"/>
          <p:cNvCxnSpPr/>
          <p:nvPr/>
        </p:nvCxnSpPr>
        <p:spPr>
          <a:xfrm rot="5400000" flipH="1">
            <a:off x="1105775" y="4151250"/>
            <a:ext cx="796500" cy="1188000"/>
          </a:xfrm>
          <a:prstGeom prst="straightConnector1">
            <a:avLst/>
          </a:prstGeom>
          <a:noFill/>
          <a:ln w="9525" cap="flat" cmpd="sng">
            <a:solidFill>
              <a:schemeClr val="dk2"/>
            </a:solidFill>
            <a:prstDash val="solid"/>
            <a:round/>
            <a:headEnd type="none" w="med" len="med"/>
            <a:tailEnd type="none" w="med" len="med"/>
          </a:ln>
        </p:spPr>
      </p:cxnSp>
      <p:grpSp>
        <p:nvGrpSpPr>
          <p:cNvPr id="950" name="Google Shape;950;p19"/>
          <p:cNvGrpSpPr/>
          <p:nvPr/>
        </p:nvGrpSpPr>
        <p:grpSpPr>
          <a:xfrm rot="5400000">
            <a:off x="621475" y="4062025"/>
            <a:ext cx="581800" cy="582350"/>
            <a:chOff x="8064275" y="887850"/>
            <a:chExt cx="581800" cy="582350"/>
          </a:xfrm>
        </p:grpSpPr>
        <p:sp>
          <p:nvSpPr>
            <p:cNvPr id="951" name="Google Shape;951;p1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 name="Google Shape;957;p19"/>
          <p:cNvGrpSpPr/>
          <p:nvPr/>
        </p:nvGrpSpPr>
        <p:grpSpPr>
          <a:xfrm rot="5400000">
            <a:off x="1482825" y="3350800"/>
            <a:ext cx="292025" cy="292575"/>
            <a:chOff x="7353050" y="316275"/>
            <a:chExt cx="292025" cy="292575"/>
          </a:xfrm>
        </p:grpSpPr>
        <p:sp>
          <p:nvSpPr>
            <p:cNvPr id="958" name="Google Shape;958;p1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 name="Google Shape;962;p19"/>
          <p:cNvGrpSpPr/>
          <p:nvPr/>
        </p:nvGrpSpPr>
        <p:grpSpPr>
          <a:xfrm rot="5400000">
            <a:off x="1595125" y="4790325"/>
            <a:ext cx="175000" cy="175000"/>
            <a:chOff x="8792300" y="321275"/>
            <a:chExt cx="175000" cy="175000"/>
          </a:xfrm>
        </p:grpSpPr>
        <p:sp>
          <p:nvSpPr>
            <p:cNvPr id="963" name="Google Shape;963;p1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7" name="Google Shape;967;p19"/>
          <p:cNvSpPr/>
          <p:nvPr/>
        </p:nvSpPr>
        <p:spPr>
          <a:xfrm rot="5400000">
            <a:off x="1377117" y="1688743"/>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9"/>
          <p:cNvSpPr/>
          <p:nvPr/>
        </p:nvSpPr>
        <p:spPr>
          <a:xfrm rot="5400000">
            <a:off x="1374876" y="1686211"/>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9"/>
          <p:cNvSpPr/>
          <p:nvPr/>
        </p:nvSpPr>
        <p:spPr>
          <a:xfrm rot="5400000">
            <a:off x="1413610" y="172523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9"/>
          <p:cNvSpPr/>
          <p:nvPr/>
        </p:nvSpPr>
        <p:spPr>
          <a:xfrm rot="5400000">
            <a:off x="1411362" y="1722714"/>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9"/>
          <p:cNvSpPr/>
          <p:nvPr/>
        </p:nvSpPr>
        <p:spPr>
          <a:xfrm rot="5400000">
            <a:off x="1453339" y="1764682"/>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9"/>
          <p:cNvSpPr/>
          <p:nvPr/>
        </p:nvSpPr>
        <p:spPr>
          <a:xfrm rot="5400000">
            <a:off x="1450946" y="1762579"/>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3" name="Google Shape;973;p19"/>
          <p:cNvGrpSpPr/>
          <p:nvPr/>
        </p:nvGrpSpPr>
        <p:grpSpPr>
          <a:xfrm rot="5400000">
            <a:off x="1701119" y="1515381"/>
            <a:ext cx="175013" cy="27000"/>
            <a:chOff x="5662375" y="212375"/>
            <a:chExt cx="175013" cy="27000"/>
          </a:xfrm>
        </p:grpSpPr>
        <p:sp>
          <p:nvSpPr>
            <p:cNvPr id="974" name="Google Shape;974;p19"/>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9"/>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9"/>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19"/>
          <p:cNvGrpSpPr/>
          <p:nvPr/>
        </p:nvGrpSpPr>
        <p:grpSpPr>
          <a:xfrm rot="5400000">
            <a:off x="1819519" y="4562081"/>
            <a:ext cx="175013" cy="27000"/>
            <a:chOff x="5662375" y="212375"/>
            <a:chExt cx="175013" cy="27000"/>
          </a:xfrm>
        </p:grpSpPr>
        <p:sp>
          <p:nvSpPr>
            <p:cNvPr id="978" name="Google Shape;978;p19"/>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9"/>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9"/>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1" name="Google Shape;981;p19"/>
          <p:cNvGrpSpPr/>
          <p:nvPr/>
        </p:nvGrpSpPr>
        <p:grpSpPr>
          <a:xfrm rot="5400000">
            <a:off x="408594" y="4140781"/>
            <a:ext cx="175013" cy="27000"/>
            <a:chOff x="5662375" y="212375"/>
            <a:chExt cx="175013" cy="27000"/>
          </a:xfrm>
        </p:grpSpPr>
        <p:sp>
          <p:nvSpPr>
            <p:cNvPr id="982" name="Google Shape;982;p1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ighlighted numbers">
  <p:cSld name="CUSTOM_11">
    <p:spTree>
      <p:nvGrpSpPr>
        <p:cNvPr id="1" name="Shape 985"/>
        <p:cNvGrpSpPr/>
        <p:nvPr/>
      </p:nvGrpSpPr>
      <p:grpSpPr>
        <a:xfrm>
          <a:off x="0" y="0"/>
          <a:ext cx="0" cy="0"/>
          <a:chOff x="0" y="0"/>
          <a:chExt cx="0" cy="0"/>
        </a:xfrm>
      </p:grpSpPr>
      <p:sp>
        <p:nvSpPr>
          <p:cNvPr id="986" name="Google Shape;986;p20"/>
          <p:cNvSpPr txBox="1">
            <a:spLocks noGrp="1"/>
          </p:cNvSpPr>
          <p:nvPr>
            <p:ph type="title" hasCustomPrompt="1"/>
          </p:nvPr>
        </p:nvSpPr>
        <p:spPr>
          <a:xfrm>
            <a:off x="2825496" y="704088"/>
            <a:ext cx="3483900" cy="56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a:solidFill>
                  <a:schemeClr val="accent1"/>
                </a:solidFill>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t>xx%</a:t>
            </a:r>
          </a:p>
        </p:txBody>
      </p:sp>
      <p:sp>
        <p:nvSpPr>
          <p:cNvPr id="987" name="Google Shape;987;p20"/>
          <p:cNvSpPr txBox="1">
            <a:spLocks noGrp="1"/>
          </p:cNvSpPr>
          <p:nvPr>
            <p:ph type="subTitle" idx="1"/>
          </p:nvPr>
        </p:nvSpPr>
        <p:spPr>
          <a:xfrm>
            <a:off x="2825496" y="1225296"/>
            <a:ext cx="3483900" cy="27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988" name="Google Shape;988;p20"/>
          <p:cNvSpPr txBox="1">
            <a:spLocks noGrp="1"/>
          </p:cNvSpPr>
          <p:nvPr>
            <p:ph type="title" idx="2" hasCustomPrompt="1"/>
          </p:nvPr>
        </p:nvSpPr>
        <p:spPr>
          <a:xfrm>
            <a:off x="2825496" y="2185416"/>
            <a:ext cx="3483900" cy="56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a:solidFill>
                  <a:schemeClr val="accent1"/>
                </a:solidFill>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t>xx%</a:t>
            </a:r>
          </a:p>
        </p:txBody>
      </p:sp>
      <p:sp>
        <p:nvSpPr>
          <p:cNvPr id="989" name="Google Shape;989;p20"/>
          <p:cNvSpPr txBox="1">
            <a:spLocks noGrp="1"/>
          </p:cNvSpPr>
          <p:nvPr>
            <p:ph type="subTitle" idx="3"/>
          </p:nvPr>
        </p:nvSpPr>
        <p:spPr>
          <a:xfrm>
            <a:off x="2825496" y="2697480"/>
            <a:ext cx="3483900" cy="27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990" name="Google Shape;990;p20"/>
          <p:cNvSpPr txBox="1">
            <a:spLocks noGrp="1"/>
          </p:cNvSpPr>
          <p:nvPr>
            <p:ph type="title" idx="4" hasCustomPrompt="1"/>
          </p:nvPr>
        </p:nvSpPr>
        <p:spPr>
          <a:xfrm>
            <a:off x="2825496" y="3648456"/>
            <a:ext cx="3483900" cy="56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a:solidFill>
                  <a:schemeClr val="accent1"/>
                </a:solidFill>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t>xx%</a:t>
            </a:r>
          </a:p>
        </p:txBody>
      </p:sp>
      <p:sp>
        <p:nvSpPr>
          <p:cNvPr id="991" name="Google Shape;991;p20"/>
          <p:cNvSpPr txBox="1">
            <a:spLocks noGrp="1"/>
          </p:cNvSpPr>
          <p:nvPr>
            <p:ph type="subTitle" idx="5"/>
          </p:nvPr>
        </p:nvSpPr>
        <p:spPr>
          <a:xfrm>
            <a:off x="2834640" y="4169664"/>
            <a:ext cx="3483900" cy="27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cxnSp>
        <p:nvCxnSpPr>
          <p:cNvPr id="992" name="Google Shape;992;p20"/>
          <p:cNvCxnSpPr/>
          <p:nvPr/>
        </p:nvCxnSpPr>
        <p:spPr>
          <a:xfrm rot="5400000">
            <a:off x="7269708" y="3324550"/>
            <a:ext cx="1133100" cy="306300"/>
          </a:xfrm>
          <a:prstGeom prst="straightConnector1">
            <a:avLst/>
          </a:prstGeom>
          <a:noFill/>
          <a:ln w="9525" cap="flat" cmpd="sng">
            <a:solidFill>
              <a:schemeClr val="dk2"/>
            </a:solidFill>
            <a:prstDash val="solid"/>
            <a:round/>
            <a:headEnd type="none" w="med" len="med"/>
            <a:tailEnd type="none" w="med" len="med"/>
          </a:ln>
        </p:spPr>
      </p:cxnSp>
      <p:cxnSp>
        <p:nvCxnSpPr>
          <p:cNvPr id="993" name="Google Shape;993;p20"/>
          <p:cNvCxnSpPr/>
          <p:nvPr/>
        </p:nvCxnSpPr>
        <p:spPr>
          <a:xfrm rot="-5400000" flipH="1">
            <a:off x="7181408" y="2082400"/>
            <a:ext cx="1342200" cy="315300"/>
          </a:xfrm>
          <a:prstGeom prst="straightConnector1">
            <a:avLst/>
          </a:prstGeom>
          <a:noFill/>
          <a:ln w="9525" cap="flat" cmpd="sng">
            <a:solidFill>
              <a:schemeClr val="dk2"/>
            </a:solidFill>
            <a:prstDash val="solid"/>
            <a:round/>
            <a:headEnd type="none" w="med" len="med"/>
            <a:tailEnd type="none" w="med" len="med"/>
          </a:ln>
        </p:spPr>
      </p:cxnSp>
      <p:cxnSp>
        <p:nvCxnSpPr>
          <p:cNvPr id="994" name="Google Shape;994;p20"/>
          <p:cNvCxnSpPr/>
          <p:nvPr/>
        </p:nvCxnSpPr>
        <p:spPr>
          <a:xfrm rot="5400000">
            <a:off x="7232433" y="736375"/>
            <a:ext cx="1332000" cy="392100"/>
          </a:xfrm>
          <a:prstGeom prst="straightConnector1">
            <a:avLst/>
          </a:prstGeom>
          <a:noFill/>
          <a:ln w="9525" cap="flat" cmpd="sng">
            <a:solidFill>
              <a:schemeClr val="dk2"/>
            </a:solidFill>
            <a:prstDash val="solid"/>
            <a:round/>
            <a:headEnd type="none" w="med" len="med"/>
            <a:tailEnd type="none" w="med" len="med"/>
          </a:ln>
        </p:spPr>
      </p:cxnSp>
      <p:cxnSp>
        <p:nvCxnSpPr>
          <p:cNvPr id="995" name="Google Shape;995;p20"/>
          <p:cNvCxnSpPr/>
          <p:nvPr/>
        </p:nvCxnSpPr>
        <p:spPr>
          <a:xfrm rot="5400000">
            <a:off x="8168433" y="-66600"/>
            <a:ext cx="273900" cy="407100"/>
          </a:xfrm>
          <a:prstGeom prst="straightConnector1">
            <a:avLst/>
          </a:prstGeom>
          <a:noFill/>
          <a:ln w="9525" cap="flat" cmpd="sng">
            <a:solidFill>
              <a:schemeClr val="dk2"/>
            </a:solidFill>
            <a:prstDash val="solid"/>
            <a:round/>
            <a:headEnd type="none" w="med" len="med"/>
            <a:tailEnd type="none" w="med" len="med"/>
          </a:ln>
        </p:spPr>
      </p:cxnSp>
      <p:grpSp>
        <p:nvGrpSpPr>
          <p:cNvPr id="996" name="Google Shape;996;p20"/>
          <p:cNvGrpSpPr/>
          <p:nvPr/>
        </p:nvGrpSpPr>
        <p:grpSpPr>
          <a:xfrm rot="5400000" flipH="1">
            <a:off x="7407333" y="1284925"/>
            <a:ext cx="581800" cy="582350"/>
            <a:chOff x="8064275" y="887850"/>
            <a:chExt cx="581800" cy="582350"/>
          </a:xfrm>
        </p:grpSpPr>
        <p:sp>
          <p:nvSpPr>
            <p:cNvPr id="997" name="Google Shape;997;p2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0"/>
          <p:cNvGrpSpPr/>
          <p:nvPr/>
        </p:nvGrpSpPr>
        <p:grpSpPr>
          <a:xfrm rot="5400000" flipH="1">
            <a:off x="7869720" y="2754200"/>
            <a:ext cx="292025" cy="292575"/>
            <a:chOff x="7353050" y="316275"/>
            <a:chExt cx="292025" cy="292575"/>
          </a:xfrm>
        </p:grpSpPr>
        <p:sp>
          <p:nvSpPr>
            <p:cNvPr id="1004" name="Google Shape;1004;p2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 name="Google Shape;1008;p20"/>
          <p:cNvGrpSpPr/>
          <p:nvPr/>
        </p:nvGrpSpPr>
        <p:grpSpPr>
          <a:xfrm rot="5400000" flipH="1">
            <a:off x="8012458" y="178175"/>
            <a:ext cx="175000" cy="175000"/>
            <a:chOff x="8792300" y="321275"/>
            <a:chExt cx="175000" cy="175000"/>
          </a:xfrm>
        </p:grpSpPr>
        <p:sp>
          <p:nvSpPr>
            <p:cNvPr id="1009" name="Google Shape;1009;p2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 name="Google Shape;1013;p20"/>
          <p:cNvGrpSpPr/>
          <p:nvPr/>
        </p:nvGrpSpPr>
        <p:grpSpPr>
          <a:xfrm rot="5400000">
            <a:off x="7551683" y="3879926"/>
            <a:ext cx="293111" cy="293388"/>
            <a:chOff x="3164039" y="430875"/>
            <a:chExt cx="293111" cy="293388"/>
          </a:xfrm>
        </p:grpSpPr>
        <p:sp>
          <p:nvSpPr>
            <p:cNvPr id="1014" name="Google Shape;1014;p20"/>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0"/>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0"/>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0"/>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0"/>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0"/>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 name="Google Shape;1020;p20"/>
          <p:cNvGrpSpPr/>
          <p:nvPr/>
        </p:nvGrpSpPr>
        <p:grpSpPr>
          <a:xfrm rot="5400000" flipH="1">
            <a:off x="8259052" y="323144"/>
            <a:ext cx="175013" cy="27000"/>
            <a:chOff x="5662375" y="212375"/>
            <a:chExt cx="175013" cy="27000"/>
          </a:xfrm>
        </p:grpSpPr>
        <p:sp>
          <p:nvSpPr>
            <p:cNvPr id="1021" name="Google Shape;1021;p2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0"/>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24" name="Google Shape;1024;p20"/>
          <p:cNvCxnSpPr/>
          <p:nvPr/>
        </p:nvCxnSpPr>
        <p:spPr>
          <a:xfrm rot="5400000" flipH="1">
            <a:off x="740850" y="2598325"/>
            <a:ext cx="1672500" cy="126000"/>
          </a:xfrm>
          <a:prstGeom prst="straightConnector1">
            <a:avLst/>
          </a:prstGeom>
          <a:noFill/>
          <a:ln w="9525" cap="flat" cmpd="sng">
            <a:solidFill>
              <a:schemeClr val="dk2"/>
            </a:solidFill>
            <a:prstDash val="solid"/>
            <a:round/>
            <a:headEnd type="none" w="med" len="med"/>
            <a:tailEnd type="none" w="med" len="med"/>
          </a:ln>
        </p:spPr>
      </p:cxnSp>
      <p:cxnSp>
        <p:nvCxnSpPr>
          <p:cNvPr id="1025" name="Google Shape;1025;p20"/>
          <p:cNvCxnSpPr/>
          <p:nvPr/>
        </p:nvCxnSpPr>
        <p:spPr>
          <a:xfrm rot="-5400000">
            <a:off x="847100" y="3554000"/>
            <a:ext cx="829500" cy="743400"/>
          </a:xfrm>
          <a:prstGeom prst="straightConnector1">
            <a:avLst/>
          </a:prstGeom>
          <a:noFill/>
          <a:ln w="9525" cap="flat" cmpd="sng">
            <a:solidFill>
              <a:schemeClr val="dk2"/>
            </a:solidFill>
            <a:prstDash val="solid"/>
            <a:round/>
            <a:headEnd type="none" w="med" len="med"/>
            <a:tailEnd type="none" w="med" len="med"/>
          </a:ln>
        </p:spPr>
      </p:cxnSp>
      <p:cxnSp>
        <p:nvCxnSpPr>
          <p:cNvPr id="1026" name="Google Shape;1026;p20"/>
          <p:cNvCxnSpPr/>
          <p:nvPr/>
        </p:nvCxnSpPr>
        <p:spPr>
          <a:xfrm rot="5400000" flipH="1">
            <a:off x="1105775" y="4151250"/>
            <a:ext cx="796500" cy="1188000"/>
          </a:xfrm>
          <a:prstGeom prst="straightConnector1">
            <a:avLst/>
          </a:prstGeom>
          <a:noFill/>
          <a:ln w="9525" cap="flat" cmpd="sng">
            <a:solidFill>
              <a:schemeClr val="dk2"/>
            </a:solidFill>
            <a:prstDash val="solid"/>
            <a:round/>
            <a:headEnd type="none" w="med" len="med"/>
            <a:tailEnd type="none" w="med" len="med"/>
          </a:ln>
        </p:spPr>
      </p:cxnSp>
      <p:grpSp>
        <p:nvGrpSpPr>
          <p:cNvPr id="1027" name="Google Shape;1027;p20"/>
          <p:cNvGrpSpPr/>
          <p:nvPr/>
        </p:nvGrpSpPr>
        <p:grpSpPr>
          <a:xfrm rot="5400000">
            <a:off x="621475" y="4062025"/>
            <a:ext cx="581800" cy="582350"/>
            <a:chOff x="8064275" y="887850"/>
            <a:chExt cx="581800" cy="582350"/>
          </a:xfrm>
        </p:grpSpPr>
        <p:sp>
          <p:nvSpPr>
            <p:cNvPr id="1028" name="Google Shape;1028;p2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 name="Google Shape;1034;p20"/>
          <p:cNvGrpSpPr/>
          <p:nvPr/>
        </p:nvGrpSpPr>
        <p:grpSpPr>
          <a:xfrm rot="5400000">
            <a:off x="1482825" y="3350800"/>
            <a:ext cx="292025" cy="292575"/>
            <a:chOff x="7353050" y="316275"/>
            <a:chExt cx="292025" cy="292575"/>
          </a:xfrm>
        </p:grpSpPr>
        <p:sp>
          <p:nvSpPr>
            <p:cNvPr id="1035" name="Google Shape;1035;p2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20"/>
          <p:cNvGrpSpPr/>
          <p:nvPr/>
        </p:nvGrpSpPr>
        <p:grpSpPr>
          <a:xfrm rot="5400000">
            <a:off x="1595125" y="4790325"/>
            <a:ext cx="175000" cy="175000"/>
            <a:chOff x="8792300" y="321275"/>
            <a:chExt cx="175000" cy="175000"/>
          </a:xfrm>
        </p:grpSpPr>
        <p:sp>
          <p:nvSpPr>
            <p:cNvPr id="1040" name="Google Shape;1040;p2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4" name="Google Shape;1044;p20"/>
          <p:cNvSpPr/>
          <p:nvPr/>
        </p:nvSpPr>
        <p:spPr>
          <a:xfrm rot="5400000">
            <a:off x="1377117" y="1688743"/>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0"/>
          <p:cNvSpPr/>
          <p:nvPr/>
        </p:nvSpPr>
        <p:spPr>
          <a:xfrm rot="5400000">
            <a:off x="1374876" y="1686211"/>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0"/>
          <p:cNvSpPr/>
          <p:nvPr/>
        </p:nvSpPr>
        <p:spPr>
          <a:xfrm rot="5400000">
            <a:off x="1413610" y="172523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0"/>
          <p:cNvSpPr/>
          <p:nvPr/>
        </p:nvSpPr>
        <p:spPr>
          <a:xfrm rot="5400000">
            <a:off x="1411362" y="1722714"/>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0"/>
          <p:cNvSpPr/>
          <p:nvPr/>
        </p:nvSpPr>
        <p:spPr>
          <a:xfrm rot="5400000">
            <a:off x="1453339" y="1764682"/>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0"/>
          <p:cNvSpPr/>
          <p:nvPr/>
        </p:nvSpPr>
        <p:spPr>
          <a:xfrm rot="5400000">
            <a:off x="1450946" y="1762579"/>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0" name="Google Shape;1050;p20"/>
          <p:cNvGrpSpPr/>
          <p:nvPr/>
        </p:nvGrpSpPr>
        <p:grpSpPr>
          <a:xfrm rot="5400000">
            <a:off x="1701119" y="1515381"/>
            <a:ext cx="175013" cy="27000"/>
            <a:chOff x="5662375" y="212375"/>
            <a:chExt cx="175013" cy="27000"/>
          </a:xfrm>
        </p:grpSpPr>
        <p:sp>
          <p:nvSpPr>
            <p:cNvPr id="1051" name="Google Shape;1051;p2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0"/>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4" name="Google Shape;1054;p20"/>
          <p:cNvGrpSpPr/>
          <p:nvPr/>
        </p:nvGrpSpPr>
        <p:grpSpPr>
          <a:xfrm rot="5400000">
            <a:off x="1819519" y="4562081"/>
            <a:ext cx="175013" cy="27000"/>
            <a:chOff x="5662375" y="212375"/>
            <a:chExt cx="175013" cy="27000"/>
          </a:xfrm>
        </p:grpSpPr>
        <p:sp>
          <p:nvSpPr>
            <p:cNvPr id="1055" name="Google Shape;1055;p2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0"/>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20"/>
          <p:cNvGrpSpPr/>
          <p:nvPr/>
        </p:nvGrpSpPr>
        <p:grpSpPr>
          <a:xfrm rot="5400000">
            <a:off x="408594" y="4140781"/>
            <a:ext cx="175013" cy="27000"/>
            <a:chOff x="5662375" y="212375"/>
            <a:chExt cx="175013" cy="27000"/>
          </a:xfrm>
        </p:grpSpPr>
        <p:sp>
          <p:nvSpPr>
            <p:cNvPr id="1059" name="Google Shape;1059;p2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columns of text 3">
  <p:cSld name="CUSTOM_13">
    <p:spTree>
      <p:nvGrpSpPr>
        <p:cNvPr id="1" name="Shape 1062"/>
        <p:cNvGrpSpPr/>
        <p:nvPr/>
      </p:nvGrpSpPr>
      <p:grpSpPr>
        <a:xfrm>
          <a:off x="0" y="0"/>
          <a:ext cx="0" cy="0"/>
          <a:chOff x="0" y="0"/>
          <a:chExt cx="0" cy="0"/>
        </a:xfrm>
      </p:grpSpPr>
      <p:sp>
        <p:nvSpPr>
          <p:cNvPr id="1063" name="Google Shape;1063;p21"/>
          <p:cNvSpPr txBox="1">
            <a:spLocks noGrp="1"/>
          </p:cNvSpPr>
          <p:nvPr>
            <p:ph type="title"/>
          </p:nvPr>
        </p:nvSpPr>
        <p:spPr>
          <a:xfrm>
            <a:off x="2962656" y="338328"/>
            <a:ext cx="32187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grpSp>
        <p:nvGrpSpPr>
          <p:cNvPr id="1064" name="Google Shape;1064;p21"/>
          <p:cNvGrpSpPr/>
          <p:nvPr/>
        </p:nvGrpSpPr>
        <p:grpSpPr>
          <a:xfrm>
            <a:off x="261711" y="-1158"/>
            <a:ext cx="8550326" cy="3981600"/>
            <a:chOff x="261711" y="-1158"/>
            <a:chExt cx="8550326" cy="3981600"/>
          </a:xfrm>
        </p:grpSpPr>
        <p:cxnSp>
          <p:nvCxnSpPr>
            <p:cNvPr id="1065" name="Google Shape;1065;p21"/>
            <p:cNvCxnSpPr/>
            <p:nvPr/>
          </p:nvCxnSpPr>
          <p:spPr>
            <a:xfrm>
              <a:off x="515925" y="-1158"/>
              <a:ext cx="0" cy="3981600"/>
            </a:xfrm>
            <a:prstGeom prst="straightConnector1">
              <a:avLst/>
            </a:prstGeom>
            <a:noFill/>
            <a:ln w="9525" cap="flat" cmpd="sng">
              <a:solidFill>
                <a:schemeClr val="dk2"/>
              </a:solidFill>
              <a:prstDash val="solid"/>
              <a:round/>
              <a:headEnd type="none" w="med" len="med"/>
              <a:tailEnd type="none" w="med" len="med"/>
            </a:ln>
          </p:spPr>
        </p:cxnSp>
        <p:cxnSp>
          <p:nvCxnSpPr>
            <p:cNvPr id="1066" name="Google Shape;1066;p21"/>
            <p:cNvCxnSpPr/>
            <p:nvPr/>
          </p:nvCxnSpPr>
          <p:spPr>
            <a:xfrm>
              <a:off x="8666025" y="-1158"/>
              <a:ext cx="0" cy="1902000"/>
            </a:xfrm>
            <a:prstGeom prst="straightConnector1">
              <a:avLst/>
            </a:prstGeom>
            <a:noFill/>
            <a:ln w="9525" cap="flat" cmpd="sng">
              <a:solidFill>
                <a:schemeClr val="dk2"/>
              </a:solidFill>
              <a:prstDash val="solid"/>
              <a:round/>
              <a:headEnd type="none" w="med" len="med"/>
              <a:tailEnd type="none" w="med" len="med"/>
            </a:ln>
          </p:spPr>
        </p:cxnSp>
        <p:grpSp>
          <p:nvGrpSpPr>
            <p:cNvPr id="1067" name="Google Shape;1067;p21"/>
            <p:cNvGrpSpPr/>
            <p:nvPr/>
          </p:nvGrpSpPr>
          <p:grpSpPr>
            <a:xfrm rot="10800000">
              <a:off x="343275" y="3300779"/>
              <a:ext cx="344736" cy="345385"/>
              <a:chOff x="7353050" y="316275"/>
              <a:chExt cx="292025" cy="292575"/>
            </a:xfrm>
          </p:grpSpPr>
          <p:sp>
            <p:nvSpPr>
              <p:cNvPr id="1068" name="Google Shape;1068;p2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 name="Google Shape;1072;p21"/>
            <p:cNvGrpSpPr/>
            <p:nvPr/>
          </p:nvGrpSpPr>
          <p:grpSpPr>
            <a:xfrm rot="10800000">
              <a:off x="8520013" y="714742"/>
              <a:ext cx="292025" cy="292575"/>
              <a:chOff x="7353050" y="316275"/>
              <a:chExt cx="292025" cy="292575"/>
            </a:xfrm>
          </p:grpSpPr>
          <p:sp>
            <p:nvSpPr>
              <p:cNvPr id="1073" name="Google Shape;1073;p2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21"/>
            <p:cNvGrpSpPr/>
            <p:nvPr/>
          </p:nvGrpSpPr>
          <p:grpSpPr>
            <a:xfrm rot="10800000">
              <a:off x="261711" y="465077"/>
              <a:ext cx="507562" cy="507984"/>
              <a:chOff x="8064275" y="887850"/>
              <a:chExt cx="581800" cy="582350"/>
            </a:xfrm>
          </p:grpSpPr>
          <p:sp>
            <p:nvSpPr>
              <p:cNvPr id="1078" name="Google Shape;1078;p21"/>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1"/>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1"/>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1"/>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1"/>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1"/>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84" name="Google Shape;1084;p21"/>
          <p:cNvSpPr txBox="1">
            <a:spLocks noGrp="1"/>
          </p:cNvSpPr>
          <p:nvPr>
            <p:ph type="subTitle" idx="1"/>
          </p:nvPr>
        </p:nvSpPr>
        <p:spPr>
          <a:xfrm>
            <a:off x="1408175" y="1035279"/>
            <a:ext cx="2184000" cy="457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085" name="Google Shape;1085;p21"/>
          <p:cNvSpPr txBox="1">
            <a:spLocks noGrp="1"/>
          </p:cNvSpPr>
          <p:nvPr>
            <p:ph type="subTitle" idx="2"/>
          </p:nvPr>
        </p:nvSpPr>
        <p:spPr>
          <a:xfrm>
            <a:off x="1408175" y="1336956"/>
            <a:ext cx="2184000" cy="61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086" name="Google Shape;1086;p21"/>
          <p:cNvSpPr txBox="1">
            <a:spLocks noGrp="1"/>
          </p:cNvSpPr>
          <p:nvPr>
            <p:ph type="subTitle" idx="3"/>
          </p:nvPr>
        </p:nvSpPr>
        <p:spPr>
          <a:xfrm>
            <a:off x="1408175" y="2309476"/>
            <a:ext cx="2184000" cy="457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087" name="Google Shape;1087;p21"/>
          <p:cNvSpPr txBox="1">
            <a:spLocks noGrp="1"/>
          </p:cNvSpPr>
          <p:nvPr>
            <p:ph type="subTitle" idx="4"/>
          </p:nvPr>
        </p:nvSpPr>
        <p:spPr>
          <a:xfrm>
            <a:off x="1408175" y="2609979"/>
            <a:ext cx="2184000" cy="61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088" name="Google Shape;1088;p21"/>
          <p:cNvSpPr txBox="1">
            <a:spLocks noGrp="1"/>
          </p:cNvSpPr>
          <p:nvPr>
            <p:ph type="subTitle" idx="5"/>
          </p:nvPr>
        </p:nvSpPr>
        <p:spPr>
          <a:xfrm>
            <a:off x="1408175" y="3587645"/>
            <a:ext cx="2184000" cy="457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089" name="Google Shape;1089;p21"/>
          <p:cNvSpPr txBox="1">
            <a:spLocks noGrp="1"/>
          </p:cNvSpPr>
          <p:nvPr>
            <p:ph type="subTitle" idx="6"/>
          </p:nvPr>
        </p:nvSpPr>
        <p:spPr>
          <a:xfrm>
            <a:off x="1408175" y="3889317"/>
            <a:ext cx="2184000" cy="61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grpSp>
        <p:nvGrpSpPr>
          <p:cNvPr id="44" name="Google Shape;44;p3"/>
          <p:cNvGrpSpPr/>
          <p:nvPr/>
        </p:nvGrpSpPr>
        <p:grpSpPr>
          <a:xfrm>
            <a:off x="2132649" y="713253"/>
            <a:ext cx="4878702" cy="3717004"/>
            <a:chOff x="399425" y="238125"/>
            <a:chExt cx="6810025" cy="5187000"/>
          </a:xfrm>
        </p:grpSpPr>
        <p:sp>
          <p:nvSpPr>
            <p:cNvPr id="45" name="Google Shape;45;p3"/>
            <p:cNvSpPr/>
            <p:nvPr/>
          </p:nvSpPr>
          <p:spPr>
            <a:xfrm>
              <a:off x="399425" y="238325"/>
              <a:ext cx="6810025" cy="5186100"/>
            </a:xfrm>
            <a:custGeom>
              <a:avLst/>
              <a:gdLst/>
              <a:ahLst/>
              <a:cxnLst/>
              <a:rect l="l" t="t" r="r" b="b"/>
              <a:pathLst>
                <a:path w="272401" h="207444" extrusionOk="0">
                  <a:moveTo>
                    <a:pt x="143525" y="0"/>
                  </a:moveTo>
                  <a:cubicBezTo>
                    <a:pt x="130816" y="0"/>
                    <a:pt x="118065" y="708"/>
                    <a:pt x="105367" y="1397"/>
                  </a:cubicBezTo>
                  <a:cubicBezTo>
                    <a:pt x="85699" y="2506"/>
                    <a:pt x="65661" y="3689"/>
                    <a:pt x="47175" y="10640"/>
                  </a:cubicBezTo>
                  <a:cubicBezTo>
                    <a:pt x="28764" y="17590"/>
                    <a:pt x="11832" y="31343"/>
                    <a:pt x="5990" y="50198"/>
                  </a:cubicBezTo>
                  <a:cubicBezTo>
                    <a:pt x="1" y="69867"/>
                    <a:pt x="6877" y="90940"/>
                    <a:pt x="13680" y="110387"/>
                  </a:cubicBezTo>
                  <a:cubicBezTo>
                    <a:pt x="22479" y="135305"/>
                    <a:pt x="31870" y="161332"/>
                    <a:pt x="51390" y="179152"/>
                  </a:cubicBezTo>
                  <a:cubicBezTo>
                    <a:pt x="67098" y="193557"/>
                    <a:pt x="97572" y="207444"/>
                    <a:pt x="121591" y="207444"/>
                  </a:cubicBezTo>
                  <a:cubicBezTo>
                    <a:pt x="124820" y="207444"/>
                    <a:pt x="127933" y="207193"/>
                    <a:pt x="130877" y="206658"/>
                  </a:cubicBezTo>
                  <a:cubicBezTo>
                    <a:pt x="145739" y="204070"/>
                    <a:pt x="159714" y="191205"/>
                    <a:pt x="171840" y="182923"/>
                  </a:cubicBezTo>
                  <a:cubicBezTo>
                    <a:pt x="188625" y="171314"/>
                    <a:pt x="205484" y="159705"/>
                    <a:pt x="222268" y="148097"/>
                  </a:cubicBezTo>
                  <a:cubicBezTo>
                    <a:pt x="236909" y="138041"/>
                    <a:pt x="252067" y="127319"/>
                    <a:pt x="260348" y="111644"/>
                  </a:cubicBezTo>
                  <a:cubicBezTo>
                    <a:pt x="272400" y="88722"/>
                    <a:pt x="266411" y="59071"/>
                    <a:pt x="249996" y="39033"/>
                  </a:cubicBezTo>
                  <a:cubicBezTo>
                    <a:pt x="233507" y="18995"/>
                    <a:pt x="208367" y="7756"/>
                    <a:pt x="182858" y="3098"/>
                  </a:cubicBezTo>
                  <a:cubicBezTo>
                    <a:pt x="169864" y="762"/>
                    <a:pt x="156717" y="0"/>
                    <a:pt x="143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91875" y="238125"/>
              <a:ext cx="6575225" cy="5187000"/>
            </a:xfrm>
            <a:custGeom>
              <a:avLst/>
              <a:gdLst/>
              <a:ahLst/>
              <a:cxnLst/>
              <a:rect l="l" t="t" r="r" b="b"/>
              <a:pathLst>
                <a:path w="263009" h="207480" extrusionOk="0">
                  <a:moveTo>
                    <a:pt x="139601" y="0"/>
                  </a:moveTo>
                  <a:cubicBezTo>
                    <a:pt x="126957" y="0"/>
                    <a:pt x="114313" y="739"/>
                    <a:pt x="101669" y="1405"/>
                  </a:cubicBezTo>
                  <a:cubicBezTo>
                    <a:pt x="82001" y="2514"/>
                    <a:pt x="61963" y="3697"/>
                    <a:pt x="43477" y="10648"/>
                  </a:cubicBezTo>
                  <a:cubicBezTo>
                    <a:pt x="25066" y="17598"/>
                    <a:pt x="8134" y="31351"/>
                    <a:pt x="2292" y="50206"/>
                  </a:cubicBezTo>
                  <a:cubicBezTo>
                    <a:pt x="665" y="55530"/>
                    <a:pt x="0" y="60928"/>
                    <a:pt x="0" y="66399"/>
                  </a:cubicBezTo>
                  <a:cubicBezTo>
                    <a:pt x="0" y="81114"/>
                    <a:pt x="5028" y="96198"/>
                    <a:pt x="9982" y="110395"/>
                  </a:cubicBezTo>
                  <a:cubicBezTo>
                    <a:pt x="18781" y="135313"/>
                    <a:pt x="28172" y="161340"/>
                    <a:pt x="47692" y="179160"/>
                  </a:cubicBezTo>
                  <a:cubicBezTo>
                    <a:pt x="63442" y="193579"/>
                    <a:pt x="93979" y="207480"/>
                    <a:pt x="118010" y="207480"/>
                  </a:cubicBezTo>
                  <a:cubicBezTo>
                    <a:pt x="121190" y="207480"/>
                    <a:pt x="124221" y="207258"/>
                    <a:pt x="127179" y="206666"/>
                  </a:cubicBezTo>
                  <a:cubicBezTo>
                    <a:pt x="142041" y="204078"/>
                    <a:pt x="156016" y="191213"/>
                    <a:pt x="168142" y="182931"/>
                  </a:cubicBezTo>
                  <a:cubicBezTo>
                    <a:pt x="184927" y="171322"/>
                    <a:pt x="201786" y="159713"/>
                    <a:pt x="218570" y="148105"/>
                  </a:cubicBezTo>
                  <a:cubicBezTo>
                    <a:pt x="233211" y="138049"/>
                    <a:pt x="248369" y="127327"/>
                    <a:pt x="256650" y="111652"/>
                  </a:cubicBezTo>
                  <a:cubicBezTo>
                    <a:pt x="261013" y="103370"/>
                    <a:pt x="263009" y="94127"/>
                    <a:pt x="263009" y="84885"/>
                  </a:cubicBezTo>
                  <a:cubicBezTo>
                    <a:pt x="263009" y="68544"/>
                    <a:pt x="256798" y="51833"/>
                    <a:pt x="246298" y="39041"/>
                  </a:cubicBezTo>
                  <a:cubicBezTo>
                    <a:pt x="229809" y="19003"/>
                    <a:pt x="204669" y="7764"/>
                    <a:pt x="179160" y="3106"/>
                  </a:cubicBezTo>
                  <a:cubicBezTo>
                    <a:pt x="166146" y="813"/>
                    <a:pt x="152910" y="0"/>
                    <a:pt x="1396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2971800" y="2231136"/>
            <a:ext cx="3200400" cy="80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 name="Google Shape;48;p3"/>
          <p:cNvSpPr txBox="1">
            <a:spLocks noGrp="1"/>
          </p:cNvSpPr>
          <p:nvPr>
            <p:ph type="title" idx="2" hasCustomPrompt="1"/>
          </p:nvPr>
        </p:nvSpPr>
        <p:spPr>
          <a:xfrm>
            <a:off x="2971800" y="1161288"/>
            <a:ext cx="2967600" cy="106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49" name="Google Shape;49;p3"/>
          <p:cNvSpPr txBox="1">
            <a:spLocks noGrp="1"/>
          </p:cNvSpPr>
          <p:nvPr>
            <p:ph type="subTitle" idx="1"/>
          </p:nvPr>
        </p:nvSpPr>
        <p:spPr>
          <a:xfrm>
            <a:off x="2973225" y="2999232"/>
            <a:ext cx="3200400" cy="685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grpSp>
        <p:nvGrpSpPr>
          <p:cNvPr id="50" name="Google Shape;50;p3"/>
          <p:cNvGrpSpPr/>
          <p:nvPr/>
        </p:nvGrpSpPr>
        <p:grpSpPr>
          <a:xfrm>
            <a:off x="432850" y="0"/>
            <a:ext cx="8278300" cy="5165700"/>
            <a:chOff x="432850" y="0"/>
            <a:chExt cx="8278300" cy="5165700"/>
          </a:xfrm>
        </p:grpSpPr>
        <p:cxnSp>
          <p:nvCxnSpPr>
            <p:cNvPr id="51" name="Google Shape;51;p3"/>
            <p:cNvCxnSpPr/>
            <p:nvPr/>
          </p:nvCxnSpPr>
          <p:spPr>
            <a:xfrm rot="10800000">
              <a:off x="8420275" y="2664300"/>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52" name="Google Shape;52;p3"/>
            <p:cNvGrpSpPr/>
            <p:nvPr/>
          </p:nvGrpSpPr>
          <p:grpSpPr>
            <a:xfrm>
              <a:off x="8129350" y="4292175"/>
              <a:ext cx="581800" cy="582350"/>
              <a:chOff x="8064275" y="887850"/>
              <a:chExt cx="581800" cy="582350"/>
            </a:xfrm>
          </p:grpSpPr>
          <p:sp>
            <p:nvSpPr>
              <p:cNvPr id="53" name="Google Shape;53;p3"/>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3"/>
            <p:cNvGrpSpPr/>
            <p:nvPr/>
          </p:nvGrpSpPr>
          <p:grpSpPr>
            <a:xfrm>
              <a:off x="8274238" y="3720600"/>
              <a:ext cx="292025" cy="292575"/>
              <a:chOff x="7353050" y="316275"/>
              <a:chExt cx="292025" cy="292575"/>
            </a:xfrm>
          </p:grpSpPr>
          <p:sp>
            <p:nvSpPr>
              <p:cNvPr id="60" name="Google Shape;60;p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3"/>
            <p:cNvGrpSpPr/>
            <p:nvPr/>
          </p:nvGrpSpPr>
          <p:grpSpPr>
            <a:xfrm>
              <a:off x="8332763" y="3212475"/>
              <a:ext cx="175000" cy="175000"/>
              <a:chOff x="8792300" y="321275"/>
              <a:chExt cx="175000" cy="175000"/>
            </a:xfrm>
          </p:grpSpPr>
          <p:sp>
            <p:nvSpPr>
              <p:cNvPr id="65" name="Google Shape;65;p3"/>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9" name="Google Shape;69;p3"/>
            <p:cNvCxnSpPr/>
            <p:nvPr/>
          </p:nvCxnSpPr>
          <p:spPr>
            <a:xfrm>
              <a:off x="723725" y="613"/>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70" name="Google Shape;70;p3"/>
            <p:cNvGrpSpPr/>
            <p:nvPr/>
          </p:nvGrpSpPr>
          <p:grpSpPr>
            <a:xfrm rot="10800000">
              <a:off x="432850" y="291788"/>
              <a:ext cx="581800" cy="582350"/>
              <a:chOff x="8064275" y="887850"/>
              <a:chExt cx="581800" cy="582350"/>
            </a:xfrm>
          </p:grpSpPr>
          <p:sp>
            <p:nvSpPr>
              <p:cNvPr id="71" name="Google Shape;71;p3"/>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3"/>
            <p:cNvGrpSpPr/>
            <p:nvPr/>
          </p:nvGrpSpPr>
          <p:grpSpPr>
            <a:xfrm rot="10800000">
              <a:off x="577738" y="1153138"/>
              <a:ext cx="292025" cy="292575"/>
              <a:chOff x="7353050" y="316275"/>
              <a:chExt cx="292025" cy="292575"/>
            </a:xfrm>
          </p:grpSpPr>
          <p:sp>
            <p:nvSpPr>
              <p:cNvPr id="78" name="Google Shape;78;p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3"/>
            <p:cNvGrpSpPr/>
            <p:nvPr/>
          </p:nvGrpSpPr>
          <p:grpSpPr>
            <a:xfrm rot="10800000">
              <a:off x="636238" y="1778838"/>
              <a:ext cx="175000" cy="175000"/>
              <a:chOff x="8792300" y="321275"/>
              <a:chExt cx="175000" cy="175000"/>
            </a:xfrm>
          </p:grpSpPr>
          <p:sp>
            <p:nvSpPr>
              <p:cNvPr id="83" name="Google Shape;83;p3"/>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3"/>
            <p:cNvGrpSpPr/>
            <p:nvPr/>
          </p:nvGrpSpPr>
          <p:grpSpPr>
            <a:xfrm>
              <a:off x="432850" y="2003163"/>
              <a:ext cx="175013" cy="27000"/>
              <a:chOff x="5662375" y="212375"/>
              <a:chExt cx="175013" cy="27000"/>
            </a:xfrm>
          </p:grpSpPr>
          <p:sp>
            <p:nvSpPr>
              <p:cNvPr id="88" name="Google Shape;88;p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3"/>
            <p:cNvGrpSpPr/>
            <p:nvPr/>
          </p:nvGrpSpPr>
          <p:grpSpPr>
            <a:xfrm>
              <a:off x="788100" y="208488"/>
              <a:ext cx="175013" cy="27000"/>
              <a:chOff x="5662375" y="212375"/>
              <a:chExt cx="175013" cy="27000"/>
            </a:xfrm>
          </p:grpSpPr>
          <p:sp>
            <p:nvSpPr>
              <p:cNvPr id="92" name="Google Shape;92;p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3"/>
            <p:cNvGrpSpPr/>
            <p:nvPr/>
          </p:nvGrpSpPr>
          <p:grpSpPr>
            <a:xfrm>
              <a:off x="8129350" y="4988725"/>
              <a:ext cx="175013" cy="27000"/>
              <a:chOff x="5662375" y="212375"/>
              <a:chExt cx="175013" cy="27000"/>
            </a:xfrm>
          </p:grpSpPr>
          <p:sp>
            <p:nvSpPr>
              <p:cNvPr id="96" name="Google Shape;96;p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3"/>
            <p:cNvGrpSpPr/>
            <p:nvPr/>
          </p:nvGrpSpPr>
          <p:grpSpPr>
            <a:xfrm>
              <a:off x="8497550" y="3429425"/>
              <a:ext cx="175013" cy="27000"/>
              <a:chOff x="5662375" y="212375"/>
              <a:chExt cx="175013" cy="27000"/>
            </a:xfrm>
          </p:grpSpPr>
          <p:sp>
            <p:nvSpPr>
              <p:cNvPr id="100" name="Google Shape;100;p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3" name="Google Shape;103;p3"/>
            <p:cNvCxnSpPr/>
            <p:nvPr/>
          </p:nvCxnSpPr>
          <p:spPr>
            <a:xfrm>
              <a:off x="8407225" y="0"/>
              <a:ext cx="0" cy="2160900"/>
            </a:xfrm>
            <a:prstGeom prst="straightConnector1">
              <a:avLst/>
            </a:prstGeom>
            <a:noFill/>
            <a:ln w="9525" cap="flat" cmpd="sng">
              <a:solidFill>
                <a:schemeClr val="dk1"/>
              </a:solidFill>
              <a:prstDash val="solid"/>
              <a:round/>
              <a:headEnd type="none" w="med" len="med"/>
              <a:tailEnd type="none" w="med" len="med"/>
            </a:ln>
          </p:spPr>
        </p:cxnSp>
        <p:cxnSp>
          <p:nvCxnSpPr>
            <p:cNvPr id="104" name="Google Shape;104;p3"/>
            <p:cNvCxnSpPr/>
            <p:nvPr/>
          </p:nvCxnSpPr>
          <p:spPr>
            <a:xfrm>
              <a:off x="718025" y="2985634"/>
              <a:ext cx="0" cy="2160900"/>
            </a:xfrm>
            <a:prstGeom prst="straightConnector1">
              <a:avLst/>
            </a:prstGeom>
            <a:noFill/>
            <a:ln w="9525" cap="flat" cmpd="sng">
              <a:solidFill>
                <a:schemeClr val="dk1"/>
              </a:solidFill>
              <a:prstDash val="solid"/>
              <a:round/>
              <a:headEnd type="none" w="med" len="med"/>
              <a:tailEnd type="none" w="med" len="med"/>
            </a:ln>
          </p:spPr>
        </p:cxnSp>
        <p:sp>
          <p:nvSpPr>
            <p:cNvPr id="105" name="Google Shape;105;p3"/>
            <p:cNvSpPr/>
            <p:nvPr/>
          </p:nvSpPr>
          <p:spPr>
            <a:xfrm>
              <a:off x="671825" y="458788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671825" y="394033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361025" y="1453500"/>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361025" y="234875"/>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ree columns of text 4">
  <p:cSld name="CUSTOM_14">
    <p:spTree>
      <p:nvGrpSpPr>
        <p:cNvPr id="1" name="Shape 1090"/>
        <p:cNvGrpSpPr/>
        <p:nvPr/>
      </p:nvGrpSpPr>
      <p:grpSpPr>
        <a:xfrm>
          <a:off x="0" y="0"/>
          <a:ext cx="0" cy="0"/>
          <a:chOff x="0" y="0"/>
          <a:chExt cx="0" cy="0"/>
        </a:xfrm>
      </p:grpSpPr>
      <p:cxnSp>
        <p:nvCxnSpPr>
          <p:cNvPr id="1091" name="Google Shape;1091;p22"/>
          <p:cNvCxnSpPr/>
          <p:nvPr/>
        </p:nvCxnSpPr>
        <p:spPr>
          <a:xfrm>
            <a:off x="590450" y="4340600"/>
            <a:ext cx="670200" cy="423000"/>
          </a:xfrm>
          <a:prstGeom prst="straightConnector1">
            <a:avLst/>
          </a:prstGeom>
          <a:noFill/>
          <a:ln w="9525" cap="flat" cmpd="sng">
            <a:solidFill>
              <a:schemeClr val="dk2"/>
            </a:solidFill>
            <a:prstDash val="solid"/>
            <a:round/>
            <a:headEnd type="none" w="med" len="med"/>
            <a:tailEnd type="none" w="med" len="med"/>
          </a:ln>
        </p:spPr>
      </p:cxnSp>
      <p:sp>
        <p:nvSpPr>
          <p:cNvPr id="1092" name="Google Shape;1092;p22"/>
          <p:cNvSpPr txBox="1">
            <a:spLocks noGrp="1"/>
          </p:cNvSpPr>
          <p:nvPr>
            <p:ph type="title"/>
          </p:nvPr>
        </p:nvSpPr>
        <p:spPr>
          <a:xfrm>
            <a:off x="2208175" y="342775"/>
            <a:ext cx="4727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1093" name="Google Shape;1093;p22"/>
          <p:cNvCxnSpPr/>
          <p:nvPr/>
        </p:nvCxnSpPr>
        <p:spPr>
          <a:xfrm rot="10800000" flipH="1">
            <a:off x="0" y="4332550"/>
            <a:ext cx="590700" cy="663900"/>
          </a:xfrm>
          <a:prstGeom prst="straightConnector1">
            <a:avLst/>
          </a:prstGeom>
          <a:noFill/>
          <a:ln w="9525" cap="flat" cmpd="sng">
            <a:solidFill>
              <a:schemeClr val="dk2"/>
            </a:solidFill>
            <a:prstDash val="solid"/>
            <a:round/>
            <a:headEnd type="none" w="med" len="med"/>
            <a:tailEnd type="none" w="med" len="med"/>
          </a:ln>
        </p:spPr>
      </p:cxnSp>
      <p:grpSp>
        <p:nvGrpSpPr>
          <p:cNvPr id="1094" name="Google Shape;1094;p22"/>
          <p:cNvGrpSpPr/>
          <p:nvPr/>
        </p:nvGrpSpPr>
        <p:grpSpPr>
          <a:xfrm flipH="1">
            <a:off x="431725" y="4183775"/>
            <a:ext cx="292025" cy="292575"/>
            <a:chOff x="7353050" y="316275"/>
            <a:chExt cx="292025" cy="292575"/>
          </a:xfrm>
        </p:grpSpPr>
        <p:sp>
          <p:nvSpPr>
            <p:cNvPr id="1095" name="Google Shape;1095;p22"/>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2"/>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2"/>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2"/>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22"/>
          <p:cNvGrpSpPr/>
          <p:nvPr/>
        </p:nvGrpSpPr>
        <p:grpSpPr>
          <a:xfrm>
            <a:off x="1075789" y="4604675"/>
            <a:ext cx="293111" cy="293388"/>
            <a:chOff x="3164039" y="430875"/>
            <a:chExt cx="293111" cy="293388"/>
          </a:xfrm>
        </p:grpSpPr>
        <p:sp>
          <p:nvSpPr>
            <p:cNvPr id="1100" name="Google Shape;1100;p22"/>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2"/>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2"/>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2"/>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2"/>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2"/>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06" name="Google Shape;1106;p22"/>
          <p:cNvCxnSpPr/>
          <p:nvPr/>
        </p:nvCxnSpPr>
        <p:spPr>
          <a:xfrm rot="10800000">
            <a:off x="7196975" y="295100"/>
            <a:ext cx="1157100" cy="542700"/>
          </a:xfrm>
          <a:prstGeom prst="straightConnector1">
            <a:avLst/>
          </a:prstGeom>
          <a:noFill/>
          <a:ln w="9525" cap="flat" cmpd="sng">
            <a:solidFill>
              <a:schemeClr val="dk2"/>
            </a:solidFill>
            <a:prstDash val="solid"/>
            <a:round/>
            <a:headEnd type="none" w="med" len="med"/>
            <a:tailEnd type="none" w="med" len="med"/>
          </a:ln>
        </p:spPr>
      </p:cxnSp>
      <p:cxnSp>
        <p:nvCxnSpPr>
          <p:cNvPr id="1107" name="Google Shape;1107;p22"/>
          <p:cNvCxnSpPr/>
          <p:nvPr/>
        </p:nvCxnSpPr>
        <p:spPr>
          <a:xfrm flipH="1">
            <a:off x="8354075" y="-6625"/>
            <a:ext cx="791400" cy="836400"/>
          </a:xfrm>
          <a:prstGeom prst="straightConnector1">
            <a:avLst/>
          </a:prstGeom>
          <a:noFill/>
          <a:ln w="9525" cap="flat" cmpd="sng">
            <a:solidFill>
              <a:schemeClr val="dk2"/>
            </a:solidFill>
            <a:prstDash val="solid"/>
            <a:round/>
            <a:headEnd type="none" w="med" len="med"/>
            <a:tailEnd type="none" w="med" len="med"/>
          </a:ln>
        </p:spPr>
      </p:cxnSp>
      <p:grpSp>
        <p:nvGrpSpPr>
          <p:cNvPr id="1108" name="Google Shape;1108;p22"/>
          <p:cNvGrpSpPr/>
          <p:nvPr/>
        </p:nvGrpSpPr>
        <p:grpSpPr>
          <a:xfrm>
            <a:off x="8064275" y="526925"/>
            <a:ext cx="581800" cy="582350"/>
            <a:chOff x="8064275" y="887850"/>
            <a:chExt cx="581800" cy="582350"/>
          </a:xfrm>
        </p:grpSpPr>
        <p:sp>
          <p:nvSpPr>
            <p:cNvPr id="1109" name="Google Shape;1109;p22"/>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2"/>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2"/>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2"/>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2"/>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2"/>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22"/>
          <p:cNvGrpSpPr/>
          <p:nvPr/>
        </p:nvGrpSpPr>
        <p:grpSpPr>
          <a:xfrm>
            <a:off x="7033875" y="170875"/>
            <a:ext cx="292025" cy="292575"/>
            <a:chOff x="7353050" y="316275"/>
            <a:chExt cx="292025" cy="292575"/>
          </a:xfrm>
        </p:grpSpPr>
        <p:sp>
          <p:nvSpPr>
            <p:cNvPr id="1116" name="Google Shape;1116;p22"/>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2"/>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2"/>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2"/>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22"/>
          <p:cNvGrpSpPr/>
          <p:nvPr/>
        </p:nvGrpSpPr>
        <p:grpSpPr>
          <a:xfrm>
            <a:off x="8757950" y="229650"/>
            <a:ext cx="175000" cy="175000"/>
            <a:chOff x="8792300" y="321275"/>
            <a:chExt cx="175000" cy="175000"/>
          </a:xfrm>
        </p:grpSpPr>
        <p:sp>
          <p:nvSpPr>
            <p:cNvPr id="1121" name="Google Shape;1121;p22"/>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2"/>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2"/>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2"/>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22"/>
          <p:cNvGrpSpPr/>
          <p:nvPr/>
        </p:nvGrpSpPr>
        <p:grpSpPr>
          <a:xfrm>
            <a:off x="8490050" y="170875"/>
            <a:ext cx="175013" cy="27000"/>
            <a:chOff x="5662375" y="212375"/>
            <a:chExt cx="175013" cy="27000"/>
          </a:xfrm>
        </p:grpSpPr>
        <p:sp>
          <p:nvSpPr>
            <p:cNvPr id="1126" name="Google Shape;1126;p2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22"/>
          <p:cNvGrpSpPr/>
          <p:nvPr/>
        </p:nvGrpSpPr>
        <p:grpSpPr>
          <a:xfrm>
            <a:off x="7916350" y="1124600"/>
            <a:ext cx="175013" cy="27000"/>
            <a:chOff x="5662375" y="212375"/>
            <a:chExt cx="175013" cy="27000"/>
          </a:xfrm>
        </p:grpSpPr>
        <p:sp>
          <p:nvSpPr>
            <p:cNvPr id="1130" name="Google Shape;1130;p2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22"/>
          <p:cNvSpPr txBox="1">
            <a:spLocks noGrp="1"/>
          </p:cNvSpPr>
          <p:nvPr>
            <p:ph type="subTitle" idx="1"/>
          </p:nvPr>
        </p:nvSpPr>
        <p:spPr>
          <a:xfrm>
            <a:off x="5641848" y="2743200"/>
            <a:ext cx="1865400" cy="402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134" name="Google Shape;1134;p22"/>
          <p:cNvSpPr txBox="1">
            <a:spLocks noGrp="1"/>
          </p:cNvSpPr>
          <p:nvPr>
            <p:ph type="subTitle" idx="2"/>
          </p:nvPr>
        </p:nvSpPr>
        <p:spPr>
          <a:xfrm>
            <a:off x="3639312" y="1636776"/>
            <a:ext cx="1865400" cy="402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135" name="Google Shape;1135;p22"/>
          <p:cNvSpPr txBox="1">
            <a:spLocks noGrp="1"/>
          </p:cNvSpPr>
          <p:nvPr>
            <p:ph type="subTitle" idx="3"/>
          </p:nvPr>
        </p:nvSpPr>
        <p:spPr>
          <a:xfrm>
            <a:off x="1636776" y="2249424"/>
            <a:ext cx="1865400" cy="402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136" name="Google Shape;1136;p22"/>
          <p:cNvSpPr txBox="1">
            <a:spLocks noGrp="1"/>
          </p:cNvSpPr>
          <p:nvPr>
            <p:ph type="subTitle" idx="4"/>
          </p:nvPr>
        </p:nvSpPr>
        <p:spPr>
          <a:xfrm>
            <a:off x="5641848" y="3081528"/>
            <a:ext cx="18654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137" name="Google Shape;1137;p22"/>
          <p:cNvSpPr txBox="1">
            <a:spLocks noGrp="1"/>
          </p:cNvSpPr>
          <p:nvPr>
            <p:ph type="subTitle" idx="5"/>
          </p:nvPr>
        </p:nvSpPr>
        <p:spPr>
          <a:xfrm>
            <a:off x="3639312" y="1975104"/>
            <a:ext cx="18654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138" name="Google Shape;1138;p22"/>
          <p:cNvSpPr txBox="1">
            <a:spLocks noGrp="1"/>
          </p:cNvSpPr>
          <p:nvPr>
            <p:ph type="subTitle" idx="6"/>
          </p:nvPr>
        </p:nvSpPr>
        <p:spPr>
          <a:xfrm>
            <a:off x="1636776" y="2596896"/>
            <a:ext cx="18654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3">
  <p:cSld name="TITLE_AND_BODY_1">
    <p:spTree>
      <p:nvGrpSpPr>
        <p:cNvPr id="1" name="Shape 1139"/>
        <p:cNvGrpSpPr/>
        <p:nvPr/>
      </p:nvGrpSpPr>
      <p:grpSpPr>
        <a:xfrm>
          <a:off x="0" y="0"/>
          <a:ext cx="0" cy="0"/>
          <a:chOff x="0" y="0"/>
          <a:chExt cx="0" cy="0"/>
        </a:xfrm>
      </p:grpSpPr>
      <p:sp>
        <p:nvSpPr>
          <p:cNvPr id="1140" name="Google Shape;1140;p23"/>
          <p:cNvSpPr txBox="1">
            <a:spLocks noGrp="1"/>
          </p:cNvSpPr>
          <p:nvPr>
            <p:ph type="title"/>
          </p:nvPr>
        </p:nvSpPr>
        <p:spPr>
          <a:xfrm>
            <a:off x="2532888" y="338328"/>
            <a:ext cx="4087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41" name="Google Shape;1141;p23"/>
          <p:cNvSpPr txBox="1">
            <a:spLocks noGrp="1"/>
          </p:cNvSpPr>
          <p:nvPr>
            <p:ph type="body" idx="1"/>
          </p:nvPr>
        </p:nvSpPr>
        <p:spPr>
          <a:xfrm>
            <a:off x="714650" y="1152150"/>
            <a:ext cx="7705500" cy="3529500"/>
          </a:xfrm>
          <a:prstGeom prst="rect">
            <a:avLst/>
          </a:prstGeom>
          <a:noFill/>
          <a:ln>
            <a:noFill/>
          </a:ln>
        </p:spPr>
        <p:txBody>
          <a:bodyPr spcFirstLastPara="1" wrap="square" lIns="91425" tIns="91425" rIns="91425" bIns="91425" anchor="ctr" anchorCtr="0">
            <a:noAutofit/>
          </a:bodyPr>
          <a:lstStyle>
            <a:lvl1pPr marL="457200" lvl="0" indent="-304800" rtl="0">
              <a:spcBef>
                <a:spcPts val="0"/>
              </a:spcBef>
              <a:spcAft>
                <a:spcPts val="0"/>
              </a:spcAft>
              <a:buClr>
                <a:srgbClr val="434343"/>
              </a:buClr>
              <a:buSzPts val="1200"/>
              <a:buFont typeface="Barlow Semi Condensed Medium"/>
              <a:buAutoNum type="arabicPeriod"/>
              <a:defRPr sz="1200">
                <a:solidFill>
                  <a:schemeClr val="dk2"/>
                </a:solidFill>
                <a:latin typeface="Barlow Semi Condensed"/>
                <a:ea typeface="Barlow Semi Condensed"/>
                <a:cs typeface="Barlow Semi Condensed"/>
                <a:sym typeface="Barlow Semi Condensed"/>
              </a:defRPr>
            </a:lvl1pPr>
            <a:lvl2pPr marL="914400" lvl="1" indent="-3048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2pPr>
            <a:lvl3pPr marL="1371600" lvl="2" indent="-3048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3pPr>
            <a:lvl4pPr marL="1828800" lvl="3" indent="-304800" rtl="0">
              <a:spcBef>
                <a:spcPts val="0"/>
              </a:spcBef>
              <a:spcAft>
                <a:spcPts val="0"/>
              </a:spcAft>
              <a:buClr>
                <a:srgbClr val="434343"/>
              </a:buClr>
              <a:buSzPts val="1200"/>
              <a:buFont typeface="Roboto Condensed Light"/>
              <a:buAutoNum type="arabicPeriod"/>
              <a:defRPr>
                <a:solidFill>
                  <a:schemeClr val="dk2"/>
                </a:solidFill>
                <a:latin typeface="Barlow Semi Condensed"/>
                <a:ea typeface="Barlow Semi Condensed"/>
                <a:cs typeface="Barlow Semi Condensed"/>
                <a:sym typeface="Barlow Semi Condensed"/>
              </a:defRPr>
            </a:lvl4pPr>
            <a:lvl5pPr marL="2286000" lvl="4" indent="-3048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5pPr>
            <a:lvl6pPr marL="2743200" lvl="5" indent="-3048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6pPr>
            <a:lvl7pPr marL="3200400" lvl="6" indent="-304800" rtl="0">
              <a:spcBef>
                <a:spcPts val="0"/>
              </a:spcBef>
              <a:spcAft>
                <a:spcPts val="0"/>
              </a:spcAft>
              <a:buClr>
                <a:srgbClr val="434343"/>
              </a:buClr>
              <a:buSzPts val="1200"/>
              <a:buFont typeface="Roboto Condensed Light"/>
              <a:buAutoNum type="arabicPeriod"/>
              <a:defRPr>
                <a:solidFill>
                  <a:schemeClr val="dk2"/>
                </a:solidFill>
                <a:latin typeface="Barlow Semi Condensed"/>
                <a:ea typeface="Barlow Semi Condensed"/>
                <a:cs typeface="Barlow Semi Condensed"/>
                <a:sym typeface="Barlow Semi Condensed"/>
              </a:defRPr>
            </a:lvl7pPr>
            <a:lvl8pPr marL="3657600" lvl="7" indent="-3048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8pPr>
            <a:lvl9pPr marL="4114800" lvl="8" indent="-3048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9pPr>
          </a:lstStyle>
          <a:p>
            <a:endParaRPr/>
          </a:p>
        </p:txBody>
      </p:sp>
      <p:cxnSp>
        <p:nvCxnSpPr>
          <p:cNvPr id="1142" name="Google Shape;1142;p23"/>
          <p:cNvCxnSpPr/>
          <p:nvPr/>
        </p:nvCxnSpPr>
        <p:spPr>
          <a:xfrm rot="10800000">
            <a:off x="303000" y="3359375"/>
            <a:ext cx="151800" cy="957300"/>
          </a:xfrm>
          <a:prstGeom prst="straightConnector1">
            <a:avLst/>
          </a:prstGeom>
          <a:noFill/>
          <a:ln w="9525" cap="flat" cmpd="sng">
            <a:solidFill>
              <a:schemeClr val="dk1"/>
            </a:solidFill>
            <a:prstDash val="solid"/>
            <a:round/>
            <a:headEnd type="none" w="med" len="med"/>
            <a:tailEnd type="none" w="med" len="med"/>
          </a:ln>
        </p:spPr>
      </p:cxnSp>
      <p:cxnSp>
        <p:nvCxnSpPr>
          <p:cNvPr id="1143" name="Google Shape;1143;p23"/>
          <p:cNvCxnSpPr/>
          <p:nvPr/>
        </p:nvCxnSpPr>
        <p:spPr>
          <a:xfrm rot="10800000" flipH="1">
            <a:off x="0" y="4332550"/>
            <a:ext cx="446700" cy="663900"/>
          </a:xfrm>
          <a:prstGeom prst="straightConnector1">
            <a:avLst/>
          </a:prstGeom>
          <a:noFill/>
          <a:ln w="9525" cap="flat" cmpd="sng">
            <a:solidFill>
              <a:schemeClr val="dk1"/>
            </a:solidFill>
            <a:prstDash val="solid"/>
            <a:round/>
            <a:headEnd type="none" w="med" len="med"/>
            <a:tailEnd type="none" w="med" len="med"/>
          </a:ln>
        </p:spPr>
      </p:cxnSp>
      <p:grpSp>
        <p:nvGrpSpPr>
          <p:cNvPr id="1144" name="Google Shape;1144;p23"/>
          <p:cNvGrpSpPr/>
          <p:nvPr/>
        </p:nvGrpSpPr>
        <p:grpSpPr>
          <a:xfrm flipH="1">
            <a:off x="300738" y="4167800"/>
            <a:ext cx="292025" cy="292575"/>
            <a:chOff x="7353050" y="316275"/>
            <a:chExt cx="292025" cy="292575"/>
          </a:xfrm>
        </p:grpSpPr>
        <p:sp>
          <p:nvSpPr>
            <p:cNvPr id="1145" name="Google Shape;1145;p2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23"/>
          <p:cNvGrpSpPr/>
          <p:nvPr/>
        </p:nvGrpSpPr>
        <p:grpSpPr>
          <a:xfrm>
            <a:off x="148789" y="3224300"/>
            <a:ext cx="293111" cy="293388"/>
            <a:chOff x="3164039" y="430875"/>
            <a:chExt cx="293111" cy="293388"/>
          </a:xfrm>
        </p:grpSpPr>
        <p:sp>
          <p:nvSpPr>
            <p:cNvPr id="1150" name="Google Shape;1150;p23"/>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3"/>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3"/>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3"/>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3"/>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3"/>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56" name="Google Shape;1156;p23"/>
          <p:cNvCxnSpPr/>
          <p:nvPr/>
        </p:nvCxnSpPr>
        <p:spPr>
          <a:xfrm rot="10800000">
            <a:off x="7196975" y="2951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1157" name="Google Shape;1157;p23"/>
          <p:cNvCxnSpPr/>
          <p:nvPr/>
        </p:nvCxnSpPr>
        <p:spPr>
          <a:xfrm flipH="1">
            <a:off x="8354075" y="-66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1158" name="Google Shape;1158;p23"/>
          <p:cNvGrpSpPr/>
          <p:nvPr/>
        </p:nvGrpSpPr>
        <p:grpSpPr>
          <a:xfrm>
            <a:off x="8064275" y="526925"/>
            <a:ext cx="581800" cy="582350"/>
            <a:chOff x="8064275" y="887850"/>
            <a:chExt cx="581800" cy="582350"/>
          </a:xfrm>
        </p:grpSpPr>
        <p:sp>
          <p:nvSpPr>
            <p:cNvPr id="1159" name="Google Shape;1159;p23"/>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3"/>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3"/>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3"/>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3"/>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3"/>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5" name="Google Shape;1165;p23"/>
          <p:cNvGrpSpPr/>
          <p:nvPr/>
        </p:nvGrpSpPr>
        <p:grpSpPr>
          <a:xfrm>
            <a:off x="7033875" y="170875"/>
            <a:ext cx="292025" cy="292575"/>
            <a:chOff x="7353050" y="316275"/>
            <a:chExt cx="292025" cy="292575"/>
          </a:xfrm>
        </p:grpSpPr>
        <p:sp>
          <p:nvSpPr>
            <p:cNvPr id="1166" name="Google Shape;1166;p2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0" name="Google Shape;1170;p23"/>
          <p:cNvGrpSpPr/>
          <p:nvPr/>
        </p:nvGrpSpPr>
        <p:grpSpPr>
          <a:xfrm>
            <a:off x="8757950" y="229650"/>
            <a:ext cx="175000" cy="175000"/>
            <a:chOff x="8792300" y="321275"/>
            <a:chExt cx="175000" cy="175000"/>
          </a:xfrm>
        </p:grpSpPr>
        <p:sp>
          <p:nvSpPr>
            <p:cNvPr id="1171" name="Google Shape;1171;p23"/>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3"/>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3"/>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3"/>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23"/>
          <p:cNvGrpSpPr/>
          <p:nvPr/>
        </p:nvGrpSpPr>
        <p:grpSpPr>
          <a:xfrm>
            <a:off x="8490050" y="170875"/>
            <a:ext cx="175013" cy="27000"/>
            <a:chOff x="5662375" y="212375"/>
            <a:chExt cx="175013" cy="27000"/>
          </a:xfrm>
        </p:grpSpPr>
        <p:sp>
          <p:nvSpPr>
            <p:cNvPr id="1176" name="Google Shape;1176;p2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23"/>
          <p:cNvGrpSpPr/>
          <p:nvPr/>
        </p:nvGrpSpPr>
        <p:grpSpPr>
          <a:xfrm>
            <a:off x="7916350" y="1124600"/>
            <a:ext cx="175013" cy="27000"/>
            <a:chOff x="5662375" y="212375"/>
            <a:chExt cx="175013" cy="27000"/>
          </a:xfrm>
        </p:grpSpPr>
        <p:sp>
          <p:nvSpPr>
            <p:cNvPr id="1180" name="Google Shape;1180;p2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CUSTOM_15">
    <p:spTree>
      <p:nvGrpSpPr>
        <p:cNvPr id="1" name="Shape 1183"/>
        <p:cNvGrpSpPr/>
        <p:nvPr/>
      </p:nvGrpSpPr>
      <p:grpSpPr>
        <a:xfrm>
          <a:off x="0" y="0"/>
          <a:ext cx="0" cy="0"/>
          <a:chOff x="0" y="0"/>
          <a:chExt cx="0" cy="0"/>
        </a:xfrm>
      </p:grpSpPr>
      <p:sp>
        <p:nvSpPr>
          <p:cNvPr id="1184" name="Google Shape;1184;p24"/>
          <p:cNvSpPr txBox="1">
            <a:spLocks noGrp="1"/>
          </p:cNvSpPr>
          <p:nvPr>
            <p:ph type="title"/>
          </p:nvPr>
        </p:nvSpPr>
        <p:spPr>
          <a:xfrm>
            <a:off x="723750" y="526925"/>
            <a:ext cx="76965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cxnSp>
        <p:nvCxnSpPr>
          <p:cNvPr id="1185" name="Google Shape;1185;p24"/>
          <p:cNvCxnSpPr/>
          <p:nvPr/>
        </p:nvCxnSpPr>
        <p:spPr>
          <a:xfrm>
            <a:off x="590450" y="4340600"/>
            <a:ext cx="670200" cy="423000"/>
          </a:xfrm>
          <a:prstGeom prst="straightConnector1">
            <a:avLst/>
          </a:prstGeom>
          <a:noFill/>
          <a:ln w="9525" cap="flat" cmpd="sng">
            <a:solidFill>
              <a:schemeClr val="dk1"/>
            </a:solidFill>
            <a:prstDash val="solid"/>
            <a:round/>
            <a:headEnd type="none" w="med" len="med"/>
            <a:tailEnd type="none" w="med" len="med"/>
          </a:ln>
        </p:spPr>
      </p:cxnSp>
      <p:cxnSp>
        <p:nvCxnSpPr>
          <p:cNvPr id="1186" name="Google Shape;1186;p24"/>
          <p:cNvCxnSpPr/>
          <p:nvPr/>
        </p:nvCxnSpPr>
        <p:spPr>
          <a:xfrm rot="10800000" flipH="1">
            <a:off x="0" y="4332550"/>
            <a:ext cx="590700" cy="663900"/>
          </a:xfrm>
          <a:prstGeom prst="straightConnector1">
            <a:avLst/>
          </a:prstGeom>
          <a:noFill/>
          <a:ln w="9525" cap="flat" cmpd="sng">
            <a:solidFill>
              <a:schemeClr val="dk1"/>
            </a:solidFill>
            <a:prstDash val="solid"/>
            <a:round/>
            <a:headEnd type="none" w="med" len="med"/>
            <a:tailEnd type="none" w="med" len="med"/>
          </a:ln>
        </p:spPr>
      </p:cxnSp>
      <p:grpSp>
        <p:nvGrpSpPr>
          <p:cNvPr id="1187" name="Google Shape;1187;p24"/>
          <p:cNvGrpSpPr/>
          <p:nvPr/>
        </p:nvGrpSpPr>
        <p:grpSpPr>
          <a:xfrm flipH="1">
            <a:off x="431725" y="4183775"/>
            <a:ext cx="292025" cy="292575"/>
            <a:chOff x="7353050" y="316275"/>
            <a:chExt cx="292025" cy="292575"/>
          </a:xfrm>
        </p:grpSpPr>
        <p:sp>
          <p:nvSpPr>
            <p:cNvPr id="1188" name="Google Shape;1188;p2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2" name="Google Shape;1192;p24"/>
          <p:cNvGrpSpPr/>
          <p:nvPr/>
        </p:nvGrpSpPr>
        <p:grpSpPr>
          <a:xfrm>
            <a:off x="1075789" y="4604675"/>
            <a:ext cx="293111" cy="293388"/>
            <a:chOff x="3164039" y="430875"/>
            <a:chExt cx="293111" cy="293388"/>
          </a:xfrm>
        </p:grpSpPr>
        <p:sp>
          <p:nvSpPr>
            <p:cNvPr id="1193" name="Google Shape;1193;p24"/>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4"/>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4"/>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4"/>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4"/>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4"/>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99" name="Google Shape;1199;p24"/>
          <p:cNvCxnSpPr/>
          <p:nvPr/>
        </p:nvCxnSpPr>
        <p:spPr>
          <a:xfrm rot="10800000">
            <a:off x="7196975" y="295100"/>
            <a:ext cx="1157100" cy="542700"/>
          </a:xfrm>
          <a:prstGeom prst="straightConnector1">
            <a:avLst/>
          </a:prstGeom>
          <a:noFill/>
          <a:ln w="9525" cap="flat" cmpd="sng">
            <a:solidFill>
              <a:schemeClr val="dk2"/>
            </a:solidFill>
            <a:prstDash val="solid"/>
            <a:round/>
            <a:headEnd type="none" w="med" len="med"/>
            <a:tailEnd type="none" w="med" len="med"/>
          </a:ln>
        </p:spPr>
      </p:cxnSp>
      <p:cxnSp>
        <p:nvCxnSpPr>
          <p:cNvPr id="1200" name="Google Shape;1200;p24"/>
          <p:cNvCxnSpPr/>
          <p:nvPr/>
        </p:nvCxnSpPr>
        <p:spPr>
          <a:xfrm flipH="1">
            <a:off x="8354075" y="-6625"/>
            <a:ext cx="791400" cy="836400"/>
          </a:xfrm>
          <a:prstGeom prst="straightConnector1">
            <a:avLst/>
          </a:prstGeom>
          <a:noFill/>
          <a:ln w="9525" cap="flat" cmpd="sng">
            <a:solidFill>
              <a:schemeClr val="dk2"/>
            </a:solidFill>
            <a:prstDash val="solid"/>
            <a:round/>
            <a:headEnd type="none" w="med" len="med"/>
            <a:tailEnd type="none" w="med" len="med"/>
          </a:ln>
        </p:spPr>
      </p:cxnSp>
      <p:grpSp>
        <p:nvGrpSpPr>
          <p:cNvPr id="1201" name="Google Shape;1201;p24"/>
          <p:cNvGrpSpPr/>
          <p:nvPr/>
        </p:nvGrpSpPr>
        <p:grpSpPr>
          <a:xfrm>
            <a:off x="8064275" y="526925"/>
            <a:ext cx="581800" cy="582350"/>
            <a:chOff x="8064275" y="887850"/>
            <a:chExt cx="581800" cy="582350"/>
          </a:xfrm>
        </p:grpSpPr>
        <p:sp>
          <p:nvSpPr>
            <p:cNvPr id="1202" name="Google Shape;1202;p24"/>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4"/>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4"/>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4"/>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4"/>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4"/>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8" name="Google Shape;1208;p24"/>
          <p:cNvGrpSpPr/>
          <p:nvPr/>
        </p:nvGrpSpPr>
        <p:grpSpPr>
          <a:xfrm>
            <a:off x="7033875" y="170875"/>
            <a:ext cx="292025" cy="292575"/>
            <a:chOff x="7353050" y="316275"/>
            <a:chExt cx="292025" cy="292575"/>
          </a:xfrm>
        </p:grpSpPr>
        <p:sp>
          <p:nvSpPr>
            <p:cNvPr id="1209" name="Google Shape;1209;p2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24"/>
          <p:cNvGrpSpPr/>
          <p:nvPr/>
        </p:nvGrpSpPr>
        <p:grpSpPr>
          <a:xfrm>
            <a:off x="8757950" y="229650"/>
            <a:ext cx="175000" cy="175000"/>
            <a:chOff x="8792300" y="321275"/>
            <a:chExt cx="175000" cy="175000"/>
          </a:xfrm>
        </p:grpSpPr>
        <p:sp>
          <p:nvSpPr>
            <p:cNvPr id="1214" name="Google Shape;1214;p24"/>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4"/>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4"/>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4"/>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24"/>
          <p:cNvGrpSpPr/>
          <p:nvPr/>
        </p:nvGrpSpPr>
        <p:grpSpPr>
          <a:xfrm>
            <a:off x="8490050" y="170875"/>
            <a:ext cx="175013" cy="27000"/>
            <a:chOff x="5662375" y="212375"/>
            <a:chExt cx="175013" cy="27000"/>
          </a:xfrm>
        </p:grpSpPr>
        <p:sp>
          <p:nvSpPr>
            <p:cNvPr id="1219" name="Google Shape;1219;p24"/>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4"/>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4"/>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24"/>
          <p:cNvGrpSpPr/>
          <p:nvPr/>
        </p:nvGrpSpPr>
        <p:grpSpPr>
          <a:xfrm>
            <a:off x="7916350" y="1124600"/>
            <a:ext cx="175013" cy="27000"/>
            <a:chOff x="5662375" y="212375"/>
            <a:chExt cx="175013" cy="27000"/>
          </a:xfrm>
        </p:grpSpPr>
        <p:sp>
          <p:nvSpPr>
            <p:cNvPr id="1223" name="Google Shape;1223;p24"/>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4"/>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4"/>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3">
  <p:cSld name="CUSTOM_16">
    <p:spTree>
      <p:nvGrpSpPr>
        <p:cNvPr id="1" name="Shape 1226"/>
        <p:cNvGrpSpPr/>
        <p:nvPr/>
      </p:nvGrpSpPr>
      <p:grpSpPr>
        <a:xfrm>
          <a:off x="0" y="0"/>
          <a:ext cx="0" cy="0"/>
          <a:chOff x="0" y="0"/>
          <a:chExt cx="0" cy="0"/>
        </a:xfrm>
      </p:grpSpPr>
      <p:sp>
        <p:nvSpPr>
          <p:cNvPr id="1227" name="Google Shape;1227;p25"/>
          <p:cNvSpPr txBox="1">
            <a:spLocks noGrp="1"/>
          </p:cNvSpPr>
          <p:nvPr>
            <p:ph type="title"/>
          </p:nvPr>
        </p:nvSpPr>
        <p:spPr>
          <a:xfrm>
            <a:off x="896100" y="1984450"/>
            <a:ext cx="3457200" cy="12921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cxnSp>
        <p:nvCxnSpPr>
          <p:cNvPr id="1228" name="Google Shape;1228;p25"/>
          <p:cNvCxnSpPr/>
          <p:nvPr/>
        </p:nvCxnSpPr>
        <p:spPr>
          <a:xfrm>
            <a:off x="1645925" y="523125"/>
            <a:ext cx="1672500" cy="126000"/>
          </a:xfrm>
          <a:prstGeom prst="straightConnector1">
            <a:avLst/>
          </a:prstGeom>
          <a:noFill/>
          <a:ln w="9525" cap="flat" cmpd="sng">
            <a:solidFill>
              <a:schemeClr val="dk2"/>
            </a:solidFill>
            <a:prstDash val="solid"/>
            <a:round/>
            <a:headEnd type="none" w="med" len="med"/>
            <a:tailEnd type="none" w="med" len="med"/>
          </a:ln>
        </p:spPr>
      </p:cxnSp>
      <p:cxnSp>
        <p:nvCxnSpPr>
          <p:cNvPr id="1229" name="Google Shape;1229;p25"/>
          <p:cNvCxnSpPr/>
          <p:nvPr/>
        </p:nvCxnSpPr>
        <p:spPr>
          <a:xfrm rot="10800000" flipH="1">
            <a:off x="803050" y="529675"/>
            <a:ext cx="829500" cy="743400"/>
          </a:xfrm>
          <a:prstGeom prst="straightConnector1">
            <a:avLst/>
          </a:prstGeom>
          <a:noFill/>
          <a:ln w="9525" cap="flat" cmpd="sng">
            <a:solidFill>
              <a:schemeClr val="dk2"/>
            </a:solidFill>
            <a:prstDash val="solid"/>
            <a:round/>
            <a:headEnd type="none" w="med" len="med"/>
            <a:tailEnd type="none" w="med" len="med"/>
          </a:ln>
        </p:spPr>
      </p:cxnSp>
      <p:cxnSp>
        <p:nvCxnSpPr>
          <p:cNvPr id="1230" name="Google Shape;1230;p25"/>
          <p:cNvCxnSpPr/>
          <p:nvPr/>
        </p:nvCxnSpPr>
        <p:spPr>
          <a:xfrm>
            <a:off x="0" y="65200"/>
            <a:ext cx="796500" cy="1188000"/>
          </a:xfrm>
          <a:prstGeom prst="straightConnector1">
            <a:avLst/>
          </a:prstGeom>
          <a:noFill/>
          <a:ln w="9525" cap="flat" cmpd="sng">
            <a:solidFill>
              <a:schemeClr val="dk2"/>
            </a:solidFill>
            <a:prstDash val="solid"/>
            <a:round/>
            <a:headEnd type="none" w="med" len="med"/>
            <a:tailEnd type="none" w="med" len="med"/>
          </a:ln>
        </p:spPr>
      </p:cxnSp>
      <p:grpSp>
        <p:nvGrpSpPr>
          <p:cNvPr id="1231" name="Google Shape;1231;p25"/>
          <p:cNvGrpSpPr/>
          <p:nvPr/>
        </p:nvGrpSpPr>
        <p:grpSpPr>
          <a:xfrm flipH="1">
            <a:off x="499400" y="959675"/>
            <a:ext cx="581800" cy="582350"/>
            <a:chOff x="8064275" y="887850"/>
            <a:chExt cx="581800" cy="582350"/>
          </a:xfrm>
        </p:grpSpPr>
        <p:sp>
          <p:nvSpPr>
            <p:cNvPr id="1232" name="Google Shape;1232;p25"/>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5"/>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5"/>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5"/>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5"/>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5"/>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8" name="Google Shape;1238;p25"/>
          <p:cNvGrpSpPr/>
          <p:nvPr/>
        </p:nvGrpSpPr>
        <p:grpSpPr>
          <a:xfrm flipH="1">
            <a:off x="1500400" y="388100"/>
            <a:ext cx="292025" cy="292575"/>
            <a:chOff x="7353050" y="316275"/>
            <a:chExt cx="292025" cy="292575"/>
          </a:xfrm>
        </p:grpSpPr>
        <p:sp>
          <p:nvSpPr>
            <p:cNvPr id="1239" name="Google Shape;1239;p2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3" name="Google Shape;1243;p25"/>
          <p:cNvSpPr/>
          <p:nvPr/>
        </p:nvSpPr>
        <p:spPr>
          <a:xfrm flipH="1">
            <a:off x="3166281" y="497632"/>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5"/>
          <p:cNvSpPr/>
          <p:nvPr/>
        </p:nvSpPr>
        <p:spPr>
          <a:xfrm flipH="1">
            <a:off x="3164039" y="495100"/>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5"/>
          <p:cNvSpPr/>
          <p:nvPr/>
        </p:nvSpPr>
        <p:spPr>
          <a:xfrm flipH="1">
            <a:off x="3202780" y="534134"/>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5"/>
          <p:cNvSpPr/>
          <p:nvPr/>
        </p:nvSpPr>
        <p:spPr>
          <a:xfrm flipH="1">
            <a:off x="3200525" y="531602"/>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5"/>
          <p:cNvSpPr/>
          <p:nvPr/>
        </p:nvSpPr>
        <p:spPr>
          <a:xfrm flipH="1">
            <a:off x="3242641" y="573709"/>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5"/>
          <p:cNvSpPr/>
          <p:nvPr/>
        </p:nvSpPr>
        <p:spPr>
          <a:xfrm flipH="1">
            <a:off x="3240109" y="571467"/>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9" name="Google Shape;1249;p25"/>
          <p:cNvGrpSpPr/>
          <p:nvPr/>
        </p:nvGrpSpPr>
        <p:grpSpPr>
          <a:xfrm flipH="1">
            <a:off x="3527112" y="361100"/>
            <a:ext cx="175013" cy="27000"/>
            <a:chOff x="5662375" y="212375"/>
            <a:chExt cx="175013" cy="27000"/>
          </a:xfrm>
        </p:grpSpPr>
        <p:sp>
          <p:nvSpPr>
            <p:cNvPr id="1250" name="Google Shape;1250;p25"/>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5"/>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5"/>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 name="Google Shape;1253;p25"/>
          <p:cNvGrpSpPr/>
          <p:nvPr/>
        </p:nvGrpSpPr>
        <p:grpSpPr>
          <a:xfrm flipH="1">
            <a:off x="480412" y="242700"/>
            <a:ext cx="175013" cy="27000"/>
            <a:chOff x="5662375" y="212375"/>
            <a:chExt cx="175013" cy="27000"/>
          </a:xfrm>
        </p:grpSpPr>
        <p:sp>
          <p:nvSpPr>
            <p:cNvPr id="1254" name="Google Shape;1254;p25"/>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5"/>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5"/>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1257;p25"/>
          <p:cNvGrpSpPr/>
          <p:nvPr/>
        </p:nvGrpSpPr>
        <p:grpSpPr>
          <a:xfrm flipH="1">
            <a:off x="901712" y="1653625"/>
            <a:ext cx="175013" cy="27000"/>
            <a:chOff x="5662375" y="212375"/>
            <a:chExt cx="175013" cy="27000"/>
          </a:xfrm>
        </p:grpSpPr>
        <p:sp>
          <p:nvSpPr>
            <p:cNvPr id="1258" name="Google Shape;1258;p25"/>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5"/>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5"/>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61" name="Google Shape;1261;p25"/>
          <p:cNvCxnSpPr/>
          <p:nvPr/>
        </p:nvCxnSpPr>
        <p:spPr>
          <a:xfrm>
            <a:off x="791400" y="4212400"/>
            <a:ext cx="1157100" cy="542700"/>
          </a:xfrm>
          <a:prstGeom prst="straightConnector1">
            <a:avLst/>
          </a:prstGeom>
          <a:noFill/>
          <a:ln w="9525" cap="flat" cmpd="sng">
            <a:solidFill>
              <a:schemeClr val="dk2"/>
            </a:solidFill>
            <a:prstDash val="solid"/>
            <a:round/>
            <a:headEnd type="none" w="med" len="med"/>
            <a:tailEnd type="none" w="med" len="med"/>
          </a:ln>
        </p:spPr>
      </p:cxnSp>
      <p:cxnSp>
        <p:nvCxnSpPr>
          <p:cNvPr id="1262" name="Google Shape;1262;p25"/>
          <p:cNvCxnSpPr/>
          <p:nvPr/>
        </p:nvCxnSpPr>
        <p:spPr>
          <a:xfrm rot="10800000" flipH="1">
            <a:off x="0" y="4220425"/>
            <a:ext cx="791400" cy="836400"/>
          </a:xfrm>
          <a:prstGeom prst="straightConnector1">
            <a:avLst/>
          </a:prstGeom>
          <a:noFill/>
          <a:ln w="9525" cap="flat" cmpd="sng">
            <a:solidFill>
              <a:schemeClr val="dk2"/>
            </a:solidFill>
            <a:prstDash val="solid"/>
            <a:round/>
            <a:headEnd type="none" w="med" len="med"/>
            <a:tailEnd type="none" w="med" len="med"/>
          </a:ln>
        </p:spPr>
      </p:cxnSp>
      <p:grpSp>
        <p:nvGrpSpPr>
          <p:cNvPr id="1263" name="Google Shape;1263;p25"/>
          <p:cNvGrpSpPr/>
          <p:nvPr/>
        </p:nvGrpSpPr>
        <p:grpSpPr>
          <a:xfrm rot="10800000">
            <a:off x="499400" y="3940925"/>
            <a:ext cx="581800" cy="582350"/>
            <a:chOff x="8064275" y="887850"/>
            <a:chExt cx="581800" cy="582350"/>
          </a:xfrm>
        </p:grpSpPr>
        <p:sp>
          <p:nvSpPr>
            <p:cNvPr id="1264" name="Google Shape;1264;p25"/>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5"/>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5"/>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5"/>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5"/>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5"/>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25"/>
          <p:cNvGrpSpPr/>
          <p:nvPr/>
        </p:nvGrpSpPr>
        <p:grpSpPr>
          <a:xfrm rot="10800000">
            <a:off x="1819575" y="4586750"/>
            <a:ext cx="292025" cy="292575"/>
            <a:chOff x="7353050" y="316275"/>
            <a:chExt cx="292025" cy="292575"/>
          </a:xfrm>
        </p:grpSpPr>
        <p:sp>
          <p:nvSpPr>
            <p:cNvPr id="1271" name="Google Shape;1271;p2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25"/>
          <p:cNvGrpSpPr/>
          <p:nvPr/>
        </p:nvGrpSpPr>
        <p:grpSpPr>
          <a:xfrm rot="10800000">
            <a:off x="212525" y="4645550"/>
            <a:ext cx="175000" cy="175000"/>
            <a:chOff x="8792300" y="321275"/>
            <a:chExt cx="175000" cy="175000"/>
          </a:xfrm>
        </p:grpSpPr>
        <p:sp>
          <p:nvSpPr>
            <p:cNvPr id="1276" name="Google Shape;1276;p25"/>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5"/>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5"/>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5"/>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25"/>
          <p:cNvGrpSpPr/>
          <p:nvPr/>
        </p:nvGrpSpPr>
        <p:grpSpPr>
          <a:xfrm rot="10800000">
            <a:off x="480412" y="4852325"/>
            <a:ext cx="175013" cy="27000"/>
            <a:chOff x="5662375" y="212375"/>
            <a:chExt cx="175013" cy="27000"/>
          </a:xfrm>
        </p:grpSpPr>
        <p:sp>
          <p:nvSpPr>
            <p:cNvPr id="1281" name="Google Shape;1281;p25"/>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5"/>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5"/>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25"/>
          <p:cNvGrpSpPr/>
          <p:nvPr/>
        </p:nvGrpSpPr>
        <p:grpSpPr>
          <a:xfrm rot="10800000">
            <a:off x="1054112" y="3898600"/>
            <a:ext cx="175013" cy="27000"/>
            <a:chOff x="5662375" y="212375"/>
            <a:chExt cx="175013" cy="27000"/>
          </a:xfrm>
        </p:grpSpPr>
        <p:sp>
          <p:nvSpPr>
            <p:cNvPr id="1285" name="Google Shape;1285;p25"/>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5"/>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5"/>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4">
  <p:cSld name="CUSTOM_17">
    <p:spTree>
      <p:nvGrpSpPr>
        <p:cNvPr id="1" name="Shape 1288"/>
        <p:cNvGrpSpPr/>
        <p:nvPr/>
      </p:nvGrpSpPr>
      <p:grpSpPr>
        <a:xfrm>
          <a:off x="0" y="0"/>
          <a:ext cx="0" cy="0"/>
          <a:chOff x="0" y="0"/>
          <a:chExt cx="0" cy="0"/>
        </a:xfrm>
      </p:grpSpPr>
      <p:sp>
        <p:nvSpPr>
          <p:cNvPr id="1289" name="Google Shape;1289;p26"/>
          <p:cNvSpPr txBox="1">
            <a:spLocks noGrp="1"/>
          </p:cNvSpPr>
          <p:nvPr>
            <p:ph type="title"/>
          </p:nvPr>
        </p:nvSpPr>
        <p:spPr>
          <a:xfrm>
            <a:off x="723750" y="526925"/>
            <a:ext cx="76965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cxnSp>
        <p:nvCxnSpPr>
          <p:cNvPr id="1290" name="Google Shape;1290;p26"/>
          <p:cNvCxnSpPr/>
          <p:nvPr/>
        </p:nvCxnSpPr>
        <p:spPr>
          <a:xfrm rot="10800000">
            <a:off x="8109000" y="501275"/>
            <a:ext cx="737700" cy="737700"/>
          </a:xfrm>
          <a:prstGeom prst="straightConnector1">
            <a:avLst/>
          </a:prstGeom>
          <a:noFill/>
          <a:ln w="9525" cap="flat" cmpd="sng">
            <a:solidFill>
              <a:schemeClr val="dk2"/>
            </a:solidFill>
            <a:prstDash val="solid"/>
            <a:round/>
            <a:headEnd type="none" w="med" len="med"/>
            <a:tailEnd type="none" w="med" len="med"/>
          </a:ln>
        </p:spPr>
      </p:cxnSp>
      <p:cxnSp>
        <p:nvCxnSpPr>
          <p:cNvPr id="1291" name="Google Shape;1291;p26"/>
          <p:cNvCxnSpPr/>
          <p:nvPr/>
        </p:nvCxnSpPr>
        <p:spPr>
          <a:xfrm>
            <a:off x="582475" y="282188"/>
            <a:ext cx="1212900" cy="422700"/>
          </a:xfrm>
          <a:prstGeom prst="straightConnector1">
            <a:avLst/>
          </a:prstGeom>
          <a:noFill/>
          <a:ln w="9525" cap="flat" cmpd="sng">
            <a:solidFill>
              <a:schemeClr val="dk2"/>
            </a:solidFill>
            <a:prstDash val="solid"/>
            <a:round/>
            <a:headEnd type="none" w="med" len="med"/>
            <a:tailEnd type="none" w="med" len="med"/>
          </a:ln>
        </p:spPr>
      </p:cxnSp>
      <p:cxnSp>
        <p:nvCxnSpPr>
          <p:cNvPr id="1292" name="Google Shape;1292;p26"/>
          <p:cNvCxnSpPr/>
          <p:nvPr/>
        </p:nvCxnSpPr>
        <p:spPr>
          <a:xfrm rot="10800000" flipH="1">
            <a:off x="0" y="274188"/>
            <a:ext cx="582600" cy="654300"/>
          </a:xfrm>
          <a:prstGeom prst="straightConnector1">
            <a:avLst/>
          </a:prstGeom>
          <a:noFill/>
          <a:ln w="9525" cap="flat" cmpd="sng">
            <a:solidFill>
              <a:schemeClr val="dk2"/>
            </a:solidFill>
            <a:prstDash val="solid"/>
            <a:round/>
            <a:headEnd type="none" w="med" len="med"/>
            <a:tailEnd type="none" w="med" len="med"/>
          </a:ln>
        </p:spPr>
      </p:cxnSp>
      <p:grpSp>
        <p:nvGrpSpPr>
          <p:cNvPr id="1293" name="Google Shape;1293;p26"/>
          <p:cNvGrpSpPr/>
          <p:nvPr/>
        </p:nvGrpSpPr>
        <p:grpSpPr>
          <a:xfrm flipH="1">
            <a:off x="423750" y="125363"/>
            <a:ext cx="292025" cy="292575"/>
            <a:chOff x="7353050" y="316275"/>
            <a:chExt cx="292025" cy="292575"/>
          </a:xfrm>
        </p:grpSpPr>
        <p:sp>
          <p:nvSpPr>
            <p:cNvPr id="1294" name="Google Shape;1294;p2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1298;p26"/>
          <p:cNvGrpSpPr/>
          <p:nvPr/>
        </p:nvGrpSpPr>
        <p:grpSpPr>
          <a:xfrm>
            <a:off x="1638739" y="558163"/>
            <a:ext cx="293111" cy="293388"/>
            <a:chOff x="3164039" y="430875"/>
            <a:chExt cx="293111" cy="293388"/>
          </a:xfrm>
        </p:grpSpPr>
        <p:sp>
          <p:nvSpPr>
            <p:cNvPr id="1299" name="Google Shape;1299;p26"/>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6"/>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6"/>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6"/>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6"/>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6"/>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26"/>
          <p:cNvGrpSpPr/>
          <p:nvPr/>
        </p:nvGrpSpPr>
        <p:grpSpPr>
          <a:xfrm>
            <a:off x="1591750" y="362600"/>
            <a:ext cx="175013" cy="27000"/>
            <a:chOff x="5662375" y="212375"/>
            <a:chExt cx="175013" cy="27000"/>
          </a:xfrm>
        </p:grpSpPr>
        <p:sp>
          <p:nvSpPr>
            <p:cNvPr id="1306" name="Google Shape;1306;p26"/>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6"/>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6"/>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09" name="Google Shape;1309;p26"/>
          <p:cNvCxnSpPr/>
          <p:nvPr/>
        </p:nvCxnSpPr>
        <p:spPr>
          <a:xfrm flipH="1">
            <a:off x="8151325" y="6875"/>
            <a:ext cx="1002600" cy="494400"/>
          </a:xfrm>
          <a:prstGeom prst="straightConnector1">
            <a:avLst/>
          </a:prstGeom>
          <a:noFill/>
          <a:ln w="9525" cap="flat" cmpd="sng">
            <a:solidFill>
              <a:schemeClr val="dk2"/>
            </a:solidFill>
            <a:prstDash val="solid"/>
            <a:round/>
            <a:headEnd type="none" w="med" len="med"/>
            <a:tailEnd type="none" w="med" len="med"/>
          </a:ln>
        </p:spPr>
      </p:cxnSp>
      <p:grpSp>
        <p:nvGrpSpPr>
          <p:cNvPr id="1310" name="Google Shape;1310;p26"/>
          <p:cNvGrpSpPr/>
          <p:nvPr/>
        </p:nvGrpSpPr>
        <p:grpSpPr>
          <a:xfrm>
            <a:off x="7823875" y="202375"/>
            <a:ext cx="581800" cy="582350"/>
            <a:chOff x="8064275" y="887850"/>
            <a:chExt cx="581800" cy="582350"/>
          </a:xfrm>
        </p:grpSpPr>
        <p:sp>
          <p:nvSpPr>
            <p:cNvPr id="1311" name="Google Shape;1311;p26"/>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6"/>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6"/>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6"/>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6"/>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6"/>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26"/>
          <p:cNvGrpSpPr/>
          <p:nvPr/>
        </p:nvGrpSpPr>
        <p:grpSpPr>
          <a:xfrm flipH="1">
            <a:off x="8698650" y="1117488"/>
            <a:ext cx="292025" cy="292575"/>
            <a:chOff x="7353050" y="316275"/>
            <a:chExt cx="292025" cy="292575"/>
          </a:xfrm>
        </p:grpSpPr>
        <p:sp>
          <p:nvSpPr>
            <p:cNvPr id="1318" name="Google Shape;1318;p2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2" name="Google Shape;1322;p26"/>
          <p:cNvGrpSpPr/>
          <p:nvPr/>
        </p:nvGrpSpPr>
        <p:grpSpPr>
          <a:xfrm>
            <a:off x="8678350" y="1581800"/>
            <a:ext cx="175013" cy="27000"/>
            <a:chOff x="5662375" y="212375"/>
            <a:chExt cx="175013" cy="27000"/>
          </a:xfrm>
        </p:grpSpPr>
        <p:sp>
          <p:nvSpPr>
            <p:cNvPr id="1323" name="Google Shape;1323;p26"/>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6"/>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6"/>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CUSTOM_18">
    <p:spTree>
      <p:nvGrpSpPr>
        <p:cNvPr id="1" name="Shape 1326"/>
        <p:cNvGrpSpPr/>
        <p:nvPr/>
      </p:nvGrpSpPr>
      <p:grpSpPr>
        <a:xfrm>
          <a:off x="0" y="0"/>
          <a:ext cx="0" cy="0"/>
          <a:chOff x="0" y="0"/>
          <a:chExt cx="0" cy="0"/>
        </a:xfrm>
      </p:grpSpPr>
      <p:cxnSp>
        <p:nvCxnSpPr>
          <p:cNvPr id="1327" name="Google Shape;1327;p27"/>
          <p:cNvCxnSpPr/>
          <p:nvPr/>
        </p:nvCxnSpPr>
        <p:spPr>
          <a:xfrm rot="5400000">
            <a:off x="7269708" y="3324550"/>
            <a:ext cx="1133100" cy="306300"/>
          </a:xfrm>
          <a:prstGeom prst="straightConnector1">
            <a:avLst/>
          </a:prstGeom>
          <a:noFill/>
          <a:ln w="9525" cap="flat" cmpd="sng">
            <a:solidFill>
              <a:srgbClr val="1A2E35"/>
            </a:solidFill>
            <a:prstDash val="solid"/>
            <a:round/>
            <a:headEnd type="none" w="med" len="med"/>
            <a:tailEnd type="none" w="med" len="med"/>
          </a:ln>
        </p:spPr>
      </p:cxnSp>
      <p:cxnSp>
        <p:nvCxnSpPr>
          <p:cNvPr id="1328" name="Google Shape;1328;p27"/>
          <p:cNvCxnSpPr/>
          <p:nvPr/>
        </p:nvCxnSpPr>
        <p:spPr>
          <a:xfrm rot="-5400000" flipH="1">
            <a:off x="7181408" y="2082400"/>
            <a:ext cx="1342200" cy="315300"/>
          </a:xfrm>
          <a:prstGeom prst="straightConnector1">
            <a:avLst/>
          </a:prstGeom>
          <a:noFill/>
          <a:ln w="9525" cap="flat" cmpd="sng">
            <a:solidFill>
              <a:srgbClr val="1A2E35"/>
            </a:solidFill>
            <a:prstDash val="solid"/>
            <a:round/>
            <a:headEnd type="none" w="med" len="med"/>
            <a:tailEnd type="none" w="med" len="med"/>
          </a:ln>
        </p:spPr>
      </p:cxnSp>
      <p:cxnSp>
        <p:nvCxnSpPr>
          <p:cNvPr id="1329" name="Google Shape;1329;p27"/>
          <p:cNvCxnSpPr/>
          <p:nvPr/>
        </p:nvCxnSpPr>
        <p:spPr>
          <a:xfrm rot="5400000">
            <a:off x="7232433" y="736375"/>
            <a:ext cx="1332000" cy="392100"/>
          </a:xfrm>
          <a:prstGeom prst="straightConnector1">
            <a:avLst/>
          </a:prstGeom>
          <a:noFill/>
          <a:ln w="9525" cap="flat" cmpd="sng">
            <a:solidFill>
              <a:srgbClr val="1A2E35"/>
            </a:solidFill>
            <a:prstDash val="solid"/>
            <a:round/>
            <a:headEnd type="none" w="med" len="med"/>
            <a:tailEnd type="none" w="med" len="med"/>
          </a:ln>
        </p:spPr>
      </p:cxnSp>
      <p:cxnSp>
        <p:nvCxnSpPr>
          <p:cNvPr id="1330" name="Google Shape;1330;p27"/>
          <p:cNvCxnSpPr/>
          <p:nvPr/>
        </p:nvCxnSpPr>
        <p:spPr>
          <a:xfrm rot="5400000">
            <a:off x="8168433" y="-66600"/>
            <a:ext cx="273900" cy="407100"/>
          </a:xfrm>
          <a:prstGeom prst="straightConnector1">
            <a:avLst/>
          </a:prstGeom>
          <a:noFill/>
          <a:ln w="9525" cap="flat" cmpd="sng">
            <a:solidFill>
              <a:srgbClr val="1A2E35"/>
            </a:solidFill>
            <a:prstDash val="solid"/>
            <a:round/>
            <a:headEnd type="none" w="med" len="med"/>
            <a:tailEnd type="none" w="med" len="med"/>
          </a:ln>
        </p:spPr>
      </p:cxnSp>
      <p:grpSp>
        <p:nvGrpSpPr>
          <p:cNvPr id="1331" name="Google Shape;1331;p27"/>
          <p:cNvGrpSpPr/>
          <p:nvPr/>
        </p:nvGrpSpPr>
        <p:grpSpPr>
          <a:xfrm rot="5400000" flipH="1">
            <a:off x="7407333" y="1284925"/>
            <a:ext cx="581800" cy="582350"/>
            <a:chOff x="8064275" y="887850"/>
            <a:chExt cx="581800" cy="582350"/>
          </a:xfrm>
        </p:grpSpPr>
        <p:sp>
          <p:nvSpPr>
            <p:cNvPr id="1332" name="Google Shape;1332;p2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8" name="Google Shape;1338;p27"/>
          <p:cNvGrpSpPr/>
          <p:nvPr/>
        </p:nvGrpSpPr>
        <p:grpSpPr>
          <a:xfrm rot="5400000" flipH="1">
            <a:off x="7869720" y="2754200"/>
            <a:ext cx="292025" cy="292575"/>
            <a:chOff x="7353050" y="316275"/>
            <a:chExt cx="292025" cy="292575"/>
          </a:xfrm>
        </p:grpSpPr>
        <p:sp>
          <p:nvSpPr>
            <p:cNvPr id="1339" name="Google Shape;1339;p2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27"/>
          <p:cNvGrpSpPr/>
          <p:nvPr/>
        </p:nvGrpSpPr>
        <p:grpSpPr>
          <a:xfrm rot="5400000" flipH="1">
            <a:off x="8012458" y="178175"/>
            <a:ext cx="175000" cy="175000"/>
            <a:chOff x="8792300" y="321275"/>
            <a:chExt cx="175000" cy="175000"/>
          </a:xfrm>
        </p:grpSpPr>
        <p:sp>
          <p:nvSpPr>
            <p:cNvPr id="1344" name="Google Shape;1344;p2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 name="Google Shape;1348;p27"/>
          <p:cNvGrpSpPr/>
          <p:nvPr/>
        </p:nvGrpSpPr>
        <p:grpSpPr>
          <a:xfrm rot="5400000">
            <a:off x="7551683" y="3879926"/>
            <a:ext cx="293111" cy="293388"/>
            <a:chOff x="3164039" y="430875"/>
            <a:chExt cx="293111" cy="293388"/>
          </a:xfrm>
        </p:grpSpPr>
        <p:sp>
          <p:nvSpPr>
            <p:cNvPr id="1349" name="Google Shape;1349;p27"/>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7"/>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7"/>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7"/>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7"/>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7"/>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27"/>
          <p:cNvGrpSpPr/>
          <p:nvPr/>
        </p:nvGrpSpPr>
        <p:grpSpPr>
          <a:xfrm rot="5400000" flipH="1">
            <a:off x="8259052" y="323144"/>
            <a:ext cx="175013" cy="27000"/>
            <a:chOff x="5662375" y="212375"/>
            <a:chExt cx="175013" cy="27000"/>
          </a:xfrm>
        </p:grpSpPr>
        <p:sp>
          <p:nvSpPr>
            <p:cNvPr id="1356" name="Google Shape;1356;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59" name="Google Shape;1359;p27"/>
          <p:cNvCxnSpPr/>
          <p:nvPr/>
        </p:nvCxnSpPr>
        <p:spPr>
          <a:xfrm rot="5400000" flipH="1">
            <a:off x="740850" y="2598325"/>
            <a:ext cx="1672500" cy="126000"/>
          </a:xfrm>
          <a:prstGeom prst="straightConnector1">
            <a:avLst/>
          </a:prstGeom>
          <a:noFill/>
          <a:ln w="9525" cap="flat" cmpd="sng">
            <a:solidFill>
              <a:srgbClr val="1A2E35"/>
            </a:solidFill>
            <a:prstDash val="solid"/>
            <a:round/>
            <a:headEnd type="none" w="med" len="med"/>
            <a:tailEnd type="none" w="med" len="med"/>
          </a:ln>
        </p:spPr>
      </p:cxnSp>
      <p:cxnSp>
        <p:nvCxnSpPr>
          <p:cNvPr id="1360" name="Google Shape;1360;p27"/>
          <p:cNvCxnSpPr/>
          <p:nvPr/>
        </p:nvCxnSpPr>
        <p:spPr>
          <a:xfrm rot="-5400000">
            <a:off x="847100" y="3554000"/>
            <a:ext cx="829500" cy="743400"/>
          </a:xfrm>
          <a:prstGeom prst="straightConnector1">
            <a:avLst/>
          </a:prstGeom>
          <a:noFill/>
          <a:ln w="9525" cap="flat" cmpd="sng">
            <a:solidFill>
              <a:srgbClr val="1A2E35"/>
            </a:solidFill>
            <a:prstDash val="solid"/>
            <a:round/>
            <a:headEnd type="none" w="med" len="med"/>
            <a:tailEnd type="none" w="med" len="med"/>
          </a:ln>
        </p:spPr>
      </p:cxnSp>
      <p:cxnSp>
        <p:nvCxnSpPr>
          <p:cNvPr id="1361" name="Google Shape;1361;p27"/>
          <p:cNvCxnSpPr/>
          <p:nvPr/>
        </p:nvCxnSpPr>
        <p:spPr>
          <a:xfrm rot="5400000" flipH="1">
            <a:off x="1105775" y="4151250"/>
            <a:ext cx="796500" cy="1188000"/>
          </a:xfrm>
          <a:prstGeom prst="straightConnector1">
            <a:avLst/>
          </a:prstGeom>
          <a:noFill/>
          <a:ln w="9525" cap="flat" cmpd="sng">
            <a:solidFill>
              <a:srgbClr val="1A2E35"/>
            </a:solidFill>
            <a:prstDash val="solid"/>
            <a:round/>
            <a:headEnd type="none" w="med" len="med"/>
            <a:tailEnd type="none" w="med" len="med"/>
          </a:ln>
        </p:spPr>
      </p:cxnSp>
      <p:grpSp>
        <p:nvGrpSpPr>
          <p:cNvPr id="1362" name="Google Shape;1362;p27"/>
          <p:cNvGrpSpPr/>
          <p:nvPr/>
        </p:nvGrpSpPr>
        <p:grpSpPr>
          <a:xfrm rot="5400000">
            <a:off x="621475" y="4062025"/>
            <a:ext cx="581800" cy="582350"/>
            <a:chOff x="8064275" y="887850"/>
            <a:chExt cx="581800" cy="582350"/>
          </a:xfrm>
        </p:grpSpPr>
        <p:sp>
          <p:nvSpPr>
            <p:cNvPr id="1363" name="Google Shape;1363;p2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27"/>
          <p:cNvGrpSpPr/>
          <p:nvPr/>
        </p:nvGrpSpPr>
        <p:grpSpPr>
          <a:xfrm rot="5400000">
            <a:off x="1482825" y="3350800"/>
            <a:ext cx="292025" cy="292575"/>
            <a:chOff x="7353050" y="316275"/>
            <a:chExt cx="292025" cy="292575"/>
          </a:xfrm>
        </p:grpSpPr>
        <p:sp>
          <p:nvSpPr>
            <p:cNvPr id="1370" name="Google Shape;1370;p2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27"/>
          <p:cNvGrpSpPr/>
          <p:nvPr/>
        </p:nvGrpSpPr>
        <p:grpSpPr>
          <a:xfrm rot="5400000">
            <a:off x="1595125" y="4790325"/>
            <a:ext cx="175000" cy="175000"/>
            <a:chOff x="8792300" y="321275"/>
            <a:chExt cx="175000" cy="175000"/>
          </a:xfrm>
        </p:grpSpPr>
        <p:sp>
          <p:nvSpPr>
            <p:cNvPr id="1375" name="Google Shape;1375;p2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9" name="Google Shape;1379;p27"/>
          <p:cNvSpPr/>
          <p:nvPr/>
        </p:nvSpPr>
        <p:spPr>
          <a:xfrm rot="5400000">
            <a:off x="1377117" y="1688743"/>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7"/>
          <p:cNvSpPr/>
          <p:nvPr/>
        </p:nvSpPr>
        <p:spPr>
          <a:xfrm rot="5400000">
            <a:off x="1374876" y="1686211"/>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7"/>
          <p:cNvSpPr/>
          <p:nvPr/>
        </p:nvSpPr>
        <p:spPr>
          <a:xfrm rot="5400000">
            <a:off x="1413610" y="172523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7"/>
          <p:cNvSpPr/>
          <p:nvPr/>
        </p:nvSpPr>
        <p:spPr>
          <a:xfrm rot="5400000">
            <a:off x="1411362" y="1722714"/>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7"/>
          <p:cNvSpPr/>
          <p:nvPr/>
        </p:nvSpPr>
        <p:spPr>
          <a:xfrm rot="5400000">
            <a:off x="1453339" y="1764682"/>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7"/>
          <p:cNvSpPr/>
          <p:nvPr/>
        </p:nvSpPr>
        <p:spPr>
          <a:xfrm rot="5400000">
            <a:off x="1450946" y="1762579"/>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5" name="Google Shape;1385;p27"/>
          <p:cNvGrpSpPr/>
          <p:nvPr/>
        </p:nvGrpSpPr>
        <p:grpSpPr>
          <a:xfrm rot="5400000">
            <a:off x="1701119" y="1515381"/>
            <a:ext cx="175013" cy="27000"/>
            <a:chOff x="5662375" y="212375"/>
            <a:chExt cx="175013" cy="27000"/>
          </a:xfrm>
        </p:grpSpPr>
        <p:sp>
          <p:nvSpPr>
            <p:cNvPr id="1386" name="Google Shape;1386;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27"/>
          <p:cNvGrpSpPr/>
          <p:nvPr/>
        </p:nvGrpSpPr>
        <p:grpSpPr>
          <a:xfrm rot="5400000">
            <a:off x="1819519" y="4562081"/>
            <a:ext cx="175013" cy="27000"/>
            <a:chOff x="5662375" y="212375"/>
            <a:chExt cx="175013" cy="27000"/>
          </a:xfrm>
        </p:grpSpPr>
        <p:sp>
          <p:nvSpPr>
            <p:cNvPr id="1390" name="Google Shape;1390;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27"/>
          <p:cNvGrpSpPr/>
          <p:nvPr/>
        </p:nvGrpSpPr>
        <p:grpSpPr>
          <a:xfrm rot="5400000">
            <a:off x="408594" y="4140781"/>
            <a:ext cx="175013" cy="27000"/>
            <a:chOff x="5662375" y="212375"/>
            <a:chExt cx="175013" cy="27000"/>
          </a:xfrm>
        </p:grpSpPr>
        <p:sp>
          <p:nvSpPr>
            <p:cNvPr id="1394" name="Google Shape;1394;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2">
  <p:cSld name="CUSTOM_19">
    <p:spTree>
      <p:nvGrpSpPr>
        <p:cNvPr id="1" name="Shape 1397"/>
        <p:cNvGrpSpPr/>
        <p:nvPr/>
      </p:nvGrpSpPr>
      <p:grpSpPr>
        <a:xfrm>
          <a:off x="0" y="0"/>
          <a:ext cx="0" cy="0"/>
          <a:chOff x="0" y="0"/>
          <a:chExt cx="0" cy="0"/>
        </a:xfrm>
      </p:grpSpPr>
      <p:grpSp>
        <p:nvGrpSpPr>
          <p:cNvPr id="1398" name="Google Shape;1398;p28"/>
          <p:cNvGrpSpPr/>
          <p:nvPr/>
        </p:nvGrpSpPr>
        <p:grpSpPr>
          <a:xfrm>
            <a:off x="261711" y="-1158"/>
            <a:ext cx="8550326" cy="3981600"/>
            <a:chOff x="261711" y="-1158"/>
            <a:chExt cx="8550326" cy="3981600"/>
          </a:xfrm>
        </p:grpSpPr>
        <p:cxnSp>
          <p:nvCxnSpPr>
            <p:cNvPr id="1399" name="Google Shape;1399;p28"/>
            <p:cNvCxnSpPr/>
            <p:nvPr/>
          </p:nvCxnSpPr>
          <p:spPr>
            <a:xfrm>
              <a:off x="515925" y="-1158"/>
              <a:ext cx="0" cy="3981600"/>
            </a:xfrm>
            <a:prstGeom prst="straightConnector1">
              <a:avLst/>
            </a:prstGeom>
            <a:noFill/>
            <a:ln w="9525" cap="flat" cmpd="sng">
              <a:solidFill>
                <a:srgbClr val="595959"/>
              </a:solidFill>
              <a:prstDash val="solid"/>
              <a:round/>
              <a:headEnd type="none" w="med" len="med"/>
              <a:tailEnd type="none" w="med" len="med"/>
            </a:ln>
          </p:spPr>
        </p:cxnSp>
        <p:cxnSp>
          <p:nvCxnSpPr>
            <p:cNvPr id="1400" name="Google Shape;1400;p28"/>
            <p:cNvCxnSpPr/>
            <p:nvPr/>
          </p:nvCxnSpPr>
          <p:spPr>
            <a:xfrm>
              <a:off x="8666025" y="-1158"/>
              <a:ext cx="0" cy="1902000"/>
            </a:xfrm>
            <a:prstGeom prst="straightConnector1">
              <a:avLst/>
            </a:prstGeom>
            <a:noFill/>
            <a:ln w="9525" cap="flat" cmpd="sng">
              <a:solidFill>
                <a:srgbClr val="595959"/>
              </a:solidFill>
              <a:prstDash val="solid"/>
              <a:round/>
              <a:headEnd type="none" w="med" len="med"/>
              <a:tailEnd type="none" w="med" len="med"/>
            </a:ln>
          </p:spPr>
        </p:cxnSp>
        <p:grpSp>
          <p:nvGrpSpPr>
            <p:cNvPr id="1401" name="Google Shape;1401;p28"/>
            <p:cNvGrpSpPr/>
            <p:nvPr/>
          </p:nvGrpSpPr>
          <p:grpSpPr>
            <a:xfrm rot="10800000">
              <a:off x="343275" y="3300779"/>
              <a:ext cx="344736" cy="345385"/>
              <a:chOff x="7353050" y="316275"/>
              <a:chExt cx="292025" cy="292575"/>
            </a:xfrm>
          </p:grpSpPr>
          <p:sp>
            <p:nvSpPr>
              <p:cNvPr id="1402" name="Google Shape;1402;p2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28"/>
            <p:cNvGrpSpPr/>
            <p:nvPr/>
          </p:nvGrpSpPr>
          <p:grpSpPr>
            <a:xfrm rot="10800000">
              <a:off x="8520013" y="714742"/>
              <a:ext cx="292025" cy="292575"/>
              <a:chOff x="7353050" y="316275"/>
              <a:chExt cx="292025" cy="292575"/>
            </a:xfrm>
          </p:grpSpPr>
          <p:sp>
            <p:nvSpPr>
              <p:cNvPr id="1407" name="Google Shape;1407;p2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28"/>
            <p:cNvGrpSpPr/>
            <p:nvPr/>
          </p:nvGrpSpPr>
          <p:grpSpPr>
            <a:xfrm rot="10800000">
              <a:off x="261711" y="465077"/>
              <a:ext cx="507562" cy="507984"/>
              <a:chOff x="8064275" y="887850"/>
              <a:chExt cx="581800" cy="582350"/>
            </a:xfrm>
          </p:grpSpPr>
          <p:sp>
            <p:nvSpPr>
              <p:cNvPr id="1412" name="Google Shape;1412;p2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3">
  <p:cSld name="CUSTOM_20">
    <p:spTree>
      <p:nvGrpSpPr>
        <p:cNvPr id="1" name="Shape 1418"/>
        <p:cNvGrpSpPr/>
        <p:nvPr/>
      </p:nvGrpSpPr>
      <p:grpSpPr>
        <a:xfrm>
          <a:off x="0" y="0"/>
          <a:ext cx="0" cy="0"/>
          <a:chOff x="0" y="0"/>
          <a:chExt cx="0" cy="0"/>
        </a:xfrm>
      </p:grpSpPr>
      <p:grpSp>
        <p:nvGrpSpPr>
          <p:cNvPr id="1419" name="Google Shape;1419;p29"/>
          <p:cNvGrpSpPr/>
          <p:nvPr/>
        </p:nvGrpSpPr>
        <p:grpSpPr>
          <a:xfrm>
            <a:off x="432850" y="0"/>
            <a:ext cx="8278300" cy="5165700"/>
            <a:chOff x="432850" y="0"/>
            <a:chExt cx="8278300" cy="5165700"/>
          </a:xfrm>
        </p:grpSpPr>
        <p:cxnSp>
          <p:nvCxnSpPr>
            <p:cNvPr id="1420" name="Google Shape;1420;p29"/>
            <p:cNvCxnSpPr/>
            <p:nvPr/>
          </p:nvCxnSpPr>
          <p:spPr>
            <a:xfrm rot="10800000">
              <a:off x="8420275" y="2664300"/>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421" name="Google Shape;1421;p29"/>
            <p:cNvGrpSpPr/>
            <p:nvPr/>
          </p:nvGrpSpPr>
          <p:grpSpPr>
            <a:xfrm>
              <a:off x="8129350" y="4292175"/>
              <a:ext cx="581800" cy="582350"/>
              <a:chOff x="8064275" y="887850"/>
              <a:chExt cx="581800" cy="582350"/>
            </a:xfrm>
          </p:grpSpPr>
          <p:sp>
            <p:nvSpPr>
              <p:cNvPr id="1422" name="Google Shape;1422;p2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29"/>
            <p:cNvGrpSpPr/>
            <p:nvPr/>
          </p:nvGrpSpPr>
          <p:grpSpPr>
            <a:xfrm>
              <a:off x="8274238" y="3720600"/>
              <a:ext cx="292025" cy="292575"/>
              <a:chOff x="7353050" y="316275"/>
              <a:chExt cx="292025" cy="292575"/>
            </a:xfrm>
          </p:grpSpPr>
          <p:sp>
            <p:nvSpPr>
              <p:cNvPr id="1429" name="Google Shape;1429;p2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29"/>
            <p:cNvGrpSpPr/>
            <p:nvPr/>
          </p:nvGrpSpPr>
          <p:grpSpPr>
            <a:xfrm>
              <a:off x="8332763" y="3212475"/>
              <a:ext cx="175000" cy="175000"/>
              <a:chOff x="8792300" y="321275"/>
              <a:chExt cx="175000" cy="175000"/>
            </a:xfrm>
          </p:grpSpPr>
          <p:sp>
            <p:nvSpPr>
              <p:cNvPr id="1434" name="Google Shape;1434;p2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38" name="Google Shape;1438;p29"/>
            <p:cNvCxnSpPr/>
            <p:nvPr/>
          </p:nvCxnSpPr>
          <p:spPr>
            <a:xfrm>
              <a:off x="723725" y="613"/>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439" name="Google Shape;1439;p29"/>
            <p:cNvGrpSpPr/>
            <p:nvPr/>
          </p:nvGrpSpPr>
          <p:grpSpPr>
            <a:xfrm rot="10800000">
              <a:off x="432850" y="291788"/>
              <a:ext cx="581800" cy="582350"/>
              <a:chOff x="8064275" y="887850"/>
              <a:chExt cx="581800" cy="582350"/>
            </a:xfrm>
          </p:grpSpPr>
          <p:sp>
            <p:nvSpPr>
              <p:cNvPr id="1440" name="Google Shape;1440;p2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6" name="Google Shape;1446;p29"/>
            <p:cNvGrpSpPr/>
            <p:nvPr/>
          </p:nvGrpSpPr>
          <p:grpSpPr>
            <a:xfrm rot="10800000">
              <a:off x="577738" y="1153138"/>
              <a:ext cx="292025" cy="292575"/>
              <a:chOff x="7353050" y="316275"/>
              <a:chExt cx="292025" cy="292575"/>
            </a:xfrm>
          </p:grpSpPr>
          <p:sp>
            <p:nvSpPr>
              <p:cNvPr id="1447" name="Google Shape;1447;p2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29"/>
            <p:cNvGrpSpPr/>
            <p:nvPr/>
          </p:nvGrpSpPr>
          <p:grpSpPr>
            <a:xfrm rot="10800000">
              <a:off x="636238" y="1778838"/>
              <a:ext cx="175000" cy="175000"/>
              <a:chOff x="8792300" y="321275"/>
              <a:chExt cx="175000" cy="175000"/>
            </a:xfrm>
          </p:grpSpPr>
          <p:sp>
            <p:nvSpPr>
              <p:cNvPr id="1452" name="Google Shape;1452;p2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 name="Google Shape;1456;p29"/>
            <p:cNvGrpSpPr/>
            <p:nvPr/>
          </p:nvGrpSpPr>
          <p:grpSpPr>
            <a:xfrm>
              <a:off x="432850" y="2003163"/>
              <a:ext cx="175013" cy="27000"/>
              <a:chOff x="5662375" y="212375"/>
              <a:chExt cx="175013" cy="27000"/>
            </a:xfrm>
          </p:grpSpPr>
          <p:sp>
            <p:nvSpPr>
              <p:cNvPr id="1457" name="Google Shape;1457;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29"/>
            <p:cNvGrpSpPr/>
            <p:nvPr/>
          </p:nvGrpSpPr>
          <p:grpSpPr>
            <a:xfrm>
              <a:off x="788100" y="208488"/>
              <a:ext cx="175013" cy="27000"/>
              <a:chOff x="5662375" y="212375"/>
              <a:chExt cx="175013" cy="27000"/>
            </a:xfrm>
          </p:grpSpPr>
          <p:sp>
            <p:nvSpPr>
              <p:cNvPr id="1461" name="Google Shape;1461;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 name="Google Shape;1464;p29"/>
            <p:cNvGrpSpPr/>
            <p:nvPr/>
          </p:nvGrpSpPr>
          <p:grpSpPr>
            <a:xfrm>
              <a:off x="8129350" y="4988725"/>
              <a:ext cx="175013" cy="27000"/>
              <a:chOff x="5662375" y="212375"/>
              <a:chExt cx="175013" cy="27000"/>
            </a:xfrm>
          </p:grpSpPr>
          <p:sp>
            <p:nvSpPr>
              <p:cNvPr id="1465" name="Google Shape;1465;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29"/>
            <p:cNvGrpSpPr/>
            <p:nvPr/>
          </p:nvGrpSpPr>
          <p:grpSpPr>
            <a:xfrm>
              <a:off x="8497550" y="3429425"/>
              <a:ext cx="175013" cy="27000"/>
              <a:chOff x="5662375" y="212375"/>
              <a:chExt cx="175013" cy="27000"/>
            </a:xfrm>
          </p:grpSpPr>
          <p:sp>
            <p:nvSpPr>
              <p:cNvPr id="1469" name="Google Shape;1469;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72" name="Google Shape;1472;p29"/>
            <p:cNvCxnSpPr/>
            <p:nvPr/>
          </p:nvCxnSpPr>
          <p:spPr>
            <a:xfrm>
              <a:off x="8407225" y="0"/>
              <a:ext cx="0" cy="2160900"/>
            </a:xfrm>
            <a:prstGeom prst="straightConnector1">
              <a:avLst/>
            </a:prstGeom>
            <a:noFill/>
            <a:ln w="9525" cap="flat" cmpd="sng">
              <a:solidFill>
                <a:srgbClr val="595959"/>
              </a:solidFill>
              <a:prstDash val="solid"/>
              <a:round/>
              <a:headEnd type="none" w="med" len="med"/>
              <a:tailEnd type="none" w="med" len="med"/>
            </a:ln>
          </p:spPr>
        </p:cxnSp>
        <p:cxnSp>
          <p:nvCxnSpPr>
            <p:cNvPr id="1473" name="Google Shape;1473;p29"/>
            <p:cNvCxnSpPr/>
            <p:nvPr/>
          </p:nvCxnSpPr>
          <p:spPr>
            <a:xfrm>
              <a:off x="718025" y="2985634"/>
              <a:ext cx="0" cy="2160900"/>
            </a:xfrm>
            <a:prstGeom prst="straightConnector1">
              <a:avLst/>
            </a:prstGeom>
            <a:noFill/>
            <a:ln w="9525" cap="flat" cmpd="sng">
              <a:solidFill>
                <a:srgbClr val="595959"/>
              </a:solidFill>
              <a:prstDash val="solid"/>
              <a:round/>
              <a:headEnd type="none" w="med" len="med"/>
              <a:tailEnd type="none" w="med" len="med"/>
            </a:ln>
          </p:spPr>
        </p:cxnSp>
        <p:sp>
          <p:nvSpPr>
            <p:cNvPr id="1474" name="Google Shape;1474;p29"/>
            <p:cNvSpPr/>
            <p:nvPr/>
          </p:nvSpPr>
          <p:spPr>
            <a:xfrm>
              <a:off x="671825" y="458788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671825" y="394033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8361025" y="1453500"/>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8361025" y="234875"/>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4">
  <p:cSld name="CUSTOM_21">
    <p:spTree>
      <p:nvGrpSpPr>
        <p:cNvPr id="1" name="Shape 1478"/>
        <p:cNvGrpSpPr/>
        <p:nvPr/>
      </p:nvGrpSpPr>
      <p:grpSpPr>
        <a:xfrm>
          <a:off x="0" y="0"/>
          <a:ext cx="0" cy="0"/>
          <a:chOff x="0" y="0"/>
          <a:chExt cx="0" cy="0"/>
        </a:xfrm>
      </p:grpSpPr>
      <p:grpSp>
        <p:nvGrpSpPr>
          <p:cNvPr id="1479" name="Google Shape;1479;p30"/>
          <p:cNvGrpSpPr/>
          <p:nvPr/>
        </p:nvGrpSpPr>
        <p:grpSpPr>
          <a:xfrm>
            <a:off x="-6867" y="-6625"/>
            <a:ext cx="9152342" cy="5102050"/>
            <a:chOff x="-6867" y="-6625"/>
            <a:chExt cx="9152342" cy="5102050"/>
          </a:xfrm>
        </p:grpSpPr>
        <p:cxnSp>
          <p:nvCxnSpPr>
            <p:cNvPr id="1480" name="Google Shape;1480;p30"/>
            <p:cNvCxnSpPr/>
            <p:nvPr/>
          </p:nvCxnSpPr>
          <p:spPr>
            <a:xfrm>
              <a:off x="2904283" y="4513075"/>
              <a:ext cx="1133100" cy="306300"/>
            </a:xfrm>
            <a:prstGeom prst="straightConnector1">
              <a:avLst/>
            </a:prstGeom>
            <a:noFill/>
            <a:ln w="9525" cap="flat" cmpd="sng">
              <a:solidFill>
                <a:schemeClr val="dk2"/>
              </a:solidFill>
              <a:prstDash val="solid"/>
              <a:round/>
              <a:headEnd type="none" w="med" len="med"/>
              <a:tailEnd type="none" w="med" len="med"/>
            </a:ln>
          </p:spPr>
        </p:cxnSp>
        <p:cxnSp>
          <p:nvCxnSpPr>
            <p:cNvPr id="1481" name="Google Shape;1481;p30"/>
            <p:cNvCxnSpPr/>
            <p:nvPr/>
          </p:nvCxnSpPr>
          <p:spPr>
            <a:xfrm rot="10800000" flipH="1">
              <a:off x="1562083" y="4492325"/>
              <a:ext cx="1342200" cy="315300"/>
            </a:xfrm>
            <a:prstGeom prst="straightConnector1">
              <a:avLst/>
            </a:prstGeom>
            <a:noFill/>
            <a:ln w="9525" cap="flat" cmpd="sng">
              <a:solidFill>
                <a:schemeClr val="dk2"/>
              </a:solidFill>
              <a:prstDash val="solid"/>
              <a:round/>
              <a:headEnd type="none" w="med" len="med"/>
              <a:tailEnd type="none" w="med" len="med"/>
            </a:ln>
          </p:spPr>
        </p:cxnSp>
        <p:cxnSp>
          <p:nvCxnSpPr>
            <p:cNvPr id="1482" name="Google Shape;1482;p30"/>
            <p:cNvCxnSpPr/>
            <p:nvPr/>
          </p:nvCxnSpPr>
          <p:spPr>
            <a:xfrm>
              <a:off x="259558" y="4408000"/>
              <a:ext cx="1332000" cy="392100"/>
            </a:xfrm>
            <a:prstGeom prst="straightConnector1">
              <a:avLst/>
            </a:prstGeom>
            <a:noFill/>
            <a:ln w="9525" cap="flat" cmpd="sng">
              <a:solidFill>
                <a:schemeClr val="dk2"/>
              </a:solidFill>
              <a:prstDash val="solid"/>
              <a:round/>
              <a:headEnd type="none" w="med" len="med"/>
              <a:tailEnd type="none" w="med" len="med"/>
            </a:ln>
          </p:spPr>
        </p:cxnSp>
        <p:cxnSp>
          <p:nvCxnSpPr>
            <p:cNvPr id="1483" name="Google Shape;1483;p30"/>
            <p:cNvCxnSpPr/>
            <p:nvPr/>
          </p:nvCxnSpPr>
          <p:spPr>
            <a:xfrm>
              <a:off x="-6867" y="3993550"/>
              <a:ext cx="273900" cy="407100"/>
            </a:xfrm>
            <a:prstGeom prst="straightConnector1">
              <a:avLst/>
            </a:prstGeom>
            <a:noFill/>
            <a:ln w="9525" cap="flat" cmpd="sng">
              <a:solidFill>
                <a:schemeClr val="dk2"/>
              </a:solidFill>
              <a:prstDash val="solid"/>
              <a:round/>
              <a:headEnd type="none" w="med" len="med"/>
              <a:tailEnd type="none" w="med" len="med"/>
            </a:ln>
          </p:spPr>
        </p:cxnSp>
        <p:grpSp>
          <p:nvGrpSpPr>
            <p:cNvPr id="1484" name="Google Shape;1484;p30"/>
            <p:cNvGrpSpPr/>
            <p:nvPr/>
          </p:nvGrpSpPr>
          <p:grpSpPr>
            <a:xfrm flipH="1">
              <a:off x="1278333" y="4513075"/>
              <a:ext cx="581800" cy="582350"/>
              <a:chOff x="8064275" y="887850"/>
              <a:chExt cx="581800" cy="582350"/>
            </a:xfrm>
          </p:grpSpPr>
          <p:sp>
            <p:nvSpPr>
              <p:cNvPr id="1485" name="Google Shape;1485;p3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1" name="Google Shape;1491;p30"/>
            <p:cNvGrpSpPr/>
            <p:nvPr/>
          </p:nvGrpSpPr>
          <p:grpSpPr>
            <a:xfrm flipH="1">
              <a:off x="2747608" y="4340463"/>
              <a:ext cx="292025" cy="292575"/>
              <a:chOff x="7353050" y="316275"/>
              <a:chExt cx="292025" cy="292575"/>
            </a:xfrm>
          </p:grpSpPr>
          <p:sp>
            <p:nvSpPr>
              <p:cNvPr id="1492" name="Google Shape;1492;p3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6" name="Google Shape;1496;p30"/>
            <p:cNvGrpSpPr/>
            <p:nvPr/>
          </p:nvGrpSpPr>
          <p:grpSpPr>
            <a:xfrm flipH="1">
              <a:off x="171308" y="4315025"/>
              <a:ext cx="175000" cy="175000"/>
              <a:chOff x="8792300" y="321275"/>
              <a:chExt cx="175000" cy="175000"/>
            </a:xfrm>
          </p:grpSpPr>
          <p:sp>
            <p:nvSpPr>
              <p:cNvPr id="1497" name="Google Shape;1497;p3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30"/>
            <p:cNvGrpSpPr/>
            <p:nvPr/>
          </p:nvGrpSpPr>
          <p:grpSpPr>
            <a:xfrm>
              <a:off x="3873197" y="4657550"/>
              <a:ext cx="293111" cy="293388"/>
              <a:chOff x="3164039" y="430875"/>
              <a:chExt cx="293111" cy="293388"/>
            </a:xfrm>
          </p:grpSpPr>
          <p:sp>
            <p:nvSpPr>
              <p:cNvPr id="1502" name="Google Shape;1502;p30"/>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0"/>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0"/>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0"/>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0"/>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0"/>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 name="Google Shape;1508;p30"/>
            <p:cNvGrpSpPr/>
            <p:nvPr/>
          </p:nvGrpSpPr>
          <p:grpSpPr>
            <a:xfrm flipH="1">
              <a:off x="242270" y="4142425"/>
              <a:ext cx="175013" cy="27000"/>
              <a:chOff x="5662375" y="212375"/>
              <a:chExt cx="175013" cy="27000"/>
            </a:xfrm>
          </p:grpSpPr>
          <p:sp>
            <p:nvSpPr>
              <p:cNvPr id="1509" name="Google Shape;1509;p3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2" name="Google Shape;1512;p30"/>
            <p:cNvCxnSpPr/>
            <p:nvPr/>
          </p:nvCxnSpPr>
          <p:spPr>
            <a:xfrm rot="10800000">
              <a:off x="5995050" y="226600"/>
              <a:ext cx="1504500" cy="224700"/>
            </a:xfrm>
            <a:prstGeom prst="straightConnector1">
              <a:avLst/>
            </a:prstGeom>
            <a:noFill/>
            <a:ln w="9525" cap="flat" cmpd="sng">
              <a:solidFill>
                <a:schemeClr val="dk2"/>
              </a:solidFill>
              <a:prstDash val="solid"/>
              <a:round/>
              <a:headEnd type="none" w="med" len="med"/>
              <a:tailEnd type="none" w="med" len="med"/>
            </a:ln>
          </p:spPr>
        </p:cxnSp>
        <p:cxnSp>
          <p:nvCxnSpPr>
            <p:cNvPr id="1513" name="Google Shape;1513;p30"/>
            <p:cNvCxnSpPr/>
            <p:nvPr/>
          </p:nvCxnSpPr>
          <p:spPr>
            <a:xfrm rot="10800000">
              <a:off x="7512925" y="457850"/>
              <a:ext cx="829500" cy="743400"/>
            </a:xfrm>
            <a:prstGeom prst="straightConnector1">
              <a:avLst/>
            </a:prstGeom>
            <a:noFill/>
            <a:ln w="9525" cap="flat" cmpd="sng">
              <a:solidFill>
                <a:schemeClr val="dk2"/>
              </a:solidFill>
              <a:prstDash val="solid"/>
              <a:round/>
              <a:headEnd type="none" w="med" len="med"/>
              <a:tailEnd type="none" w="med" len="med"/>
            </a:ln>
          </p:spPr>
        </p:cxnSp>
        <p:cxnSp>
          <p:nvCxnSpPr>
            <p:cNvPr id="1514" name="Google Shape;1514;p30"/>
            <p:cNvCxnSpPr/>
            <p:nvPr/>
          </p:nvCxnSpPr>
          <p:spPr>
            <a:xfrm flipH="1">
              <a:off x="8348975" y="-6625"/>
              <a:ext cx="796500" cy="1188000"/>
            </a:xfrm>
            <a:prstGeom prst="straightConnector1">
              <a:avLst/>
            </a:prstGeom>
            <a:noFill/>
            <a:ln w="9525" cap="flat" cmpd="sng">
              <a:solidFill>
                <a:schemeClr val="dk2"/>
              </a:solidFill>
              <a:prstDash val="solid"/>
              <a:round/>
              <a:headEnd type="none" w="med" len="med"/>
              <a:tailEnd type="none" w="med" len="med"/>
            </a:ln>
          </p:spPr>
        </p:cxnSp>
        <p:grpSp>
          <p:nvGrpSpPr>
            <p:cNvPr id="1515" name="Google Shape;1515;p30"/>
            <p:cNvGrpSpPr/>
            <p:nvPr/>
          </p:nvGrpSpPr>
          <p:grpSpPr>
            <a:xfrm>
              <a:off x="8064275" y="1040250"/>
              <a:ext cx="581800" cy="582350"/>
              <a:chOff x="8064275" y="887850"/>
              <a:chExt cx="581800" cy="582350"/>
            </a:xfrm>
          </p:grpSpPr>
          <p:sp>
            <p:nvSpPr>
              <p:cNvPr id="1516" name="Google Shape;1516;p3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30"/>
            <p:cNvGrpSpPr/>
            <p:nvPr/>
          </p:nvGrpSpPr>
          <p:grpSpPr>
            <a:xfrm>
              <a:off x="7353050" y="316275"/>
              <a:ext cx="292025" cy="292575"/>
              <a:chOff x="7353050" y="316275"/>
              <a:chExt cx="292025" cy="292575"/>
            </a:xfrm>
          </p:grpSpPr>
          <p:sp>
            <p:nvSpPr>
              <p:cNvPr id="1523" name="Google Shape;1523;p3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0"/>
            <p:cNvGrpSpPr/>
            <p:nvPr/>
          </p:nvGrpSpPr>
          <p:grpSpPr>
            <a:xfrm>
              <a:off x="8792300" y="321275"/>
              <a:ext cx="175000" cy="175000"/>
              <a:chOff x="8792300" y="321275"/>
              <a:chExt cx="175000" cy="175000"/>
            </a:xfrm>
          </p:grpSpPr>
          <p:sp>
            <p:nvSpPr>
              <p:cNvPr id="1528" name="Google Shape;1528;p3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2" name="Google Shape;1532;p30"/>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0"/>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0"/>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0"/>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0"/>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0"/>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8" name="Google Shape;1538;p30"/>
            <p:cNvGrpSpPr/>
            <p:nvPr/>
          </p:nvGrpSpPr>
          <p:grpSpPr>
            <a:xfrm>
              <a:off x="8490050" y="170875"/>
              <a:ext cx="175013" cy="27000"/>
              <a:chOff x="5662375" y="212375"/>
              <a:chExt cx="175013" cy="27000"/>
            </a:xfrm>
          </p:grpSpPr>
          <p:sp>
            <p:nvSpPr>
              <p:cNvPr id="1539" name="Google Shape;1539;p3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30"/>
            <p:cNvGrpSpPr/>
            <p:nvPr/>
          </p:nvGrpSpPr>
          <p:grpSpPr>
            <a:xfrm>
              <a:off x="8678350" y="1658000"/>
              <a:ext cx="175013" cy="27000"/>
              <a:chOff x="5662375" y="212375"/>
              <a:chExt cx="175013" cy="27000"/>
            </a:xfrm>
          </p:grpSpPr>
          <p:sp>
            <p:nvSpPr>
              <p:cNvPr id="1543" name="Google Shape;1543;p3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0"/>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2">
  <p:cSld name="CUSTOM_22">
    <p:spTree>
      <p:nvGrpSpPr>
        <p:cNvPr id="1" name="Shape 1546"/>
        <p:cNvGrpSpPr/>
        <p:nvPr/>
      </p:nvGrpSpPr>
      <p:grpSpPr>
        <a:xfrm>
          <a:off x="0" y="0"/>
          <a:ext cx="0" cy="0"/>
          <a:chOff x="0" y="0"/>
          <a:chExt cx="0" cy="0"/>
        </a:xfrm>
      </p:grpSpPr>
      <p:grpSp>
        <p:nvGrpSpPr>
          <p:cNvPr id="1547" name="Google Shape;1547;p31"/>
          <p:cNvGrpSpPr/>
          <p:nvPr/>
        </p:nvGrpSpPr>
        <p:grpSpPr>
          <a:xfrm>
            <a:off x="1349626" y="598417"/>
            <a:ext cx="6453730" cy="3631136"/>
            <a:chOff x="365750" y="1285025"/>
            <a:chExt cx="6934275" cy="3315500"/>
          </a:xfrm>
        </p:grpSpPr>
        <p:sp>
          <p:nvSpPr>
            <p:cNvPr id="1548" name="Google Shape;1548;p31"/>
            <p:cNvSpPr/>
            <p:nvPr/>
          </p:nvSpPr>
          <p:spPr>
            <a:xfrm>
              <a:off x="365750" y="1285025"/>
              <a:ext cx="6934275" cy="3315500"/>
            </a:xfrm>
            <a:custGeom>
              <a:avLst/>
              <a:gdLst/>
              <a:ahLst/>
              <a:cxnLst/>
              <a:rect l="l" t="t" r="r" b="b"/>
              <a:pathLst>
                <a:path w="277371" h="132620" extrusionOk="0">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1"/>
            <p:cNvSpPr/>
            <p:nvPr/>
          </p:nvSpPr>
          <p:spPr>
            <a:xfrm>
              <a:off x="417100" y="1285575"/>
              <a:ext cx="6842700" cy="3314500"/>
            </a:xfrm>
            <a:custGeom>
              <a:avLst/>
              <a:gdLst/>
              <a:ahLst/>
              <a:cxnLst/>
              <a:rect l="l" t="t" r="r" b="b"/>
              <a:pathLst>
                <a:path w="273708" h="132580" extrusionOk="0">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0" name="Google Shape;1550;p31"/>
          <p:cNvSpPr txBox="1">
            <a:spLocks noGrp="1"/>
          </p:cNvSpPr>
          <p:nvPr>
            <p:ph type="title"/>
          </p:nvPr>
        </p:nvSpPr>
        <p:spPr>
          <a:xfrm>
            <a:off x="2624328" y="1018528"/>
            <a:ext cx="3904500" cy="19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1551" name="Google Shape;1551;p31"/>
          <p:cNvGrpSpPr/>
          <p:nvPr/>
        </p:nvGrpSpPr>
        <p:grpSpPr>
          <a:xfrm>
            <a:off x="-6867" y="-6625"/>
            <a:ext cx="9152342" cy="5102050"/>
            <a:chOff x="-6867" y="-6625"/>
            <a:chExt cx="9152342" cy="5102050"/>
          </a:xfrm>
        </p:grpSpPr>
        <p:cxnSp>
          <p:nvCxnSpPr>
            <p:cNvPr id="1552" name="Google Shape;1552;p31"/>
            <p:cNvCxnSpPr/>
            <p:nvPr/>
          </p:nvCxnSpPr>
          <p:spPr>
            <a:xfrm>
              <a:off x="2904283" y="4513075"/>
              <a:ext cx="1133100" cy="306300"/>
            </a:xfrm>
            <a:prstGeom prst="straightConnector1">
              <a:avLst/>
            </a:prstGeom>
            <a:noFill/>
            <a:ln w="9525" cap="flat" cmpd="sng">
              <a:solidFill>
                <a:srgbClr val="595959"/>
              </a:solidFill>
              <a:prstDash val="solid"/>
              <a:round/>
              <a:headEnd type="none" w="med" len="med"/>
              <a:tailEnd type="none" w="med" len="med"/>
            </a:ln>
          </p:spPr>
        </p:cxnSp>
        <p:cxnSp>
          <p:nvCxnSpPr>
            <p:cNvPr id="1553" name="Google Shape;1553;p31"/>
            <p:cNvCxnSpPr/>
            <p:nvPr/>
          </p:nvCxnSpPr>
          <p:spPr>
            <a:xfrm rot="10800000" flipH="1">
              <a:off x="1562083" y="4492325"/>
              <a:ext cx="1342200" cy="315300"/>
            </a:xfrm>
            <a:prstGeom prst="straightConnector1">
              <a:avLst/>
            </a:prstGeom>
            <a:noFill/>
            <a:ln w="9525" cap="flat" cmpd="sng">
              <a:solidFill>
                <a:srgbClr val="595959"/>
              </a:solidFill>
              <a:prstDash val="solid"/>
              <a:round/>
              <a:headEnd type="none" w="med" len="med"/>
              <a:tailEnd type="none" w="med" len="med"/>
            </a:ln>
          </p:spPr>
        </p:cxnSp>
        <p:cxnSp>
          <p:nvCxnSpPr>
            <p:cNvPr id="1554" name="Google Shape;1554;p31"/>
            <p:cNvCxnSpPr/>
            <p:nvPr/>
          </p:nvCxnSpPr>
          <p:spPr>
            <a:xfrm>
              <a:off x="259558" y="4408000"/>
              <a:ext cx="1332000" cy="392100"/>
            </a:xfrm>
            <a:prstGeom prst="straightConnector1">
              <a:avLst/>
            </a:prstGeom>
            <a:noFill/>
            <a:ln w="9525" cap="flat" cmpd="sng">
              <a:solidFill>
                <a:srgbClr val="595959"/>
              </a:solidFill>
              <a:prstDash val="solid"/>
              <a:round/>
              <a:headEnd type="none" w="med" len="med"/>
              <a:tailEnd type="none" w="med" len="med"/>
            </a:ln>
          </p:spPr>
        </p:cxnSp>
        <p:cxnSp>
          <p:nvCxnSpPr>
            <p:cNvPr id="1555" name="Google Shape;1555;p31"/>
            <p:cNvCxnSpPr/>
            <p:nvPr/>
          </p:nvCxnSpPr>
          <p:spPr>
            <a:xfrm>
              <a:off x="-6867" y="3993550"/>
              <a:ext cx="273900" cy="407100"/>
            </a:xfrm>
            <a:prstGeom prst="straightConnector1">
              <a:avLst/>
            </a:prstGeom>
            <a:noFill/>
            <a:ln w="9525" cap="flat" cmpd="sng">
              <a:solidFill>
                <a:srgbClr val="595959"/>
              </a:solidFill>
              <a:prstDash val="solid"/>
              <a:round/>
              <a:headEnd type="none" w="med" len="med"/>
              <a:tailEnd type="none" w="med" len="med"/>
            </a:ln>
          </p:spPr>
        </p:cxnSp>
        <p:grpSp>
          <p:nvGrpSpPr>
            <p:cNvPr id="1556" name="Google Shape;1556;p31"/>
            <p:cNvGrpSpPr/>
            <p:nvPr/>
          </p:nvGrpSpPr>
          <p:grpSpPr>
            <a:xfrm flipH="1">
              <a:off x="1278333" y="4513075"/>
              <a:ext cx="581800" cy="582350"/>
              <a:chOff x="8064275" y="887850"/>
              <a:chExt cx="581800" cy="582350"/>
            </a:xfrm>
          </p:grpSpPr>
          <p:sp>
            <p:nvSpPr>
              <p:cNvPr id="1557" name="Google Shape;1557;p31"/>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1"/>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1"/>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1"/>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1"/>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1"/>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3" name="Google Shape;1563;p31"/>
            <p:cNvGrpSpPr/>
            <p:nvPr/>
          </p:nvGrpSpPr>
          <p:grpSpPr>
            <a:xfrm flipH="1">
              <a:off x="2747608" y="4340463"/>
              <a:ext cx="292025" cy="292575"/>
              <a:chOff x="7353050" y="316275"/>
              <a:chExt cx="292025" cy="292575"/>
            </a:xfrm>
          </p:grpSpPr>
          <p:sp>
            <p:nvSpPr>
              <p:cNvPr id="1564" name="Google Shape;1564;p3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8" name="Google Shape;1568;p31"/>
            <p:cNvGrpSpPr/>
            <p:nvPr/>
          </p:nvGrpSpPr>
          <p:grpSpPr>
            <a:xfrm flipH="1">
              <a:off x="171308" y="4315025"/>
              <a:ext cx="175000" cy="175000"/>
              <a:chOff x="8792300" y="321275"/>
              <a:chExt cx="175000" cy="175000"/>
            </a:xfrm>
          </p:grpSpPr>
          <p:sp>
            <p:nvSpPr>
              <p:cNvPr id="1569" name="Google Shape;1569;p31"/>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1"/>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1"/>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1"/>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3" name="Google Shape;1573;p31"/>
            <p:cNvGrpSpPr/>
            <p:nvPr/>
          </p:nvGrpSpPr>
          <p:grpSpPr>
            <a:xfrm>
              <a:off x="3873197" y="4657550"/>
              <a:ext cx="293111" cy="293388"/>
              <a:chOff x="3164039" y="430875"/>
              <a:chExt cx="293111" cy="293388"/>
            </a:xfrm>
          </p:grpSpPr>
          <p:sp>
            <p:nvSpPr>
              <p:cNvPr id="1574" name="Google Shape;1574;p31"/>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1"/>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1"/>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1"/>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1"/>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1"/>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 name="Google Shape;1580;p31"/>
            <p:cNvGrpSpPr/>
            <p:nvPr/>
          </p:nvGrpSpPr>
          <p:grpSpPr>
            <a:xfrm flipH="1">
              <a:off x="242270" y="4142425"/>
              <a:ext cx="175013" cy="27000"/>
              <a:chOff x="5662375" y="212375"/>
              <a:chExt cx="175013" cy="27000"/>
            </a:xfrm>
          </p:grpSpPr>
          <p:sp>
            <p:nvSpPr>
              <p:cNvPr id="1581" name="Google Shape;1581;p31"/>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1"/>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1"/>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84" name="Google Shape;1584;p31"/>
            <p:cNvCxnSpPr/>
            <p:nvPr/>
          </p:nvCxnSpPr>
          <p:spPr>
            <a:xfrm rot="10800000">
              <a:off x="5995050" y="226600"/>
              <a:ext cx="1504500" cy="224700"/>
            </a:xfrm>
            <a:prstGeom prst="straightConnector1">
              <a:avLst/>
            </a:prstGeom>
            <a:noFill/>
            <a:ln w="9525" cap="flat" cmpd="sng">
              <a:solidFill>
                <a:srgbClr val="595959"/>
              </a:solidFill>
              <a:prstDash val="solid"/>
              <a:round/>
              <a:headEnd type="none" w="med" len="med"/>
              <a:tailEnd type="none" w="med" len="med"/>
            </a:ln>
          </p:spPr>
        </p:cxnSp>
        <p:cxnSp>
          <p:nvCxnSpPr>
            <p:cNvPr id="1585" name="Google Shape;1585;p31"/>
            <p:cNvCxnSpPr/>
            <p:nvPr/>
          </p:nvCxnSpPr>
          <p:spPr>
            <a:xfrm rot="10800000">
              <a:off x="7512925" y="457850"/>
              <a:ext cx="829500" cy="743400"/>
            </a:xfrm>
            <a:prstGeom prst="straightConnector1">
              <a:avLst/>
            </a:prstGeom>
            <a:noFill/>
            <a:ln w="9525" cap="flat" cmpd="sng">
              <a:solidFill>
                <a:srgbClr val="595959"/>
              </a:solidFill>
              <a:prstDash val="solid"/>
              <a:round/>
              <a:headEnd type="none" w="med" len="med"/>
              <a:tailEnd type="none" w="med" len="med"/>
            </a:ln>
          </p:spPr>
        </p:cxnSp>
        <p:cxnSp>
          <p:nvCxnSpPr>
            <p:cNvPr id="1586" name="Google Shape;1586;p31"/>
            <p:cNvCxnSpPr/>
            <p:nvPr/>
          </p:nvCxnSpPr>
          <p:spPr>
            <a:xfrm flipH="1">
              <a:off x="8348975" y="-6625"/>
              <a:ext cx="796500" cy="1188000"/>
            </a:xfrm>
            <a:prstGeom prst="straightConnector1">
              <a:avLst/>
            </a:prstGeom>
            <a:noFill/>
            <a:ln w="9525" cap="flat" cmpd="sng">
              <a:solidFill>
                <a:srgbClr val="595959"/>
              </a:solidFill>
              <a:prstDash val="solid"/>
              <a:round/>
              <a:headEnd type="none" w="med" len="med"/>
              <a:tailEnd type="none" w="med" len="med"/>
            </a:ln>
          </p:spPr>
        </p:cxnSp>
        <p:grpSp>
          <p:nvGrpSpPr>
            <p:cNvPr id="1587" name="Google Shape;1587;p31"/>
            <p:cNvGrpSpPr/>
            <p:nvPr/>
          </p:nvGrpSpPr>
          <p:grpSpPr>
            <a:xfrm>
              <a:off x="8064275" y="1040250"/>
              <a:ext cx="581800" cy="582350"/>
              <a:chOff x="8064275" y="887850"/>
              <a:chExt cx="581800" cy="582350"/>
            </a:xfrm>
          </p:grpSpPr>
          <p:sp>
            <p:nvSpPr>
              <p:cNvPr id="1588" name="Google Shape;1588;p31"/>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1"/>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1"/>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1"/>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1"/>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1"/>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4" name="Google Shape;1594;p31"/>
            <p:cNvGrpSpPr/>
            <p:nvPr/>
          </p:nvGrpSpPr>
          <p:grpSpPr>
            <a:xfrm>
              <a:off x="7353050" y="316275"/>
              <a:ext cx="292025" cy="292575"/>
              <a:chOff x="7353050" y="316275"/>
              <a:chExt cx="292025" cy="292575"/>
            </a:xfrm>
          </p:grpSpPr>
          <p:sp>
            <p:nvSpPr>
              <p:cNvPr id="1595" name="Google Shape;1595;p3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1"/>
            <p:cNvGrpSpPr/>
            <p:nvPr/>
          </p:nvGrpSpPr>
          <p:grpSpPr>
            <a:xfrm>
              <a:off x="8792300" y="321275"/>
              <a:ext cx="175000" cy="175000"/>
              <a:chOff x="8792300" y="321275"/>
              <a:chExt cx="175000" cy="175000"/>
            </a:xfrm>
          </p:grpSpPr>
          <p:sp>
            <p:nvSpPr>
              <p:cNvPr id="1600" name="Google Shape;1600;p31"/>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1"/>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1"/>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1"/>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4" name="Google Shape;1604;p31"/>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1"/>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1"/>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1"/>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1"/>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1"/>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0" name="Google Shape;1610;p31"/>
            <p:cNvGrpSpPr/>
            <p:nvPr/>
          </p:nvGrpSpPr>
          <p:grpSpPr>
            <a:xfrm>
              <a:off x="8490050" y="170875"/>
              <a:ext cx="175013" cy="27000"/>
              <a:chOff x="5662375" y="212375"/>
              <a:chExt cx="175013" cy="27000"/>
            </a:xfrm>
          </p:grpSpPr>
          <p:sp>
            <p:nvSpPr>
              <p:cNvPr id="1611" name="Google Shape;1611;p31"/>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1"/>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1"/>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4" name="Google Shape;1614;p31"/>
            <p:cNvGrpSpPr/>
            <p:nvPr/>
          </p:nvGrpSpPr>
          <p:grpSpPr>
            <a:xfrm>
              <a:off x="8678350" y="1658000"/>
              <a:ext cx="175013" cy="27000"/>
              <a:chOff x="5662375" y="212375"/>
              <a:chExt cx="175013" cy="27000"/>
            </a:xfrm>
          </p:grpSpPr>
          <p:sp>
            <p:nvSpPr>
              <p:cNvPr id="1615" name="Google Shape;1615;p31"/>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1"/>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1"/>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18" name="Google Shape;1618;p31"/>
          <p:cNvSpPr txBox="1">
            <a:spLocks noGrp="1"/>
          </p:cNvSpPr>
          <p:nvPr>
            <p:ph type="subTitle" idx="1"/>
          </p:nvPr>
        </p:nvSpPr>
        <p:spPr>
          <a:xfrm>
            <a:off x="3639300" y="2596896"/>
            <a:ext cx="18654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9"/>
        <p:cNvGrpSpPr/>
        <p:nvPr/>
      </p:nvGrpSpPr>
      <p:grpSpPr>
        <a:xfrm>
          <a:off x="0" y="0"/>
          <a:ext cx="0" cy="0"/>
          <a:chOff x="0" y="0"/>
          <a:chExt cx="0" cy="0"/>
        </a:xfrm>
      </p:grpSpPr>
      <p:sp>
        <p:nvSpPr>
          <p:cNvPr id="110" name="Google Shape;110;p4"/>
          <p:cNvSpPr txBox="1">
            <a:spLocks noGrp="1"/>
          </p:cNvSpPr>
          <p:nvPr>
            <p:ph type="subTitle" idx="1"/>
          </p:nvPr>
        </p:nvSpPr>
        <p:spPr>
          <a:xfrm>
            <a:off x="2167128" y="3054096"/>
            <a:ext cx="4809600" cy="1134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grpSp>
        <p:nvGrpSpPr>
          <p:cNvPr id="111" name="Google Shape;111;p4"/>
          <p:cNvGrpSpPr/>
          <p:nvPr/>
        </p:nvGrpSpPr>
        <p:grpSpPr>
          <a:xfrm>
            <a:off x="4484494" y="4433000"/>
            <a:ext cx="175013" cy="27000"/>
            <a:chOff x="5662375" y="212375"/>
            <a:chExt cx="175013" cy="27000"/>
          </a:xfrm>
        </p:grpSpPr>
        <p:sp>
          <p:nvSpPr>
            <p:cNvPr id="112" name="Google Shape;112;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4"/>
          <p:cNvSpPr txBox="1">
            <a:spLocks noGrp="1"/>
          </p:cNvSpPr>
          <p:nvPr>
            <p:ph type="title"/>
          </p:nvPr>
        </p:nvSpPr>
        <p:spPr>
          <a:xfrm>
            <a:off x="2167128" y="2478024"/>
            <a:ext cx="48096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6" name="Google Shape;116;p4"/>
          <p:cNvGrpSpPr/>
          <p:nvPr/>
        </p:nvGrpSpPr>
        <p:grpSpPr>
          <a:xfrm>
            <a:off x="432850" y="0"/>
            <a:ext cx="8278300" cy="5165700"/>
            <a:chOff x="432850" y="0"/>
            <a:chExt cx="8278300" cy="5165700"/>
          </a:xfrm>
        </p:grpSpPr>
        <p:cxnSp>
          <p:nvCxnSpPr>
            <p:cNvPr id="117" name="Google Shape;117;p4"/>
            <p:cNvCxnSpPr/>
            <p:nvPr/>
          </p:nvCxnSpPr>
          <p:spPr>
            <a:xfrm rot="10800000">
              <a:off x="8420275" y="2664300"/>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118" name="Google Shape;118;p4"/>
            <p:cNvGrpSpPr/>
            <p:nvPr/>
          </p:nvGrpSpPr>
          <p:grpSpPr>
            <a:xfrm>
              <a:off x="8129350" y="4292175"/>
              <a:ext cx="581800" cy="582350"/>
              <a:chOff x="8064275" y="887850"/>
              <a:chExt cx="581800" cy="582350"/>
            </a:xfrm>
          </p:grpSpPr>
          <p:sp>
            <p:nvSpPr>
              <p:cNvPr id="119" name="Google Shape;119;p4"/>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4"/>
            <p:cNvGrpSpPr/>
            <p:nvPr/>
          </p:nvGrpSpPr>
          <p:grpSpPr>
            <a:xfrm>
              <a:off x="8274238" y="3720600"/>
              <a:ext cx="292025" cy="292575"/>
              <a:chOff x="7353050" y="316275"/>
              <a:chExt cx="292025" cy="292575"/>
            </a:xfrm>
          </p:grpSpPr>
          <p:sp>
            <p:nvSpPr>
              <p:cNvPr id="126" name="Google Shape;126;p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4"/>
            <p:cNvGrpSpPr/>
            <p:nvPr/>
          </p:nvGrpSpPr>
          <p:grpSpPr>
            <a:xfrm>
              <a:off x="8332763" y="3212475"/>
              <a:ext cx="175000" cy="175000"/>
              <a:chOff x="8792300" y="321275"/>
              <a:chExt cx="175000" cy="175000"/>
            </a:xfrm>
          </p:grpSpPr>
          <p:sp>
            <p:nvSpPr>
              <p:cNvPr id="131" name="Google Shape;131;p4"/>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5" name="Google Shape;135;p4"/>
            <p:cNvCxnSpPr/>
            <p:nvPr/>
          </p:nvCxnSpPr>
          <p:spPr>
            <a:xfrm>
              <a:off x="723725" y="613"/>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136" name="Google Shape;136;p4"/>
            <p:cNvGrpSpPr/>
            <p:nvPr/>
          </p:nvGrpSpPr>
          <p:grpSpPr>
            <a:xfrm rot="10800000">
              <a:off x="432850" y="291788"/>
              <a:ext cx="581800" cy="582350"/>
              <a:chOff x="8064275" y="887850"/>
              <a:chExt cx="581800" cy="582350"/>
            </a:xfrm>
          </p:grpSpPr>
          <p:sp>
            <p:nvSpPr>
              <p:cNvPr id="137" name="Google Shape;137;p4"/>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4"/>
            <p:cNvGrpSpPr/>
            <p:nvPr/>
          </p:nvGrpSpPr>
          <p:grpSpPr>
            <a:xfrm rot="10800000">
              <a:off x="577738" y="1153138"/>
              <a:ext cx="292025" cy="292575"/>
              <a:chOff x="7353050" y="316275"/>
              <a:chExt cx="292025" cy="292575"/>
            </a:xfrm>
          </p:grpSpPr>
          <p:sp>
            <p:nvSpPr>
              <p:cNvPr id="144" name="Google Shape;144;p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4"/>
            <p:cNvGrpSpPr/>
            <p:nvPr/>
          </p:nvGrpSpPr>
          <p:grpSpPr>
            <a:xfrm rot="10800000">
              <a:off x="636238" y="1778838"/>
              <a:ext cx="175000" cy="175000"/>
              <a:chOff x="8792300" y="321275"/>
              <a:chExt cx="175000" cy="175000"/>
            </a:xfrm>
          </p:grpSpPr>
          <p:sp>
            <p:nvSpPr>
              <p:cNvPr id="149" name="Google Shape;149;p4"/>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4"/>
            <p:cNvGrpSpPr/>
            <p:nvPr/>
          </p:nvGrpSpPr>
          <p:grpSpPr>
            <a:xfrm>
              <a:off x="432850" y="2003163"/>
              <a:ext cx="175013" cy="27000"/>
              <a:chOff x="5662375" y="212375"/>
              <a:chExt cx="175013" cy="27000"/>
            </a:xfrm>
          </p:grpSpPr>
          <p:sp>
            <p:nvSpPr>
              <p:cNvPr id="154" name="Google Shape;154;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4"/>
            <p:cNvGrpSpPr/>
            <p:nvPr/>
          </p:nvGrpSpPr>
          <p:grpSpPr>
            <a:xfrm>
              <a:off x="788100" y="208488"/>
              <a:ext cx="175013" cy="27000"/>
              <a:chOff x="5662375" y="212375"/>
              <a:chExt cx="175013" cy="27000"/>
            </a:xfrm>
          </p:grpSpPr>
          <p:sp>
            <p:nvSpPr>
              <p:cNvPr id="158" name="Google Shape;158;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4"/>
            <p:cNvGrpSpPr/>
            <p:nvPr/>
          </p:nvGrpSpPr>
          <p:grpSpPr>
            <a:xfrm>
              <a:off x="8129350" y="4988725"/>
              <a:ext cx="175013" cy="27000"/>
              <a:chOff x="5662375" y="212375"/>
              <a:chExt cx="175013" cy="27000"/>
            </a:xfrm>
          </p:grpSpPr>
          <p:sp>
            <p:nvSpPr>
              <p:cNvPr id="162" name="Google Shape;162;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4"/>
            <p:cNvGrpSpPr/>
            <p:nvPr/>
          </p:nvGrpSpPr>
          <p:grpSpPr>
            <a:xfrm>
              <a:off x="8497550" y="3429425"/>
              <a:ext cx="175013" cy="27000"/>
              <a:chOff x="5662375" y="212375"/>
              <a:chExt cx="175013" cy="27000"/>
            </a:xfrm>
          </p:grpSpPr>
          <p:sp>
            <p:nvSpPr>
              <p:cNvPr id="166" name="Google Shape;166;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9" name="Google Shape;169;p4"/>
            <p:cNvCxnSpPr/>
            <p:nvPr/>
          </p:nvCxnSpPr>
          <p:spPr>
            <a:xfrm>
              <a:off x="8407225" y="0"/>
              <a:ext cx="0" cy="2160900"/>
            </a:xfrm>
            <a:prstGeom prst="straightConnector1">
              <a:avLst/>
            </a:prstGeom>
            <a:noFill/>
            <a:ln w="9525" cap="flat" cmpd="sng">
              <a:solidFill>
                <a:schemeClr val="dk1"/>
              </a:solidFill>
              <a:prstDash val="solid"/>
              <a:round/>
              <a:headEnd type="none" w="med" len="med"/>
              <a:tailEnd type="none" w="med" len="med"/>
            </a:ln>
          </p:spPr>
        </p:cxnSp>
        <p:cxnSp>
          <p:nvCxnSpPr>
            <p:cNvPr id="170" name="Google Shape;170;p4"/>
            <p:cNvCxnSpPr/>
            <p:nvPr/>
          </p:nvCxnSpPr>
          <p:spPr>
            <a:xfrm>
              <a:off x="718025" y="2985634"/>
              <a:ext cx="0" cy="2160900"/>
            </a:xfrm>
            <a:prstGeom prst="straightConnector1">
              <a:avLst/>
            </a:prstGeom>
            <a:noFill/>
            <a:ln w="9525" cap="flat" cmpd="sng">
              <a:solidFill>
                <a:schemeClr val="dk1"/>
              </a:solidFill>
              <a:prstDash val="solid"/>
              <a:round/>
              <a:headEnd type="none" w="med" len="med"/>
              <a:tailEnd type="none" w="med" len="med"/>
            </a:ln>
          </p:spPr>
        </p:cxnSp>
        <p:sp>
          <p:nvSpPr>
            <p:cNvPr id="171" name="Google Shape;171;p4"/>
            <p:cNvSpPr/>
            <p:nvPr/>
          </p:nvSpPr>
          <p:spPr>
            <a:xfrm>
              <a:off x="671825" y="458788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671825" y="394033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8361025" y="1453500"/>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8361025" y="234875"/>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1">
  <p:cSld name="CUSTOM_23">
    <p:spTree>
      <p:nvGrpSpPr>
        <p:cNvPr id="1" name="Shape 1619"/>
        <p:cNvGrpSpPr/>
        <p:nvPr/>
      </p:nvGrpSpPr>
      <p:grpSpPr>
        <a:xfrm>
          <a:off x="0" y="0"/>
          <a:ext cx="0" cy="0"/>
          <a:chOff x="0" y="0"/>
          <a:chExt cx="0" cy="0"/>
        </a:xfrm>
      </p:grpSpPr>
      <p:sp>
        <p:nvSpPr>
          <p:cNvPr id="1620" name="Google Shape;1620;p32"/>
          <p:cNvSpPr txBox="1">
            <a:spLocks noGrp="1"/>
          </p:cNvSpPr>
          <p:nvPr>
            <p:ph type="body" idx="1"/>
          </p:nvPr>
        </p:nvSpPr>
        <p:spPr>
          <a:xfrm>
            <a:off x="1881350" y="1246850"/>
            <a:ext cx="2133300" cy="3524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solidFill>
                  <a:schemeClr val="dk2"/>
                </a:solidFill>
                <a:latin typeface="Barlow Semi Condensed"/>
                <a:ea typeface="Barlow Semi Condensed"/>
                <a:cs typeface="Barlow Semi Condensed"/>
                <a:sym typeface="Barlow Semi Condensed"/>
              </a:defRPr>
            </a:lvl1pPr>
            <a:lvl2pPr marL="914400" lvl="1"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2pPr>
            <a:lvl3pPr marL="1371600" lvl="2"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3pPr>
            <a:lvl4pPr marL="1828800" lvl="3"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4pPr>
            <a:lvl5pPr marL="2286000" lvl="4"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5pPr>
            <a:lvl6pPr marL="2743200" lvl="5"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6pPr>
            <a:lvl7pPr marL="3200400" lvl="6"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7pPr>
            <a:lvl8pPr marL="3657600" lvl="7"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8pPr>
            <a:lvl9pPr marL="4114800" lvl="8"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9pPr>
          </a:lstStyle>
          <a:p>
            <a:endParaRPr/>
          </a:p>
        </p:txBody>
      </p:sp>
      <p:sp>
        <p:nvSpPr>
          <p:cNvPr id="1621" name="Google Shape;1621;p32"/>
          <p:cNvSpPr txBox="1">
            <a:spLocks noGrp="1"/>
          </p:cNvSpPr>
          <p:nvPr>
            <p:ph type="body" idx="2"/>
          </p:nvPr>
        </p:nvSpPr>
        <p:spPr>
          <a:xfrm>
            <a:off x="4220325" y="1246850"/>
            <a:ext cx="3099900" cy="3524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solidFill>
                  <a:schemeClr val="dk2"/>
                </a:solidFill>
                <a:latin typeface="Barlow Semi Condensed"/>
                <a:ea typeface="Barlow Semi Condensed"/>
                <a:cs typeface="Barlow Semi Condensed"/>
                <a:sym typeface="Barlow Semi Condensed"/>
              </a:defRPr>
            </a:lvl1pPr>
            <a:lvl2pPr marL="914400" lvl="1"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2pPr>
            <a:lvl3pPr marL="1371600" lvl="2"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3pPr>
            <a:lvl4pPr marL="1828800" lvl="3"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4pPr>
            <a:lvl5pPr marL="2286000" lvl="4"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5pPr>
            <a:lvl6pPr marL="2743200" lvl="5"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6pPr>
            <a:lvl7pPr marL="3200400" lvl="6"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7pPr>
            <a:lvl8pPr marL="3657600" lvl="7"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8pPr>
            <a:lvl9pPr marL="4114800" lvl="8"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9pPr>
          </a:lstStyle>
          <a:p>
            <a:endParaRPr/>
          </a:p>
        </p:txBody>
      </p:sp>
      <p:sp>
        <p:nvSpPr>
          <p:cNvPr id="1622" name="Google Shape;1622;p32"/>
          <p:cNvSpPr txBox="1">
            <a:spLocks noGrp="1"/>
          </p:cNvSpPr>
          <p:nvPr>
            <p:ph type="title"/>
          </p:nvPr>
        </p:nvSpPr>
        <p:spPr>
          <a:xfrm>
            <a:off x="2532888" y="338328"/>
            <a:ext cx="4087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623" name="Google Shape;1623;p32"/>
          <p:cNvGrpSpPr/>
          <p:nvPr/>
        </p:nvGrpSpPr>
        <p:grpSpPr>
          <a:xfrm>
            <a:off x="432850" y="0"/>
            <a:ext cx="8278300" cy="5165700"/>
            <a:chOff x="432850" y="0"/>
            <a:chExt cx="8278300" cy="5165700"/>
          </a:xfrm>
        </p:grpSpPr>
        <p:cxnSp>
          <p:nvCxnSpPr>
            <p:cNvPr id="1624" name="Google Shape;1624;p32"/>
            <p:cNvCxnSpPr/>
            <p:nvPr/>
          </p:nvCxnSpPr>
          <p:spPr>
            <a:xfrm rot="10800000">
              <a:off x="8420275" y="2664300"/>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1625" name="Google Shape;1625;p32"/>
            <p:cNvGrpSpPr/>
            <p:nvPr/>
          </p:nvGrpSpPr>
          <p:grpSpPr>
            <a:xfrm>
              <a:off x="8129350" y="4292175"/>
              <a:ext cx="581800" cy="582350"/>
              <a:chOff x="8064275" y="887850"/>
              <a:chExt cx="581800" cy="582350"/>
            </a:xfrm>
          </p:grpSpPr>
          <p:sp>
            <p:nvSpPr>
              <p:cNvPr id="1626" name="Google Shape;1626;p32"/>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2"/>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2"/>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2"/>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2"/>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2"/>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2" name="Google Shape;1632;p32"/>
            <p:cNvGrpSpPr/>
            <p:nvPr/>
          </p:nvGrpSpPr>
          <p:grpSpPr>
            <a:xfrm>
              <a:off x="8274238" y="3720600"/>
              <a:ext cx="292025" cy="292575"/>
              <a:chOff x="7353050" y="316275"/>
              <a:chExt cx="292025" cy="292575"/>
            </a:xfrm>
          </p:grpSpPr>
          <p:sp>
            <p:nvSpPr>
              <p:cNvPr id="1633" name="Google Shape;1633;p32"/>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2"/>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2"/>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2"/>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7" name="Google Shape;1637;p32"/>
            <p:cNvGrpSpPr/>
            <p:nvPr/>
          </p:nvGrpSpPr>
          <p:grpSpPr>
            <a:xfrm>
              <a:off x="8332763" y="3212475"/>
              <a:ext cx="175000" cy="175000"/>
              <a:chOff x="8792300" y="321275"/>
              <a:chExt cx="175000" cy="175000"/>
            </a:xfrm>
          </p:grpSpPr>
          <p:sp>
            <p:nvSpPr>
              <p:cNvPr id="1638" name="Google Shape;1638;p32"/>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2"/>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2"/>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2"/>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42" name="Google Shape;1642;p32"/>
            <p:cNvCxnSpPr/>
            <p:nvPr/>
          </p:nvCxnSpPr>
          <p:spPr>
            <a:xfrm>
              <a:off x="723725" y="613"/>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1643" name="Google Shape;1643;p32"/>
            <p:cNvGrpSpPr/>
            <p:nvPr/>
          </p:nvGrpSpPr>
          <p:grpSpPr>
            <a:xfrm rot="10800000">
              <a:off x="432850" y="291788"/>
              <a:ext cx="581800" cy="582350"/>
              <a:chOff x="8064275" y="887850"/>
              <a:chExt cx="581800" cy="582350"/>
            </a:xfrm>
          </p:grpSpPr>
          <p:sp>
            <p:nvSpPr>
              <p:cNvPr id="1644" name="Google Shape;1644;p32"/>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2"/>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2"/>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2"/>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2"/>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2"/>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0" name="Google Shape;1650;p32"/>
            <p:cNvGrpSpPr/>
            <p:nvPr/>
          </p:nvGrpSpPr>
          <p:grpSpPr>
            <a:xfrm rot="10800000">
              <a:off x="577738" y="1153138"/>
              <a:ext cx="292025" cy="292575"/>
              <a:chOff x="7353050" y="316275"/>
              <a:chExt cx="292025" cy="292575"/>
            </a:xfrm>
          </p:grpSpPr>
          <p:sp>
            <p:nvSpPr>
              <p:cNvPr id="1651" name="Google Shape;1651;p32"/>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2"/>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2"/>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2"/>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5" name="Google Shape;1655;p32"/>
            <p:cNvGrpSpPr/>
            <p:nvPr/>
          </p:nvGrpSpPr>
          <p:grpSpPr>
            <a:xfrm rot="10800000">
              <a:off x="636238" y="1778838"/>
              <a:ext cx="175000" cy="175000"/>
              <a:chOff x="8792300" y="321275"/>
              <a:chExt cx="175000" cy="175000"/>
            </a:xfrm>
          </p:grpSpPr>
          <p:sp>
            <p:nvSpPr>
              <p:cNvPr id="1656" name="Google Shape;1656;p32"/>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2"/>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2"/>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2"/>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0" name="Google Shape;1660;p32"/>
            <p:cNvGrpSpPr/>
            <p:nvPr/>
          </p:nvGrpSpPr>
          <p:grpSpPr>
            <a:xfrm>
              <a:off x="432850" y="2003163"/>
              <a:ext cx="175013" cy="27000"/>
              <a:chOff x="5662375" y="212375"/>
              <a:chExt cx="175013" cy="27000"/>
            </a:xfrm>
          </p:grpSpPr>
          <p:sp>
            <p:nvSpPr>
              <p:cNvPr id="1661" name="Google Shape;1661;p32"/>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2"/>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2"/>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4" name="Google Shape;1664;p32"/>
            <p:cNvGrpSpPr/>
            <p:nvPr/>
          </p:nvGrpSpPr>
          <p:grpSpPr>
            <a:xfrm>
              <a:off x="788100" y="208488"/>
              <a:ext cx="175013" cy="27000"/>
              <a:chOff x="5662375" y="212375"/>
              <a:chExt cx="175013" cy="27000"/>
            </a:xfrm>
          </p:grpSpPr>
          <p:sp>
            <p:nvSpPr>
              <p:cNvPr id="1665" name="Google Shape;1665;p32"/>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2"/>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2"/>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8" name="Google Shape;1668;p32"/>
            <p:cNvGrpSpPr/>
            <p:nvPr/>
          </p:nvGrpSpPr>
          <p:grpSpPr>
            <a:xfrm>
              <a:off x="8129350" y="4988725"/>
              <a:ext cx="175013" cy="27000"/>
              <a:chOff x="5662375" y="212375"/>
              <a:chExt cx="175013" cy="27000"/>
            </a:xfrm>
          </p:grpSpPr>
          <p:sp>
            <p:nvSpPr>
              <p:cNvPr id="1669" name="Google Shape;1669;p32"/>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2"/>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2"/>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32"/>
            <p:cNvGrpSpPr/>
            <p:nvPr/>
          </p:nvGrpSpPr>
          <p:grpSpPr>
            <a:xfrm>
              <a:off x="8497550" y="3429425"/>
              <a:ext cx="175013" cy="27000"/>
              <a:chOff x="5662375" y="212375"/>
              <a:chExt cx="175013" cy="27000"/>
            </a:xfrm>
          </p:grpSpPr>
          <p:sp>
            <p:nvSpPr>
              <p:cNvPr id="1673" name="Google Shape;1673;p32"/>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2"/>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2"/>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76" name="Google Shape;1676;p32"/>
            <p:cNvCxnSpPr/>
            <p:nvPr/>
          </p:nvCxnSpPr>
          <p:spPr>
            <a:xfrm>
              <a:off x="8407225" y="0"/>
              <a:ext cx="0" cy="2160900"/>
            </a:xfrm>
            <a:prstGeom prst="straightConnector1">
              <a:avLst/>
            </a:prstGeom>
            <a:noFill/>
            <a:ln w="9525" cap="flat" cmpd="sng">
              <a:solidFill>
                <a:schemeClr val="dk1"/>
              </a:solidFill>
              <a:prstDash val="solid"/>
              <a:round/>
              <a:headEnd type="none" w="med" len="med"/>
              <a:tailEnd type="none" w="med" len="med"/>
            </a:ln>
          </p:spPr>
        </p:cxnSp>
        <p:cxnSp>
          <p:nvCxnSpPr>
            <p:cNvPr id="1677" name="Google Shape;1677;p32"/>
            <p:cNvCxnSpPr/>
            <p:nvPr/>
          </p:nvCxnSpPr>
          <p:spPr>
            <a:xfrm>
              <a:off x="718025" y="2985634"/>
              <a:ext cx="0" cy="2160900"/>
            </a:xfrm>
            <a:prstGeom prst="straightConnector1">
              <a:avLst/>
            </a:prstGeom>
            <a:noFill/>
            <a:ln w="9525" cap="flat" cmpd="sng">
              <a:solidFill>
                <a:schemeClr val="dk1"/>
              </a:solidFill>
              <a:prstDash val="solid"/>
              <a:round/>
              <a:headEnd type="none" w="med" len="med"/>
              <a:tailEnd type="none" w="med" len="med"/>
            </a:ln>
          </p:spPr>
        </p:cxnSp>
        <p:sp>
          <p:nvSpPr>
            <p:cNvPr id="1678" name="Google Shape;1678;p32"/>
            <p:cNvSpPr/>
            <p:nvPr/>
          </p:nvSpPr>
          <p:spPr>
            <a:xfrm>
              <a:off x="671825" y="458788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2"/>
            <p:cNvSpPr/>
            <p:nvPr/>
          </p:nvSpPr>
          <p:spPr>
            <a:xfrm>
              <a:off x="671825" y="394033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2"/>
            <p:cNvSpPr/>
            <p:nvPr/>
          </p:nvSpPr>
          <p:spPr>
            <a:xfrm>
              <a:off x="8361025" y="1453500"/>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2"/>
            <p:cNvSpPr/>
            <p:nvPr/>
          </p:nvSpPr>
          <p:spPr>
            <a:xfrm>
              <a:off x="8361025" y="234875"/>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5"/>
        <p:cNvGrpSpPr/>
        <p:nvPr/>
      </p:nvGrpSpPr>
      <p:grpSpPr>
        <a:xfrm>
          <a:off x="0" y="0"/>
          <a:ext cx="0" cy="0"/>
          <a:chOff x="0" y="0"/>
          <a:chExt cx="0" cy="0"/>
        </a:xfrm>
      </p:grpSpPr>
      <p:sp>
        <p:nvSpPr>
          <p:cNvPr id="176" name="Google Shape;176;p5"/>
          <p:cNvSpPr txBox="1">
            <a:spLocks noGrp="1"/>
          </p:cNvSpPr>
          <p:nvPr>
            <p:ph type="title"/>
          </p:nvPr>
        </p:nvSpPr>
        <p:spPr>
          <a:xfrm>
            <a:off x="1807671" y="338325"/>
            <a:ext cx="5528700" cy="61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77" name="Google Shape;177;p5"/>
          <p:cNvSpPr txBox="1">
            <a:spLocks noGrp="1"/>
          </p:cNvSpPr>
          <p:nvPr>
            <p:ph type="subTitle" idx="1"/>
          </p:nvPr>
        </p:nvSpPr>
        <p:spPr>
          <a:xfrm>
            <a:off x="4956048" y="2532888"/>
            <a:ext cx="2084700" cy="136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78" name="Google Shape;178;p5"/>
          <p:cNvSpPr txBox="1">
            <a:spLocks noGrp="1"/>
          </p:cNvSpPr>
          <p:nvPr>
            <p:ph type="subTitle" idx="2"/>
          </p:nvPr>
        </p:nvSpPr>
        <p:spPr>
          <a:xfrm>
            <a:off x="2093976" y="2532888"/>
            <a:ext cx="2084700" cy="136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79" name="Google Shape;179;p5"/>
          <p:cNvSpPr txBox="1">
            <a:spLocks noGrp="1"/>
          </p:cNvSpPr>
          <p:nvPr>
            <p:ph type="subTitle" idx="3"/>
          </p:nvPr>
        </p:nvSpPr>
        <p:spPr>
          <a:xfrm>
            <a:off x="4956048" y="2221992"/>
            <a:ext cx="2084700" cy="283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defRPr>
            </a:lvl2pPr>
            <a:lvl3pPr lvl="2" algn="ctr" rtl="0">
              <a:spcBef>
                <a:spcPts val="0"/>
              </a:spcBef>
              <a:spcAft>
                <a:spcPts val="0"/>
              </a:spcAft>
              <a:buNone/>
              <a:defRPr sz="1600">
                <a:solidFill>
                  <a:schemeClr val="accent1"/>
                </a:solidFill>
              </a:defRPr>
            </a:lvl3pPr>
            <a:lvl4pPr lvl="3" algn="ctr" rtl="0">
              <a:spcBef>
                <a:spcPts val="0"/>
              </a:spcBef>
              <a:spcAft>
                <a:spcPts val="0"/>
              </a:spcAft>
              <a:buNone/>
              <a:defRPr sz="1600">
                <a:solidFill>
                  <a:schemeClr val="accent1"/>
                </a:solidFill>
              </a:defRPr>
            </a:lvl4pPr>
            <a:lvl5pPr lvl="4" algn="ctr" rtl="0">
              <a:spcBef>
                <a:spcPts val="0"/>
              </a:spcBef>
              <a:spcAft>
                <a:spcPts val="0"/>
              </a:spcAft>
              <a:buNone/>
              <a:defRPr sz="1600">
                <a:solidFill>
                  <a:schemeClr val="accent1"/>
                </a:solidFill>
              </a:defRPr>
            </a:lvl5pPr>
            <a:lvl6pPr lvl="5" algn="ctr" rtl="0">
              <a:spcBef>
                <a:spcPts val="0"/>
              </a:spcBef>
              <a:spcAft>
                <a:spcPts val="0"/>
              </a:spcAft>
              <a:buNone/>
              <a:defRPr sz="1600">
                <a:solidFill>
                  <a:schemeClr val="accent1"/>
                </a:solidFill>
              </a:defRPr>
            </a:lvl6pPr>
            <a:lvl7pPr lvl="6" algn="ctr" rtl="0">
              <a:spcBef>
                <a:spcPts val="0"/>
              </a:spcBef>
              <a:spcAft>
                <a:spcPts val="0"/>
              </a:spcAft>
              <a:buNone/>
              <a:defRPr sz="1600">
                <a:solidFill>
                  <a:schemeClr val="accent1"/>
                </a:solidFill>
              </a:defRPr>
            </a:lvl7pPr>
            <a:lvl8pPr lvl="7" algn="ctr" rtl="0">
              <a:spcBef>
                <a:spcPts val="0"/>
              </a:spcBef>
              <a:spcAft>
                <a:spcPts val="0"/>
              </a:spcAft>
              <a:buNone/>
              <a:defRPr sz="1600">
                <a:solidFill>
                  <a:schemeClr val="accent1"/>
                </a:solidFill>
              </a:defRPr>
            </a:lvl8pPr>
            <a:lvl9pPr lvl="8" algn="ctr" rtl="0">
              <a:spcBef>
                <a:spcPts val="0"/>
              </a:spcBef>
              <a:spcAft>
                <a:spcPts val="0"/>
              </a:spcAft>
              <a:buNone/>
              <a:defRPr sz="1600">
                <a:solidFill>
                  <a:schemeClr val="accent1"/>
                </a:solidFill>
              </a:defRPr>
            </a:lvl9pPr>
          </a:lstStyle>
          <a:p>
            <a:endParaRPr/>
          </a:p>
        </p:txBody>
      </p:sp>
      <p:sp>
        <p:nvSpPr>
          <p:cNvPr id="180" name="Google Shape;180;p5"/>
          <p:cNvSpPr txBox="1">
            <a:spLocks noGrp="1"/>
          </p:cNvSpPr>
          <p:nvPr>
            <p:ph type="subTitle" idx="4"/>
          </p:nvPr>
        </p:nvSpPr>
        <p:spPr>
          <a:xfrm>
            <a:off x="2093976" y="2203704"/>
            <a:ext cx="2084700" cy="31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defRPr>
            </a:lvl2pPr>
            <a:lvl3pPr lvl="2" algn="ctr" rtl="0">
              <a:spcBef>
                <a:spcPts val="0"/>
              </a:spcBef>
              <a:spcAft>
                <a:spcPts val="0"/>
              </a:spcAft>
              <a:buNone/>
              <a:defRPr sz="1600">
                <a:solidFill>
                  <a:schemeClr val="accent1"/>
                </a:solidFill>
              </a:defRPr>
            </a:lvl3pPr>
            <a:lvl4pPr lvl="3" algn="ctr" rtl="0">
              <a:spcBef>
                <a:spcPts val="0"/>
              </a:spcBef>
              <a:spcAft>
                <a:spcPts val="0"/>
              </a:spcAft>
              <a:buNone/>
              <a:defRPr sz="1600">
                <a:solidFill>
                  <a:schemeClr val="accent1"/>
                </a:solidFill>
              </a:defRPr>
            </a:lvl4pPr>
            <a:lvl5pPr lvl="4" algn="ctr" rtl="0">
              <a:spcBef>
                <a:spcPts val="0"/>
              </a:spcBef>
              <a:spcAft>
                <a:spcPts val="0"/>
              </a:spcAft>
              <a:buNone/>
              <a:defRPr sz="1600">
                <a:solidFill>
                  <a:schemeClr val="accent1"/>
                </a:solidFill>
              </a:defRPr>
            </a:lvl5pPr>
            <a:lvl6pPr lvl="5" algn="ctr" rtl="0">
              <a:spcBef>
                <a:spcPts val="0"/>
              </a:spcBef>
              <a:spcAft>
                <a:spcPts val="0"/>
              </a:spcAft>
              <a:buNone/>
              <a:defRPr sz="1600">
                <a:solidFill>
                  <a:schemeClr val="accent1"/>
                </a:solidFill>
              </a:defRPr>
            </a:lvl6pPr>
            <a:lvl7pPr lvl="6" algn="ctr" rtl="0">
              <a:spcBef>
                <a:spcPts val="0"/>
              </a:spcBef>
              <a:spcAft>
                <a:spcPts val="0"/>
              </a:spcAft>
              <a:buNone/>
              <a:defRPr sz="1600">
                <a:solidFill>
                  <a:schemeClr val="accent1"/>
                </a:solidFill>
              </a:defRPr>
            </a:lvl7pPr>
            <a:lvl8pPr lvl="7" algn="ctr" rtl="0">
              <a:spcBef>
                <a:spcPts val="0"/>
              </a:spcBef>
              <a:spcAft>
                <a:spcPts val="0"/>
              </a:spcAft>
              <a:buNone/>
              <a:defRPr sz="1600">
                <a:solidFill>
                  <a:schemeClr val="accent1"/>
                </a:solidFill>
              </a:defRPr>
            </a:lvl8pPr>
            <a:lvl9pPr lvl="8" algn="ctr" rtl="0">
              <a:spcBef>
                <a:spcPts val="0"/>
              </a:spcBef>
              <a:spcAft>
                <a:spcPts val="0"/>
              </a:spcAft>
              <a:buNone/>
              <a:defRPr sz="1600">
                <a:solidFill>
                  <a:schemeClr val="accent1"/>
                </a:solidFill>
              </a:defRPr>
            </a:lvl9pPr>
          </a:lstStyle>
          <a:p>
            <a:endParaRPr/>
          </a:p>
        </p:txBody>
      </p:sp>
      <p:sp>
        <p:nvSpPr>
          <p:cNvPr id="181" name="Google Shape;181;p5"/>
          <p:cNvSpPr txBox="1">
            <a:spLocks noGrp="1"/>
          </p:cNvSpPr>
          <p:nvPr>
            <p:ph type="title" idx="5" hasCustomPrompt="1"/>
          </p:nvPr>
        </p:nvSpPr>
        <p:spPr>
          <a:xfrm>
            <a:off x="2779776" y="1627632"/>
            <a:ext cx="7224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2" name="Google Shape;182;p5"/>
          <p:cNvSpPr txBox="1">
            <a:spLocks noGrp="1"/>
          </p:cNvSpPr>
          <p:nvPr>
            <p:ph type="title" idx="6" hasCustomPrompt="1"/>
          </p:nvPr>
        </p:nvSpPr>
        <p:spPr>
          <a:xfrm>
            <a:off x="5641848" y="1627632"/>
            <a:ext cx="7224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grpSp>
        <p:nvGrpSpPr>
          <p:cNvPr id="183" name="Google Shape;183;p5"/>
          <p:cNvGrpSpPr/>
          <p:nvPr/>
        </p:nvGrpSpPr>
        <p:grpSpPr>
          <a:xfrm>
            <a:off x="432850" y="0"/>
            <a:ext cx="8278300" cy="5165700"/>
            <a:chOff x="432850" y="0"/>
            <a:chExt cx="8278300" cy="5165700"/>
          </a:xfrm>
        </p:grpSpPr>
        <p:cxnSp>
          <p:nvCxnSpPr>
            <p:cNvPr id="184" name="Google Shape;184;p5"/>
            <p:cNvCxnSpPr/>
            <p:nvPr/>
          </p:nvCxnSpPr>
          <p:spPr>
            <a:xfrm rot="10800000">
              <a:off x="8420275" y="2664300"/>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185" name="Google Shape;185;p5"/>
            <p:cNvGrpSpPr/>
            <p:nvPr/>
          </p:nvGrpSpPr>
          <p:grpSpPr>
            <a:xfrm>
              <a:off x="8129350" y="4292175"/>
              <a:ext cx="581800" cy="582350"/>
              <a:chOff x="8064275" y="887850"/>
              <a:chExt cx="581800" cy="582350"/>
            </a:xfrm>
          </p:grpSpPr>
          <p:sp>
            <p:nvSpPr>
              <p:cNvPr id="186" name="Google Shape;186;p5"/>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5"/>
            <p:cNvGrpSpPr/>
            <p:nvPr/>
          </p:nvGrpSpPr>
          <p:grpSpPr>
            <a:xfrm>
              <a:off x="8274238" y="3720600"/>
              <a:ext cx="292025" cy="292575"/>
              <a:chOff x="7353050" y="316275"/>
              <a:chExt cx="292025" cy="292575"/>
            </a:xfrm>
          </p:grpSpPr>
          <p:sp>
            <p:nvSpPr>
              <p:cNvPr id="193" name="Google Shape;193;p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5"/>
            <p:cNvGrpSpPr/>
            <p:nvPr/>
          </p:nvGrpSpPr>
          <p:grpSpPr>
            <a:xfrm>
              <a:off x="8332763" y="3212475"/>
              <a:ext cx="175000" cy="175000"/>
              <a:chOff x="8792300" y="321275"/>
              <a:chExt cx="175000" cy="175000"/>
            </a:xfrm>
          </p:grpSpPr>
          <p:sp>
            <p:nvSpPr>
              <p:cNvPr id="198" name="Google Shape;198;p5"/>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02" name="Google Shape;202;p5"/>
            <p:cNvCxnSpPr/>
            <p:nvPr/>
          </p:nvCxnSpPr>
          <p:spPr>
            <a:xfrm>
              <a:off x="723725" y="613"/>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203" name="Google Shape;203;p5"/>
            <p:cNvGrpSpPr/>
            <p:nvPr/>
          </p:nvGrpSpPr>
          <p:grpSpPr>
            <a:xfrm rot="10800000">
              <a:off x="432850" y="291788"/>
              <a:ext cx="581800" cy="582350"/>
              <a:chOff x="8064275" y="887850"/>
              <a:chExt cx="581800" cy="582350"/>
            </a:xfrm>
          </p:grpSpPr>
          <p:sp>
            <p:nvSpPr>
              <p:cNvPr id="204" name="Google Shape;204;p5"/>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5"/>
            <p:cNvGrpSpPr/>
            <p:nvPr/>
          </p:nvGrpSpPr>
          <p:grpSpPr>
            <a:xfrm rot="10800000">
              <a:off x="577738" y="1153138"/>
              <a:ext cx="292025" cy="292575"/>
              <a:chOff x="7353050" y="316275"/>
              <a:chExt cx="292025" cy="292575"/>
            </a:xfrm>
          </p:grpSpPr>
          <p:sp>
            <p:nvSpPr>
              <p:cNvPr id="211" name="Google Shape;211;p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5"/>
            <p:cNvGrpSpPr/>
            <p:nvPr/>
          </p:nvGrpSpPr>
          <p:grpSpPr>
            <a:xfrm rot="10800000">
              <a:off x="636238" y="1778838"/>
              <a:ext cx="175000" cy="175000"/>
              <a:chOff x="8792300" y="321275"/>
              <a:chExt cx="175000" cy="175000"/>
            </a:xfrm>
          </p:grpSpPr>
          <p:sp>
            <p:nvSpPr>
              <p:cNvPr id="216" name="Google Shape;216;p5"/>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5"/>
            <p:cNvGrpSpPr/>
            <p:nvPr/>
          </p:nvGrpSpPr>
          <p:grpSpPr>
            <a:xfrm>
              <a:off x="432850" y="2003163"/>
              <a:ext cx="175013" cy="27000"/>
              <a:chOff x="5662375" y="212375"/>
              <a:chExt cx="175013" cy="27000"/>
            </a:xfrm>
          </p:grpSpPr>
          <p:sp>
            <p:nvSpPr>
              <p:cNvPr id="221" name="Google Shape;221;p5"/>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5"/>
            <p:cNvGrpSpPr/>
            <p:nvPr/>
          </p:nvGrpSpPr>
          <p:grpSpPr>
            <a:xfrm>
              <a:off x="788100" y="208488"/>
              <a:ext cx="175013" cy="27000"/>
              <a:chOff x="5662375" y="212375"/>
              <a:chExt cx="175013" cy="27000"/>
            </a:xfrm>
          </p:grpSpPr>
          <p:sp>
            <p:nvSpPr>
              <p:cNvPr id="225" name="Google Shape;225;p5"/>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5"/>
            <p:cNvGrpSpPr/>
            <p:nvPr/>
          </p:nvGrpSpPr>
          <p:grpSpPr>
            <a:xfrm>
              <a:off x="8129350" y="4988725"/>
              <a:ext cx="175013" cy="27000"/>
              <a:chOff x="5662375" y="212375"/>
              <a:chExt cx="175013" cy="27000"/>
            </a:xfrm>
          </p:grpSpPr>
          <p:sp>
            <p:nvSpPr>
              <p:cNvPr id="229" name="Google Shape;229;p5"/>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232;p5"/>
            <p:cNvGrpSpPr/>
            <p:nvPr/>
          </p:nvGrpSpPr>
          <p:grpSpPr>
            <a:xfrm>
              <a:off x="8497550" y="3429425"/>
              <a:ext cx="175013" cy="27000"/>
              <a:chOff x="5662375" y="212375"/>
              <a:chExt cx="175013" cy="27000"/>
            </a:xfrm>
          </p:grpSpPr>
          <p:sp>
            <p:nvSpPr>
              <p:cNvPr id="233" name="Google Shape;233;p5"/>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36" name="Google Shape;236;p5"/>
            <p:cNvCxnSpPr/>
            <p:nvPr/>
          </p:nvCxnSpPr>
          <p:spPr>
            <a:xfrm>
              <a:off x="8407225" y="0"/>
              <a:ext cx="0" cy="2160900"/>
            </a:xfrm>
            <a:prstGeom prst="straightConnector1">
              <a:avLst/>
            </a:prstGeom>
            <a:noFill/>
            <a:ln w="9525" cap="flat" cmpd="sng">
              <a:solidFill>
                <a:schemeClr val="dk1"/>
              </a:solidFill>
              <a:prstDash val="solid"/>
              <a:round/>
              <a:headEnd type="none" w="med" len="med"/>
              <a:tailEnd type="none" w="med" len="med"/>
            </a:ln>
          </p:spPr>
        </p:cxnSp>
        <p:cxnSp>
          <p:nvCxnSpPr>
            <p:cNvPr id="237" name="Google Shape;237;p5"/>
            <p:cNvCxnSpPr/>
            <p:nvPr/>
          </p:nvCxnSpPr>
          <p:spPr>
            <a:xfrm>
              <a:off x="718025" y="2985634"/>
              <a:ext cx="0" cy="2160900"/>
            </a:xfrm>
            <a:prstGeom prst="straightConnector1">
              <a:avLst/>
            </a:prstGeom>
            <a:noFill/>
            <a:ln w="9525" cap="flat" cmpd="sng">
              <a:solidFill>
                <a:schemeClr val="dk1"/>
              </a:solidFill>
              <a:prstDash val="solid"/>
              <a:round/>
              <a:headEnd type="none" w="med" len="med"/>
              <a:tailEnd type="none" w="med" len="med"/>
            </a:ln>
          </p:spPr>
        </p:cxnSp>
        <p:sp>
          <p:nvSpPr>
            <p:cNvPr id="238" name="Google Shape;238;p5"/>
            <p:cNvSpPr/>
            <p:nvPr/>
          </p:nvSpPr>
          <p:spPr>
            <a:xfrm>
              <a:off x="671825" y="458788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671825" y="394033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8361025" y="1453500"/>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8361025" y="234875"/>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2"/>
        <p:cNvGrpSpPr/>
        <p:nvPr/>
      </p:nvGrpSpPr>
      <p:grpSpPr>
        <a:xfrm>
          <a:off x="0" y="0"/>
          <a:ext cx="0" cy="0"/>
          <a:chOff x="0" y="0"/>
          <a:chExt cx="0" cy="0"/>
        </a:xfrm>
      </p:grpSpPr>
      <p:sp>
        <p:nvSpPr>
          <p:cNvPr id="243" name="Google Shape;243;p6"/>
          <p:cNvSpPr txBox="1">
            <a:spLocks noGrp="1"/>
          </p:cNvSpPr>
          <p:nvPr>
            <p:ph type="title"/>
          </p:nvPr>
        </p:nvSpPr>
        <p:spPr>
          <a:xfrm>
            <a:off x="1823475" y="338328"/>
            <a:ext cx="54969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244" name="Google Shape;244;p6"/>
          <p:cNvGrpSpPr/>
          <p:nvPr/>
        </p:nvGrpSpPr>
        <p:grpSpPr>
          <a:xfrm>
            <a:off x="432850" y="0"/>
            <a:ext cx="8278300" cy="5165700"/>
            <a:chOff x="432850" y="0"/>
            <a:chExt cx="8278300" cy="5165700"/>
          </a:xfrm>
        </p:grpSpPr>
        <p:cxnSp>
          <p:nvCxnSpPr>
            <p:cNvPr id="245" name="Google Shape;245;p6"/>
            <p:cNvCxnSpPr/>
            <p:nvPr/>
          </p:nvCxnSpPr>
          <p:spPr>
            <a:xfrm rot="10800000">
              <a:off x="8420275" y="2664300"/>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246" name="Google Shape;246;p6"/>
            <p:cNvGrpSpPr/>
            <p:nvPr/>
          </p:nvGrpSpPr>
          <p:grpSpPr>
            <a:xfrm>
              <a:off x="8129350" y="4292175"/>
              <a:ext cx="581800" cy="582350"/>
              <a:chOff x="8064275" y="887850"/>
              <a:chExt cx="581800" cy="582350"/>
            </a:xfrm>
          </p:grpSpPr>
          <p:sp>
            <p:nvSpPr>
              <p:cNvPr id="247" name="Google Shape;247;p6"/>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6"/>
            <p:cNvGrpSpPr/>
            <p:nvPr/>
          </p:nvGrpSpPr>
          <p:grpSpPr>
            <a:xfrm>
              <a:off x="8274238" y="3720600"/>
              <a:ext cx="292025" cy="292575"/>
              <a:chOff x="7353050" y="316275"/>
              <a:chExt cx="292025" cy="292575"/>
            </a:xfrm>
          </p:grpSpPr>
          <p:sp>
            <p:nvSpPr>
              <p:cNvPr id="254" name="Google Shape;254;p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6"/>
            <p:cNvGrpSpPr/>
            <p:nvPr/>
          </p:nvGrpSpPr>
          <p:grpSpPr>
            <a:xfrm>
              <a:off x="8332763" y="3212475"/>
              <a:ext cx="175000" cy="175000"/>
              <a:chOff x="8792300" y="321275"/>
              <a:chExt cx="175000" cy="175000"/>
            </a:xfrm>
          </p:grpSpPr>
          <p:sp>
            <p:nvSpPr>
              <p:cNvPr id="259" name="Google Shape;259;p6"/>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63" name="Google Shape;263;p6"/>
            <p:cNvCxnSpPr/>
            <p:nvPr/>
          </p:nvCxnSpPr>
          <p:spPr>
            <a:xfrm>
              <a:off x="723725" y="613"/>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264" name="Google Shape;264;p6"/>
            <p:cNvGrpSpPr/>
            <p:nvPr/>
          </p:nvGrpSpPr>
          <p:grpSpPr>
            <a:xfrm rot="10800000">
              <a:off x="432850" y="291788"/>
              <a:ext cx="581800" cy="582350"/>
              <a:chOff x="8064275" y="887850"/>
              <a:chExt cx="581800" cy="582350"/>
            </a:xfrm>
          </p:grpSpPr>
          <p:sp>
            <p:nvSpPr>
              <p:cNvPr id="265" name="Google Shape;265;p6"/>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6"/>
            <p:cNvGrpSpPr/>
            <p:nvPr/>
          </p:nvGrpSpPr>
          <p:grpSpPr>
            <a:xfrm rot="10800000">
              <a:off x="577738" y="1153138"/>
              <a:ext cx="292025" cy="292575"/>
              <a:chOff x="7353050" y="316275"/>
              <a:chExt cx="292025" cy="292575"/>
            </a:xfrm>
          </p:grpSpPr>
          <p:sp>
            <p:nvSpPr>
              <p:cNvPr id="272" name="Google Shape;272;p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6"/>
            <p:cNvGrpSpPr/>
            <p:nvPr/>
          </p:nvGrpSpPr>
          <p:grpSpPr>
            <a:xfrm rot="10800000">
              <a:off x="636238" y="1778838"/>
              <a:ext cx="175000" cy="175000"/>
              <a:chOff x="8792300" y="321275"/>
              <a:chExt cx="175000" cy="175000"/>
            </a:xfrm>
          </p:grpSpPr>
          <p:sp>
            <p:nvSpPr>
              <p:cNvPr id="277" name="Google Shape;277;p6"/>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6"/>
            <p:cNvGrpSpPr/>
            <p:nvPr/>
          </p:nvGrpSpPr>
          <p:grpSpPr>
            <a:xfrm>
              <a:off x="432850" y="2003163"/>
              <a:ext cx="175013" cy="27000"/>
              <a:chOff x="5662375" y="212375"/>
              <a:chExt cx="175013" cy="27000"/>
            </a:xfrm>
          </p:grpSpPr>
          <p:sp>
            <p:nvSpPr>
              <p:cNvPr id="282" name="Google Shape;282;p6"/>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6"/>
            <p:cNvGrpSpPr/>
            <p:nvPr/>
          </p:nvGrpSpPr>
          <p:grpSpPr>
            <a:xfrm>
              <a:off x="788100" y="208488"/>
              <a:ext cx="175013" cy="27000"/>
              <a:chOff x="5662375" y="212375"/>
              <a:chExt cx="175013" cy="27000"/>
            </a:xfrm>
          </p:grpSpPr>
          <p:sp>
            <p:nvSpPr>
              <p:cNvPr id="286" name="Google Shape;286;p6"/>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6"/>
            <p:cNvGrpSpPr/>
            <p:nvPr/>
          </p:nvGrpSpPr>
          <p:grpSpPr>
            <a:xfrm>
              <a:off x="8129350" y="4988725"/>
              <a:ext cx="175013" cy="27000"/>
              <a:chOff x="5662375" y="212375"/>
              <a:chExt cx="175013" cy="27000"/>
            </a:xfrm>
          </p:grpSpPr>
          <p:sp>
            <p:nvSpPr>
              <p:cNvPr id="290" name="Google Shape;290;p6"/>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6"/>
            <p:cNvGrpSpPr/>
            <p:nvPr/>
          </p:nvGrpSpPr>
          <p:grpSpPr>
            <a:xfrm>
              <a:off x="8497550" y="3429425"/>
              <a:ext cx="175013" cy="27000"/>
              <a:chOff x="5662375" y="212375"/>
              <a:chExt cx="175013" cy="27000"/>
            </a:xfrm>
          </p:grpSpPr>
          <p:sp>
            <p:nvSpPr>
              <p:cNvPr id="294" name="Google Shape;294;p6"/>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97" name="Google Shape;297;p6"/>
            <p:cNvCxnSpPr/>
            <p:nvPr/>
          </p:nvCxnSpPr>
          <p:spPr>
            <a:xfrm>
              <a:off x="8407225" y="0"/>
              <a:ext cx="0" cy="2160900"/>
            </a:xfrm>
            <a:prstGeom prst="straightConnector1">
              <a:avLst/>
            </a:prstGeom>
            <a:noFill/>
            <a:ln w="9525" cap="flat" cmpd="sng">
              <a:solidFill>
                <a:schemeClr val="dk1"/>
              </a:solidFill>
              <a:prstDash val="solid"/>
              <a:round/>
              <a:headEnd type="none" w="med" len="med"/>
              <a:tailEnd type="none" w="med" len="med"/>
            </a:ln>
          </p:spPr>
        </p:cxnSp>
        <p:cxnSp>
          <p:nvCxnSpPr>
            <p:cNvPr id="298" name="Google Shape;298;p6"/>
            <p:cNvCxnSpPr/>
            <p:nvPr/>
          </p:nvCxnSpPr>
          <p:spPr>
            <a:xfrm>
              <a:off x="718025" y="2985634"/>
              <a:ext cx="0" cy="2160900"/>
            </a:xfrm>
            <a:prstGeom prst="straightConnector1">
              <a:avLst/>
            </a:prstGeom>
            <a:noFill/>
            <a:ln w="9525" cap="flat" cmpd="sng">
              <a:solidFill>
                <a:schemeClr val="dk1"/>
              </a:solidFill>
              <a:prstDash val="solid"/>
              <a:round/>
              <a:headEnd type="none" w="med" len="med"/>
              <a:tailEnd type="none" w="med" len="med"/>
            </a:ln>
          </p:spPr>
        </p:cxnSp>
        <p:sp>
          <p:nvSpPr>
            <p:cNvPr id="299" name="Google Shape;299;p6"/>
            <p:cNvSpPr/>
            <p:nvPr/>
          </p:nvSpPr>
          <p:spPr>
            <a:xfrm>
              <a:off x="671825" y="458788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671825" y="394033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8361025" y="1453500"/>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8361025" y="234875"/>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3"/>
        <p:cNvGrpSpPr/>
        <p:nvPr/>
      </p:nvGrpSpPr>
      <p:grpSpPr>
        <a:xfrm>
          <a:off x="0" y="0"/>
          <a:ext cx="0" cy="0"/>
          <a:chOff x="0" y="0"/>
          <a:chExt cx="0" cy="0"/>
        </a:xfrm>
      </p:grpSpPr>
      <p:sp>
        <p:nvSpPr>
          <p:cNvPr id="304" name="Google Shape;304;p7"/>
          <p:cNvSpPr txBox="1">
            <a:spLocks noGrp="1"/>
          </p:cNvSpPr>
          <p:nvPr>
            <p:ph type="subTitle" idx="1"/>
          </p:nvPr>
        </p:nvSpPr>
        <p:spPr>
          <a:xfrm>
            <a:off x="804672" y="1984248"/>
            <a:ext cx="3291900" cy="1371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1900">
                <a:solidFill>
                  <a:schemeClr val="dk2"/>
                </a:solidFill>
                <a:latin typeface="Barlow Semi Condensed"/>
                <a:ea typeface="Barlow Semi Condensed"/>
                <a:cs typeface="Barlow Semi Condensed"/>
                <a:sym typeface="Barlow Semi Condensed"/>
              </a:defRPr>
            </a:lvl1pPr>
            <a:lvl2pPr lvl="1">
              <a:spcBef>
                <a:spcPts val="0"/>
              </a:spcBef>
              <a:spcAft>
                <a:spcPts val="0"/>
              </a:spcAft>
              <a:buNone/>
              <a:defRPr sz="1900">
                <a:solidFill>
                  <a:schemeClr val="dk2"/>
                </a:solidFill>
                <a:latin typeface="Barlow Semi Condensed"/>
                <a:ea typeface="Barlow Semi Condensed"/>
                <a:cs typeface="Barlow Semi Condensed"/>
                <a:sym typeface="Barlow Semi Condensed"/>
              </a:defRPr>
            </a:lvl2pPr>
            <a:lvl3pPr lvl="2">
              <a:spcBef>
                <a:spcPts val="0"/>
              </a:spcBef>
              <a:spcAft>
                <a:spcPts val="0"/>
              </a:spcAft>
              <a:buNone/>
              <a:defRPr sz="1900">
                <a:solidFill>
                  <a:schemeClr val="dk2"/>
                </a:solidFill>
                <a:latin typeface="Barlow Semi Condensed"/>
                <a:ea typeface="Barlow Semi Condensed"/>
                <a:cs typeface="Barlow Semi Condensed"/>
                <a:sym typeface="Barlow Semi Condensed"/>
              </a:defRPr>
            </a:lvl3pPr>
            <a:lvl4pPr lvl="3">
              <a:spcBef>
                <a:spcPts val="0"/>
              </a:spcBef>
              <a:spcAft>
                <a:spcPts val="0"/>
              </a:spcAft>
              <a:buNone/>
              <a:defRPr sz="1900">
                <a:solidFill>
                  <a:schemeClr val="dk2"/>
                </a:solidFill>
                <a:latin typeface="Barlow Semi Condensed"/>
                <a:ea typeface="Barlow Semi Condensed"/>
                <a:cs typeface="Barlow Semi Condensed"/>
                <a:sym typeface="Barlow Semi Condensed"/>
              </a:defRPr>
            </a:lvl4pPr>
            <a:lvl5pPr lvl="4">
              <a:spcBef>
                <a:spcPts val="0"/>
              </a:spcBef>
              <a:spcAft>
                <a:spcPts val="0"/>
              </a:spcAft>
              <a:buNone/>
              <a:defRPr sz="1900">
                <a:solidFill>
                  <a:schemeClr val="dk2"/>
                </a:solidFill>
                <a:latin typeface="Barlow Semi Condensed"/>
                <a:ea typeface="Barlow Semi Condensed"/>
                <a:cs typeface="Barlow Semi Condensed"/>
                <a:sym typeface="Barlow Semi Condensed"/>
              </a:defRPr>
            </a:lvl5pPr>
            <a:lvl6pPr lvl="5">
              <a:spcBef>
                <a:spcPts val="0"/>
              </a:spcBef>
              <a:spcAft>
                <a:spcPts val="0"/>
              </a:spcAft>
              <a:buNone/>
              <a:defRPr sz="1900">
                <a:solidFill>
                  <a:schemeClr val="dk2"/>
                </a:solidFill>
                <a:latin typeface="Barlow Semi Condensed"/>
                <a:ea typeface="Barlow Semi Condensed"/>
                <a:cs typeface="Barlow Semi Condensed"/>
                <a:sym typeface="Barlow Semi Condensed"/>
              </a:defRPr>
            </a:lvl6pPr>
            <a:lvl7pPr lvl="6">
              <a:spcBef>
                <a:spcPts val="0"/>
              </a:spcBef>
              <a:spcAft>
                <a:spcPts val="0"/>
              </a:spcAft>
              <a:buNone/>
              <a:defRPr sz="1900">
                <a:solidFill>
                  <a:schemeClr val="dk2"/>
                </a:solidFill>
                <a:latin typeface="Barlow Semi Condensed"/>
                <a:ea typeface="Barlow Semi Condensed"/>
                <a:cs typeface="Barlow Semi Condensed"/>
                <a:sym typeface="Barlow Semi Condensed"/>
              </a:defRPr>
            </a:lvl7pPr>
            <a:lvl8pPr lvl="7">
              <a:spcBef>
                <a:spcPts val="0"/>
              </a:spcBef>
              <a:spcAft>
                <a:spcPts val="0"/>
              </a:spcAft>
              <a:buNone/>
              <a:defRPr sz="1900">
                <a:solidFill>
                  <a:schemeClr val="dk2"/>
                </a:solidFill>
                <a:latin typeface="Barlow Semi Condensed"/>
                <a:ea typeface="Barlow Semi Condensed"/>
                <a:cs typeface="Barlow Semi Condensed"/>
                <a:sym typeface="Barlow Semi Condensed"/>
              </a:defRPr>
            </a:lvl8pPr>
            <a:lvl9pPr lvl="8">
              <a:spcBef>
                <a:spcPts val="0"/>
              </a:spcBef>
              <a:spcAft>
                <a:spcPts val="0"/>
              </a:spcAft>
              <a:buNone/>
              <a:defRPr sz="1900">
                <a:solidFill>
                  <a:schemeClr val="dk2"/>
                </a:solidFill>
                <a:latin typeface="Barlow Semi Condensed"/>
                <a:ea typeface="Barlow Semi Condensed"/>
                <a:cs typeface="Barlow Semi Condensed"/>
                <a:sym typeface="Barlow Semi Condensed"/>
              </a:defRPr>
            </a:lvl9pPr>
          </a:lstStyle>
          <a:p>
            <a:endParaRPr/>
          </a:p>
        </p:txBody>
      </p:sp>
      <p:sp>
        <p:nvSpPr>
          <p:cNvPr id="305" name="Google Shape;305;p7"/>
          <p:cNvSpPr txBox="1">
            <a:spLocks noGrp="1"/>
          </p:cNvSpPr>
          <p:nvPr>
            <p:ph type="title"/>
          </p:nvPr>
        </p:nvSpPr>
        <p:spPr>
          <a:xfrm>
            <a:off x="804672" y="3319272"/>
            <a:ext cx="3291900" cy="4023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1pPr>
            <a:lvl2pPr lvl="1"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2pPr>
            <a:lvl3pPr lvl="2"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3pPr>
            <a:lvl4pPr lvl="3"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4pPr>
            <a:lvl5pPr lvl="4"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5pPr>
            <a:lvl6pPr lvl="5"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6pPr>
            <a:lvl7pPr lvl="6"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7pPr>
            <a:lvl8pPr lvl="7"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8pPr>
            <a:lvl9pPr lvl="8"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cxnSp>
        <p:nvCxnSpPr>
          <p:cNvPr id="306" name="Google Shape;306;p7"/>
          <p:cNvCxnSpPr/>
          <p:nvPr/>
        </p:nvCxnSpPr>
        <p:spPr>
          <a:xfrm>
            <a:off x="1645925" y="523125"/>
            <a:ext cx="1672500" cy="126000"/>
          </a:xfrm>
          <a:prstGeom prst="straightConnector1">
            <a:avLst/>
          </a:prstGeom>
          <a:noFill/>
          <a:ln w="9525" cap="flat" cmpd="sng">
            <a:solidFill>
              <a:schemeClr val="dk1"/>
            </a:solidFill>
            <a:prstDash val="solid"/>
            <a:round/>
            <a:headEnd type="none" w="med" len="med"/>
            <a:tailEnd type="none" w="med" len="med"/>
          </a:ln>
        </p:spPr>
      </p:cxnSp>
      <p:cxnSp>
        <p:nvCxnSpPr>
          <p:cNvPr id="307" name="Google Shape;307;p7"/>
          <p:cNvCxnSpPr/>
          <p:nvPr/>
        </p:nvCxnSpPr>
        <p:spPr>
          <a:xfrm rot="10800000" flipH="1">
            <a:off x="803050" y="529675"/>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308" name="Google Shape;308;p7"/>
          <p:cNvCxnSpPr/>
          <p:nvPr/>
        </p:nvCxnSpPr>
        <p:spPr>
          <a:xfrm>
            <a:off x="0" y="65200"/>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309" name="Google Shape;309;p7"/>
          <p:cNvGrpSpPr/>
          <p:nvPr/>
        </p:nvGrpSpPr>
        <p:grpSpPr>
          <a:xfrm flipH="1">
            <a:off x="499400" y="959675"/>
            <a:ext cx="581800" cy="582350"/>
            <a:chOff x="8064275" y="887850"/>
            <a:chExt cx="581800" cy="582350"/>
          </a:xfrm>
        </p:grpSpPr>
        <p:sp>
          <p:nvSpPr>
            <p:cNvPr id="310" name="Google Shape;310;p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7"/>
          <p:cNvGrpSpPr/>
          <p:nvPr/>
        </p:nvGrpSpPr>
        <p:grpSpPr>
          <a:xfrm flipH="1">
            <a:off x="1500400" y="388100"/>
            <a:ext cx="292025" cy="292575"/>
            <a:chOff x="7353050" y="316275"/>
            <a:chExt cx="292025" cy="292575"/>
          </a:xfrm>
        </p:grpSpPr>
        <p:sp>
          <p:nvSpPr>
            <p:cNvPr id="317" name="Google Shape;317;p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7"/>
          <p:cNvSpPr/>
          <p:nvPr/>
        </p:nvSpPr>
        <p:spPr>
          <a:xfrm flipH="1">
            <a:off x="3166281" y="497632"/>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flipH="1">
            <a:off x="3164039" y="495100"/>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flipH="1">
            <a:off x="3202780" y="534134"/>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flipH="1">
            <a:off x="3200525" y="531602"/>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flipH="1">
            <a:off x="3242641" y="573709"/>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flipH="1">
            <a:off x="3240109" y="571467"/>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 name="Google Shape;327;p7"/>
          <p:cNvGrpSpPr/>
          <p:nvPr/>
        </p:nvGrpSpPr>
        <p:grpSpPr>
          <a:xfrm flipH="1">
            <a:off x="3527112" y="361100"/>
            <a:ext cx="175013" cy="27000"/>
            <a:chOff x="5662375" y="212375"/>
            <a:chExt cx="175013" cy="27000"/>
          </a:xfrm>
        </p:grpSpPr>
        <p:sp>
          <p:nvSpPr>
            <p:cNvPr id="328" name="Google Shape;328;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7"/>
          <p:cNvGrpSpPr/>
          <p:nvPr/>
        </p:nvGrpSpPr>
        <p:grpSpPr>
          <a:xfrm flipH="1">
            <a:off x="480412" y="242700"/>
            <a:ext cx="175013" cy="27000"/>
            <a:chOff x="5662375" y="212375"/>
            <a:chExt cx="175013" cy="27000"/>
          </a:xfrm>
        </p:grpSpPr>
        <p:sp>
          <p:nvSpPr>
            <p:cNvPr id="332" name="Google Shape;332;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7"/>
          <p:cNvGrpSpPr/>
          <p:nvPr/>
        </p:nvGrpSpPr>
        <p:grpSpPr>
          <a:xfrm flipH="1">
            <a:off x="901712" y="1653625"/>
            <a:ext cx="175013" cy="27000"/>
            <a:chOff x="5662375" y="212375"/>
            <a:chExt cx="175013" cy="27000"/>
          </a:xfrm>
        </p:grpSpPr>
        <p:sp>
          <p:nvSpPr>
            <p:cNvPr id="336" name="Google Shape;336;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39" name="Google Shape;339;p7"/>
          <p:cNvCxnSpPr/>
          <p:nvPr/>
        </p:nvCxnSpPr>
        <p:spPr>
          <a:xfrm>
            <a:off x="791400" y="42124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340" name="Google Shape;340;p7"/>
          <p:cNvCxnSpPr/>
          <p:nvPr/>
        </p:nvCxnSpPr>
        <p:spPr>
          <a:xfrm rot="10800000" flipH="1">
            <a:off x="0" y="42204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341" name="Google Shape;341;p7"/>
          <p:cNvGrpSpPr/>
          <p:nvPr/>
        </p:nvGrpSpPr>
        <p:grpSpPr>
          <a:xfrm rot="10800000">
            <a:off x="499400" y="3940925"/>
            <a:ext cx="581800" cy="582350"/>
            <a:chOff x="8064275" y="887850"/>
            <a:chExt cx="581800" cy="582350"/>
          </a:xfrm>
        </p:grpSpPr>
        <p:sp>
          <p:nvSpPr>
            <p:cNvPr id="342" name="Google Shape;342;p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7"/>
          <p:cNvGrpSpPr/>
          <p:nvPr/>
        </p:nvGrpSpPr>
        <p:grpSpPr>
          <a:xfrm rot="10800000">
            <a:off x="1819575" y="4586750"/>
            <a:ext cx="292025" cy="292575"/>
            <a:chOff x="7353050" y="316275"/>
            <a:chExt cx="292025" cy="292575"/>
          </a:xfrm>
        </p:grpSpPr>
        <p:sp>
          <p:nvSpPr>
            <p:cNvPr id="349" name="Google Shape;349;p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7"/>
          <p:cNvGrpSpPr/>
          <p:nvPr/>
        </p:nvGrpSpPr>
        <p:grpSpPr>
          <a:xfrm rot="10800000">
            <a:off x="212525" y="4645550"/>
            <a:ext cx="175000" cy="175000"/>
            <a:chOff x="8792300" y="321275"/>
            <a:chExt cx="175000" cy="175000"/>
          </a:xfrm>
        </p:grpSpPr>
        <p:sp>
          <p:nvSpPr>
            <p:cNvPr id="354" name="Google Shape;354;p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7"/>
          <p:cNvGrpSpPr/>
          <p:nvPr/>
        </p:nvGrpSpPr>
        <p:grpSpPr>
          <a:xfrm rot="10800000">
            <a:off x="480412" y="4852325"/>
            <a:ext cx="175013" cy="27000"/>
            <a:chOff x="5662375" y="212375"/>
            <a:chExt cx="175013" cy="27000"/>
          </a:xfrm>
        </p:grpSpPr>
        <p:sp>
          <p:nvSpPr>
            <p:cNvPr id="359" name="Google Shape;359;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7"/>
          <p:cNvGrpSpPr/>
          <p:nvPr/>
        </p:nvGrpSpPr>
        <p:grpSpPr>
          <a:xfrm rot="10800000">
            <a:off x="1054112" y="3898600"/>
            <a:ext cx="175013" cy="27000"/>
            <a:chOff x="5662375" y="212375"/>
            <a:chExt cx="175013" cy="27000"/>
          </a:xfrm>
        </p:grpSpPr>
        <p:sp>
          <p:nvSpPr>
            <p:cNvPr id="363" name="Google Shape;363;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6"/>
        <p:cNvGrpSpPr/>
        <p:nvPr/>
      </p:nvGrpSpPr>
      <p:grpSpPr>
        <a:xfrm>
          <a:off x="0" y="0"/>
          <a:ext cx="0" cy="0"/>
          <a:chOff x="0" y="0"/>
          <a:chExt cx="0" cy="0"/>
        </a:xfrm>
      </p:grpSpPr>
      <p:grpSp>
        <p:nvGrpSpPr>
          <p:cNvPr id="367" name="Google Shape;367;p8"/>
          <p:cNvGrpSpPr/>
          <p:nvPr/>
        </p:nvGrpSpPr>
        <p:grpSpPr>
          <a:xfrm>
            <a:off x="1349626" y="598417"/>
            <a:ext cx="6453730" cy="3631136"/>
            <a:chOff x="365750" y="1285025"/>
            <a:chExt cx="6934275" cy="3315500"/>
          </a:xfrm>
        </p:grpSpPr>
        <p:sp>
          <p:nvSpPr>
            <p:cNvPr id="368" name="Google Shape;368;p8"/>
            <p:cNvSpPr/>
            <p:nvPr/>
          </p:nvSpPr>
          <p:spPr>
            <a:xfrm>
              <a:off x="365750" y="1285025"/>
              <a:ext cx="6934275" cy="3315500"/>
            </a:xfrm>
            <a:custGeom>
              <a:avLst/>
              <a:gdLst/>
              <a:ahLst/>
              <a:cxnLst/>
              <a:rect l="l" t="t" r="r" b="b"/>
              <a:pathLst>
                <a:path w="277371" h="132620" extrusionOk="0">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417100" y="1285575"/>
              <a:ext cx="6842700" cy="3314500"/>
            </a:xfrm>
            <a:custGeom>
              <a:avLst/>
              <a:gdLst/>
              <a:ahLst/>
              <a:cxnLst/>
              <a:rect l="l" t="t" r="r" b="b"/>
              <a:pathLst>
                <a:path w="273708" h="132580" extrusionOk="0">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8"/>
          <p:cNvSpPr txBox="1">
            <a:spLocks noGrp="1"/>
          </p:cNvSpPr>
          <p:nvPr>
            <p:ph type="title"/>
          </p:nvPr>
        </p:nvSpPr>
        <p:spPr>
          <a:xfrm>
            <a:off x="2624328" y="1620753"/>
            <a:ext cx="3904500" cy="190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3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371" name="Google Shape;371;p8"/>
          <p:cNvGrpSpPr/>
          <p:nvPr/>
        </p:nvGrpSpPr>
        <p:grpSpPr>
          <a:xfrm>
            <a:off x="-6867" y="-6625"/>
            <a:ext cx="9152342" cy="5102050"/>
            <a:chOff x="-6867" y="-6625"/>
            <a:chExt cx="9152342" cy="5102050"/>
          </a:xfrm>
        </p:grpSpPr>
        <p:cxnSp>
          <p:nvCxnSpPr>
            <p:cNvPr id="372" name="Google Shape;372;p8"/>
            <p:cNvCxnSpPr/>
            <p:nvPr/>
          </p:nvCxnSpPr>
          <p:spPr>
            <a:xfrm>
              <a:off x="2904283" y="4513075"/>
              <a:ext cx="1133100" cy="306300"/>
            </a:xfrm>
            <a:prstGeom prst="straightConnector1">
              <a:avLst/>
            </a:prstGeom>
            <a:noFill/>
            <a:ln w="9525" cap="flat" cmpd="sng">
              <a:solidFill>
                <a:schemeClr val="dk1"/>
              </a:solidFill>
              <a:prstDash val="solid"/>
              <a:round/>
              <a:headEnd type="none" w="med" len="med"/>
              <a:tailEnd type="none" w="med" len="med"/>
            </a:ln>
          </p:spPr>
        </p:cxnSp>
        <p:cxnSp>
          <p:nvCxnSpPr>
            <p:cNvPr id="373" name="Google Shape;373;p8"/>
            <p:cNvCxnSpPr/>
            <p:nvPr/>
          </p:nvCxnSpPr>
          <p:spPr>
            <a:xfrm rot="10800000" flipH="1">
              <a:off x="1562083" y="4492325"/>
              <a:ext cx="1342200" cy="315300"/>
            </a:xfrm>
            <a:prstGeom prst="straightConnector1">
              <a:avLst/>
            </a:prstGeom>
            <a:noFill/>
            <a:ln w="9525" cap="flat" cmpd="sng">
              <a:solidFill>
                <a:schemeClr val="dk1"/>
              </a:solidFill>
              <a:prstDash val="solid"/>
              <a:round/>
              <a:headEnd type="none" w="med" len="med"/>
              <a:tailEnd type="none" w="med" len="med"/>
            </a:ln>
          </p:spPr>
        </p:cxnSp>
        <p:cxnSp>
          <p:nvCxnSpPr>
            <p:cNvPr id="374" name="Google Shape;374;p8"/>
            <p:cNvCxnSpPr/>
            <p:nvPr/>
          </p:nvCxnSpPr>
          <p:spPr>
            <a:xfrm>
              <a:off x="259558" y="4408000"/>
              <a:ext cx="1332000" cy="392100"/>
            </a:xfrm>
            <a:prstGeom prst="straightConnector1">
              <a:avLst/>
            </a:prstGeom>
            <a:noFill/>
            <a:ln w="9525" cap="flat" cmpd="sng">
              <a:solidFill>
                <a:schemeClr val="dk1"/>
              </a:solidFill>
              <a:prstDash val="solid"/>
              <a:round/>
              <a:headEnd type="none" w="med" len="med"/>
              <a:tailEnd type="none" w="med" len="med"/>
            </a:ln>
          </p:spPr>
        </p:cxnSp>
        <p:cxnSp>
          <p:nvCxnSpPr>
            <p:cNvPr id="375" name="Google Shape;375;p8"/>
            <p:cNvCxnSpPr/>
            <p:nvPr/>
          </p:nvCxnSpPr>
          <p:spPr>
            <a:xfrm>
              <a:off x="-6867" y="3993550"/>
              <a:ext cx="273900" cy="407100"/>
            </a:xfrm>
            <a:prstGeom prst="straightConnector1">
              <a:avLst/>
            </a:prstGeom>
            <a:noFill/>
            <a:ln w="9525" cap="flat" cmpd="sng">
              <a:solidFill>
                <a:schemeClr val="dk1"/>
              </a:solidFill>
              <a:prstDash val="solid"/>
              <a:round/>
              <a:headEnd type="none" w="med" len="med"/>
              <a:tailEnd type="none" w="med" len="med"/>
            </a:ln>
          </p:spPr>
        </p:cxnSp>
        <p:grpSp>
          <p:nvGrpSpPr>
            <p:cNvPr id="376" name="Google Shape;376;p8"/>
            <p:cNvGrpSpPr/>
            <p:nvPr/>
          </p:nvGrpSpPr>
          <p:grpSpPr>
            <a:xfrm flipH="1">
              <a:off x="1278333" y="4513075"/>
              <a:ext cx="581800" cy="582350"/>
              <a:chOff x="8064275" y="887850"/>
              <a:chExt cx="581800" cy="582350"/>
            </a:xfrm>
          </p:grpSpPr>
          <p:sp>
            <p:nvSpPr>
              <p:cNvPr id="377" name="Google Shape;377;p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8"/>
            <p:cNvGrpSpPr/>
            <p:nvPr/>
          </p:nvGrpSpPr>
          <p:grpSpPr>
            <a:xfrm flipH="1">
              <a:off x="2747608" y="4340463"/>
              <a:ext cx="292025" cy="292575"/>
              <a:chOff x="7353050" y="316275"/>
              <a:chExt cx="292025" cy="292575"/>
            </a:xfrm>
          </p:grpSpPr>
          <p:sp>
            <p:nvSpPr>
              <p:cNvPr id="384" name="Google Shape;384;p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8"/>
            <p:cNvGrpSpPr/>
            <p:nvPr/>
          </p:nvGrpSpPr>
          <p:grpSpPr>
            <a:xfrm flipH="1">
              <a:off x="171308" y="4315025"/>
              <a:ext cx="175000" cy="175000"/>
              <a:chOff x="8792300" y="321275"/>
              <a:chExt cx="175000" cy="175000"/>
            </a:xfrm>
          </p:grpSpPr>
          <p:sp>
            <p:nvSpPr>
              <p:cNvPr id="389" name="Google Shape;389;p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8"/>
            <p:cNvGrpSpPr/>
            <p:nvPr/>
          </p:nvGrpSpPr>
          <p:grpSpPr>
            <a:xfrm>
              <a:off x="3873197" y="4657550"/>
              <a:ext cx="293111" cy="293388"/>
              <a:chOff x="3164039" y="430875"/>
              <a:chExt cx="293111" cy="293388"/>
            </a:xfrm>
          </p:grpSpPr>
          <p:sp>
            <p:nvSpPr>
              <p:cNvPr id="394" name="Google Shape;394;p8"/>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8"/>
            <p:cNvGrpSpPr/>
            <p:nvPr/>
          </p:nvGrpSpPr>
          <p:grpSpPr>
            <a:xfrm flipH="1">
              <a:off x="242270" y="4142425"/>
              <a:ext cx="175013" cy="27000"/>
              <a:chOff x="5662375" y="212375"/>
              <a:chExt cx="175013" cy="27000"/>
            </a:xfrm>
          </p:grpSpPr>
          <p:sp>
            <p:nvSpPr>
              <p:cNvPr id="401" name="Google Shape;401;p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04" name="Google Shape;404;p8"/>
            <p:cNvCxnSpPr/>
            <p:nvPr/>
          </p:nvCxnSpPr>
          <p:spPr>
            <a:xfrm rot="10800000">
              <a:off x="5995050" y="226600"/>
              <a:ext cx="1504500" cy="224700"/>
            </a:xfrm>
            <a:prstGeom prst="straightConnector1">
              <a:avLst/>
            </a:prstGeom>
            <a:noFill/>
            <a:ln w="9525" cap="flat" cmpd="sng">
              <a:solidFill>
                <a:schemeClr val="dk1"/>
              </a:solidFill>
              <a:prstDash val="solid"/>
              <a:round/>
              <a:headEnd type="none" w="med" len="med"/>
              <a:tailEnd type="none" w="med" len="med"/>
            </a:ln>
          </p:spPr>
        </p:cxnSp>
        <p:cxnSp>
          <p:nvCxnSpPr>
            <p:cNvPr id="405" name="Google Shape;405;p8"/>
            <p:cNvCxnSpPr/>
            <p:nvPr/>
          </p:nvCxnSpPr>
          <p:spPr>
            <a:xfrm rot="10800000">
              <a:off x="7512925" y="457850"/>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406" name="Google Shape;406;p8"/>
            <p:cNvCxnSpPr/>
            <p:nvPr/>
          </p:nvCxnSpPr>
          <p:spPr>
            <a:xfrm flipH="1">
              <a:off x="8348975" y="-6625"/>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407" name="Google Shape;407;p8"/>
            <p:cNvGrpSpPr/>
            <p:nvPr/>
          </p:nvGrpSpPr>
          <p:grpSpPr>
            <a:xfrm>
              <a:off x="8064275" y="1040250"/>
              <a:ext cx="581800" cy="582350"/>
              <a:chOff x="8064275" y="887850"/>
              <a:chExt cx="581800" cy="582350"/>
            </a:xfrm>
          </p:grpSpPr>
          <p:sp>
            <p:nvSpPr>
              <p:cNvPr id="408" name="Google Shape;408;p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8"/>
            <p:cNvGrpSpPr/>
            <p:nvPr/>
          </p:nvGrpSpPr>
          <p:grpSpPr>
            <a:xfrm>
              <a:off x="7353050" y="316275"/>
              <a:ext cx="292025" cy="292575"/>
              <a:chOff x="7353050" y="316275"/>
              <a:chExt cx="292025" cy="292575"/>
            </a:xfrm>
          </p:grpSpPr>
          <p:sp>
            <p:nvSpPr>
              <p:cNvPr id="415" name="Google Shape;415;p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8"/>
            <p:cNvGrpSpPr/>
            <p:nvPr/>
          </p:nvGrpSpPr>
          <p:grpSpPr>
            <a:xfrm>
              <a:off x="8792300" y="321275"/>
              <a:ext cx="175000" cy="175000"/>
              <a:chOff x="8792300" y="321275"/>
              <a:chExt cx="175000" cy="175000"/>
            </a:xfrm>
          </p:grpSpPr>
          <p:sp>
            <p:nvSpPr>
              <p:cNvPr id="420" name="Google Shape;420;p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8"/>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8"/>
            <p:cNvGrpSpPr/>
            <p:nvPr/>
          </p:nvGrpSpPr>
          <p:grpSpPr>
            <a:xfrm>
              <a:off x="8490050" y="170875"/>
              <a:ext cx="175013" cy="27000"/>
              <a:chOff x="5662375" y="212375"/>
              <a:chExt cx="175013" cy="27000"/>
            </a:xfrm>
          </p:grpSpPr>
          <p:sp>
            <p:nvSpPr>
              <p:cNvPr id="431" name="Google Shape;431;p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8"/>
            <p:cNvGrpSpPr/>
            <p:nvPr/>
          </p:nvGrpSpPr>
          <p:grpSpPr>
            <a:xfrm>
              <a:off x="8678350" y="1658000"/>
              <a:ext cx="175013" cy="27000"/>
              <a:chOff x="5662375" y="212375"/>
              <a:chExt cx="175013" cy="27000"/>
            </a:xfrm>
          </p:grpSpPr>
          <p:sp>
            <p:nvSpPr>
              <p:cNvPr id="435" name="Google Shape;435;p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8"/>
        <p:cNvGrpSpPr/>
        <p:nvPr/>
      </p:nvGrpSpPr>
      <p:grpSpPr>
        <a:xfrm>
          <a:off x="0" y="0"/>
          <a:ext cx="0" cy="0"/>
          <a:chOff x="0" y="0"/>
          <a:chExt cx="0" cy="0"/>
        </a:xfrm>
      </p:grpSpPr>
      <p:sp>
        <p:nvSpPr>
          <p:cNvPr id="439" name="Google Shape;439;p9"/>
          <p:cNvSpPr txBox="1">
            <a:spLocks noGrp="1"/>
          </p:cNvSpPr>
          <p:nvPr>
            <p:ph type="title"/>
          </p:nvPr>
        </p:nvSpPr>
        <p:spPr>
          <a:xfrm>
            <a:off x="896112" y="2039112"/>
            <a:ext cx="3566100" cy="1362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40" name="Google Shape;440;p9"/>
          <p:cNvSpPr txBox="1">
            <a:spLocks noGrp="1"/>
          </p:cNvSpPr>
          <p:nvPr>
            <p:ph type="body" idx="1"/>
          </p:nvPr>
        </p:nvSpPr>
        <p:spPr>
          <a:xfrm>
            <a:off x="4899150" y="821850"/>
            <a:ext cx="3096000" cy="3478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1pPr>
            <a:lvl2pPr marL="914400" lvl="1"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2pPr>
            <a:lvl3pPr marL="1371600" lvl="2"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3pPr>
            <a:lvl4pPr marL="1828800" lvl="3"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4pPr>
            <a:lvl5pPr marL="2286000" lvl="4"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5pPr>
            <a:lvl6pPr marL="2743200" lvl="5"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6pPr>
            <a:lvl7pPr marL="3200400" lvl="6"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7pPr>
            <a:lvl8pPr marL="3657600" lvl="7"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8pPr>
            <a:lvl9pPr marL="4114800" lvl="8"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9pPr>
          </a:lstStyle>
          <a:p>
            <a:endParaRPr/>
          </a:p>
        </p:txBody>
      </p:sp>
      <p:cxnSp>
        <p:nvCxnSpPr>
          <p:cNvPr id="441" name="Google Shape;441;p9"/>
          <p:cNvCxnSpPr/>
          <p:nvPr/>
        </p:nvCxnSpPr>
        <p:spPr>
          <a:xfrm>
            <a:off x="1645925" y="523125"/>
            <a:ext cx="1672500" cy="126000"/>
          </a:xfrm>
          <a:prstGeom prst="straightConnector1">
            <a:avLst/>
          </a:prstGeom>
          <a:noFill/>
          <a:ln w="9525" cap="flat" cmpd="sng">
            <a:solidFill>
              <a:schemeClr val="dk1"/>
            </a:solidFill>
            <a:prstDash val="solid"/>
            <a:round/>
            <a:headEnd type="none" w="med" len="med"/>
            <a:tailEnd type="none" w="med" len="med"/>
          </a:ln>
        </p:spPr>
      </p:cxnSp>
      <p:cxnSp>
        <p:nvCxnSpPr>
          <p:cNvPr id="442" name="Google Shape;442;p9"/>
          <p:cNvCxnSpPr/>
          <p:nvPr/>
        </p:nvCxnSpPr>
        <p:spPr>
          <a:xfrm rot="10800000" flipH="1">
            <a:off x="803050" y="529675"/>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443" name="Google Shape;443;p9"/>
          <p:cNvCxnSpPr/>
          <p:nvPr/>
        </p:nvCxnSpPr>
        <p:spPr>
          <a:xfrm>
            <a:off x="0" y="65200"/>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444" name="Google Shape;444;p9"/>
          <p:cNvGrpSpPr/>
          <p:nvPr/>
        </p:nvGrpSpPr>
        <p:grpSpPr>
          <a:xfrm flipH="1">
            <a:off x="499400" y="959675"/>
            <a:ext cx="581800" cy="582350"/>
            <a:chOff x="8064275" y="887850"/>
            <a:chExt cx="581800" cy="582350"/>
          </a:xfrm>
        </p:grpSpPr>
        <p:sp>
          <p:nvSpPr>
            <p:cNvPr id="445" name="Google Shape;445;p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9"/>
          <p:cNvGrpSpPr/>
          <p:nvPr/>
        </p:nvGrpSpPr>
        <p:grpSpPr>
          <a:xfrm flipH="1">
            <a:off x="1500400" y="388100"/>
            <a:ext cx="292025" cy="292575"/>
            <a:chOff x="7353050" y="316275"/>
            <a:chExt cx="292025" cy="292575"/>
          </a:xfrm>
        </p:grpSpPr>
        <p:sp>
          <p:nvSpPr>
            <p:cNvPr id="452" name="Google Shape;452;p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6" name="Google Shape;456;p9"/>
          <p:cNvSpPr/>
          <p:nvPr/>
        </p:nvSpPr>
        <p:spPr>
          <a:xfrm flipH="1">
            <a:off x="3166281" y="497632"/>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flipH="1">
            <a:off x="3164039" y="495100"/>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flipH="1">
            <a:off x="3202780" y="534134"/>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flipH="1">
            <a:off x="3200525" y="531602"/>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flipH="1">
            <a:off x="3242641" y="573709"/>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flipH="1">
            <a:off x="3240109" y="571467"/>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9"/>
          <p:cNvGrpSpPr/>
          <p:nvPr/>
        </p:nvGrpSpPr>
        <p:grpSpPr>
          <a:xfrm flipH="1">
            <a:off x="3527112" y="361100"/>
            <a:ext cx="175013" cy="27000"/>
            <a:chOff x="5662375" y="212375"/>
            <a:chExt cx="175013" cy="27000"/>
          </a:xfrm>
        </p:grpSpPr>
        <p:sp>
          <p:nvSpPr>
            <p:cNvPr id="463" name="Google Shape;463;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9"/>
          <p:cNvGrpSpPr/>
          <p:nvPr/>
        </p:nvGrpSpPr>
        <p:grpSpPr>
          <a:xfrm flipH="1">
            <a:off x="480412" y="242700"/>
            <a:ext cx="175013" cy="27000"/>
            <a:chOff x="5662375" y="212375"/>
            <a:chExt cx="175013" cy="27000"/>
          </a:xfrm>
        </p:grpSpPr>
        <p:sp>
          <p:nvSpPr>
            <p:cNvPr id="467" name="Google Shape;467;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9"/>
          <p:cNvGrpSpPr/>
          <p:nvPr/>
        </p:nvGrpSpPr>
        <p:grpSpPr>
          <a:xfrm flipH="1">
            <a:off x="901712" y="1653625"/>
            <a:ext cx="175013" cy="27000"/>
            <a:chOff x="5662375" y="212375"/>
            <a:chExt cx="175013" cy="27000"/>
          </a:xfrm>
        </p:grpSpPr>
        <p:sp>
          <p:nvSpPr>
            <p:cNvPr id="471" name="Google Shape;471;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74" name="Google Shape;474;p9"/>
          <p:cNvCxnSpPr/>
          <p:nvPr/>
        </p:nvCxnSpPr>
        <p:spPr>
          <a:xfrm>
            <a:off x="791400" y="42124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475" name="Google Shape;475;p9"/>
          <p:cNvCxnSpPr/>
          <p:nvPr/>
        </p:nvCxnSpPr>
        <p:spPr>
          <a:xfrm rot="10800000" flipH="1">
            <a:off x="0" y="42204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476" name="Google Shape;476;p9"/>
          <p:cNvGrpSpPr/>
          <p:nvPr/>
        </p:nvGrpSpPr>
        <p:grpSpPr>
          <a:xfrm rot="10800000">
            <a:off x="499400" y="3940925"/>
            <a:ext cx="581800" cy="582350"/>
            <a:chOff x="8064275" y="887850"/>
            <a:chExt cx="581800" cy="582350"/>
          </a:xfrm>
        </p:grpSpPr>
        <p:sp>
          <p:nvSpPr>
            <p:cNvPr id="477" name="Google Shape;477;p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9"/>
          <p:cNvGrpSpPr/>
          <p:nvPr/>
        </p:nvGrpSpPr>
        <p:grpSpPr>
          <a:xfrm rot="10800000">
            <a:off x="1819575" y="4586750"/>
            <a:ext cx="292025" cy="292575"/>
            <a:chOff x="7353050" y="316275"/>
            <a:chExt cx="292025" cy="292575"/>
          </a:xfrm>
        </p:grpSpPr>
        <p:sp>
          <p:nvSpPr>
            <p:cNvPr id="484" name="Google Shape;484;p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9"/>
          <p:cNvGrpSpPr/>
          <p:nvPr/>
        </p:nvGrpSpPr>
        <p:grpSpPr>
          <a:xfrm rot="10800000">
            <a:off x="212525" y="4645550"/>
            <a:ext cx="175000" cy="175000"/>
            <a:chOff x="8792300" y="321275"/>
            <a:chExt cx="175000" cy="175000"/>
          </a:xfrm>
        </p:grpSpPr>
        <p:sp>
          <p:nvSpPr>
            <p:cNvPr id="489" name="Google Shape;489;p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9"/>
          <p:cNvGrpSpPr/>
          <p:nvPr/>
        </p:nvGrpSpPr>
        <p:grpSpPr>
          <a:xfrm rot="10800000">
            <a:off x="480412" y="4852325"/>
            <a:ext cx="175013" cy="27000"/>
            <a:chOff x="5662375" y="212375"/>
            <a:chExt cx="175013" cy="27000"/>
          </a:xfrm>
        </p:grpSpPr>
        <p:sp>
          <p:nvSpPr>
            <p:cNvPr id="494" name="Google Shape;494;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9"/>
          <p:cNvGrpSpPr/>
          <p:nvPr/>
        </p:nvGrpSpPr>
        <p:grpSpPr>
          <a:xfrm rot="10800000">
            <a:off x="1054112" y="3898600"/>
            <a:ext cx="175013" cy="27000"/>
            <a:chOff x="5662375" y="212375"/>
            <a:chExt cx="175013" cy="27000"/>
          </a:xfrm>
        </p:grpSpPr>
        <p:sp>
          <p:nvSpPr>
            <p:cNvPr id="498" name="Google Shape;498;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1"/>
        <p:cNvGrpSpPr/>
        <p:nvPr/>
      </p:nvGrpSpPr>
      <p:grpSpPr>
        <a:xfrm>
          <a:off x="0" y="0"/>
          <a:ext cx="0" cy="0"/>
          <a:chOff x="0" y="0"/>
          <a:chExt cx="0" cy="0"/>
        </a:xfrm>
      </p:grpSpPr>
      <p:sp>
        <p:nvSpPr>
          <p:cNvPr id="502" name="Google Shape;502;p10"/>
          <p:cNvSpPr txBox="1">
            <a:spLocks noGrp="1"/>
          </p:cNvSpPr>
          <p:nvPr>
            <p:ph type="body" idx="1"/>
          </p:nvPr>
        </p:nvSpPr>
        <p:spPr>
          <a:xfrm>
            <a:off x="1122050" y="1947672"/>
            <a:ext cx="2788800" cy="1362600"/>
          </a:xfrm>
          <a:prstGeom prst="rect">
            <a:avLst/>
          </a:prstGeom>
          <a:noFill/>
          <a:ln>
            <a:noFill/>
          </a:ln>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2"/>
              </a:buClr>
              <a:buSzPts val="1600"/>
              <a:buFont typeface="Barlow Semi Condensed"/>
              <a:buNone/>
              <a:defRPr sz="1600">
                <a:solidFill>
                  <a:schemeClr val="dk2"/>
                </a:solidFill>
                <a:latin typeface="Barlow Semi Condensed"/>
                <a:ea typeface="Barlow Semi Condensed"/>
                <a:cs typeface="Barlow Semi Condensed"/>
                <a:sym typeface="Barlow Semi Condensed"/>
              </a:defRPr>
            </a:lvl1pPr>
          </a:lstStyle>
          <a:p>
            <a:endParaRPr/>
          </a:p>
        </p:txBody>
      </p:sp>
      <p:sp>
        <p:nvSpPr>
          <p:cNvPr id="503" name="Google Shape;503;p10"/>
          <p:cNvSpPr txBox="1">
            <a:spLocks noGrp="1"/>
          </p:cNvSpPr>
          <p:nvPr>
            <p:ph type="title"/>
          </p:nvPr>
        </p:nvSpPr>
        <p:spPr>
          <a:xfrm>
            <a:off x="2100600" y="347472"/>
            <a:ext cx="4947000" cy="58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cxnSp>
        <p:nvCxnSpPr>
          <p:cNvPr id="504" name="Google Shape;504;p10"/>
          <p:cNvCxnSpPr/>
          <p:nvPr/>
        </p:nvCxnSpPr>
        <p:spPr>
          <a:xfrm>
            <a:off x="590450" y="4340600"/>
            <a:ext cx="1212900" cy="422700"/>
          </a:xfrm>
          <a:prstGeom prst="straightConnector1">
            <a:avLst/>
          </a:prstGeom>
          <a:noFill/>
          <a:ln w="9525" cap="flat" cmpd="sng">
            <a:solidFill>
              <a:schemeClr val="dk1"/>
            </a:solidFill>
            <a:prstDash val="solid"/>
            <a:round/>
            <a:headEnd type="none" w="med" len="med"/>
            <a:tailEnd type="none" w="med" len="med"/>
          </a:ln>
        </p:spPr>
      </p:cxnSp>
      <p:cxnSp>
        <p:nvCxnSpPr>
          <p:cNvPr id="505" name="Google Shape;505;p10"/>
          <p:cNvCxnSpPr/>
          <p:nvPr/>
        </p:nvCxnSpPr>
        <p:spPr>
          <a:xfrm rot="10800000" flipH="1">
            <a:off x="7975" y="4332600"/>
            <a:ext cx="582600" cy="654300"/>
          </a:xfrm>
          <a:prstGeom prst="straightConnector1">
            <a:avLst/>
          </a:prstGeom>
          <a:noFill/>
          <a:ln w="9525" cap="flat" cmpd="sng">
            <a:solidFill>
              <a:schemeClr val="dk1"/>
            </a:solidFill>
            <a:prstDash val="solid"/>
            <a:round/>
            <a:headEnd type="none" w="med" len="med"/>
            <a:tailEnd type="none" w="med" len="med"/>
          </a:ln>
        </p:spPr>
      </p:cxnSp>
      <p:grpSp>
        <p:nvGrpSpPr>
          <p:cNvPr id="506" name="Google Shape;506;p10"/>
          <p:cNvGrpSpPr/>
          <p:nvPr/>
        </p:nvGrpSpPr>
        <p:grpSpPr>
          <a:xfrm flipH="1">
            <a:off x="431725" y="4183775"/>
            <a:ext cx="292025" cy="292575"/>
            <a:chOff x="7353050" y="316275"/>
            <a:chExt cx="292025" cy="292575"/>
          </a:xfrm>
        </p:grpSpPr>
        <p:sp>
          <p:nvSpPr>
            <p:cNvPr id="507" name="Google Shape;507;p1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10"/>
          <p:cNvGrpSpPr/>
          <p:nvPr/>
        </p:nvGrpSpPr>
        <p:grpSpPr>
          <a:xfrm>
            <a:off x="1646714" y="4616575"/>
            <a:ext cx="293111" cy="293388"/>
            <a:chOff x="3164039" y="430875"/>
            <a:chExt cx="293111" cy="293388"/>
          </a:xfrm>
        </p:grpSpPr>
        <p:sp>
          <p:nvSpPr>
            <p:cNvPr id="512" name="Google Shape;512;p10"/>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0"/>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0"/>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0"/>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0"/>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0"/>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8" name="Google Shape;518;p10"/>
          <p:cNvCxnSpPr/>
          <p:nvPr/>
        </p:nvCxnSpPr>
        <p:spPr>
          <a:xfrm rot="10800000">
            <a:off x="7196975" y="2951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519" name="Google Shape;519;p10"/>
          <p:cNvCxnSpPr/>
          <p:nvPr/>
        </p:nvCxnSpPr>
        <p:spPr>
          <a:xfrm flipH="1">
            <a:off x="8354075" y="-66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520" name="Google Shape;520;p10"/>
          <p:cNvGrpSpPr/>
          <p:nvPr/>
        </p:nvGrpSpPr>
        <p:grpSpPr>
          <a:xfrm>
            <a:off x="8064275" y="526925"/>
            <a:ext cx="581800" cy="582350"/>
            <a:chOff x="8064275" y="887850"/>
            <a:chExt cx="581800" cy="582350"/>
          </a:xfrm>
        </p:grpSpPr>
        <p:sp>
          <p:nvSpPr>
            <p:cNvPr id="521" name="Google Shape;521;p1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10"/>
          <p:cNvGrpSpPr/>
          <p:nvPr/>
        </p:nvGrpSpPr>
        <p:grpSpPr>
          <a:xfrm>
            <a:off x="7033875" y="170875"/>
            <a:ext cx="292025" cy="292575"/>
            <a:chOff x="7353050" y="316275"/>
            <a:chExt cx="292025" cy="292575"/>
          </a:xfrm>
        </p:grpSpPr>
        <p:sp>
          <p:nvSpPr>
            <p:cNvPr id="528" name="Google Shape;528;p1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10"/>
          <p:cNvGrpSpPr/>
          <p:nvPr/>
        </p:nvGrpSpPr>
        <p:grpSpPr>
          <a:xfrm>
            <a:off x="8757950" y="229650"/>
            <a:ext cx="175000" cy="175000"/>
            <a:chOff x="8792300" y="321275"/>
            <a:chExt cx="175000" cy="175000"/>
          </a:xfrm>
        </p:grpSpPr>
        <p:sp>
          <p:nvSpPr>
            <p:cNvPr id="533" name="Google Shape;533;p1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10"/>
          <p:cNvGrpSpPr/>
          <p:nvPr/>
        </p:nvGrpSpPr>
        <p:grpSpPr>
          <a:xfrm>
            <a:off x="8490050" y="170875"/>
            <a:ext cx="175013" cy="27000"/>
            <a:chOff x="5662375" y="212375"/>
            <a:chExt cx="175013" cy="27000"/>
          </a:xfrm>
        </p:grpSpPr>
        <p:sp>
          <p:nvSpPr>
            <p:cNvPr id="538" name="Google Shape;538;p10"/>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0"/>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0"/>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10"/>
          <p:cNvGrpSpPr/>
          <p:nvPr/>
        </p:nvGrpSpPr>
        <p:grpSpPr>
          <a:xfrm>
            <a:off x="7916350" y="1124600"/>
            <a:ext cx="175013" cy="27000"/>
            <a:chOff x="5662375" y="212375"/>
            <a:chExt cx="175013" cy="27000"/>
          </a:xfrm>
        </p:grpSpPr>
        <p:sp>
          <p:nvSpPr>
            <p:cNvPr id="542" name="Google Shape;542;p10"/>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0"/>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0"/>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3750" y="526925"/>
            <a:ext cx="7696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1pPr>
            <a:lvl2pPr lvl="1"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2pPr>
            <a:lvl3pPr lvl="2"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3pPr>
            <a:lvl4pPr lvl="3"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4pPr>
            <a:lvl5pPr lvl="4"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5pPr>
            <a:lvl6pPr lvl="5"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6pPr>
            <a:lvl7pPr lvl="6"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7pPr>
            <a:lvl8pPr lvl="7"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8pPr>
            <a:lvl9pPr lvl="8"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grpSp>
        <p:nvGrpSpPr>
          <p:cNvPr id="1686" name="Google Shape;1686;p33"/>
          <p:cNvGrpSpPr/>
          <p:nvPr/>
        </p:nvGrpSpPr>
        <p:grpSpPr>
          <a:xfrm>
            <a:off x="226992" y="1164324"/>
            <a:ext cx="4435138" cy="3140898"/>
            <a:chOff x="469775" y="238125"/>
            <a:chExt cx="6679425" cy="5229600"/>
          </a:xfrm>
        </p:grpSpPr>
        <p:sp>
          <p:nvSpPr>
            <p:cNvPr id="1687" name="Google Shape;1687;p33"/>
            <p:cNvSpPr/>
            <p:nvPr/>
          </p:nvSpPr>
          <p:spPr>
            <a:xfrm>
              <a:off x="830950" y="238200"/>
              <a:ext cx="6001825" cy="5109175"/>
            </a:xfrm>
            <a:custGeom>
              <a:avLst/>
              <a:gdLst/>
              <a:ahLst/>
              <a:cxnLst/>
              <a:rect l="l" t="t" r="r" b="b"/>
              <a:pathLst>
                <a:path w="240073" h="204367" extrusionOk="0">
                  <a:moveTo>
                    <a:pt x="98444" y="0"/>
                  </a:moveTo>
                  <a:cubicBezTo>
                    <a:pt x="66611" y="0"/>
                    <a:pt x="32985" y="23173"/>
                    <a:pt x="18273" y="58560"/>
                  </a:cubicBezTo>
                  <a:cubicBezTo>
                    <a:pt x="0" y="102473"/>
                    <a:pt x="9686" y="134990"/>
                    <a:pt x="9686" y="134990"/>
                  </a:cubicBezTo>
                  <a:cubicBezTo>
                    <a:pt x="9686" y="134990"/>
                    <a:pt x="19372" y="174100"/>
                    <a:pt x="57750" y="192861"/>
                  </a:cubicBezTo>
                  <a:cubicBezTo>
                    <a:pt x="75386" y="201502"/>
                    <a:pt x="94579" y="204367"/>
                    <a:pt x="113787" y="204367"/>
                  </a:cubicBezTo>
                  <a:cubicBezTo>
                    <a:pt x="136375" y="204367"/>
                    <a:pt x="158984" y="200405"/>
                    <a:pt x="179108" y="197216"/>
                  </a:cubicBezTo>
                  <a:cubicBezTo>
                    <a:pt x="216346" y="191315"/>
                    <a:pt x="240073" y="163925"/>
                    <a:pt x="237549" y="131408"/>
                  </a:cubicBezTo>
                  <a:cubicBezTo>
                    <a:pt x="235026" y="98851"/>
                    <a:pt x="204951" y="96002"/>
                    <a:pt x="182038" y="63525"/>
                  </a:cubicBezTo>
                  <a:cubicBezTo>
                    <a:pt x="159085" y="31090"/>
                    <a:pt x="157905" y="18962"/>
                    <a:pt x="120952" y="4230"/>
                  </a:cubicBezTo>
                  <a:cubicBezTo>
                    <a:pt x="113750" y="1358"/>
                    <a:pt x="106150" y="0"/>
                    <a:pt x="984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3"/>
            <p:cNvSpPr/>
            <p:nvPr/>
          </p:nvSpPr>
          <p:spPr>
            <a:xfrm>
              <a:off x="1009000" y="238125"/>
              <a:ext cx="5764775" cy="5102425"/>
            </a:xfrm>
            <a:custGeom>
              <a:avLst/>
              <a:gdLst/>
              <a:ahLst/>
              <a:cxnLst/>
              <a:rect l="l" t="t" r="r" b="b"/>
              <a:pathLst>
                <a:path w="230591" h="204097" extrusionOk="0">
                  <a:moveTo>
                    <a:pt x="87011" y="99545"/>
                  </a:moveTo>
                  <a:cubicBezTo>
                    <a:pt x="86604" y="100766"/>
                    <a:pt x="86115" y="101947"/>
                    <a:pt x="85708" y="103005"/>
                  </a:cubicBezTo>
                  <a:lnTo>
                    <a:pt x="120749" y="103005"/>
                  </a:lnTo>
                  <a:cubicBezTo>
                    <a:pt x="120830" y="103005"/>
                    <a:pt x="120911" y="103045"/>
                    <a:pt x="120993" y="103086"/>
                  </a:cubicBezTo>
                  <a:cubicBezTo>
                    <a:pt x="121034" y="103167"/>
                    <a:pt x="121074" y="103249"/>
                    <a:pt x="121074" y="103330"/>
                  </a:cubicBezTo>
                  <a:lnTo>
                    <a:pt x="121074" y="156766"/>
                  </a:lnTo>
                  <a:cubicBezTo>
                    <a:pt x="121074" y="156847"/>
                    <a:pt x="121034" y="156928"/>
                    <a:pt x="120993" y="157010"/>
                  </a:cubicBezTo>
                  <a:cubicBezTo>
                    <a:pt x="120911" y="157051"/>
                    <a:pt x="120830" y="157091"/>
                    <a:pt x="120749" y="157091"/>
                  </a:cubicBezTo>
                  <a:lnTo>
                    <a:pt x="89697" y="157091"/>
                  </a:lnTo>
                  <a:cubicBezTo>
                    <a:pt x="90470" y="159940"/>
                    <a:pt x="91284" y="162870"/>
                    <a:pt x="92057" y="165556"/>
                  </a:cubicBezTo>
                  <a:cubicBezTo>
                    <a:pt x="92993" y="165068"/>
                    <a:pt x="93807" y="164783"/>
                    <a:pt x="94580" y="164254"/>
                  </a:cubicBezTo>
                  <a:cubicBezTo>
                    <a:pt x="95110" y="163888"/>
                    <a:pt x="95598" y="163806"/>
                    <a:pt x="96046" y="163806"/>
                  </a:cubicBezTo>
                  <a:cubicBezTo>
                    <a:pt x="96493" y="163806"/>
                    <a:pt x="96859" y="163888"/>
                    <a:pt x="97104" y="164010"/>
                  </a:cubicBezTo>
                  <a:cubicBezTo>
                    <a:pt x="97389" y="163725"/>
                    <a:pt x="98040" y="163237"/>
                    <a:pt x="98894" y="162992"/>
                  </a:cubicBezTo>
                  <a:lnTo>
                    <a:pt x="99139" y="162992"/>
                  </a:lnTo>
                  <a:cubicBezTo>
                    <a:pt x="99546" y="162992"/>
                    <a:pt x="99871" y="163155"/>
                    <a:pt x="100156" y="163359"/>
                  </a:cubicBezTo>
                  <a:cubicBezTo>
                    <a:pt x="100441" y="163603"/>
                    <a:pt x="100726" y="163888"/>
                    <a:pt x="100970" y="164173"/>
                  </a:cubicBezTo>
                  <a:cubicBezTo>
                    <a:pt x="101255" y="164498"/>
                    <a:pt x="101458" y="164824"/>
                    <a:pt x="101621" y="165027"/>
                  </a:cubicBezTo>
                  <a:cubicBezTo>
                    <a:pt x="101906" y="164946"/>
                    <a:pt x="102435" y="164783"/>
                    <a:pt x="103290" y="164702"/>
                  </a:cubicBezTo>
                  <a:lnTo>
                    <a:pt x="103656" y="164702"/>
                  </a:lnTo>
                  <a:cubicBezTo>
                    <a:pt x="105040" y="164702"/>
                    <a:pt x="106586" y="165353"/>
                    <a:pt x="107726" y="166207"/>
                  </a:cubicBezTo>
                  <a:cubicBezTo>
                    <a:pt x="108133" y="166533"/>
                    <a:pt x="108295" y="166940"/>
                    <a:pt x="108295" y="167347"/>
                  </a:cubicBezTo>
                  <a:cubicBezTo>
                    <a:pt x="108295" y="167428"/>
                    <a:pt x="108295" y="167510"/>
                    <a:pt x="108255" y="167591"/>
                  </a:cubicBezTo>
                  <a:lnTo>
                    <a:pt x="121725" y="167591"/>
                  </a:lnTo>
                  <a:cubicBezTo>
                    <a:pt x="121929" y="167306"/>
                    <a:pt x="122132" y="167062"/>
                    <a:pt x="122377" y="166859"/>
                  </a:cubicBezTo>
                  <a:cubicBezTo>
                    <a:pt x="122946" y="166248"/>
                    <a:pt x="123557" y="165963"/>
                    <a:pt x="124167" y="165963"/>
                  </a:cubicBezTo>
                  <a:cubicBezTo>
                    <a:pt x="124330" y="165963"/>
                    <a:pt x="124493" y="166004"/>
                    <a:pt x="124656" y="166045"/>
                  </a:cubicBezTo>
                  <a:cubicBezTo>
                    <a:pt x="125510" y="166207"/>
                    <a:pt x="126243" y="166248"/>
                    <a:pt x="126528" y="166289"/>
                  </a:cubicBezTo>
                  <a:lnTo>
                    <a:pt x="126568" y="166289"/>
                  </a:lnTo>
                  <a:cubicBezTo>
                    <a:pt x="127016" y="166045"/>
                    <a:pt x="129051" y="164824"/>
                    <a:pt x="130638" y="164091"/>
                  </a:cubicBezTo>
                  <a:cubicBezTo>
                    <a:pt x="131208" y="163806"/>
                    <a:pt x="131737" y="163603"/>
                    <a:pt x="132103" y="163521"/>
                  </a:cubicBezTo>
                  <a:lnTo>
                    <a:pt x="132347" y="163521"/>
                  </a:lnTo>
                  <a:cubicBezTo>
                    <a:pt x="132795" y="163521"/>
                    <a:pt x="133243" y="163725"/>
                    <a:pt x="133690" y="164010"/>
                  </a:cubicBezTo>
                  <a:cubicBezTo>
                    <a:pt x="134138" y="164295"/>
                    <a:pt x="134586" y="164661"/>
                    <a:pt x="134993" y="165068"/>
                  </a:cubicBezTo>
                  <a:cubicBezTo>
                    <a:pt x="135685" y="165719"/>
                    <a:pt x="136254" y="166370"/>
                    <a:pt x="136376" y="166492"/>
                  </a:cubicBezTo>
                  <a:cubicBezTo>
                    <a:pt x="136498" y="166614"/>
                    <a:pt x="137068" y="167062"/>
                    <a:pt x="137719" y="167591"/>
                  </a:cubicBezTo>
                  <a:lnTo>
                    <a:pt x="176056" y="167591"/>
                  </a:lnTo>
                  <a:lnTo>
                    <a:pt x="176056" y="99545"/>
                  </a:lnTo>
                  <a:close/>
                  <a:moveTo>
                    <a:pt x="88801" y="89371"/>
                  </a:moveTo>
                  <a:cubicBezTo>
                    <a:pt x="89086" y="89982"/>
                    <a:pt x="89331" y="90714"/>
                    <a:pt x="89331" y="91569"/>
                  </a:cubicBezTo>
                  <a:cubicBezTo>
                    <a:pt x="89331" y="92016"/>
                    <a:pt x="89208" y="92708"/>
                    <a:pt x="88964" y="93563"/>
                  </a:cubicBezTo>
                  <a:cubicBezTo>
                    <a:pt x="88761" y="94418"/>
                    <a:pt x="88435" y="95435"/>
                    <a:pt x="88069" y="96534"/>
                  </a:cubicBezTo>
                  <a:cubicBezTo>
                    <a:pt x="87825" y="97307"/>
                    <a:pt x="87540" y="98080"/>
                    <a:pt x="87296" y="98854"/>
                  </a:cubicBezTo>
                  <a:lnTo>
                    <a:pt x="176748" y="98854"/>
                  </a:lnTo>
                  <a:lnTo>
                    <a:pt x="176748" y="167591"/>
                  </a:lnTo>
                  <a:lnTo>
                    <a:pt x="185009" y="167591"/>
                  </a:lnTo>
                  <a:lnTo>
                    <a:pt x="185009" y="89371"/>
                  </a:lnTo>
                  <a:close/>
                  <a:moveTo>
                    <a:pt x="91365" y="0"/>
                  </a:moveTo>
                  <a:cubicBezTo>
                    <a:pt x="59500" y="0"/>
                    <a:pt x="25884" y="23157"/>
                    <a:pt x="11151" y="58563"/>
                  </a:cubicBezTo>
                  <a:cubicBezTo>
                    <a:pt x="2279" y="79889"/>
                    <a:pt x="0" y="98528"/>
                    <a:pt x="0" y="112080"/>
                  </a:cubicBezTo>
                  <a:cubicBezTo>
                    <a:pt x="0" y="126406"/>
                    <a:pt x="2564" y="134993"/>
                    <a:pt x="2564" y="134993"/>
                  </a:cubicBezTo>
                  <a:cubicBezTo>
                    <a:pt x="2564" y="134993"/>
                    <a:pt x="7896" y="156481"/>
                    <a:pt x="26250" y="175242"/>
                  </a:cubicBezTo>
                  <a:cubicBezTo>
                    <a:pt x="26657" y="171783"/>
                    <a:pt x="27064" y="168039"/>
                    <a:pt x="27430" y="164254"/>
                  </a:cubicBezTo>
                  <a:cubicBezTo>
                    <a:pt x="28692" y="152167"/>
                    <a:pt x="29872" y="139795"/>
                    <a:pt x="29994" y="136417"/>
                  </a:cubicBezTo>
                  <a:cubicBezTo>
                    <a:pt x="30157" y="132999"/>
                    <a:pt x="30320" y="129092"/>
                    <a:pt x="31215" y="125388"/>
                  </a:cubicBezTo>
                  <a:cubicBezTo>
                    <a:pt x="32110" y="121725"/>
                    <a:pt x="33738" y="118266"/>
                    <a:pt x="36831" y="115824"/>
                  </a:cubicBezTo>
                  <a:cubicBezTo>
                    <a:pt x="41186" y="112406"/>
                    <a:pt x="46680" y="108539"/>
                    <a:pt x="49447" y="106627"/>
                  </a:cubicBezTo>
                  <a:lnTo>
                    <a:pt x="52662" y="101255"/>
                  </a:lnTo>
                  <a:cubicBezTo>
                    <a:pt x="52662" y="101255"/>
                    <a:pt x="52988" y="101173"/>
                    <a:pt x="53680" y="101173"/>
                  </a:cubicBezTo>
                  <a:cubicBezTo>
                    <a:pt x="54250" y="101173"/>
                    <a:pt x="55104" y="101255"/>
                    <a:pt x="56203" y="101458"/>
                  </a:cubicBezTo>
                  <a:cubicBezTo>
                    <a:pt x="56285" y="101295"/>
                    <a:pt x="56407" y="101173"/>
                    <a:pt x="56529" y="100970"/>
                  </a:cubicBezTo>
                  <a:cubicBezTo>
                    <a:pt x="57343" y="99790"/>
                    <a:pt x="58319" y="98162"/>
                    <a:pt x="58889" y="96290"/>
                  </a:cubicBezTo>
                  <a:cubicBezTo>
                    <a:pt x="59174" y="95435"/>
                    <a:pt x="59296" y="94418"/>
                    <a:pt x="59296" y="93359"/>
                  </a:cubicBezTo>
                  <a:cubicBezTo>
                    <a:pt x="59296" y="90551"/>
                    <a:pt x="58482" y="87621"/>
                    <a:pt x="58279" y="86929"/>
                  </a:cubicBezTo>
                  <a:cubicBezTo>
                    <a:pt x="58238" y="86848"/>
                    <a:pt x="58238" y="86807"/>
                    <a:pt x="58238" y="86807"/>
                  </a:cubicBezTo>
                  <a:lnTo>
                    <a:pt x="58238" y="86726"/>
                  </a:lnTo>
                  <a:cubicBezTo>
                    <a:pt x="58238" y="86726"/>
                    <a:pt x="58034" y="85423"/>
                    <a:pt x="58034" y="83551"/>
                  </a:cubicBezTo>
                  <a:cubicBezTo>
                    <a:pt x="58034" y="81354"/>
                    <a:pt x="58279" y="78383"/>
                    <a:pt x="59255" y="75534"/>
                  </a:cubicBezTo>
                  <a:cubicBezTo>
                    <a:pt x="60232" y="72726"/>
                    <a:pt x="61941" y="70081"/>
                    <a:pt x="64994" y="68656"/>
                  </a:cubicBezTo>
                  <a:cubicBezTo>
                    <a:pt x="68290" y="67110"/>
                    <a:pt x="72156" y="66540"/>
                    <a:pt x="75778" y="66540"/>
                  </a:cubicBezTo>
                  <a:cubicBezTo>
                    <a:pt x="80052" y="66540"/>
                    <a:pt x="83999" y="67354"/>
                    <a:pt x="86238" y="68290"/>
                  </a:cubicBezTo>
                  <a:cubicBezTo>
                    <a:pt x="87011" y="68575"/>
                    <a:pt x="87581" y="68900"/>
                    <a:pt x="87947" y="69267"/>
                  </a:cubicBezTo>
                  <a:cubicBezTo>
                    <a:pt x="89005" y="70325"/>
                    <a:pt x="89493" y="71871"/>
                    <a:pt x="89738" y="73133"/>
                  </a:cubicBezTo>
                  <a:cubicBezTo>
                    <a:pt x="89982" y="74313"/>
                    <a:pt x="90022" y="75290"/>
                    <a:pt x="90022" y="75412"/>
                  </a:cubicBezTo>
                  <a:cubicBezTo>
                    <a:pt x="90022" y="75493"/>
                    <a:pt x="90063" y="76226"/>
                    <a:pt x="90063" y="77203"/>
                  </a:cubicBezTo>
                  <a:cubicBezTo>
                    <a:pt x="90063" y="78017"/>
                    <a:pt x="90022" y="78953"/>
                    <a:pt x="89941" y="79889"/>
                  </a:cubicBezTo>
                  <a:cubicBezTo>
                    <a:pt x="89860" y="80865"/>
                    <a:pt x="89697" y="81761"/>
                    <a:pt x="89453" y="82493"/>
                  </a:cubicBezTo>
                  <a:cubicBezTo>
                    <a:pt x="89046" y="83633"/>
                    <a:pt x="88598" y="84528"/>
                    <a:pt x="88232" y="85301"/>
                  </a:cubicBezTo>
                  <a:cubicBezTo>
                    <a:pt x="87865" y="86075"/>
                    <a:pt x="87621" y="86685"/>
                    <a:pt x="87662" y="87092"/>
                  </a:cubicBezTo>
                  <a:cubicBezTo>
                    <a:pt x="87662" y="87255"/>
                    <a:pt x="87703" y="87499"/>
                    <a:pt x="87865" y="87784"/>
                  </a:cubicBezTo>
                  <a:cubicBezTo>
                    <a:pt x="88028" y="88028"/>
                    <a:pt x="88191" y="88354"/>
                    <a:pt x="88395" y="88679"/>
                  </a:cubicBezTo>
                  <a:lnTo>
                    <a:pt x="185701" y="88679"/>
                  </a:lnTo>
                  <a:lnTo>
                    <a:pt x="185701" y="167591"/>
                  </a:lnTo>
                  <a:lnTo>
                    <a:pt x="218300" y="167591"/>
                  </a:lnTo>
                  <a:cubicBezTo>
                    <a:pt x="218462" y="167591"/>
                    <a:pt x="218584" y="167713"/>
                    <a:pt x="218625" y="167835"/>
                  </a:cubicBezTo>
                  <a:cubicBezTo>
                    <a:pt x="218625" y="167876"/>
                    <a:pt x="218625" y="167917"/>
                    <a:pt x="218625" y="167957"/>
                  </a:cubicBezTo>
                  <a:lnTo>
                    <a:pt x="218625" y="169382"/>
                  </a:lnTo>
                  <a:cubicBezTo>
                    <a:pt x="218625" y="169504"/>
                    <a:pt x="218584" y="169585"/>
                    <a:pt x="218503" y="169667"/>
                  </a:cubicBezTo>
                  <a:lnTo>
                    <a:pt x="190829" y="190911"/>
                  </a:lnTo>
                  <a:cubicBezTo>
                    <a:pt x="190788" y="190992"/>
                    <a:pt x="190707" y="190992"/>
                    <a:pt x="190626" y="190992"/>
                  </a:cubicBezTo>
                  <a:lnTo>
                    <a:pt x="185701" y="190992"/>
                  </a:lnTo>
                  <a:lnTo>
                    <a:pt x="185701" y="193882"/>
                  </a:lnTo>
                  <a:cubicBezTo>
                    <a:pt x="213294" y="184684"/>
                    <a:pt x="230590" y="162423"/>
                    <a:pt x="230590" y="136132"/>
                  </a:cubicBezTo>
                  <a:cubicBezTo>
                    <a:pt x="230590" y="134545"/>
                    <a:pt x="230549" y="132999"/>
                    <a:pt x="230427" y="131411"/>
                  </a:cubicBezTo>
                  <a:cubicBezTo>
                    <a:pt x="227904" y="98854"/>
                    <a:pt x="197829" y="96005"/>
                    <a:pt x="174916" y="63528"/>
                  </a:cubicBezTo>
                  <a:cubicBezTo>
                    <a:pt x="151963" y="31093"/>
                    <a:pt x="150783" y="18965"/>
                    <a:pt x="113830" y="4233"/>
                  </a:cubicBezTo>
                  <a:cubicBezTo>
                    <a:pt x="106667" y="1343"/>
                    <a:pt x="99057" y="0"/>
                    <a:pt x="91365" y="0"/>
                  </a:cubicBezTo>
                  <a:close/>
                  <a:moveTo>
                    <a:pt x="176748" y="190992"/>
                  </a:moveTo>
                  <a:lnTo>
                    <a:pt x="176748" y="196323"/>
                  </a:lnTo>
                  <a:cubicBezTo>
                    <a:pt x="179597" y="195713"/>
                    <a:pt x="182364" y="194980"/>
                    <a:pt x="185009" y="194126"/>
                  </a:cubicBezTo>
                  <a:lnTo>
                    <a:pt x="185009" y="190992"/>
                  </a:lnTo>
                  <a:close/>
                  <a:moveTo>
                    <a:pt x="75697" y="190992"/>
                  </a:moveTo>
                  <a:cubicBezTo>
                    <a:pt x="75697" y="191643"/>
                    <a:pt x="75575" y="192172"/>
                    <a:pt x="75371" y="192620"/>
                  </a:cubicBezTo>
                  <a:cubicBezTo>
                    <a:pt x="75331" y="192701"/>
                    <a:pt x="75290" y="192783"/>
                    <a:pt x="75209" y="192905"/>
                  </a:cubicBezTo>
                  <a:lnTo>
                    <a:pt x="76226" y="197056"/>
                  </a:lnTo>
                  <a:cubicBezTo>
                    <a:pt x="76674" y="197137"/>
                    <a:pt x="77813" y="197259"/>
                    <a:pt x="79360" y="197422"/>
                  </a:cubicBezTo>
                  <a:lnTo>
                    <a:pt x="79360" y="190992"/>
                  </a:lnTo>
                  <a:close/>
                  <a:moveTo>
                    <a:pt x="80052" y="190992"/>
                  </a:moveTo>
                  <a:lnTo>
                    <a:pt x="80052" y="197504"/>
                  </a:lnTo>
                  <a:cubicBezTo>
                    <a:pt x="81679" y="197707"/>
                    <a:pt x="83714" y="197951"/>
                    <a:pt x="85953" y="198236"/>
                  </a:cubicBezTo>
                  <a:cubicBezTo>
                    <a:pt x="85179" y="196730"/>
                    <a:pt x="83836" y="194166"/>
                    <a:pt x="82209" y="190992"/>
                  </a:cubicBezTo>
                  <a:close/>
                  <a:moveTo>
                    <a:pt x="110656" y="190992"/>
                  </a:moveTo>
                  <a:cubicBezTo>
                    <a:pt x="106749" y="193800"/>
                    <a:pt x="101784" y="197300"/>
                    <a:pt x="98121" y="199783"/>
                  </a:cubicBezTo>
                  <a:cubicBezTo>
                    <a:pt x="104144" y="200597"/>
                    <a:pt x="109679" y="201411"/>
                    <a:pt x="112162" y="202021"/>
                  </a:cubicBezTo>
                  <a:cubicBezTo>
                    <a:pt x="114074" y="202469"/>
                    <a:pt x="115824" y="203242"/>
                    <a:pt x="117412" y="204097"/>
                  </a:cubicBezTo>
                  <a:cubicBezTo>
                    <a:pt x="136336" y="203120"/>
                    <a:pt x="155056" y="199905"/>
                    <a:pt x="171986" y="197219"/>
                  </a:cubicBezTo>
                  <a:cubicBezTo>
                    <a:pt x="173370" y="197015"/>
                    <a:pt x="174713" y="196771"/>
                    <a:pt x="176056" y="196486"/>
                  </a:cubicBezTo>
                  <a:lnTo>
                    <a:pt x="176056" y="190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3"/>
            <p:cNvSpPr/>
            <p:nvPr/>
          </p:nvSpPr>
          <p:spPr>
            <a:xfrm>
              <a:off x="6155150" y="3211050"/>
              <a:ext cx="888225" cy="2247525"/>
            </a:xfrm>
            <a:custGeom>
              <a:avLst/>
              <a:gdLst/>
              <a:ahLst/>
              <a:cxnLst/>
              <a:rect l="l" t="t" r="r" b="b"/>
              <a:pathLst>
                <a:path w="35529" h="89901" extrusionOk="0">
                  <a:moveTo>
                    <a:pt x="7122" y="6430"/>
                  </a:moveTo>
                  <a:cubicBezTo>
                    <a:pt x="8221" y="11843"/>
                    <a:pt x="12698" y="13959"/>
                    <a:pt x="12779" y="13959"/>
                  </a:cubicBezTo>
                  <a:lnTo>
                    <a:pt x="12576" y="14407"/>
                  </a:lnTo>
                  <a:cubicBezTo>
                    <a:pt x="12535" y="14366"/>
                    <a:pt x="7814" y="12169"/>
                    <a:pt x="6675" y="6512"/>
                  </a:cubicBezTo>
                  <a:lnTo>
                    <a:pt x="7122" y="6430"/>
                  </a:lnTo>
                  <a:close/>
                  <a:moveTo>
                    <a:pt x="18314" y="31785"/>
                  </a:moveTo>
                  <a:lnTo>
                    <a:pt x="18314" y="31785"/>
                  </a:lnTo>
                  <a:cubicBezTo>
                    <a:pt x="18311" y="31785"/>
                    <a:pt x="18308" y="31785"/>
                    <a:pt x="18306" y="31785"/>
                  </a:cubicBezTo>
                  <a:lnTo>
                    <a:pt x="18306" y="31785"/>
                  </a:lnTo>
                  <a:cubicBezTo>
                    <a:pt x="18309" y="31787"/>
                    <a:pt x="18312" y="31788"/>
                    <a:pt x="18315" y="31789"/>
                  </a:cubicBezTo>
                  <a:lnTo>
                    <a:pt x="18315" y="31789"/>
                  </a:lnTo>
                  <a:cubicBezTo>
                    <a:pt x="18315" y="31788"/>
                    <a:pt x="18314" y="31786"/>
                    <a:pt x="18314" y="31785"/>
                  </a:cubicBezTo>
                  <a:close/>
                  <a:moveTo>
                    <a:pt x="6919" y="39599"/>
                  </a:moveTo>
                  <a:cubicBezTo>
                    <a:pt x="10012" y="45622"/>
                    <a:pt x="17012" y="48267"/>
                    <a:pt x="17093" y="48267"/>
                  </a:cubicBezTo>
                  <a:lnTo>
                    <a:pt x="16930" y="48715"/>
                  </a:lnTo>
                  <a:cubicBezTo>
                    <a:pt x="16849" y="48674"/>
                    <a:pt x="9686" y="45988"/>
                    <a:pt x="6512" y="39843"/>
                  </a:cubicBezTo>
                  <a:lnTo>
                    <a:pt x="6919" y="39599"/>
                  </a:lnTo>
                  <a:close/>
                  <a:moveTo>
                    <a:pt x="31052" y="0"/>
                  </a:moveTo>
                  <a:cubicBezTo>
                    <a:pt x="31052" y="0"/>
                    <a:pt x="29913" y="2930"/>
                    <a:pt x="27878" y="6512"/>
                  </a:cubicBezTo>
                  <a:cubicBezTo>
                    <a:pt x="25843" y="10134"/>
                    <a:pt x="19535" y="15750"/>
                    <a:pt x="18395" y="21855"/>
                  </a:cubicBezTo>
                  <a:cubicBezTo>
                    <a:pt x="18110" y="23564"/>
                    <a:pt x="17988" y="25110"/>
                    <a:pt x="17988" y="26453"/>
                  </a:cubicBezTo>
                  <a:cubicBezTo>
                    <a:pt x="16930" y="22913"/>
                    <a:pt x="15628" y="19576"/>
                    <a:pt x="14326" y="16483"/>
                  </a:cubicBezTo>
                  <a:cubicBezTo>
                    <a:pt x="13959" y="15669"/>
                    <a:pt x="13674" y="14733"/>
                    <a:pt x="13430" y="13797"/>
                  </a:cubicBezTo>
                  <a:lnTo>
                    <a:pt x="13227" y="13675"/>
                  </a:lnTo>
                  <a:cubicBezTo>
                    <a:pt x="13268" y="13634"/>
                    <a:pt x="17337" y="6756"/>
                    <a:pt x="17337" y="4803"/>
                  </a:cubicBezTo>
                  <a:lnTo>
                    <a:pt x="17785" y="4803"/>
                  </a:lnTo>
                  <a:cubicBezTo>
                    <a:pt x="17785" y="6634"/>
                    <a:pt x="14692" y="12087"/>
                    <a:pt x="13837" y="13552"/>
                  </a:cubicBezTo>
                  <a:cubicBezTo>
                    <a:pt x="15262" y="12698"/>
                    <a:pt x="17581" y="10948"/>
                    <a:pt x="18436" y="8262"/>
                  </a:cubicBezTo>
                  <a:cubicBezTo>
                    <a:pt x="19738" y="4233"/>
                    <a:pt x="17826" y="570"/>
                    <a:pt x="17826" y="570"/>
                  </a:cubicBezTo>
                  <a:cubicBezTo>
                    <a:pt x="17826" y="570"/>
                    <a:pt x="14366" y="5617"/>
                    <a:pt x="13430" y="8832"/>
                  </a:cubicBezTo>
                  <a:cubicBezTo>
                    <a:pt x="12861" y="10866"/>
                    <a:pt x="12698" y="12454"/>
                    <a:pt x="12657" y="13349"/>
                  </a:cubicBezTo>
                  <a:cubicBezTo>
                    <a:pt x="12006" y="11680"/>
                    <a:pt x="10988" y="9401"/>
                    <a:pt x="9849" y="7896"/>
                  </a:cubicBezTo>
                  <a:cubicBezTo>
                    <a:pt x="7814" y="5169"/>
                    <a:pt x="6471" y="1140"/>
                    <a:pt x="6471" y="1140"/>
                  </a:cubicBezTo>
                  <a:cubicBezTo>
                    <a:pt x="6471" y="1140"/>
                    <a:pt x="3989" y="5413"/>
                    <a:pt x="5779" y="9890"/>
                  </a:cubicBezTo>
                  <a:cubicBezTo>
                    <a:pt x="7285" y="13593"/>
                    <a:pt x="11477" y="15018"/>
                    <a:pt x="12942" y="15425"/>
                  </a:cubicBezTo>
                  <a:cubicBezTo>
                    <a:pt x="13105" y="15913"/>
                    <a:pt x="13308" y="16401"/>
                    <a:pt x="13471" y="16849"/>
                  </a:cubicBezTo>
                  <a:cubicBezTo>
                    <a:pt x="15262" y="21041"/>
                    <a:pt x="17052" y="25762"/>
                    <a:pt x="18110" y="30727"/>
                  </a:cubicBezTo>
                  <a:cubicBezTo>
                    <a:pt x="17052" y="29302"/>
                    <a:pt x="15058" y="26860"/>
                    <a:pt x="13186" y="25477"/>
                  </a:cubicBezTo>
                  <a:cubicBezTo>
                    <a:pt x="10460" y="23483"/>
                    <a:pt x="8018" y="19983"/>
                    <a:pt x="8018" y="19983"/>
                  </a:cubicBezTo>
                  <a:lnTo>
                    <a:pt x="8018" y="19983"/>
                  </a:lnTo>
                  <a:cubicBezTo>
                    <a:pt x="8017" y="19983"/>
                    <a:pt x="6878" y="24826"/>
                    <a:pt x="9890" y="28610"/>
                  </a:cubicBezTo>
                  <a:cubicBezTo>
                    <a:pt x="12110" y="31377"/>
                    <a:pt x="15862" y="31799"/>
                    <a:pt x="17735" y="31799"/>
                  </a:cubicBezTo>
                  <a:cubicBezTo>
                    <a:pt x="17952" y="31799"/>
                    <a:pt x="18144" y="31794"/>
                    <a:pt x="18306" y="31785"/>
                  </a:cubicBezTo>
                  <a:lnTo>
                    <a:pt x="18306" y="31785"/>
                  </a:lnTo>
                  <a:cubicBezTo>
                    <a:pt x="16823" y="31118"/>
                    <a:pt x="12173" y="28894"/>
                    <a:pt x="10093" y="25843"/>
                  </a:cubicBezTo>
                  <a:lnTo>
                    <a:pt x="10459" y="25599"/>
                  </a:lnTo>
                  <a:cubicBezTo>
                    <a:pt x="12616" y="28692"/>
                    <a:pt x="17785" y="31052"/>
                    <a:pt x="18762" y="31500"/>
                  </a:cubicBezTo>
                  <a:cubicBezTo>
                    <a:pt x="19535" y="30279"/>
                    <a:pt x="24419" y="22750"/>
                    <a:pt x="26128" y="17988"/>
                  </a:cubicBezTo>
                  <a:lnTo>
                    <a:pt x="26575" y="18151"/>
                  </a:lnTo>
                  <a:cubicBezTo>
                    <a:pt x="24703" y="23320"/>
                    <a:pt x="19128" y="31826"/>
                    <a:pt x="19047" y="31907"/>
                  </a:cubicBezTo>
                  <a:lnTo>
                    <a:pt x="18965" y="32070"/>
                  </a:lnTo>
                  <a:lnTo>
                    <a:pt x="18762" y="31988"/>
                  </a:lnTo>
                  <a:cubicBezTo>
                    <a:pt x="18726" y="31970"/>
                    <a:pt x="18567" y="31903"/>
                    <a:pt x="18315" y="31789"/>
                  </a:cubicBezTo>
                  <a:lnTo>
                    <a:pt x="18315" y="31789"/>
                  </a:lnTo>
                  <a:cubicBezTo>
                    <a:pt x="19372" y="37241"/>
                    <a:pt x="19494" y="42937"/>
                    <a:pt x="17704" y="48471"/>
                  </a:cubicBezTo>
                  <a:cubicBezTo>
                    <a:pt x="17581" y="47372"/>
                    <a:pt x="16971" y="44482"/>
                    <a:pt x="13430" y="41227"/>
                  </a:cubicBezTo>
                  <a:cubicBezTo>
                    <a:pt x="8954" y="37116"/>
                    <a:pt x="1" y="23972"/>
                    <a:pt x="0" y="23971"/>
                  </a:cubicBezTo>
                  <a:lnTo>
                    <a:pt x="0" y="23971"/>
                  </a:lnTo>
                  <a:cubicBezTo>
                    <a:pt x="0" y="23972"/>
                    <a:pt x="733" y="39477"/>
                    <a:pt x="5006" y="44604"/>
                  </a:cubicBezTo>
                  <a:cubicBezTo>
                    <a:pt x="8275" y="48486"/>
                    <a:pt x="14023" y="48949"/>
                    <a:pt x="16528" y="48949"/>
                  </a:cubicBezTo>
                  <a:cubicBezTo>
                    <a:pt x="17017" y="48949"/>
                    <a:pt x="17382" y="48932"/>
                    <a:pt x="17581" y="48918"/>
                  </a:cubicBezTo>
                  <a:lnTo>
                    <a:pt x="17581" y="48918"/>
                  </a:lnTo>
                  <a:cubicBezTo>
                    <a:pt x="17500" y="49163"/>
                    <a:pt x="17419" y="49407"/>
                    <a:pt x="17297" y="49651"/>
                  </a:cubicBezTo>
                  <a:cubicBezTo>
                    <a:pt x="14488" y="57221"/>
                    <a:pt x="13878" y="62552"/>
                    <a:pt x="13837" y="65360"/>
                  </a:cubicBezTo>
                  <a:lnTo>
                    <a:pt x="8506" y="65360"/>
                  </a:lnTo>
                  <a:lnTo>
                    <a:pt x="8506" y="89900"/>
                  </a:lnTo>
                  <a:lnTo>
                    <a:pt x="23157" y="89900"/>
                  </a:lnTo>
                  <a:lnTo>
                    <a:pt x="23157" y="65360"/>
                  </a:lnTo>
                  <a:lnTo>
                    <a:pt x="14733" y="65360"/>
                  </a:lnTo>
                  <a:cubicBezTo>
                    <a:pt x="14773" y="64180"/>
                    <a:pt x="14895" y="62593"/>
                    <a:pt x="15262" y="60558"/>
                  </a:cubicBezTo>
                  <a:lnTo>
                    <a:pt x="15262" y="60558"/>
                  </a:lnTo>
                  <a:cubicBezTo>
                    <a:pt x="15140" y="60598"/>
                    <a:pt x="15099" y="60598"/>
                    <a:pt x="15099" y="60598"/>
                  </a:cubicBezTo>
                  <a:lnTo>
                    <a:pt x="14977" y="60151"/>
                  </a:lnTo>
                  <a:cubicBezTo>
                    <a:pt x="15058" y="60151"/>
                    <a:pt x="24256" y="57546"/>
                    <a:pt x="30645" y="50953"/>
                  </a:cubicBezTo>
                  <a:lnTo>
                    <a:pt x="30971" y="51279"/>
                  </a:lnTo>
                  <a:cubicBezTo>
                    <a:pt x="25802" y="56610"/>
                    <a:pt x="18884" y="59337"/>
                    <a:pt x="16198" y="60273"/>
                  </a:cubicBezTo>
                  <a:cubicBezTo>
                    <a:pt x="18843" y="59907"/>
                    <a:pt x="25314" y="58971"/>
                    <a:pt x="28325" y="57017"/>
                  </a:cubicBezTo>
                  <a:cubicBezTo>
                    <a:pt x="32151" y="54535"/>
                    <a:pt x="35529" y="47087"/>
                    <a:pt x="35529" y="47087"/>
                  </a:cubicBezTo>
                  <a:lnTo>
                    <a:pt x="35529" y="47087"/>
                  </a:lnTo>
                  <a:cubicBezTo>
                    <a:pt x="35528" y="47087"/>
                    <a:pt x="23157" y="49814"/>
                    <a:pt x="19535" y="54290"/>
                  </a:cubicBezTo>
                  <a:cubicBezTo>
                    <a:pt x="17093" y="57383"/>
                    <a:pt x="15872" y="59093"/>
                    <a:pt x="15384" y="59866"/>
                  </a:cubicBezTo>
                  <a:cubicBezTo>
                    <a:pt x="15872" y="57180"/>
                    <a:pt x="16686" y="53883"/>
                    <a:pt x="18151" y="49976"/>
                  </a:cubicBezTo>
                  <a:cubicBezTo>
                    <a:pt x="19128" y="47413"/>
                    <a:pt x="19657" y="44808"/>
                    <a:pt x="19860" y="42203"/>
                  </a:cubicBezTo>
                  <a:lnTo>
                    <a:pt x="19860" y="42203"/>
                  </a:lnTo>
                  <a:cubicBezTo>
                    <a:pt x="19738" y="42285"/>
                    <a:pt x="19657" y="42325"/>
                    <a:pt x="19657" y="42325"/>
                  </a:cubicBezTo>
                  <a:lnTo>
                    <a:pt x="19453" y="41918"/>
                  </a:lnTo>
                  <a:cubicBezTo>
                    <a:pt x="19535" y="41878"/>
                    <a:pt x="27878" y="37442"/>
                    <a:pt x="30238" y="33250"/>
                  </a:cubicBezTo>
                  <a:lnTo>
                    <a:pt x="30645" y="33494"/>
                  </a:lnTo>
                  <a:cubicBezTo>
                    <a:pt x="28529" y="37279"/>
                    <a:pt x="21895" y="41104"/>
                    <a:pt x="20105" y="42081"/>
                  </a:cubicBezTo>
                  <a:cubicBezTo>
                    <a:pt x="21814" y="41918"/>
                    <a:pt x="27186" y="41104"/>
                    <a:pt x="30360" y="37157"/>
                  </a:cubicBezTo>
                  <a:cubicBezTo>
                    <a:pt x="34186" y="32436"/>
                    <a:pt x="33494" y="26576"/>
                    <a:pt x="33494" y="26576"/>
                  </a:cubicBezTo>
                  <a:lnTo>
                    <a:pt x="33494" y="26576"/>
                  </a:lnTo>
                  <a:cubicBezTo>
                    <a:pt x="33493" y="26576"/>
                    <a:pt x="26290" y="31541"/>
                    <a:pt x="23360" y="35366"/>
                  </a:cubicBezTo>
                  <a:cubicBezTo>
                    <a:pt x="21488" y="37808"/>
                    <a:pt x="20471" y="39884"/>
                    <a:pt x="19942" y="41064"/>
                  </a:cubicBezTo>
                  <a:cubicBezTo>
                    <a:pt x="20105" y="37930"/>
                    <a:pt x="19820" y="34796"/>
                    <a:pt x="19250" y="31744"/>
                  </a:cubicBezTo>
                  <a:cubicBezTo>
                    <a:pt x="21651" y="29872"/>
                    <a:pt x="30523" y="22587"/>
                    <a:pt x="31500" y="17134"/>
                  </a:cubicBezTo>
                  <a:cubicBezTo>
                    <a:pt x="32599" y="10826"/>
                    <a:pt x="31052" y="0"/>
                    <a:pt x="3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3"/>
            <p:cNvSpPr/>
            <p:nvPr/>
          </p:nvSpPr>
          <p:spPr>
            <a:xfrm>
              <a:off x="2992975" y="2455100"/>
              <a:ext cx="2658575" cy="3012625"/>
            </a:xfrm>
            <a:custGeom>
              <a:avLst/>
              <a:gdLst/>
              <a:ahLst/>
              <a:cxnLst/>
              <a:rect l="l" t="t" r="r" b="b"/>
              <a:pathLst>
                <a:path w="106343" h="120505" extrusionOk="0">
                  <a:moveTo>
                    <a:pt x="105650" y="692"/>
                  </a:moveTo>
                  <a:lnTo>
                    <a:pt x="105650" y="119813"/>
                  </a:lnTo>
                  <a:lnTo>
                    <a:pt x="693" y="119813"/>
                  </a:lnTo>
                  <a:lnTo>
                    <a:pt x="693" y="692"/>
                  </a:lnTo>
                  <a:close/>
                  <a:moveTo>
                    <a:pt x="1" y="0"/>
                  </a:moveTo>
                  <a:lnTo>
                    <a:pt x="1" y="367"/>
                  </a:lnTo>
                  <a:lnTo>
                    <a:pt x="1" y="120505"/>
                  </a:lnTo>
                  <a:lnTo>
                    <a:pt x="106342" y="120505"/>
                  </a:lnTo>
                  <a:lnTo>
                    <a:pt x="1063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3"/>
            <p:cNvSpPr/>
            <p:nvPr/>
          </p:nvSpPr>
          <p:spPr>
            <a:xfrm>
              <a:off x="2992975" y="2709450"/>
              <a:ext cx="2434725" cy="2758275"/>
            </a:xfrm>
            <a:custGeom>
              <a:avLst/>
              <a:gdLst/>
              <a:ahLst/>
              <a:cxnLst/>
              <a:rect l="l" t="t" r="r" b="b"/>
              <a:pathLst>
                <a:path w="97389" h="110331" extrusionOk="0">
                  <a:moveTo>
                    <a:pt x="96697" y="692"/>
                  </a:moveTo>
                  <a:lnTo>
                    <a:pt x="96697" y="109639"/>
                  </a:lnTo>
                  <a:lnTo>
                    <a:pt x="693" y="109639"/>
                  </a:lnTo>
                  <a:lnTo>
                    <a:pt x="693" y="692"/>
                  </a:lnTo>
                  <a:close/>
                  <a:moveTo>
                    <a:pt x="1" y="1"/>
                  </a:moveTo>
                  <a:lnTo>
                    <a:pt x="1" y="326"/>
                  </a:lnTo>
                  <a:lnTo>
                    <a:pt x="1" y="110331"/>
                  </a:lnTo>
                  <a:lnTo>
                    <a:pt x="97389" y="110331"/>
                  </a:lnTo>
                  <a:lnTo>
                    <a:pt x="973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3"/>
            <p:cNvSpPr/>
            <p:nvPr/>
          </p:nvSpPr>
          <p:spPr>
            <a:xfrm>
              <a:off x="5418525" y="2464250"/>
              <a:ext cx="224875" cy="2994325"/>
            </a:xfrm>
            <a:custGeom>
              <a:avLst/>
              <a:gdLst/>
              <a:ahLst/>
              <a:cxnLst/>
              <a:rect l="l" t="t" r="r" b="b"/>
              <a:pathLst>
                <a:path w="8995" h="119773" extrusionOk="0">
                  <a:moveTo>
                    <a:pt x="8995" y="1"/>
                  </a:moveTo>
                  <a:lnTo>
                    <a:pt x="1" y="10134"/>
                  </a:lnTo>
                  <a:lnTo>
                    <a:pt x="1" y="119772"/>
                  </a:lnTo>
                  <a:lnTo>
                    <a:pt x="8995" y="119772"/>
                  </a:lnTo>
                  <a:lnTo>
                    <a:pt x="89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3"/>
            <p:cNvSpPr/>
            <p:nvPr/>
          </p:nvSpPr>
          <p:spPr>
            <a:xfrm>
              <a:off x="5533500" y="4907100"/>
              <a:ext cx="109900" cy="551475"/>
            </a:xfrm>
            <a:custGeom>
              <a:avLst/>
              <a:gdLst/>
              <a:ahLst/>
              <a:cxnLst/>
              <a:rect l="l" t="t" r="r" b="b"/>
              <a:pathLst>
                <a:path w="4396" h="22059" extrusionOk="0">
                  <a:moveTo>
                    <a:pt x="0" y="1"/>
                  </a:moveTo>
                  <a:lnTo>
                    <a:pt x="0" y="22058"/>
                  </a:lnTo>
                  <a:lnTo>
                    <a:pt x="4396" y="22058"/>
                  </a:lnTo>
                  <a:lnTo>
                    <a:pt x="43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3"/>
            <p:cNvSpPr/>
            <p:nvPr/>
          </p:nvSpPr>
          <p:spPr>
            <a:xfrm>
              <a:off x="5525350" y="4898950"/>
              <a:ext cx="126200" cy="568775"/>
            </a:xfrm>
            <a:custGeom>
              <a:avLst/>
              <a:gdLst/>
              <a:ahLst/>
              <a:cxnLst/>
              <a:rect l="l" t="t" r="r" b="b"/>
              <a:pathLst>
                <a:path w="5048" h="22751" extrusionOk="0">
                  <a:moveTo>
                    <a:pt x="4355" y="652"/>
                  </a:moveTo>
                  <a:lnTo>
                    <a:pt x="4355" y="22059"/>
                  </a:lnTo>
                  <a:lnTo>
                    <a:pt x="693" y="22059"/>
                  </a:lnTo>
                  <a:lnTo>
                    <a:pt x="693" y="652"/>
                  </a:lnTo>
                  <a:close/>
                  <a:moveTo>
                    <a:pt x="326" y="1"/>
                  </a:moveTo>
                  <a:cubicBezTo>
                    <a:pt x="245" y="1"/>
                    <a:pt x="164" y="1"/>
                    <a:pt x="123" y="82"/>
                  </a:cubicBezTo>
                  <a:cubicBezTo>
                    <a:pt x="41" y="164"/>
                    <a:pt x="1" y="245"/>
                    <a:pt x="1" y="327"/>
                  </a:cubicBezTo>
                  <a:lnTo>
                    <a:pt x="1" y="22384"/>
                  </a:lnTo>
                  <a:cubicBezTo>
                    <a:pt x="1" y="22466"/>
                    <a:pt x="41" y="22588"/>
                    <a:pt x="123" y="22629"/>
                  </a:cubicBezTo>
                  <a:cubicBezTo>
                    <a:pt x="164" y="22710"/>
                    <a:pt x="245" y="22751"/>
                    <a:pt x="326" y="22751"/>
                  </a:cubicBezTo>
                  <a:lnTo>
                    <a:pt x="4722" y="22751"/>
                  </a:lnTo>
                  <a:cubicBezTo>
                    <a:pt x="4803" y="22751"/>
                    <a:pt x="4884" y="22710"/>
                    <a:pt x="4966" y="22629"/>
                  </a:cubicBezTo>
                  <a:cubicBezTo>
                    <a:pt x="5007" y="22547"/>
                    <a:pt x="5047" y="22466"/>
                    <a:pt x="5047" y="22384"/>
                  </a:cubicBezTo>
                  <a:lnTo>
                    <a:pt x="5047" y="327"/>
                  </a:lnTo>
                  <a:cubicBezTo>
                    <a:pt x="5047" y="245"/>
                    <a:pt x="5007" y="164"/>
                    <a:pt x="4966" y="82"/>
                  </a:cubicBezTo>
                  <a:cubicBezTo>
                    <a:pt x="4884" y="1"/>
                    <a:pt x="4803" y="1"/>
                    <a:pt x="4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3"/>
            <p:cNvSpPr/>
            <p:nvPr/>
          </p:nvSpPr>
          <p:spPr>
            <a:xfrm>
              <a:off x="5643375" y="4524550"/>
              <a:ext cx="474150" cy="934025"/>
            </a:xfrm>
            <a:custGeom>
              <a:avLst/>
              <a:gdLst/>
              <a:ahLst/>
              <a:cxnLst/>
              <a:rect l="l" t="t" r="r" b="b"/>
              <a:pathLst>
                <a:path w="18966" h="37361" extrusionOk="0">
                  <a:moveTo>
                    <a:pt x="18965" y="0"/>
                  </a:moveTo>
                  <a:lnTo>
                    <a:pt x="1" y="15303"/>
                  </a:lnTo>
                  <a:lnTo>
                    <a:pt x="1" y="37360"/>
                  </a:lnTo>
                  <a:lnTo>
                    <a:pt x="18965" y="37360"/>
                  </a:lnTo>
                  <a:lnTo>
                    <a:pt x="189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3"/>
            <p:cNvSpPr/>
            <p:nvPr/>
          </p:nvSpPr>
          <p:spPr>
            <a:xfrm>
              <a:off x="5634225" y="4516325"/>
              <a:ext cx="491450" cy="951400"/>
            </a:xfrm>
            <a:custGeom>
              <a:avLst/>
              <a:gdLst/>
              <a:ahLst/>
              <a:cxnLst/>
              <a:rect l="l" t="t" r="r" b="b"/>
              <a:pathLst>
                <a:path w="19658" h="38056" extrusionOk="0">
                  <a:moveTo>
                    <a:pt x="19006" y="1062"/>
                  </a:moveTo>
                  <a:lnTo>
                    <a:pt x="19006" y="37364"/>
                  </a:lnTo>
                  <a:lnTo>
                    <a:pt x="692" y="37364"/>
                  </a:lnTo>
                  <a:lnTo>
                    <a:pt x="692" y="15794"/>
                  </a:lnTo>
                  <a:lnTo>
                    <a:pt x="19006" y="1062"/>
                  </a:lnTo>
                  <a:close/>
                  <a:moveTo>
                    <a:pt x="19343" y="0"/>
                  </a:moveTo>
                  <a:cubicBezTo>
                    <a:pt x="19260" y="0"/>
                    <a:pt x="19178" y="35"/>
                    <a:pt x="19128" y="85"/>
                  </a:cubicBezTo>
                  <a:lnTo>
                    <a:pt x="163" y="15347"/>
                  </a:lnTo>
                  <a:cubicBezTo>
                    <a:pt x="82" y="15428"/>
                    <a:pt x="0" y="15509"/>
                    <a:pt x="0" y="15632"/>
                  </a:cubicBezTo>
                  <a:lnTo>
                    <a:pt x="0" y="37689"/>
                  </a:lnTo>
                  <a:cubicBezTo>
                    <a:pt x="0" y="37771"/>
                    <a:pt x="41" y="37893"/>
                    <a:pt x="122" y="37934"/>
                  </a:cubicBezTo>
                  <a:cubicBezTo>
                    <a:pt x="163" y="38015"/>
                    <a:pt x="285" y="38056"/>
                    <a:pt x="367" y="38056"/>
                  </a:cubicBezTo>
                  <a:lnTo>
                    <a:pt x="19331" y="38056"/>
                  </a:lnTo>
                  <a:cubicBezTo>
                    <a:pt x="19413" y="38056"/>
                    <a:pt x="19494" y="38015"/>
                    <a:pt x="19576" y="37934"/>
                  </a:cubicBezTo>
                  <a:cubicBezTo>
                    <a:pt x="19616" y="37852"/>
                    <a:pt x="19657" y="37771"/>
                    <a:pt x="19657" y="37689"/>
                  </a:cubicBezTo>
                  <a:lnTo>
                    <a:pt x="19657" y="329"/>
                  </a:lnTo>
                  <a:cubicBezTo>
                    <a:pt x="19657" y="207"/>
                    <a:pt x="19576" y="85"/>
                    <a:pt x="19494" y="45"/>
                  </a:cubicBezTo>
                  <a:cubicBezTo>
                    <a:pt x="19448" y="13"/>
                    <a:pt x="19395" y="0"/>
                    <a:pt x="19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3"/>
            <p:cNvSpPr/>
            <p:nvPr/>
          </p:nvSpPr>
          <p:spPr>
            <a:xfrm>
              <a:off x="1820900" y="4907100"/>
              <a:ext cx="109900" cy="551475"/>
            </a:xfrm>
            <a:custGeom>
              <a:avLst/>
              <a:gdLst/>
              <a:ahLst/>
              <a:cxnLst/>
              <a:rect l="l" t="t" r="r" b="b"/>
              <a:pathLst>
                <a:path w="4396" h="22059" extrusionOk="0">
                  <a:moveTo>
                    <a:pt x="1" y="1"/>
                  </a:moveTo>
                  <a:lnTo>
                    <a:pt x="1" y="22058"/>
                  </a:lnTo>
                  <a:lnTo>
                    <a:pt x="4396" y="22058"/>
                  </a:lnTo>
                  <a:lnTo>
                    <a:pt x="43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3"/>
            <p:cNvSpPr/>
            <p:nvPr/>
          </p:nvSpPr>
          <p:spPr>
            <a:xfrm>
              <a:off x="1812775" y="4898950"/>
              <a:ext cx="126175" cy="568775"/>
            </a:xfrm>
            <a:custGeom>
              <a:avLst/>
              <a:gdLst/>
              <a:ahLst/>
              <a:cxnLst/>
              <a:rect l="l" t="t" r="r" b="b"/>
              <a:pathLst>
                <a:path w="5047" h="22751" extrusionOk="0">
                  <a:moveTo>
                    <a:pt x="4355" y="652"/>
                  </a:moveTo>
                  <a:lnTo>
                    <a:pt x="4355" y="22059"/>
                  </a:lnTo>
                  <a:lnTo>
                    <a:pt x="692" y="22059"/>
                  </a:lnTo>
                  <a:lnTo>
                    <a:pt x="692" y="652"/>
                  </a:lnTo>
                  <a:close/>
                  <a:moveTo>
                    <a:pt x="326" y="1"/>
                  </a:moveTo>
                  <a:cubicBezTo>
                    <a:pt x="244" y="1"/>
                    <a:pt x="163" y="1"/>
                    <a:pt x="82" y="82"/>
                  </a:cubicBezTo>
                  <a:cubicBezTo>
                    <a:pt x="41" y="164"/>
                    <a:pt x="0" y="245"/>
                    <a:pt x="0" y="327"/>
                  </a:cubicBezTo>
                  <a:lnTo>
                    <a:pt x="0" y="22384"/>
                  </a:lnTo>
                  <a:cubicBezTo>
                    <a:pt x="0" y="22466"/>
                    <a:pt x="41" y="22588"/>
                    <a:pt x="82" y="22629"/>
                  </a:cubicBezTo>
                  <a:cubicBezTo>
                    <a:pt x="163" y="22710"/>
                    <a:pt x="244" y="22751"/>
                    <a:pt x="326" y="22751"/>
                  </a:cubicBezTo>
                  <a:lnTo>
                    <a:pt x="4721" y="22751"/>
                  </a:lnTo>
                  <a:cubicBezTo>
                    <a:pt x="4802" y="22751"/>
                    <a:pt x="4884" y="22710"/>
                    <a:pt x="4924" y="22629"/>
                  </a:cubicBezTo>
                  <a:cubicBezTo>
                    <a:pt x="5006" y="22547"/>
                    <a:pt x="5047" y="22466"/>
                    <a:pt x="5047" y="22384"/>
                  </a:cubicBezTo>
                  <a:lnTo>
                    <a:pt x="5047" y="327"/>
                  </a:lnTo>
                  <a:cubicBezTo>
                    <a:pt x="5047" y="245"/>
                    <a:pt x="5006" y="164"/>
                    <a:pt x="4924" y="82"/>
                  </a:cubicBezTo>
                  <a:cubicBezTo>
                    <a:pt x="4884" y="1"/>
                    <a:pt x="4802" y="1"/>
                    <a:pt x="4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3"/>
            <p:cNvSpPr/>
            <p:nvPr/>
          </p:nvSpPr>
          <p:spPr>
            <a:xfrm>
              <a:off x="1930800" y="4524550"/>
              <a:ext cx="474125" cy="934025"/>
            </a:xfrm>
            <a:custGeom>
              <a:avLst/>
              <a:gdLst/>
              <a:ahLst/>
              <a:cxnLst/>
              <a:rect l="l" t="t" r="r" b="b"/>
              <a:pathLst>
                <a:path w="18965" h="37361" extrusionOk="0">
                  <a:moveTo>
                    <a:pt x="18965" y="0"/>
                  </a:moveTo>
                  <a:lnTo>
                    <a:pt x="0" y="15303"/>
                  </a:lnTo>
                  <a:lnTo>
                    <a:pt x="0" y="37360"/>
                  </a:lnTo>
                  <a:lnTo>
                    <a:pt x="18965" y="37360"/>
                  </a:lnTo>
                  <a:lnTo>
                    <a:pt x="189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3"/>
            <p:cNvSpPr/>
            <p:nvPr/>
          </p:nvSpPr>
          <p:spPr>
            <a:xfrm>
              <a:off x="1921625" y="4516325"/>
              <a:ext cx="491450" cy="951400"/>
            </a:xfrm>
            <a:custGeom>
              <a:avLst/>
              <a:gdLst/>
              <a:ahLst/>
              <a:cxnLst/>
              <a:rect l="l" t="t" r="r" b="b"/>
              <a:pathLst>
                <a:path w="19658" h="38056" extrusionOk="0">
                  <a:moveTo>
                    <a:pt x="18966" y="1062"/>
                  </a:moveTo>
                  <a:lnTo>
                    <a:pt x="18966" y="37364"/>
                  </a:lnTo>
                  <a:lnTo>
                    <a:pt x="693" y="37364"/>
                  </a:lnTo>
                  <a:lnTo>
                    <a:pt x="693" y="15794"/>
                  </a:lnTo>
                  <a:lnTo>
                    <a:pt x="18966" y="1062"/>
                  </a:lnTo>
                  <a:close/>
                  <a:moveTo>
                    <a:pt x="19314" y="0"/>
                  </a:moveTo>
                  <a:cubicBezTo>
                    <a:pt x="19239" y="0"/>
                    <a:pt x="19163" y="35"/>
                    <a:pt x="19088" y="85"/>
                  </a:cubicBezTo>
                  <a:lnTo>
                    <a:pt x="123" y="15347"/>
                  </a:lnTo>
                  <a:cubicBezTo>
                    <a:pt x="41" y="15428"/>
                    <a:pt x="1" y="15509"/>
                    <a:pt x="1" y="15632"/>
                  </a:cubicBezTo>
                  <a:lnTo>
                    <a:pt x="1" y="37689"/>
                  </a:lnTo>
                  <a:cubicBezTo>
                    <a:pt x="1" y="37771"/>
                    <a:pt x="41" y="37893"/>
                    <a:pt x="123" y="37934"/>
                  </a:cubicBezTo>
                  <a:cubicBezTo>
                    <a:pt x="164" y="38015"/>
                    <a:pt x="245" y="38056"/>
                    <a:pt x="367" y="38056"/>
                  </a:cubicBezTo>
                  <a:lnTo>
                    <a:pt x="19332" y="38056"/>
                  </a:lnTo>
                  <a:cubicBezTo>
                    <a:pt x="19413" y="38056"/>
                    <a:pt x="19495" y="38015"/>
                    <a:pt x="19576" y="37934"/>
                  </a:cubicBezTo>
                  <a:cubicBezTo>
                    <a:pt x="19617" y="37852"/>
                    <a:pt x="19657" y="37771"/>
                    <a:pt x="19657" y="37689"/>
                  </a:cubicBezTo>
                  <a:lnTo>
                    <a:pt x="19657" y="329"/>
                  </a:lnTo>
                  <a:cubicBezTo>
                    <a:pt x="19657" y="207"/>
                    <a:pt x="19576" y="85"/>
                    <a:pt x="19454" y="45"/>
                  </a:cubicBezTo>
                  <a:cubicBezTo>
                    <a:pt x="19407" y="13"/>
                    <a:pt x="19361" y="0"/>
                    <a:pt x="19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3"/>
            <p:cNvSpPr/>
            <p:nvPr/>
          </p:nvSpPr>
          <p:spPr>
            <a:xfrm>
              <a:off x="1398675" y="4437050"/>
              <a:ext cx="5067825" cy="567750"/>
            </a:xfrm>
            <a:custGeom>
              <a:avLst/>
              <a:gdLst/>
              <a:ahLst/>
              <a:cxnLst/>
              <a:rect l="l" t="t" r="r" b="b"/>
              <a:pathLst>
                <a:path w="202713" h="22710" extrusionOk="0">
                  <a:moveTo>
                    <a:pt x="202713" y="0"/>
                  </a:moveTo>
                  <a:lnTo>
                    <a:pt x="0" y="21285"/>
                  </a:lnTo>
                  <a:lnTo>
                    <a:pt x="82" y="22709"/>
                  </a:lnTo>
                  <a:lnTo>
                    <a:pt x="175039" y="22709"/>
                  </a:lnTo>
                  <a:lnTo>
                    <a:pt x="202713" y="1425"/>
                  </a:lnTo>
                  <a:lnTo>
                    <a:pt x="2027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3"/>
            <p:cNvSpPr/>
            <p:nvPr/>
          </p:nvSpPr>
          <p:spPr>
            <a:xfrm>
              <a:off x="1390525" y="4428500"/>
              <a:ext cx="5084125" cy="584450"/>
            </a:xfrm>
            <a:custGeom>
              <a:avLst/>
              <a:gdLst/>
              <a:ahLst/>
              <a:cxnLst/>
              <a:rect l="l" t="t" r="r" b="b"/>
              <a:pathLst>
                <a:path w="203365" h="23378" extrusionOk="0">
                  <a:moveTo>
                    <a:pt x="202713" y="709"/>
                  </a:moveTo>
                  <a:lnTo>
                    <a:pt x="202713" y="1604"/>
                  </a:lnTo>
                  <a:lnTo>
                    <a:pt x="175214" y="22726"/>
                  </a:lnTo>
                  <a:lnTo>
                    <a:pt x="733" y="22726"/>
                  </a:lnTo>
                  <a:lnTo>
                    <a:pt x="693" y="21912"/>
                  </a:lnTo>
                  <a:lnTo>
                    <a:pt x="202713" y="709"/>
                  </a:lnTo>
                  <a:close/>
                  <a:moveTo>
                    <a:pt x="203071" y="1"/>
                  </a:moveTo>
                  <a:cubicBezTo>
                    <a:pt x="203044" y="1"/>
                    <a:pt x="203020" y="6"/>
                    <a:pt x="202998" y="17"/>
                  </a:cubicBezTo>
                  <a:lnTo>
                    <a:pt x="286" y="21261"/>
                  </a:lnTo>
                  <a:cubicBezTo>
                    <a:pt x="123" y="21302"/>
                    <a:pt x="1" y="21464"/>
                    <a:pt x="1" y="21627"/>
                  </a:cubicBezTo>
                  <a:lnTo>
                    <a:pt x="82" y="23051"/>
                  </a:lnTo>
                  <a:cubicBezTo>
                    <a:pt x="82" y="23255"/>
                    <a:pt x="204" y="23377"/>
                    <a:pt x="408" y="23377"/>
                  </a:cubicBezTo>
                  <a:lnTo>
                    <a:pt x="175365" y="23377"/>
                  </a:lnTo>
                  <a:cubicBezTo>
                    <a:pt x="175446" y="23377"/>
                    <a:pt x="175527" y="23377"/>
                    <a:pt x="175568" y="23296"/>
                  </a:cubicBezTo>
                  <a:lnTo>
                    <a:pt x="203242" y="2052"/>
                  </a:lnTo>
                  <a:cubicBezTo>
                    <a:pt x="203323" y="1970"/>
                    <a:pt x="203364" y="1889"/>
                    <a:pt x="203364" y="1767"/>
                  </a:cubicBezTo>
                  <a:lnTo>
                    <a:pt x="203364" y="342"/>
                  </a:lnTo>
                  <a:cubicBezTo>
                    <a:pt x="203364" y="220"/>
                    <a:pt x="203323" y="139"/>
                    <a:pt x="203283" y="98"/>
                  </a:cubicBezTo>
                  <a:cubicBezTo>
                    <a:pt x="203223" y="39"/>
                    <a:pt x="203142" y="1"/>
                    <a:pt x="203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3"/>
            <p:cNvSpPr/>
            <p:nvPr/>
          </p:nvSpPr>
          <p:spPr>
            <a:xfrm>
              <a:off x="1400700" y="4437050"/>
              <a:ext cx="5065800" cy="531125"/>
            </a:xfrm>
            <a:custGeom>
              <a:avLst/>
              <a:gdLst/>
              <a:ahLst/>
              <a:cxnLst/>
              <a:rect l="l" t="t" r="r" b="b"/>
              <a:pathLst>
                <a:path w="202632" h="21245" extrusionOk="0">
                  <a:moveTo>
                    <a:pt x="44157" y="0"/>
                  </a:moveTo>
                  <a:lnTo>
                    <a:pt x="1" y="21244"/>
                  </a:lnTo>
                  <a:lnTo>
                    <a:pt x="174958" y="21244"/>
                  </a:lnTo>
                  <a:lnTo>
                    <a:pt x="202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3"/>
            <p:cNvSpPr/>
            <p:nvPr/>
          </p:nvSpPr>
          <p:spPr>
            <a:xfrm>
              <a:off x="1391550" y="4427900"/>
              <a:ext cx="5084100" cy="549425"/>
            </a:xfrm>
            <a:custGeom>
              <a:avLst/>
              <a:gdLst/>
              <a:ahLst/>
              <a:cxnLst/>
              <a:rect l="l" t="t" r="r" b="b"/>
              <a:pathLst>
                <a:path w="203364" h="21977" extrusionOk="0">
                  <a:moveTo>
                    <a:pt x="201980" y="692"/>
                  </a:moveTo>
                  <a:lnTo>
                    <a:pt x="175226" y="21285"/>
                  </a:lnTo>
                  <a:lnTo>
                    <a:pt x="1832" y="21285"/>
                  </a:lnTo>
                  <a:lnTo>
                    <a:pt x="44564" y="692"/>
                  </a:lnTo>
                  <a:close/>
                  <a:moveTo>
                    <a:pt x="44523" y="0"/>
                  </a:moveTo>
                  <a:lnTo>
                    <a:pt x="44360" y="41"/>
                  </a:lnTo>
                  <a:lnTo>
                    <a:pt x="204" y="21326"/>
                  </a:lnTo>
                  <a:cubicBezTo>
                    <a:pt x="82" y="21407"/>
                    <a:pt x="1" y="21570"/>
                    <a:pt x="41" y="21692"/>
                  </a:cubicBezTo>
                  <a:cubicBezTo>
                    <a:pt x="82" y="21855"/>
                    <a:pt x="204" y="21977"/>
                    <a:pt x="367" y="21977"/>
                  </a:cubicBezTo>
                  <a:lnTo>
                    <a:pt x="175324" y="21977"/>
                  </a:lnTo>
                  <a:cubicBezTo>
                    <a:pt x="175405" y="21977"/>
                    <a:pt x="175486" y="21936"/>
                    <a:pt x="175527" y="21895"/>
                  </a:cubicBezTo>
                  <a:lnTo>
                    <a:pt x="203201" y="611"/>
                  </a:lnTo>
                  <a:cubicBezTo>
                    <a:pt x="203323" y="529"/>
                    <a:pt x="203364" y="407"/>
                    <a:pt x="203323" y="244"/>
                  </a:cubicBezTo>
                  <a:cubicBezTo>
                    <a:pt x="203282" y="122"/>
                    <a:pt x="203160" y="0"/>
                    <a:pt x="202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3"/>
            <p:cNvSpPr/>
            <p:nvPr/>
          </p:nvSpPr>
          <p:spPr>
            <a:xfrm>
              <a:off x="5056325" y="4664950"/>
              <a:ext cx="755975" cy="213700"/>
            </a:xfrm>
            <a:custGeom>
              <a:avLst/>
              <a:gdLst/>
              <a:ahLst/>
              <a:cxnLst/>
              <a:rect l="l" t="t" r="r" b="b"/>
              <a:pathLst>
                <a:path w="30239" h="8548" extrusionOk="0">
                  <a:moveTo>
                    <a:pt x="10704" y="1"/>
                  </a:moveTo>
                  <a:lnTo>
                    <a:pt x="0" y="8547"/>
                  </a:lnTo>
                  <a:lnTo>
                    <a:pt x="18558" y="8547"/>
                  </a:lnTo>
                  <a:lnTo>
                    <a:pt x="30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3"/>
            <p:cNvSpPr/>
            <p:nvPr/>
          </p:nvSpPr>
          <p:spPr>
            <a:xfrm>
              <a:off x="5047175" y="4656825"/>
              <a:ext cx="774275" cy="230975"/>
            </a:xfrm>
            <a:custGeom>
              <a:avLst/>
              <a:gdLst/>
              <a:ahLst/>
              <a:cxnLst/>
              <a:rect l="l" t="t" r="r" b="b"/>
              <a:pathLst>
                <a:path w="30971" h="9239" extrusionOk="0">
                  <a:moveTo>
                    <a:pt x="29546" y="651"/>
                  </a:moveTo>
                  <a:lnTo>
                    <a:pt x="18831" y="8546"/>
                  </a:lnTo>
                  <a:lnTo>
                    <a:pt x="1343" y="8546"/>
                  </a:lnTo>
                  <a:lnTo>
                    <a:pt x="11192" y="651"/>
                  </a:lnTo>
                  <a:close/>
                  <a:moveTo>
                    <a:pt x="11070" y="0"/>
                  </a:moveTo>
                  <a:cubicBezTo>
                    <a:pt x="10988" y="0"/>
                    <a:pt x="10907" y="0"/>
                    <a:pt x="10866" y="41"/>
                  </a:cubicBezTo>
                  <a:lnTo>
                    <a:pt x="163" y="8628"/>
                  </a:lnTo>
                  <a:cubicBezTo>
                    <a:pt x="41" y="8709"/>
                    <a:pt x="0" y="8872"/>
                    <a:pt x="82" y="8994"/>
                  </a:cubicBezTo>
                  <a:cubicBezTo>
                    <a:pt x="122" y="9116"/>
                    <a:pt x="244" y="9238"/>
                    <a:pt x="366" y="9238"/>
                  </a:cubicBezTo>
                  <a:lnTo>
                    <a:pt x="18924" y="9238"/>
                  </a:lnTo>
                  <a:cubicBezTo>
                    <a:pt x="18965" y="9238"/>
                    <a:pt x="19046" y="9198"/>
                    <a:pt x="19128" y="9157"/>
                  </a:cubicBezTo>
                  <a:lnTo>
                    <a:pt x="30808" y="611"/>
                  </a:lnTo>
                  <a:cubicBezTo>
                    <a:pt x="30889" y="529"/>
                    <a:pt x="30971" y="366"/>
                    <a:pt x="30889" y="204"/>
                  </a:cubicBezTo>
                  <a:cubicBezTo>
                    <a:pt x="30849" y="81"/>
                    <a:pt x="30726" y="0"/>
                    <a:pt x="30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3"/>
            <p:cNvSpPr/>
            <p:nvPr/>
          </p:nvSpPr>
          <p:spPr>
            <a:xfrm>
              <a:off x="5774625" y="4437050"/>
              <a:ext cx="691875" cy="567750"/>
            </a:xfrm>
            <a:custGeom>
              <a:avLst/>
              <a:gdLst/>
              <a:ahLst/>
              <a:cxnLst/>
              <a:rect l="l" t="t" r="r" b="b"/>
              <a:pathLst>
                <a:path w="27675" h="22710" extrusionOk="0">
                  <a:moveTo>
                    <a:pt x="27675" y="0"/>
                  </a:moveTo>
                  <a:lnTo>
                    <a:pt x="1" y="21244"/>
                  </a:lnTo>
                  <a:lnTo>
                    <a:pt x="1" y="22709"/>
                  </a:lnTo>
                  <a:lnTo>
                    <a:pt x="27675" y="1425"/>
                  </a:lnTo>
                  <a:lnTo>
                    <a:pt x="27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3"/>
            <p:cNvSpPr/>
            <p:nvPr/>
          </p:nvSpPr>
          <p:spPr>
            <a:xfrm>
              <a:off x="5766475" y="4428250"/>
              <a:ext cx="708175" cy="584775"/>
            </a:xfrm>
            <a:custGeom>
              <a:avLst/>
              <a:gdLst/>
              <a:ahLst/>
              <a:cxnLst/>
              <a:rect l="l" t="t" r="r" b="b"/>
              <a:pathLst>
                <a:path w="28327" h="23391" extrusionOk="0">
                  <a:moveTo>
                    <a:pt x="27675" y="1044"/>
                  </a:moveTo>
                  <a:lnTo>
                    <a:pt x="27675" y="1614"/>
                  </a:lnTo>
                  <a:lnTo>
                    <a:pt x="652" y="22370"/>
                  </a:lnTo>
                  <a:lnTo>
                    <a:pt x="652" y="22370"/>
                  </a:lnTo>
                  <a:lnTo>
                    <a:pt x="652" y="21800"/>
                  </a:lnTo>
                  <a:lnTo>
                    <a:pt x="27675" y="1044"/>
                  </a:lnTo>
                  <a:close/>
                  <a:moveTo>
                    <a:pt x="27999" y="0"/>
                  </a:moveTo>
                  <a:cubicBezTo>
                    <a:pt x="27920" y="0"/>
                    <a:pt x="27845" y="20"/>
                    <a:pt x="27797" y="68"/>
                  </a:cubicBezTo>
                  <a:lnTo>
                    <a:pt x="123" y="21352"/>
                  </a:lnTo>
                  <a:cubicBezTo>
                    <a:pt x="42" y="21393"/>
                    <a:pt x="1" y="21515"/>
                    <a:pt x="1" y="21596"/>
                  </a:cubicBezTo>
                  <a:lnTo>
                    <a:pt x="1" y="23061"/>
                  </a:lnTo>
                  <a:cubicBezTo>
                    <a:pt x="1" y="23184"/>
                    <a:pt x="82" y="23306"/>
                    <a:pt x="164" y="23346"/>
                  </a:cubicBezTo>
                  <a:cubicBezTo>
                    <a:pt x="210" y="23377"/>
                    <a:pt x="263" y="23391"/>
                    <a:pt x="315" y="23391"/>
                  </a:cubicBezTo>
                  <a:cubicBezTo>
                    <a:pt x="398" y="23391"/>
                    <a:pt x="480" y="23356"/>
                    <a:pt x="530" y="23306"/>
                  </a:cubicBezTo>
                  <a:lnTo>
                    <a:pt x="28204" y="2062"/>
                  </a:lnTo>
                  <a:cubicBezTo>
                    <a:pt x="28285" y="1980"/>
                    <a:pt x="28326" y="1899"/>
                    <a:pt x="28326" y="1777"/>
                  </a:cubicBezTo>
                  <a:lnTo>
                    <a:pt x="28326" y="352"/>
                  </a:lnTo>
                  <a:cubicBezTo>
                    <a:pt x="28326" y="230"/>
                    <a:pt x="28245" y="108"/>
                    <a:pt x="28163" y="27"/>
                  </a:cubicBezTo>
                  <a:cubicBezTo>
                    <a:pt x="28113" y="10"/>
                    <a:pt x="28055" y="0"/>
                    <a:pt x="27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3"/>
            <p:cNvSpPr/>
            <p:nvPr/>
          </p:nvSpPr>
          <p:spPr>
            <a:xfrm>
              <a:off x="5189600" y="4452300"/>
              <a:ext cx="914700" cy="283675"/>
            </a:xfrm>
            <a:custGeom>
              <a:avLst/>
              <a:gdLst/>
              <a:ahLst/>
              <a:cxnLst/>
              <a:rect l="l" t="t" r="r" b="b"/>
              <a:pathLst>
                <a:path w="36588" h="11347" extrusionOk="0">
                  <a:moveTo>
                    <a:pt x="33128" y="1"/>
                  </a:moveTo>
                  <a:cubicBezTo>
                    <a:pt x="32599" y="1"/>
                    <a:pt x="32274" y="42"/>
                    <a:pt x="32233" y="42"/>
                  </a:cubicBezTo>
                  <a:lnTo>
                    <a:pt x="367" y="42"/>
                  </a:lnTo>
                  <a:cubicBezTo>
                    <a:pt x="164" y="42"/>
                    <a:pt x="1" y="204"/>
                    <a:pt x="1" y="367"/>
                  </a:cubicBezTo>
                  <a:cubicBezTo>
                    <a:pt x="1" y="571"/>
                    <a:pt x="164" y="733"/>
                    <a:pt x="367" y="733"/>
                  </a:cubicBezTo>
                  <a:lnTo>
                    <a:pt x="32274" y="733"/>
                  </a:lnTo>
                  <a:lnTo>
                    <a:pt x="32314" y="693"/>
                  </a:lnTo>
                  <a:lnTo>
                    <a:pt x="33128" y="693"/>
                  </a:lnTo>
                  <a:cubicBezTo>
                    <a:pt x="33698" y="693"/>
                    <a:pt x="34430" y="733"/>
                    <a:pt x="35000" y="896"/>
                  </a:cubicBezTo>
                  <a:cubicBezTo>
                    <a:pt x="35285" y="1018"/>
                    <a:pt x="35529" y="1140"/>
                    <a:pt x="35692" y="1263"/>
                  </a:cubicBezTo>
                  <a:cubicBezTo>
                    <a:pt x="35814" y="1385"/>
                    <a:pt x="35896" y="1547"/>
                    <a:pt x="35896" y="1751"/>
                  </a:cubicBezTo>
                  <a:cubicBezTo>
                    <a:pt x="35896" y="1873"/>
                    <a:pt x="35855" y="1995"/>
                    <a:pt x="35814" y="2158"/>
                  </a:cubicBezTo>
                  <a:cubicBezTo>
                    <a:pt x="35611" y="2687"/>
                    <a:pt x="35285" y="3053"/>
                    <a:pt x="34675" y="3379"/>
                  </a:cubicBezTo>
                  <a:cubicBezTo>
                    <a:pt x="33739" y="3867"/>
                    <a:pt x="32274" y="4193"/>
                    <a:pt x="30198" y="4356"/>
                  </a:cubicBezTo>
                  <a:cubicBezTo>
                    <a:pt x="28082" y="4559"/>
                    <a:pt x="25355" y="4640"/>
                    <a:pt x="21936" y="4762"/>
                  </a:cubicBezTo>
                  <a:cubicBezTo>
                    <a:pt x="17256" y="4925"/>
                    <a:pt x="14326" y="6431"/>
                    <a:pt x="12535" y="7896"/>
                  </a:cubicBezTo>
                  <a:cubicBezTo>
                    <a:pt x="10745" y="9402"/>
                    <a:pt x="10094" y="10867"/>
                    <a:pt x="10094" y="10867"/>
                  </a:cubicBezTo>
                  <a:cubicBezTo>
                    <a:pt x="10012" y="11071"/>
                    <a:pt x="10094" y="11274"/>
                    <a:pt x="10256" y="11315"/>
                  </a:cubicBezTo>
                  <a:cubicBezTo>
                    <a:pt x="10311" y="11337"/>
                    <a:pt x="10365" y="11347"/>
                    <a:pt x="10417" y="11347"/>
                  </a:cubicBezTo>
                  <a:cubicBezTo>
                    <a:pt x="10557" y="11347"/>
                    <a:pt x="10674" y="11271"/>
                    <a:pt x="10704" y="11152"/>
                  </a:cubicBezTo>
                  <a:cubicBezTo>
                    <a:pt x="10785" y="11030"/>
                    <a:pt x="11396" y="9646"/>
                    <a:pt x="13105" y="8303"/>
                  </a:cubicBezTo>
                  <a:cubicBezTo>
                    <a:pt x="14814" y="6960"/>
                    <a:pt x="17582" y="5576"/>
                    <a:pt x="21936" y="5454"/>
                  </a:cubicBezTo>
                  <a:cubicBezTo>
                    <a:pt x="26535" y="5292"/>
                    <a:pt x="29872" y="5169"/>
                    <a:pt x="32192" y="4803"/>
                  </a:cubicBezTo>
                  <a:cubicBezTo>
                    <a:pt x="33372" y="4640"/>
                    <a:pt x="34268" y="4356"/>
                    <a:pt x="35000" y="3989"/>
                  </a:cubicBezTo>
                  <a:cubicBezTo>
                    <a:pt x="35692" y="3623"/>
                    <a:pt x="36180" y="3094"/>
                    <a:pt x="36425" y="2402"/>
                  </a:cubicBezTo>
                  <a:cubicBezTo>
                    <a:pt x="36547" y="2199"/>
                    <a:pt x="36587" y="1954"/>
                    <a:pt x="36587" y="1751"/>
                  </a:cubicBezTo>
                  <a:cubicBezTo>
                    <a:pt x="36587" y="1344"/>
                    <a:pt x="36384" y="1018"/>
                    <a:pt x="36140" y="774"/>
                  </a:cubicBezTo>
                  <a:cubicBezTo>
                    <a:pt x="35773" y="408"/>
                    <a:pt x="35244" y="245"/>
                    <a:pt x="34675" y="123"/>
                  </a:cubicBezTo>
                  <a:cubicBezTo>
                    <a:pt x="34146" y="42"/>
                    <a:pt x="33576" y="1"/>
                    <a:pt x="33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3"/>
            <p:cNvSpPr/>
            <p:nvPr/>
          </p:nvSpPr>
          <p:spPr>
            <a:xfrm>
              <a:off x="5292375" y="4676900"/>
              <a:ext cx="262500" cy="176300"/>
            </a:xfrm>
            <a:custGeom>
              <a:avLst/>
              <a:gdLst/>
              <a:ahLst/>
              <a:cxnLst/>
              <a:rect l="l" t="t" r="r" b="b"/>
              <a:pathLst>
                <a:path w="10500" h="7052" extrusionOk="0">
                  <a:moveTo>
                    <a:pt x="6975" y="1"/>
                  </a:moveTo>
                  <a:cubicBezTo>
                    <a:pt x="5952" y="1"/>
                    <a:pt x="4660" y="133"/>
                    <a:pt x="3581" y="662"/>
                  </a:cubicBezTo>
                  <a:cubicBezTo>
                    <a:pt x="2279" y="1354"/>
                    <a:pt x="1058" y="3714"/>
                    <a:pt x="366" y="5342"/>
                  </a:cubicBezTo>
                  <a:cubicBezTo>
                    <a:pt x="0" y="6156"/>
                    <a:pt x="611" y="7052"/>
                    <a:pt x="1506" y="7052"/>
                  </a:cubicBezTo>
                  <a:lnTo>
                    <a:pt x="5535" y="7052"/>
                  </a:lnTo>
                  <a:cubicBezTo>
                    <a:pt x="5861" y="7052"/>
                    <a:pt x="6227" y="6930"/>
                    <a:pt x="6430" y="6645"/>
                  </a:cubicBezTo>
                  <a:lnTo>
                    <a:pt x="10500" y="2087"/>
                  </a:lnTo>
                  <a:cubicBezTo>
                    <a:pt x="10500" y="2087"/>
                    <a:pt x="10337" y="337"/>
                    <a:pt x="8750" y="133"/>
                  </a:cubicBezTo>
                  <a:cubicBezTo>
                    <a:pt x="8750" y="133"/>
                    <a:pt x="7997" y="1"/>
                    <a:pt x="6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3"/>
            <p:cNvSpPr/>
            <p:nvPr/>
          </p:nvSpPr>
          <p:spPr>
            <a:xfrm>
              <a:off x="5442950" y="4707275"/>
              <a:ext cx="72250" cy="119475"/>
            </a:xfrm>
            <a:custGeom>
              <a:avLst/>
              <a:gdLst/>
              <a:ahLst/>
              <a:cxnLst/>
              <a:rect l="l" t="t" r="r" b="b"/>
              <a:pathLst>
                <a:path w="2890" h="4779" extrusionOk="0">
                  <a:moveTo>
                    <a:pt x="2677" y="1"/>
                  </a:moveTo>
                  <a:cubicBezTo>
                    <a:pt x="2651" y="1"/>
                    <a:pt x="2627" y="6"/>
                    <a:pt x="2605" y="17"/>
                  </a:cubicBezTo>
                  <a:cubicBezTo>
                    <a:pt x="244" y="1360"/>
                    <a:pt x="0" y="3435"/>
                    <a:pt x="0" y="4249"/>
                  </a:cubicBezTo>
                  <a:cubicBezTo>
                    <a:pt x="0" y="4494"/>
                    <a:pt x="0" y="4616"/>
                    <a:pt x="0" y="4616"/>
                  </a:cubicBezTo>
                  <a:cubicBezTo>
                    <a:pt x="41" y="4738"/>
                    <a:pt x="122" y="4778"/>
                    <a:pt x="204" y="4778"/>
                  </a:cubicBezTo>
                  <a:cubicBezTo>
                    <a:pt x="285" y="4738"/>
                    <a:pt x="367" y="4656"/>
                    <a:pt x="367" y="4575"/>
                  </a:cubicBezTo>
                  <a:lnTo>
                    <a:pt x="326" y="4494"/>
                  </a:lnTo>
                  <a:cubicBezTo>
                    <a:pt x="326" y="4453"/>
                    <a:pt x="326" y="4372"/>
                    <a:pt x="326" y="4249"/>
                  </a:cubicBezTo>
                  <a:cubicBezTo>
                    <a:pt x="326" y="3476"/>
                    <a:pt x="570" y="1563"/>
                    <a:pt x="2768" y="302"/>
                  </a:cubicBezTo>
                  <a:cubicBezTo>
                    <a:pt x="2849" y="261"/>
                    <a:pt x="2890" y="180"/>
                    <a:pt x="2849" y="98"/>
                  </a:cubicBezTo>
                  <a:cubicBezTo>
                    <a:pt x="2819" y="39"/>
                    <a:pt x="2746" y="1"/>
                    <a:pt x="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3"/>
            <p:cNvSpPr/>
            <p:nvPr/>
          </p:nvSpPr>
          <p:spPr>
            <a:xfrm>
              <a:off x="3283975" y="4592725"/>
              <a:ext cx="2022650" cy="316425"/>
            </a:xfrm>
            <a:custGeom>
              <a:avLst/>
              <a:gdLst/>
              <a:ahLst/>
              <a:cxnLst/>
              <a:rect l="l" t="t" r="r" b="b"/>
              <a:pathLst>
                <a:path w="80906" h="12657" extrusionOk="0">
                  <a:moveTo>
                    <a:pt x="15831" y="0"/>
                  </a:moveTo>
                  <a:lnTo>
                    <a:pt x="0" y="12657"/>
                  </a:lnTo>
                  <a:lnTo>
                    <a:pt x="65075" y="12657"/>
                  </a:lnTo>
                  <a:lnTo>
                    <a:pt x="809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3"/>
            <p:cNvSpPr/>
            <p:nvPr/>
          </p:nvSpPr>
          <p:spPr>
            <a:xfrm>
              <a:off x="3274800" y="4584575"/>
              <a:ext cx="2041000" cy="332725"/>
            </a:xfrm>
            <a:custGeom>
              <a:avLst/>
              <a:gdLst/>
              <a:ahLst/>
              <a:cxnLst/>
              <a:rect l="l" t="t" r="r" b="b"/>
              <a:pathLst>
                <a:path w="81640" h="13309" extrusionOk="0">
                  <a:moveTo>
                    <a:pt x="80296" y="692"/>
                  </a:moveTo>
                  <a:lnTo>
                    <a:pt x="65340" y="12617"/>
                  </a:lnTo>
                  <a:lnTo>
                    <a:pt x="1344" y="12617"/>
                  </a:lnTo>
                  <a:lnTo>
                    <a:pt x="16320" y="692"/>
                  </a:lnTo>
                  <a:close/>
                  <a:moveTo>
                    <a:pt x="16198" y="1"/>
                  </a:moveTo>
                  <a:cubicBezTo>
                    <a:pt x="16117" y="1"/>
                    <a:pt x="16035" y="41"/>
                    <a:pt x="15995" y="82"/>
                  </a:cubicBezTo>
                  <a:lnTo>
                    <a:pt x="164" y="12698"/>
                  </a:lnTo>
                  <a:cubicBezTo>
                    <a:pt x="42" y="12779"/>
                    <a:pt x="1" y="12942"/>
                    <a:pt x="42" y="13064"/>
                  </a:cubicBezTo>
                  <a:cubicBezTo>
                    <a:pt x="82" y="13227"/>
                    <a:pt x="204" y="13309"/>
                    <a:pt x="367" y="13309"/>
                  </a:cubicBezTo>
                  <a:lnTo>
                    <a:pt x="65442" y="13309"/>
                  </a:lnTo>
                  <a:cubicBezTo>
                    <a:pt x="65523" y="13309"/>
                    <a:pt x="65605" y="13268"/>
                    <a:pt x="65645" y="13227"/>
                  </a:cubicBezTo>
                  <a:lnTo>
                    <a:pt x="81476" y="611"/>
                  </a:lnTo>
                  <a:cubicBezTo>
                    <a:pt x="81598" y="530"/>
                    <a:pt x="81639" y="367"/>
                    <a:pt x="81598" y="245"/>
                  </a:cubicBezTo>
                  <a:cubicBezTo>
                    <a:pt x="81558" y="82"/>
                    <a:pt x="81436" y="1"/>
                    <a:pt x="81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3"/>
            <p:cNvSpPr/>
            <p:nvPr/>
          </p:nvSpPr>
          <p:spPr>
            <a:xfrm>
              <a:off x="4902700" y="4584475"/>
              <a:ext cx="413100" cy="352825"/>
            </a:xfrm>
            <a:custGeom>
              <a:avLst/>
              <a:gdLst/>
              <a:ahLst/>
              <a:cxnLst/>
              <a:rect l="l" t="t" r="r" b="b"/>
              <a:pathLst>
                <a:path w="16524" h="14113" extrusionOk="0">
                  <a:moveTo>
                    <a:pt x="16180" y="1"/>
                  </a:moveTo>
                  <a:cubicBezTo>
                    <a:pt x="16104" y="1"/>
                    <a:pt x="16029" y="36"/>
                    <a:pt x="15953" y="86"/>
                  </a:cubicBezTo>
                  <a:lnTo>
                    <a:pt x="122" y="12702"/>
                  </a:lnTo>
                  <a:cubicBezTo>
                    <a:pt x="41" y="12783"/>
                    <a:pt x="0" y="12865"/>
                    <a:pt x="0" y="12987"/>
                  </a:cubicBezTo>
                  <a:lnTo>
                    <a:pt x="0" y="13760"/>
                  </a:lnTo>
                  <a:cubicBezTo>
                    <a:pt x="0" y="13882"/>
                    <a:pt x="82" y="14004"/>
                    <a:pt x="204" y="14086"/>
                  </a:cubicBezTo>
                  <a:cubicBezTo>
                    <a:pt x="254" y="14103"/>
                    <a:pt x="305" y="14113"/>
                    <a:pt x="352" y="14113"/>
                  </a:cubicBezTo>
                  <a:cubicBezTo>
                    <a:pt x="420" y="14113"/>
                    <a:pt x="482" y="14093"/>
                    <a:pt x="529" y="14045"/>
                  </a:cubicBezTo>
                  <a:lnTo>
                    <a:pt x="16360" y="1388"/>
                  </a:lnTo>
                  <a:cubicBezTo>
                    <a:pt x="16442" y="1348"/>
                    <a:pt x="16523" y="1225"/>
                    <a:pt x="16523" y="1144"/>
                  </a:cubicBezTo>
                  <a:lnTo>
                    <a:pt x="16523" y="330"/>
                  </a:lnTo>
                  <a:cubicBezTo>
                    <a:pt x="16523" y="208"/>
                    <a:pt x="16442" y="86"/>
                    <a:pt x="16320" y="45"/>
                  </a:cubicBezTo>
                  <a:cubicBezTo>
                    <a:pt x="16273" y="14"/>
                    <a:pt x="16226" y="1"/>
                    <a:pt x="16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3"/>
            <p:cNvSpPr/>
            <p:nvPr/>
          </p:nvSpPr>
          <p:spPr>
            <a:xfrm>
              <a:off x="3283975" y="4909125"/>
              <a:ext cx="1626875" cy="19375"/>
            </a:xfrm>
            <a:custGeom>
              <a:avLst/>
              <a:gdLst/>
              <a:ahLst/>
              <a:cxnLst/>
              <a:rect l="l" t="t" r="r" b="b"/>
              <a:pathLst>
                <a:path w="65075" h="775" extrusionOk="0">
                  <a:moveTo>
                    <a:pt x="0" y="1"/>
                  </a:moveTo>
                  <a:lnTo>
                    <a:pt x="0" y="774"/>
                  </a:lnTo>
                  <a:lnTo>
                    <a:pt x="65075" y="774"/>
                  </a:lnTo>
                  <a:lnTo>
                    <a:pt x="650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3"/>
            <p:cNvSpPr/>
            <p:nvPr/>
          </p:nvSpPr>
          <p:spPr>
            <a:xfrm>
              <a:off x="3274800" y="4899975"/>
              <a:ext cx="1645225" cy="37675"/>
            </a:xfrm>
            <a:custGeom>
              <a:avLst/>
              <a:gdLst/>
              <a:ahLst/>
              <a:cxnLst/>
              <a:rect l="l" t="t" r="r" b="b"/>
              <a:pathLst>
                <a:path w="65809" h="1507" extrusionOk="0">
                  <a:moveTo>
                    <a:pt x="65116" y="693"/>
                  </a:moveTo>
                  <a:lnTo>
                    <a:pt x="65116" y="815"/>
                  </a:lnTo>
                  <a:lnTo>
                    <a:pt x="693" y="815"/>
                  </a:lnTo>
                  <a:lnTo>
                    <a:pt x="693" y="693"/>
                  </a:lnTo>
                  <a:close/>
                  <a:moveTo>
                    <a:pt x="367" y="1"/>
                  </a:moveTo>
                  <a:cubicBezTo>
                    <a:pt x="286" y="1"/>
                    <a:pt x="164" y="41"/>
                    <a:pt x="123" y="123"/>
                  </a:cubicBezTo>
                  <a:cubicBezTo>
                    <a:pt x="42" y="163"/>
                    <a:pt x="1" y="286"/>
                    <a:pt x="1" y="367"/>
                  </a:cubicBezTo>
                  <a:lnTo>
                    <a:pt x="1" y="1140"/>
                  </a:lnTo>
                  <a:cubicBezTo>
                    <a:pt x="1" y="1222"/>
                    <a:pt x="42" y="1344"/>
                    <a:pt x="123" y="1384"/>
                  </a:cubicBezTo>
                  <a:cubicBezTo>
                    <a:pt x="164" y="1466"/>
                    <a:pt x="286" y="1506"/>
                    <a:pt x="367" y="1506"/>
                  </a:cubicBezTo>
                  <a:lnTo>
                    <a:pt x="65442" y="1506"/>
                  </a:lnTo>
                  <a:cubicBezTo>
                    <a:pt x="65523" y="1506"/>
                    <a:pt x="65645" y="1466"/>
                    <a:pt x="65686" y="1384"/>
                  </a:cubicBezTo>
                  <a:cubicBezTo>
                    <a:pt x="65767" y="1344"/>
                    <a:pt x="65808" y="1222"/>
                    <a:pt x="65808" y="1140"/>
                  </a:cubicBezTo>
                  <a:lnTo>
                    <a:pt x="65808" y="367"/>
                  </a:lnTo>
                  <a:cubicBezTo>
                    <a:pt x="65808" y="286"/>
                    <a:pt x="65767" y="163"/>
                    <a:pt x="65686" y="123"/>
                  </a:cubicBezTo>
                  <a:cubicBezTo>
                    <a:pt x="65645" y="41"/>
                    <a:pt x="65523" y="1"/>
                    <a:pt x="65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3"/>
            <p:cNvSpPr/>
            <p:nvPr/>
          </p:nvSpPr>
          <p:spPr>
            <a:xfrm>
              <a:off x="3753000" y="4763650"/>
              <a:ext cx="178075" cy="60050"/>
            </a:xfrm>
            <a:custGeom>
              <a:avLst/>
              <a:gdLst/>
              <a:ahLst/>
              <a:cxnLst/>
              <a:rect l="l" t="t" r="r" b="b"/>
              <a:pathLst>
                <a:path w="7123" h="2402" extrusionOk="0">
                  <a:moveTo>
                    <a:pt x="5779" y="692"/>
                  </a:moveTo>
                  <a:lnTo>
                    <a:pt x="4559" y="1710"/>
                  </a:lnTo>
                  <a:lnTo>
                    <a:pt x="1343" y="1710"/>
                  </a:lnTo>
                  <a:lnTo>
                    <a:pt x="2587" y="692"/>
                  </a:lnTo>
                  <a:close/>
                  <a:moveTo>
                    <a:pt x="2442" y="0"/>
                  </a:moveTo>
                  <a:cubicBezTo>
                    <a:pt x="2361" y="0"/>
                    <a:pt x="2320" y="41"/>
                    <a:pt x="2239" y="82"/>
                  </a:cubicBezTo>
                  <a:lnTo>
                    <a:pt x="163" y="1791"/>
                  </a:lnTo>
                  <a:cubicBezTo>
                    <a:pt x="41" y="1872"/>
                    <a:pt x="0" y="2035"/>
                    <a:pt x="41" y="2157"/>
                  </a:cubicBezTo>
                  <a:cubicBezTo>
                    <a:pt x="82" y="2279"/>
                    <a:pt x="204" y="2401"/>
                    <a:pt x="367" y="2401"/>
                  </a:cubicBezTo>
                  <a:lnTo>
                    <a:pt x="4681" y="2401"/>
                  </a:lnTo>
                  <a:cubicBezTo>
                    <a:pt x="4721" y="2401"/>
                    <a:pt x="4803" y="2361"/>
                    <a:pt x="4884" y="2320"/>
                  </a:cubicBezTo>
                  <a:lnTo>
                    <a:pt x="6960" y="611"/>
                  </a:lnTo>
                  <a:cubicBezTo>
                    <a:pt x="7082" y="529"/>
                    <a:pt x="7122" y="367"/>
                    <a:pt x="7082" y="244"/>
                  </a:cubicBezTo>
                  <a:cubicBezTo>
                    <a:pt x="7041"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3"/>
            <p:cNvSpPr/>
            <p:nvPr/>
          </p:nvSpPr>
          <p:spPr>
            <a:xfrm>
              <a:off x="3860850" y="4763650"/>
              <a:ext cx="178075" cy="60050"/>
            </a:xfrm>
            <a:custGeom>
              <a:avLst/>
              <a:gdLst/>
              <a:ahLst/>
              <a:cxnLst/>
              <a:rect l="l" t="t" r="r" b="b"/>
              <a:pathLst>
                <a:path w="7123" h="2402" extrusionOk="0">
                  <a:moveTo>
                    <a:pt x="5779" y="692"/>
                  </a:moveTo>
                  <a:lnTo>
                    <a:pt x="4518" y="1710"/>
                  </a:lnTo>
                  <a:lnTo>
                    <a:pt x="1303" y="1710"/>
                  </a:lnTo>
                  <a:lnTo>
                    <a:pt x="2546" y="692"/>
                  </a:lnTo>
                  <a:close/>
                  <a:moveTo>
                    <a:pt x="2442" y="0"/>
                  </a:moveTo>
                  <a:cubicBezTo>
                    <a:pt x="2361" y="0"/>
                    <a:pt x="2279" y="41"/>
                    <a:pt x="2239" y="82"/>
                  </a:cubicBezTo>
                  <a:lnTo>
                    <a:pt x="122" y="1791"/>
                  </a:lnTo>
                  <a:cubicBezTo>
                    <a:pt x="41" y="1872"/>
                    <a:pt x="0" y="2035"/>
                    <a:pt x="41" y="2157"/>
                  </a:cubicBezTo>
                  <a:cubicBezTo>
                    <a:pt x="82" y="2279"/>
                    <a:pt x="204" y="2401"/>
                    <a:pt x="367" y="2401"/>
                  </a:cubicBezTo>
                  <a:lnTo>
                    <a:pt x="4640" y="2401"/>
                  </a:lnTo>
                  <a:cubicBezTo>
                    <a:pt x="4721" y="2401"/>
                    <a:pt x="4803" y="2361"/>
                    <a:pt x="4843" y="2320"/>
                  </a:cubicBezTo>
                  <a:lnTo>
                    <a:pt x="6960" y="611"/>
                  </a:lnTo>
                  <a:cubicBezTo>
                    <a:pt x="7082" y="529"/>
                    <a:pt x="7122" y="367"/>
                    <a:pt x="7041" y="244"/>
                  </a:cubicBezTo>
                  <a:cubicBezTo>
                    <a:pt x="7000"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3"/>
            <p:cNvSpPr/>
            <p:nvPr/>
          </p:nvSpPr>
          <p:spPr>
            <a:xfrm>
              <a:off x="3645150"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123" y="2279"/>
                    <a:pt x="245" y="2401"/>
                    <a:pt x="367" y="2401"/>
                  </a:cubicBezTo>
                  <a:lnTo>
                    <a:pt x="4681" y="2401"/>
                  </a:lnTo>
                  <a:cubicBezTo>
                    <a:pt x="4762" y="2401"/>
                    <a:pt x="4844" y="2361"/>
                    <a:pt x="4884" y="2320"/>
                  </a:cubicBezTo>
                  <a:lnTo>
                    <a:pt x="7000" y="611"/>
                  </a:lnTo>
                  <a:cubicBezTo>
                    <a:pt x="7082" y="529"/>
                    <a:pt x="7123" y="367"/>
                    <a:pt x="7082" y="244"/>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3"/>
            <p:cNvSpPr/>
            <p:nvPr/>
          </p:nvSpPr>
          <p:spPr>
            <a:xfrm>
              <a:off x="3698050" y="4721925"/>
              <a:ext cx="178075" cy="59050"/>
            </a:xfrm>
            <a:custGeom>
              <a:avLst/>
              <a:gdLst/>
              <a:ahLst/>
              <a:cxnLst/>
              <a:rect l="l" t="t" r="r" b="b"/>
              <a:pathLst>
                <a:path w="7123" h="2362" extrusionOk="0">
                  <a:moveTo>
                    <a:pt x="5745" y="693"/>
                  </a:moveTo>
                  <a:lnTo>
                    <a:pt x="4518" y="1669"/>
                  </a:lnTo>
                  <a:lnTo>
                    <a:pt x="1303" y="1669"/>
                  </a:lnTo>
                  <a:lnTo>
                    <a:pt x="2565" y="693"/>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84" y="2280"/>
                  </a:cubicBezTo>
                  <a:lnTo>
                    <a:pt x="6960" y="611"/>
                  </a:lnTo>
                  <a:cubicBezTo>
                    <a:pt x="7082" y="489"/>
                    <a:pt x="7123" y="367"/>
                    <a:pt x="7082" y="204"/>
                  </a:cubicBezTo>
                  <a:cubicBezTo>
                    <a:pt x="7001" y="82"/>
                    <a:pt x="687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3"/>
            <p:cNvSpPr/>
            <p:nvPr/>
          </p:nvSpPr>
          <p:spPr>
            <a:xfrm>
              <a:off x="3857800"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3" y="2361"/>
                    <a:pt x="4884" y="2320"/>
                  </a:cubicBezTo>
                  <a:lnTo>
                    <a:pt x="6959" y="611"/>
                  </a:lnTo>
                  <a:cubicBezTo>
                    <a:pt x="7082" y="529"/>
                    <a:pt x="7122" y="367"/>
                    <a:pt x="7082" y="245"/>
                  </a:cubicBezTo>
                  <a:cubicBezTo>
                    <a:pt x="7000"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3"/>
            <p:cNvSpPr/>
            <p:nvPr/>
          </p:nvSpPr>
          <p:spPr>
            <a:xfrm>
              <a:off x="3749950" y="4679200"/>
              <a:ext cx="178075" cy="60050"/>
            </a:xfrm>
            <a:custGeom>
              <a:avLst/>
              <a:gdLst/>
              <a:ahLst/>
              <a:cxnLst/>
              <a:rect l="l" t="t" r="r" b="b"/>
              <a:pathLst>
                <a:path w="7123" h="2402" extrusionOk="0">
                  <a:moveTo>
                    <a:pt x="5805" y="692"/>
                  </a:moveTo>
                  <a:lnTo>
                    <a:pt x="4558" y="1710"/>
                  </a:lnTo>
                  <a:lnTo>
                    <a:pt x="1343" y="1710"/>
                  </a:lnTo>
                  <a:lnTo>
                    <a:pt x="2564" y="692"/>
                  </a:lnTo>
                  <a:close/>
                  <a:moveTo>
                    <a:pt x="2483" y="0"/>
                  </a:moveTo>
                  <a:cubicBezTo>
                    <a:pt x="2402" y="0"/>
                    <a:pt x="2320" y="41"/>
                    <a:pt x="2239" y="82"/>
                  </a:cubicBezTo>
                  <a:lnTo>
                    <a:pt x="163" y="1791"/>
                  </a:lnTo>
                  <a:cubicBezTo>
                    <a:pt x="41" y="1872"/>
                    <a:pt x="0" y="2035"/>
                    <a:pt x="41" y="2157"/>
                  </a:cubicBezTo>
                  <a:cubicBezTo>
                    <a:pt x="82" y="2279"/>
                    <a:pt x="245" y="2402"/>
                    <a:pt x="367" y="2402"/>
                  </a:cubicBezTo>
                  <a:lnTo>
                    <a:pt x="4681" y="2402"/>
                  </a:lnTo>
                  <a:cubicBezTo>
                    <a:pt x="4762" y="2402"/>
                    <a:pt x="4803" y="2361"/>
                    <a:pt x="4884" y="2320"/>
                  </a:cubicBezTo>
                  <a:lnTo>
                    <a:pt x="6960" y="611"/>
                  </a:lnTo>
                  <a:cubicBezTo>
                    <a:pt x="7082" y="529"/>
                    <a:pt x="7122" y="367"/>
                    <a:pt x="7082" y="245"/>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3"/>
            <p:cNvSpPr/>
            <p:nvPr/>
          </p:nvSpPr>
          <p:spPr>
            <a:xfrm>
              <a:off x="3967675"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82" y="2279"/>
                    <a:pt x="245" y="2401"/>
                    <a:pt x="367" y="2401"/>
                  </a:cubicBezTo>
                  <a:lnTo>
                    <a:pt x="4681" y="2401"/>
                  </a:lnTo>
                  <a:cubicBezTo>
                    <a:pt x="4762" y="2401"/>
                    <a:pt x="4844" y="2361"/>
                    <a:pt x="4884" y="2320"/>
                  </a:cubicBezTo>
                  <a:lnTo>
                    <a:pt x="6960" y="611"/>
                  </a:lnTo>
                  <a:cubicBezTo>
                    <a:pt x="7082" y="529"/>
                    <a:pt x="7123" y="367"/>
                    <a:pt x="7082" y="244"/>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3"/>
            <p:cNvSpPr/>
            <p:nvPr/>
          </p:nvSpPr>
          <p:spPr>
            <a:xfrm>
              <a:off x="4504875"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123" y="2279"/>
                    <a:pt x="245" y="2401"/>
                    <a:pt x="367" y="2401"/>
                  </a:cubicBezTo>
                  <a:lnTo>
                    <a:pt x="4681" y="2401"/>
                  </a:lnTo>
                  <a:cubicBezTo>
                    <a:pt x="4762" y="2401"/>
                    <a:pt x="4844" y="2361"/>
                    <a:pt x="4884" y="2320"/>
                  </a:cubicBezTo>
                  <a:lnTo>
                    <a:pt x="6960" y="611"/>
                  </a:lnTo>
                  <a:cubicBezTo>
                    <a:pt x="7082" y="529"/>
                    <a:pt x="7123" y="367"/>
                    <a:pt x="7082" y="244"/>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3"/>
            <p:cNvSpPr/>
            <p:nvPr/>
          </p:nvSpPr>
          <p:spPr>
            <a:xfrm>
              <a:off x="3964625" y="4679200"/>
              <a:ext cx="178075" cy="60050"/>
            </a:xfrm>
            <a:custGeom>
              <a:avLst/>
              <a:gdLst/>
              <a:ahLst/>
              <a:cxnLst/>
              <a:rect l="l" t="t" r="r" b="b"/>
              <a:pathLst>
                <a:path w="7123" h="2402" extrusionOk="0">
                  <a:moveTo>
                    <a:pt x="5820" y="692"/>
                  </a:moveTo>
                  <a:lnTo>
                    <a:pt x="4577" y="1710"/>
                  </a:lnTo>
                  <a:lnTo>
                    <a:pt x="1343" y="1710"/>
                  </a:lnTo>
                  <a:lnTo>
                    <a:pt x="2605" y="692"/>
                  </a:lnTo>
                  <a:close/>
                  <a:moveTo>
                    <a:pt x="2483" y="0"/>
                  </a:moveTo>
                  <a:cubicBezTo>
                    <a:pt x="2402" y="0"/>
                    <a:pt x="2320" y="41"/>
                    <a:pt x="227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7000" y="611"/>
                  </a:lnTo>
                  <a:cubicBezTo>
                    <a:pt x="7082" y="529"/>
                    <a:pt x="7122" y="367"/>
                    <a:pt x="7082" y="245"/>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3"/>
            <p:cNvSpPr/>
            <p:nvPr/>
          </p:nvSpPr>
          <p:spPr>
            <a:xfrm>
              <a:off x="4075525" y="4763650"/>
              <a:ext cx="178075" cy="60050"/>
            </a:xfrm>
            <a:custGeom>
              <a:avLst/>
              <a:gdLst/>
              <a:ahLst/>
              <a:cxnLst/>
              <a:rect l="l" t="t" r="r" b="b"/>
              <a:pathLst>
                <a:path w="7123" h="2402" extrusionOk="0">
                  <a:moveTo>
                    <a:pt x="5779" y="692"/>
                  </a:moveTo>
                  <a:lnTo>
                    <a:pt x="4518" y="1710"/>
                  </a:lnTo>
                  <a:lnTo>
                    <a:pt x="1303" y="1710"/>
                  </a:lnTo>
                  <a:lnTo>
                    <a:pt x="2546" y="692"/>
                  </a:lnTo>
                  <a:close/>
                  <a:moveTo>
                    <a:pt x="2442" y="0"/>
                  </a:moveTo>
                  <a:cubicBezTo>
                    <a:pt x="2361" y="0"/>
                    <a:pt x="2279" y="41"/>
                    <a:pt x="2239" y="82"/>
                  </a:cubicBezTo>
                  <a:lnTo>
                    <a:pt x="163" y="1791"/>
                  </a:lnTo>
                  <a:cubicBezTo>
                    <a:pt x="41" y="1872"/>
                    <a:pt x="0"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00" y="122"/>
                    <a:pt x="6878"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3"/>
            <p:cNvSpPr/>
            <p:nvPr/>
          </p:nvSpPr>
          <p:spPr>
            <a:xfrm>
              <a:off x="4719550" y="4763650"/>
              <a:ext cx="178075" cy="60050"/>
            </a:xfrm>
            <a:custGeom>
              <a:avLst/>
              <a:gdLst/>
              <a:ahLst/>
              <a:cxnLst/>
              <a:rect l="l" t="t" r="r" b="b"/>
              <a:pathLst>
                <a:path w="7123" h="2402" extrusionOk="0">
                  <a:moveTo>
                    <a:pt x="5820" y="692"/>
                  </a:moveTo>
                  <a:lnTo>
                    <a:pt x="4559" y="1710"/>
                  </a:lnTo>
                  <a:lnTo>
                    <a:pt x="1359" y="1710"/>
                  </a:lnTo>
                  <a:lnTo>
                    <a:pt x="2605" y="692"/>
                  </a:lnTo>
                  <a:close/>
                  <a:moveTo>
                    <a:pt x="2483" y="0"/>
                  </a:moveTo>
                  <a:cubicBezTo>
                    <a:pt x="2402" y="0"/>
                    <a:pt x="2320" y="41"/>
                    <a:pt x="2280" y="82"/>
                  </a:cubicBezTo>
                  <a:lnTo>
                    <a:pt x="163" y="1791"/>
                  </a:lnTo>
                  <a:cubicBezTo>
                    <a:pt x="41" y="1872"/>
                    <a:pt x="1" y="2035"/>
                    <a:pt x="82" y="2157"/>
                  </a:cubicBezTo>
                  <a:cubicBezTo>
                    <a:pt x="123" y="2279"/>
                    <a:pt x="245" y="2401"/>
                    <a:pt x="367" y="2401"/>
                  </a:cubicBezTo>
                  <a:lnTo>
                    <a:pt x="4681" y="2401"/>
                  </a:lnTo>
                  <a:cubicBezTo>
                    <a:pt x="4762" y="2401"/>
                    <a:pt x="4844" y="2361"/>
                    <a:pt x="4884" y="2320"/>
                  </a:cubicBezTo>
                  <a:lnTo>
                    <a:pt x="7001" y="611"/>
                  </a:lnTo>
                  <a:cubicBezTo>
                    <a:pt x="7082" y="529"/>
                    <a:pt x="7123" y="367"/>
                    <a:pt x="7082" y="244"/>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3"/>
            <p:cNvSpPr/>
            <p:nvPr/>
          </p:nvSpPr>
          <p:spPr>
            <a:xfrm>
              <a:off x="4772450" y="4721925"/>
              <a:ext cx="178075" cy="59050"/>
            </a:xfrm>
            <a:custGeom>
              <a:avLst/>
              <a:gdLst/>
              <a:ahLst/>
              <a:cxnLst/>
              <a:rect l="l" t="t" r="r" b="b"/>
              <a:pathLst>
                <a:path w="7123" h="2362" extrusionOk="0">
                  <a:moveTo>
                    <a:pt x="5780" y="693"/>
                  </a:moveTo>
                  <a:lnTo>
                    <a:pt x="4559" y="1669"/>
                  </a:lnTo>
                  <a:lnTo>
                    <a:pt x="1338" y="1669"/>
                  </a:lnTo>
                  <a:lnTo>
                    <a:pt x="2565" y="693"/>
                  </a:lnTo>
                  <a:close/>
                  <a:moveTo>
                    <a:pt x="2443" y="1"/>
                  </a:moveTo>
                  <a:cubicBezTo>
                    <a:pt x="2361" y="1"/>
                    <a:pt x="2280" y="41"/>
                    <a:pt x="2239" y="82"/>
                  </a:cubicBezTo>
                  <a:lnTo>
                    <a:pt x="164" y="1751"/>
                  </a:lnTo>
                  <a:cubicBezTo>
                    <a:pt x="42" y="1832"/>
                    <a:pt x="1" y="1995"/>
                    <a:pt x="42" y="2117"/>
                  </a:cubicBezTo>
                  <a:cubicBezTo>
                    <a:pt x="82" y="2280"/>
                    <a:pt x="204" y="2361"/>
                    <a:pt x="367" y="2361"/>
                  </a:cubicBezTo>
                  <a:lnTo>
                    <a:pt x="4640" y="2361"/>
                  </a:lnTo>
                  <a:cubicBezTo>
                    <a:pt x="4722" y="2361"/>
                    <a:pt x="4803" y="2320"/>
                    <a:pt x="4885" y="2280"/>
                  </a:cubicBezTo>
                  <a:lnTo>
                    <a:pt x="6960" y="611"/>
                  </a:lnTo>
                  <a:cubicBezTo>
                    <a:pt x="7082" y="489"/>
                    <a:pt x="7123" y="367"/>
                    <a:pt x="7082" y="204"/>
                  </a:cubicBezTo>
                  <a:cubicBezTo>
                    <a:pt x="7042" y="82"/>
                    <a:pt x="687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3"/>
            <p:cNvSpPr/>
            <p:nvPr/>
          </p:nvSpPr>
          <p:spPr>
            <a:xfrm>
              <a:off x="4612725" y="4763650"/>
              <a:ext cx="178075" cy="60050"/>
            </a:xfrm>
            <a:custGeom>
              <a:avLst/>
              <a:gdLst/>
              <a:ahLst/>
              <a:cxnLst/>
              <a:rect l="l" t="t" r="r" b="b"/>
              <a:pathLst>
                <a:path w="7123" h="2402" extrusionOk="0">
                  <a:moveTo>
                    <a:pt x="5779" y="692"/>
                  </a:moveTo>
                  <a:lnTo>
                    <a:pt x="4559" y="1710"/>
                  </a:lnTo>
                  <a:lnTo>
                    <a:pt x="1303" y="1710"/>
                  </a:lnTo>
                  <a:lnTo>
                    <a:pt x="2546" y="692"/>
                  </a:lnTo>
                  <a:close/>
                  <a:moveTo>
                    <a:pt x="2442" y="0"/>
                  </a:moveTo>
                  <a:cubicBezTo>
                    <a:pt x="2361" y="0"/>
                    <a:pt x="2280" y="41"/>
                    <a:pt x="2239" y="82"/>
                  </a:cubicBezTo>
                  <a:lnTo>
                    <a:pt x="163" y="1791"/>
                  </a:lnTo>
                  <a:cubicBezTo>
                    <a:pt x="41" y="1872"/>
                    <a:pt x="1"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41" y="122"/>
                    <a:pt x="6878"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3"/>
            <p:cNvSpPr/>
            <p:nvPr/>
          </p:nvSpPr>
          <p:spPr>
            <a:xfrm>
              <a:off x="4398050" y="4763650"/>
              <a:ext cx="178075" cy="60050"/>
            </a:xfrm>
            <a:custGeom>
              <a:avLst/>
              <a:gdLst/>
              <a:ahLst/>
              <a:cxnLst/>
              <a:rect l="l" t="t" r="r" b="b"/>
              <a:pathLst>
                <a:path w="7123" h="2402" extrusionOk="0">
                  <a:moveTo>
                    <a:pt x="5779" y="692"/>
                  </a:moveTo>
                  <a:lnTo>
                    <a:pt x="4518" y="1710"/>
                  </a:lnTo>
                  <a:lnTo>
                    <a:pt x="1303" y="1710"/>
                  </a:lnTo>
                  <a:lnTo>
                    <a:pt x="2546" y="692"/>
                  </a:lnTo>
                  <a:close/>
                  <a:moveTo>
                    <a:pt x="2442" y="0"/>
                  </a:moveTo>
                  <a:cubicBezTo>
                    <a:pt x="2361" y="0"/>
                    <a:pt x="2279" y="41"/>
                    <a:pt x="2239" y="82"/>
                  </a:cubicBezTo>
                  <a:lnTo>
                    <a:pt x="123" y="1791"/>
                  </a:lnTo>
                  <a:cubicBezTo>
                    <a:pt x="41" y="1872"/>
                    <a:pt x="0" y="2035"/>
                    <a:pt x="41" y="2157"/>
                  </a:cubicBezTo>
                  <a:cubicBezTo>
                    <a:pt x="82" y="2279"/>
                    <a:pt x="204" y="2401"/>
                    <a:pt x="367" y="2401"/>
                  </a:cubicBezTo>
                  <a:lnTo>
                    <a:pt x="4640" y="2401"/>
                  </a:lnTo>
                  <a:cubicBezTo>
                    <a:pt x="4721" y="2401"/>
                    <a:pt x="4803" y="2361"/>
                    <a:pt x="4843" y="2320"/>
                  </a:cubicBezTo>
                  <a:lnTo>
                    <a:pt x="6960" y="611"/>
                  </a:lnTo>
                  <a:cubicBezTo>
                    <a:pt x="7082" y="529"/>
                    <a:pt x="7122" y="367"/>
                    <a:pt x="7041" y="244"/>
                  </a:cubicBezTo>
                  <a:cubicBezTo>
                    <a:pt x="7000" y="122"/>
                    <a:pt x="6878"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3"/>
            <p:cNvSpPr/>
            <p:nvPr/>
          </p:nvSpPr>
          <p:spPr>
            <a:xfrm>
              <a:off x="4182350"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80" y="82"/>
                  </a:cubicBezTo>
                  <a:lnTo>
                    <a:pt x="163" y="1791"/>
                  </a:lnTo>
                  <a:cubicBezTo>
                    <a:pt x="41" y="1872"/>
                    <a:pt x="1" y="2035"/>
                    <a:pt x="82" y="2157"/>
                  </a:cubicBezTo>
                  <a:cubicBezTo>
                    <a:pt x="123" y="2279"/>
                    <a:pt x="245" y="2401"/>
                    <a:pt x="367" y="2401"/>
                  </a:cubicBezTo>
                  <a:lnTo>
                    <a:pt x="4681" y="2401"/>
                  </a:lnTo>
                  <a:cubicBezTo>
                    <a:pt x="4762" y="2401"/>
                    <a:pt x="4844" y="2361"/>
                    <a:pt x="4884" y="2320"/>
                  </a:cubicBezTo>
                  <a:lnTo>
                    <a:pt x="7001" y="611"/>
                  </a:lnTo>
                  <a:cubicBezTo>
                    <a:pt x="7082" y="529"/>
                    <a:pt x="7123" y="367"/>
                    <a:pt x="7082" y="244"/>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3"/>
            <p:cNvSpPr/>
            <p:nvPr/>
          </p:nvSpPr>
          <p:spPr>
            <a:xfrm>
              <a:off x="4290200" y="4763650"/>
              <a:ext cx="178075" cy="60050"/>
            </a:xfrm>
            <a:custGeom>
              <a:avLst/>
              <a:gdLst/>
              <a:ahLst/>
              <a:cxnLst/>
              <a:rect l="l" t="t" r="r" b="b"/>
              <a:pathLst>
                <a:path w="7123" h="2402" extrusionOk="0">
                  <a:moveTo>
                    <a:pt x="5780" y="692"/>
                  </a:moveTo>
                  <a:lnTo>
                    <a:pt x="4559" y="1710"/>
                  </a:lnTo>
                  <a:lnTo>
                    <a:pt x="1344" y="1710"/>
                  </a:lnTo>
                  <a:lnTo>
                    <a:pt x="2587" y="692"/>
                  </a:lnTo>
                  <a:close/>
                  <a:moveTo>
                    <a:pt x="2442" y="0"/>
                  </a:moveTo>
                  <a:cubicBezTo>
                    <a:pt x="2402" y="0"/>
                    <a:pt x="2320" y="41"/>
                    <a:pt x="2239" y="82"/>
                  </a:cubicBezTo>
                  <a:lnTo>
                    <a:pt x="163" y="1791"/>
                  </a:lnTo>
                  <a:cubicBezTo>
                    <a:pt x="41" y="1872"/>
                    <a:pt x="1" y="2035"/>
                    <a:pt x="41" y="2157"/>
                  </a:cubicBezTo>
                  <a:cubicBezTo>
                    <a:pt x="82" y="2279"/>
                    <a:pt x="204" y="2401"/>
                    <a:pt x="367" y="2401"/>
                  </a:cubicBezTo>
                  <a:lnTo>
                    <a:pt x="4681" y="2401"/>
                  </a:lnTo>
                  <a:cubicBezTo>
                    <a:pt x="4762" y="2401"/>
                    <a:pt x="4803" y="2361"/>
                    <a:pt x="4884" y="2320"/>
                  </a:cubicBezTo>
                  <a:lnTo>
                    <a:pt x="6960" y="611"/>
                  </a:lnTo>
                  <a:cubicBezTo>
                    <a:pt x="7082" y="529"/>
                    <a:pt x="7123" y="367"/>
                    <a:pt x="7082" y="244"/>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4395000"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63" y="1791"/>
                  </a:lnTo>
                  <a:cubicBezTo>
                    <a:pt x="41" y="1872"/>
                    <a:pt x="0" y="2035"/>
                    <a:pt x="41" y="2157"/>
                  </a:cubicBezTo>
                  <a:cubicBezTo>
                    <a:pt x="82" y="2279"/>
                    <a:pt x="204" y="2402"/>
                    <a:pt x="367" y="2402"/>
                  </a:cubicBezTo>
                  <a:lnTo>
                    <a:pt x="4640"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3"/>
            <p:cNvSpPr/>
            <p:nvPr/>
          </p:nvSpPr>
          <p:spPr>
            <a:xfrm>
              <a:off x="4557775" y="4721925"/>
              <a:ext cx="178075" cy="59050"/>
            </a:xfrm>
            <a:custGeom>
              <a:avLst/>
              <a:gdLst/>
              <a:ahLst/>
              <a:cxnLst/>
              <a:rect l="l" t="t" r="r" b="b"/>
              <a:pathLst>
                <a:path w="7123" h="2362" extrusionOk="0">
                  <a:moveTo>
                    <a:pt x="5780" y="693"/>
                  </a:moveTo>
                  <a:lnTo>
                    <a:pt x="4518" y="1669"/>
                  </a:lnTo>
                  <a:lnTo>
                    <a:pt x="1303" y="1669"/>
                  </a:lnTo>
                  <a:lnTo>
                    <a:pt x="2543" y="693"/>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44" y="2280"/>
                  </a:cubicBezTo>
                  <a:lnTo>
                    <a:pt x="6960" y="611"/>
                  </a:lnTo>
                  <a:cubicBezTo>
                    <a:pt x="7082" y="489"/>
                    <a:pt x="7123" y="367"/>
                    <a:pt x="7041" y="204"/>
                  </a:cubicBezTo>
                  <a:cubicBezTo>
                    <a:pt x="7001" y="82"/>
                    <a:pt x="687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3"/>
            <p:cNvSpPr/>
            <p:nvPr/>
          </p:nvSpPr>
          <p:spPr>
            <a:xfrm>
              <a:off x="4342100" y="4721925"/>
              <a:ext cx="178075" cy="59050"/>
            </a:xfrm>
            <a:custGeom>
              <a:avLst/>
              <a:gdLst/>
              <a:ahLst/>
              <a:cxnLst/>
              <a:rect l="l" t="t" r="r" b="b"/>
              <a:pathLst>
                <a:path w="7123" h="2362" extrusionOk="0">
                  <a:moveTo>
                    <a:pt x="5820" y="693"/>
                  </a:moveTo>
                  <a:lnTo>
                    <a:pt x="4558" y="1669"/>
                  </a:lnTo>
                  <a:lnTo>
                    <a:pt x="1343" y="1669"/>
                  </a:lnTo>
                  <a:lnTo>
                    <a:pt x="2583" y="693"/>
                  </a:lnTo>
                  <a:close/>
                  <a:moveTo>
                    <a:pt x="2483" y="1"/>
                  </a:moveTo>
                  <a:cubicBezTo>
                    <a:pt x="2401" y="1"/>
                    <a:pt x="2320" y="41"/>
                    <a:pt x="2279" y="82"/>
                  </a:cubicBezTo>
                  <a:lnTo>
                    <a:pt x="163" y="1751"/>
                  </a:lnTo>
                  <a:cubicBezTo>
                    <a:pt x="41" y="1832"/>
                    <a:pt x="0" y="1995"/>
                    <a:pt x="8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4127400" y="4721925"/>
              <a:ext cx="178075" cy="59050"/>
            </a:xfrm>
            <a:custGeom>
              <a:avLst/>
              <a:gdLst/>
              <a:ahLst/>
              <a:cxnLst/>
              <a:rect l="l" t="t" r="r" b="b"/>
              <a:pathLst>
                <a:path w="7123" h="2362" extrusionOk="0">
                  <a:moveTo>
                    <a:pt x="5821" y="693"/>
                  </a:moveTo>
                  <a:lnTo>
                    <a:pt x="4559" y="1669"/>
                  </a:lnTo>
                  <a:lnTo>
                    <a:pt x="1344" y="1669"/>
                  </a:lnTo>
                  <a:lnTo>
                    <a:pt x="2584" y="693"/>
                  </a:lnTo>
                  <a:close/>
                  <a:moveTo>
                    <a:pt x="2484"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3" y="2361"/>
                    <a:pt x="4844" y="2320"/>
                    <a:pt x="4885" y="2280"/>
                  </a:cubicBezTo>
                  <a:lnTo>
                    <a:pt x="6960" y="611"/>
                  </a:lnTo>
                  <a:cubicBezTo>
                    <a:pt x="7082" y="489"/>
                    <a:pt x="7123" y="367"/>
                    <a:pt x="7082" y="204"/>
                  </a:cubicBezTo>
                  <a:cubicBezTo>
                    <a:pt x="7042"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3"/>
            <p:cNvSpPr/>
            <p:nvPr/>
          </p:nvSpPr>
          <p:spPr>
            <a:xfrm>
              <a:off x="4449925" y="4721925"/>
              <a:ext cx="178075" cy="59050"/>
            </a:xfrm>
            <a:custGeom>
              <a:avLst/>
              <a:gdLst/>
              <a:ahLst/>
              <a:cxnLst/>
              <a:rect l="l" t="t" r="r" b="b"/>
              <a:pathLst>
                <a:path w="7123" h="2362" extrusionOk="0">
                  <a:moveTo>
                    <a:pt x="5780" y="693"/>
                  </a:moveTo>
                  <a:lnTo>
                    <a:pt x="4559" y="1669"/>
                  </a:lnTo>
                  <a:lnTo>
                    <a:pt x="1344" y="1669"/>
                  </a:lnTo>
                  <a:lnTo>
                    <a:pt x="2584" y="693"/>
                  </a:lnTo>
                  <a:close/>
                  <a:moveTo>
                    <a:pt x="2443" y="1"/>
                  </a:moveTo>
                  <a:cubicBezTo>
                    <a:pt x="2402" y="1"/>
                    <a:pt x="2321" y="41"/>
                    <a:pt x="2239" y="82"/>
                  </a:cubicBezTo>
                  <a:lnTo>
                    <a:pt x="164" y="1751"/>
                  </a:lnTo>
                  <a:cubicBezTo>
                    <a:pt x="42" y="1832"/>
                    <a:pt x="1" y="1995"/>
                    <a:pt x="42" y="2117"/>
                  </a:cubicBezTo>
                  <a:cubicBezTo>
                    <a:pt x="82" y="2280"/>
                    <a:pt x="204" y="2361"/>
                    <a:pt x="367" y="2361"/>
                  </a:cubicBezTo>
                  <a:lnTo>
                    <a:pt x="4681" y="2361"/>
                  </a:lnTo>
                  <a:cubicBezTo>
                    <a:pt x="4763" y="2361"/>
                    <a:pt x="4803" y="2320"/>
                    <a:pt x="4885" y="2280"/>
                  </a:cubicBezTo>
                  <a:lnTo>
                    <a:pt x="6960" y="611"/>
                  </a:lnTo>
                  <a:cubicBezTo>
                    <a:pt x="7082" y="489"/>
                    <a:pt x="7123" y="367"/>
                    <a:pt x="7082" y="204"/>
                  </a:cubicBezTo>
                  <a:cubicBezTo>
                    <a:pt x="7042"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3"/>
            <p:cNvSpPr/>
            <p:nvPr/>
          </p:nvSpPr>
          <p:spPr>
            <a:xfrm>
              <a:off x="4072475" y="4679200"/>
              <a:ext cx="178075" cy="60050"/>
            </a:xfrm>
            <a:custGeom>
              <a:avLst/>
              <a:gdLst/>
              <a:ahLst/>
              <a:cxnLst/>
              <a:rect l="l" t="t" r="r" b="b"/>
              <a:pathLst>
                <a:path w="7123" h="2402" extrusionOk="0">
                  <a:moveTo>
                    <a:pt x="5779" y="692"/>
                  </a:moveTo>
                  <a:lnTo>
                    <a:pt x="4536" y="1710"/>
                  </a:lnTo>
                  <a:lnTo>
                    <a:pt x="1343" y="1710"/>
                  </a:lnTo>
                  <a:lnTo>
                    <a:pt x="2564" y="692"/>
                  </a:lnTo>
                  <a:close/>
                  <a:moveTo>
                    <a:pt x="2442" y="0"/>
                  </a:moveTo>
                  <a:cubicBezTo>
                    <a:pt x="2361" y="0"/>
                    <a:pt x="2320" y="41"/>
                    <a:pt x="2239" y="82"/>
                  </a:cubicBezTo>
                  <a:lnTo>
                    <a:pt x="163" y="1791"/>
                  </a:lnTo>
                  <a:cubicBezTo>
                    <a:pt x="41" y="1872"/>
                    <a:pt x="0" y="2035"/>
                    <a:pt x="41" y="2157"/>
                  </a:cubicBezTo>
                  <a:cubicBezTo>
                    <a:pt x="82" y="2279"/>
                    <a:pt x="204" y="2402"/>
                    <a:pt x="367" y="2402"/>
                  </a:cubicBezTo>
                  <a:lnTo>
                    <a:pt x="4681"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3804900" y="4721925"/>
              <a:ext cx="178050" cy="59050"/>
            </a:xfrm>
            <a:custGeom>
              <a:avLst/>
              <a:gdLst/>
              <a:ahLst/>
              <a:cxnLst/>
              <a:rect l="l" t="t" r="r" b="b"/>
              <a:pathLst>
                <a:path w="7122" h="2362" extrusionOk="0">
                  <a:moveTo>
                    <a:pt x="5820" y="693"/>
                  </a:moveTo>
                  <a:lnTo>
                    <a:pt x="4558" y="1669"/>
                  </a:lnTo>
                  <a:lnTo>
                    <a:pt x="1343" y="1669"/>
                  </a:lnTo>
                  <a:lnTo>
                    <a:pt x="2583" y="693"/>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4020575" y="4721925"/>
              <a:ext cx="178075" cy="59050"/>
            </a:xfrm>
            <a:custGeom>
              <a:avLst/>
              <a:gdLst/>
              <a:ahLst/>
              <a:cxnLst/>
              <a:rect l="l" t="t" r="r" b="b"/>
              <a:pathLst>
                <a:path w="7123" h="2362" extrusionOk="0">
                  <a:moveTo>
                    <a:pt x="5780" y="693"/>
                  </a:moveTo>
                  <a:lnTo>
                    <a:pt x="4518" y="1669"/>
                  </a:lnTo>
                  <a:lnTo>
                    <a:pt x="1303" y="1669"/>
                  </a:lnTo>
                  <a:lnTo>
                    <a:pt x="2543"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0"/>
                    <a:pt x="4844" y="2280"/>
                  </a:cubicBezTo>
                  <a:lnTo>
                    <a:pt x="6960" y="611"/>
                  </a:lnTo>
                  <a:cubicBezTo>
                    <a:pt x="7082" y="489"/>
                    <a:pt x="7123" y="367"/>
                    <a:pt x="7041" y="204"/>
                  </a:cubicBezTo>
                  <a:cubicBezTo>
                    <a:pt x="7001" y="82"/>
                    <a:pt x="687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3912725" y="4721925"/>
              <a:ext cx="178075" cy="59050"/>
            </a:xfrm>
            <a:custGeom>
              <a:avLst/>
              <a:gdLst/>
              <a:ahLst/>
              <a:cxnLst/>
              <a:rect l="l" t="t" r="r" b="b"/>
              <a:pathLst>
                <a:path w="7123" h="2362" extrusionOk="0">
                  <a:moveTo>
                    <a:pt x="5780" y="693"/>
                  </a:moveTo>
                  <a:lnTo>
                    <a:pt x="4559" y="1669"/>
                  </a:lnTo>
                  <a:lnTo>
                    <a:pt x="1344" y="1669"/>
                  </a:lnTo>
                  <a:lnTo>
                    <a:pt x="2584" y="693"/>
                  </a:lnTo>
                  <a:close/>
                  <a:moveTo>
                    <a:pt x="2443" y="1"/>
                  </a:moveTo>
                  <a:cubicBezTo>
                    <a:pt x="2361" y="1"/>
                    <a:pt x="2321" y="41"/>
                    <a:pt x="2239" y="82"/>
                  </a:cubicBezTo>
                  <a:lnTo>
                    <a:pt x="164" y="1751"/>
                  </a:lnTo>
                  <a:cubicBezTo>
                    <a:pt x="42" y="1832"/>
                    <a:pt x="1" y="1995"/>
                    <a:pt x="42" y="2117"/>
                  </a:cubicBezTo>
                  <a:cubicBezTo>
                    <a:pt x="82" y="2280"/>
                    <a:pt x="204" y="2361"/>
                    <a:pt x="367" y="2361"/>
                  </a:cubicBezTo>
                  <a:lnTo>
                    <a:pt x="4681" y="2361"/>
                  </a:lnTo>
                  <a:cubicBezTo>
                    <a:pt x="4722" y="2361"/>
                    <a:pt x="4803" y="2320"/>
                    <a:pt x="4885" y="2280"/>
                  </a:cubicBezTo>
                  <a:lnTo>
                    <a:pt x="6960" y="611"/>
                  </a:lnTo>
                  <a:cubicBezTo>
                    <a:pt x="7082" y="489"/>
                    <a:pt x="7123" y="367"/>
                    <a:pt x="7082" y="204"/>
                  </a:cubicBezTo>
                  <a:cubicBezTo>
                    <a:pt x="7042" y="82"/>
                    <a:pt x="687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3"/>
            <p:cNvSpPr/>
            <p:nvPr/>
          </p:nvSpPr>
          <p:spPr>
            <a:xfrm>
              <a:off x="4235250" y="4721925"/>
              <a:ext cx="178075" cy="59050"/>
            </a:xfrm>
            <a:custGeom>
              <a:avLst/>
              <a:gdLst/>
              <a:ahLst/>
              <a:cxnLst/>
              <a:rect l="l" t="t" r="r" b="b"/>
              <a:pathLst>
                <a:path w="7123" h="2362" extrusionOk="0">
                  <a:moveTo>
                    <a:pt x="5780" y="693"/>
                  </a:moveTo>
                  <a:lnTo>
                    <a:pt x="4518" y="1669"/>
                  </a:lnTo>
                  <a:lnTo>
                    <a:pt x="1303" y="1669"/>
                  </a:lnTo>
                  <a:lnTo>
                    <a:pt x="2543" y="693"/>
                  </a:lnTo>
                  <a:close/>
                  <a:moveTo>
                    <a:pt x="2443" y="1"/>
                  </a:moveTo>
                  <a:cubicBezTo>
                    <a:pt x="2361" y="1"/>
                    <a:pt x="2280" y="41"/>
                    <a:pt x="2239" y="82"/>
                  </a:cubicBezTo>
                  <a:lnTo>
                    <a:pt x="164" y="1751"/>
                  </a:lnTo>
                  <a:cubicBezTo>
                    <a:pt x="42" y="1832"/>
                    <a:pt x="1" y="1995"/>
                    <a:pt x="42" y="2117"/>
                  </a:cubicBezTo>
                  <a:cubicBezTo>
                    <a:pt x="82" y="2280"/>
                    <a:pt x="204" y="2361"/>
                    <a:pt x="367" y="2361"/>
                  </a:cubicBezTo>
                  <a:lnTo>
                    <a:pt x="4640" y="2361"/>
                  </a:lnTo>
                  <a:cubicBezTo>
                    <a:pt x="4722" y="2361"/>
                    <a:pt x="4803" y="2320"/>
                    <a:pt x="4885" y="2280"/>
                  </a:cubicBezTo>
                  <a:lnTo>
                    <a:pt x="6960" y="611"/>
                  </a:lnTo>
                  <a:cubicBezTo>
                    <a:pt x="7082" y="489"/>
                    <a:pt x="7123" y="367"/>
                    <a:pt x="7082" y="204"/>
                  </a:cubicBezTo>
                  <a:cubicBezTo>
                    <a:pt x="7001" y="82"/>
                    <a:pt x="687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3"/>
            <p:cNvSpPr/>
            <p:nvPr/>
          </p:nvSpPr>
          <p:spPr>
            <a:xfrm>
              <a:off x="4287150" y="4679200"/>
              <a:ext cx="178075" cy="60050"/>
            </a:xfrm>
            <a:custGeom>
              <a:avLst/>
              <a:gdLst/>
              <a:ahLst/>
              <a:cxnLst/>
              <a:rect l="l" t="t" r="r" b="b"/>
              <a:pathLst>
                <a:path w="7123" h="2402" extrusionOk="0">
                  <a:moveTo>
                    <a:pt x="5820" y="692"/>
                  </a:moveTo>
                  <a:lnTo>
                    <a:pt x="4577" y="1710"/>
                  </a:lnTo>
                  <a:lnTo>
                    <a:pt x="1343" y="1710"/>
                  </a:lnTo>
                  <a:lnTo>
                    <a:pt x="2605" y="692"/>
                  </a:lnTo>
                  <a:close/>
                  <a:moveTo>
                    <a:pt x="2483" y="0"/>
                  </a:moveTo>
                  <a:cubicBezTo>
                    <a:pt x="2402" y="0"/>
                    <a:pt x="2320" y="41"/>
                    <a:pt x="223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6960" y="611"/>
                  </a:lnTo>
                  <a:cubicBezTo>
                    <a:pt x="7082" y="529"/>
                    <a:pt x="7122" y="367"/>
                    <a:pt x="7082" y="245"/>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4824350" y="4679200"/>
              <a:ext cx="178075" cy="60050"/>
            </a:xfrm>
            <a:custGeom>
              <a:avLst/>
              <a:gdLst/>
              <a:ahLst/>
              <a:cxnLst/>
              <a:rect l="l" t="t" r="r" b="b"/>
              <a:pathLst>
                <a:path w="7123" h="2402" extrusionOk="0">
                  <a:moveTo>
                    <a:pt x="5820" y="692"/>
                  </a:moveTo>
                  <a:lnTo>
                    <a:pt x="4559" y="1710"/>
                  </a:lnTo>
                  <a:lnTo>
                    <a:pt x="1333" y="1710"/>
                  </a:lnTo>
                  <a:lnTo>
                    <a:pt x="2605" y="692"/>
                  </a:lnTo>
                  <a:close/>
                  <a:moveTo>
                    <a:pt x="2483" y="0"/>
                  </a:moveTo>
                  <a:cubicBezTo>
                    <a:pt x="2402" y="0"/>
                    <a:pt x="2320" y="41"/>
                    <a:pt x="223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6960" y="611"/>
                  </a:lnTo>
                  <a:cubicBezTo>
                    <a:pt x="7082" y="529"/>
                    <a:pt x="7122" y="367"/>
                    <a:pt x="7082" y="245"/>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4180325"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2" y="2361"/>
                    <a:pt x="4843" y="2320"/>
                  </a:cubicBezTo>
                  <a:lnTo>
                    <a:pt x="6959" y="611"/>
                  </a:lnTo>
                  <a:cubicBezTo>
                    <a:pt x="7082" y="529"/>
                    <a:pt x="7122" y="367"/>
                    <a:pt x="7041" y="245"/>
                  </a:cubicBezTo>
                  <a:cubicBezTo>
                    <a:pt x="7000"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3"/>
            <p:cNvSpPr/>
            <p:nvPr/>
          </p:nvSpPr>
          <p:spPr>
            <a:xfrm>
              <a:off x="4609675" y="4679200"/>
              <a:ext cx="178075" cy="60050"/>
            </a:xfrm>
            <a:custGeom>
              <a:avLst/>
              <a:gdLst/>
              <a:ahLst/>
              <a:cxnLst/>
              <a:rect l="l" t="t" r="r" b="b"/>
              <a:pathLst>
                <a:path w="7123" h="2402" extrusionOk="0">
                  <a:moveTo>
                    <a:pt x="5779" y="692"/>
                  </a:moveTo>
                  <a:lnTo>
                    <a:pt x="4536" y="1710"/>
                  </a:lnTo>
                  <a:lnTo>
                    <a:pt x="1343" y="1710"/>
                  </a:lnTo>
                  <a:lnTo>
                    <a:pt x="2564" y="692"/>
                  </a:lnTo>
                  <a:close/>
                  <a:moveTo>
                    <a:pt x="2442" y="0"/>
                  </a:moveTo>
                  <a:cubicBezTo>
                    <a:pt x="2402" y="0"/>
                    <a:pt x="2320" y="41"/>
                    <a:pt x="2239" y="82"/>
                  </a:cubicBezTo>
                  <a:lnTo>
                    <a:pt x="163" y="1791"/>
                  </a:lnTo>
                  <a:cubicBezTo>
                    <a:pt x="41" y="1872"/>
                    <a:pt x="0" y="2035"/>
                    <a:pt x="41" y="2157"/>
                  </a:cubicBezTo>
                  <a:cubicBezTo>
                    <a:pt x="82" y="2279"/>
                    <a:pt x="204" y="2402"/>
                    <a:pt x="367" y="2402"/>
                  </a:cubicBezTo>
                  <a:lnTo>
                    <a:pt x="4681" y="2402"/>
                  </a:lnTo>
                  <a:cubicBezTo>
                    <a:pt x="4762" y="2402"/>
                    <a:pt x="4803" y="2361"/>
                    <a:pt x="4884" y="2320"/>
                  </a:cubicBezTo>
                  <a:lnTo>
                    <a:pt x="6960" y="611"/>
                  </a:lnTo>
                  <a:cubicBezTo>
                    <a:pt x="7082" y="529"/>
                    <a:pt x="7122" y="367"/>
                    <a:pt x="7082" y="245"/>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3"/>
            <p:cNvSpPr/>
            <p:nvPr/>
          </p:nvSpPr>
          <p:spPr>
            <a:xfrm>
              <a:off x="4717525"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3" y="2361"/>
                    <a:pt x="4843" y="2320"/>
                  </a:cubicBezTo>
                  <a:lnTo>
                    <a:pt x="6959" y="611"/>
                  </a:lnTo>
                  <a:cubicBezTo>
                    <a:pt x="7082" y="529"/>
                    <a:pt x="7122" y="367"/>
                    <a:pt x="7082" y="245"/>
                  </a:cubicBezTo>
                  <a:cubicBezTo>
                    <a:pt x="7000"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4664625" y="4721925"/>
              <a:ext cx="178075" cy="59050"/>
            </a:xfrm>
            <a:custGeom>
              <a:avLst/>
              <a:gdLst/>
              <a:ahLst/>
              <a:cxnLst/>
              <a:rect l="l" t="t" r="r" b="b"/>
              <a:pathLst>
                <a:path w="7123" h="2362" extrusionOk="0">
                  <a:moveTo>
                    <a:pt x="5820" y="693"/>
                  </a:moveTo>
                  <a:lnTo>
                    <a:pt x="4558" y="1669"/>
                  </a:lnTo>
                  <a:lnTo>
                    <a:pt x="1352" y="1669"/>
                  </a:lnTo>
                  <a:lnTo>
                    <a:pt x="2605" y="693"/>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4501825" y="4679200"/>
              <a:ext cx="178075" cy="60050"/>
            </a:xfrm>
            <a:custGeom>
              <a:avLst/>
              <a:gdLst/>
              <a:ahLst/>
              <a:cxnLst/>
              <a:rect l="l" t="t" r="r" b="b"/>
              <a:pathLst>
                <a:path w="7123" h="2402" extrusionOk="0">
                  <a:moveTo>
                    <a:pt x="5820" y="692"/>
                  </a:moveTo>
                  <a:lnTo>
                    <a:pt x="4577" y="1710"/>
                  </a:lnTo>
                  <a:lnTo>
                    <a:pt x="1344" y="1710"/>
                  </a:lnTo>
                  <a:lnTo>
                    <a:pt x="2605" y="692"/>
                  </a:lnTo>
                  <a:close/>
                  <a:moveTo>
                    <a:pt x="2483" y="0"/>
                  </a:moveTo>
                  <a:cubicBezTo>
                    <a:pt x="2402" y="0"/>
                    <a:pt x="2320" y="41"/>
                    <a:pt x="2280" y="82"/>
                  </a:cubicBezTo>
                  <a:lnTo>
                    <a:pt x="163" y="1791"/>
                  </a:lnTo>
                  <a:cubicBezTo>
                    <a:pt x="41" y="1872"/>
                    <a:pt x="1" y="2035"/>
                    <a:pt x="82" y="2157"/>
                  </a:cubicBezTo>
                  <a:cubicBezTo>
                    <a:pt x="123" y="2279"/>
                    <a:pt x="245" y="2402"/>
                    <a:pt x="367" y="2402"/>
                  </a:cubicBezTo>
                  <a:lnTo>
                    <a:pt x="4681" y="2402"/>
                  </a:lnTo>
                  <a:cubicBezTo>
                    <a:pt x="4762" y="2402"/>
                    <a:pt x="4843" y="2361"/>
                    <a:pt x="4884" y="2320"/>
                  </a:cubicBezTo>
                  <a:lnTo>
                    <a:pt x="7000" y="611"/>
                  </a:lnTo>
                  <a:cubicBezTo>
                    <a:pt x="7082" y="529"/>
                    <a:pt x="7123" y="367"/>
                    <a:pt x="7082" y="245"/>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4238300" y="4806375"/>
              <a:ext cx="178075" cy="59025"/>
            </a:xfrm>
            <a:custGeom>
              <a:avLst/>
              <a:gdLst/>
              <a:ahLst/>
              <a:cxnLst/>
              <a:rect l="l" t="t" r="r" b="b"/>
              <a:pathLst>
                <a:path w="7123" h="2361" extrusionOk="0">
                  <a:moveTo>
                    <a:pt x="5780" y="692"/>
                  </a:moveTo>
                  <a:lnTo>
                    <a:pt x="4518" y="1669"/>
                  </a:lnTo>
                  <a:lnTo>
                    <a:pt x="1303" y="1669"/>
                  </a:lnTo>
                  <a:lnTo>
                    <a:pt x="2543" y="692"/>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44" y="2280"/>
                  </a:cubicBezTo>
                  <a:lnTo>
                    <a:pt x="6960" y="611"/>
                  </a:lnTo>
                  <a:cubicBezTo>
                    <a:pt x="7082" y="489"/>
                    <a:pt x="7123" y="367"/>
                    <a:pt x="7042" y="204"/>
                  </a:cubicBezTo>
                  <a:cubicBezTo>
                    <a:pt x="7001" y="82"/>
                    <a:pt x="687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4345150"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39"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3"/>
            <p:cNvSpPr/>
            <p:nvPr/>
          </p:nvSpPr>
          <p:spPr>
            <a:xfrm>
              <a:off x="4130475" y="4806375"/>
              <a:ext cx="178075" cy="59025"/>
            </a:xfrm>
            <a:custGeom>
              <a:avLst/>
              <a:gdLst/>
              <a:ahLst/>
              <a:cxnLst/>
              <a:rect l="l" t="t" r="r" b="b"/>
              <a:pathLst>
                <a:path w="7123" h="2361" extrusionOk="0">
                  <a:moveTo>
                    <a:pt x="5779" y="692"/>
                  </a:moveTo>
                  <a:lnTo>
                    <a:pt x="4558" y="1669"/>
                  </a:lnTo>
                  <a:lnTo>
                    <a:pt x="1343" y="1669"/>
                  </a:lnTo>
                  <a:lnTo>
                    <a:pt x="2583" y="692"/>
                  </a:lnTo>
                  <a:close/>
                  <a:moveTo>
                    <a:pt x="2442" y="1"/>
                  </a:moveTo>
                  <a:cubicBezTo>
                    <a:pt x="2401" y="1"/>
                    <a:pt x="2320" y="41"/>
                    <a:pt x="2238" y="82"/>
                  </a:cubicBezTo>
                  <a:lnTo>
                    <a:pt x="163" y="1751"/>
                  </a:lnTo>
                  <a:cubicBezTo>
                    <a:pt x="41" y="1832"/>
                    <a:pt x="0" y="1995"/>
                    <a:pt x="41" y="2117"/>
                  </a:cubicBezTo>
                  <a:cubicBezTo>
                    <a:pt x="81" y="2280"/>
                    <a:pt x="204" y="2361"/>
                    <a:pt x="366" y="2361"/>
                  </a:cubicBezTo>
                  <a:lnTo>
                    <a:pt x="4680" y="2361"/>
                  </a:lnTo>
                  <a:cubicBezTo>
                    <a:pt x="4721" y="2361"/>
                    <a:pt x="4802"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3"/>
            <p:cNvSpPr/>
            <p:nvPr/>
          </p:nvSpPr>
          <p:spPr>
            <a:xfrm>
              <a:off x="4453000" y="4806375"/>
              <a:ext cx="178075" cy="59025"/>
            </a:xfrm>
            <a:custGeom>
              <a:avLst/>
              <a:gdLst/>
              <a:ahLst/>
              <a:cxnLst/>
              <a:rect l="l" t="t" r="r" b="b"/>
              <a:pathLst>
                <a:path w="7123" h="2361" extrusionOk="0">
                  <a:moveTo>
                    <a:pt x="5779" y="692"/>
                  </a:moveTo>
                  <a:lnTo>
                    <a:pt x="4517" y="1669"/>
                  </a:lnTo>
                  <a:lnTo>
                    <a:pt x="1302" y="1669"/>
                  </a:lnTo>
                  <a:lnTo>
                    <a:pt x="2542" y="692"/>
                  </a:lnTo>
                  <a:close/>
                  <a:moveTo>
                    <a:pt x="2442" y="1"/>
                  </a:moveTo>
                  <a:cubicBezTo>
                    <a:pt x="2360" y="1"/>
                    <a:pt x="2279" y="41"/>
                    <a:pt x="2238" y="82"/>
                  </a:cubicBezTo>
                  <a:lnTo>
                    <a:pt x="163" y="1751"/>
                  </a:lnTo>
                  <a:cubicBezTo>
                    <a:pt x="41" y="1832"/>
                    <a:pt x="0" y="1995"/>
                    <a:pt x="41" y="2117"/>
                  </a:cubicBezTo>
                  <a:cubicBezTo>
                    <a:pt x="81" y="2280"/>
                    <a:pt x="204" y="2361"/>
                    <a:pt x="366" y="2361"/>
                  </a:cubicBezTo>
                  <a:lnTo>
                    <a:pt x="4640" y="2361"/>
                  </a:lnTo>
                  <a:cubicBezTo>
                    <a:pt x="4721" y="2361"/>
                    <a:pt x="4802" y="2320"/>
                    <a:pt x="4884" y="2280"/>
                  </a:cubicBezTo>
                  <a:lnTo>
                    <a:pt x="6959" y="611"/>
                  </a:lnTo>
                  <a:cubicBezTo>
                    <a:pt x="7081" y="489"/>
                    <a:pt x="7122" y="367"/>
                    <a:pt x="7081" y="204"/>
                  </a:cubicBezTo>
                  <a:cubicBezTo>
                    <a:pt x="7041" y="82"/>
                    <a:pt x="6878"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4022625"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79" y="82"/>
                  </a:cubicBezTo>
                  <a:lnTo>
                    <a:pt x="163" y="1751"/>
                  </a:lnTo>
                  <a:cubicBezTo>
                    <a:pt x="41" y="1832"/>
                    <a:pt x="0" y="1995"/>
                    <a:pt x="82"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3915800" y="4806375"/>
              <a:ext cx="178050" cy="59025"/>
            </a:xfrm>
            <a:custGeom>
              <a:avLst/>
              <a:gdLst/>
              <a:ahLst/>
              <a:cxnLst/>
              <a:rect l="l" t="t" r="r" b="b"/>
              <a:pathLst>
                <a:path w="7122" h="2361" extrusionOk="0">
                  <a:moveTo>
                    <a:pt x="5779" y="692"/>
                  </a:moveTo>
                  <a:lnTo>
                    <a:pt x="4517" y="1669"/>
                  </a:lnTo>
                  <a:lnTo>
                    <a:pt x="1302" y="1669"/>
                  </a:lnTo>
                  <a:lnTo>
                    <a:pt x="2542" y="692"/>
                  </a:lnTo>
                  <a:close/>
                  <a:moveTo>
                    <a:pt x="2442" y="1"/>
                  </a:moveTo>
                  <a:cubicBezTo>
                    <a:pt x="2360" y="1"/>
                    <a:pt x="2279" y="41"/>
                    <a:pt x="2238" y="82"/>
                  </a:cubicBezTo>
                  <a:lnTo>
                    <a:pt x="163" y="1751"/>
                  </a:lnTo>
                  <a:cubicBezTo>
                    <a:pt x="41" y="1832"/>
                    <a:pt x="0" y="1995"/>
                    <a:pt x="41" y="2117"/>
                  </a:cubicBezTo>
                  <a:cubicBezTo>
                    <a:pt x="81" y="2280"/>
                    <a:pt x="203" y="2361"/>
                    <a:pt x="366" y="2361"/>
                  </a:cubicBezTo>
                  <a:lnTo>
                    <a:pt x="4639" y="2361"/>
                  </a:lnTo>
                  <a:cubicBezTo>
                    <a:pt x="4721" y="2361"/>
                    <a:pt x="4802" y="2320"/>
                    <a:pt x="4884" y="2280"/>
                  </a:cubicBezTo>
                  <a:lnTo>
                    <a:pt x="6959" y="611"/>
                  </a:lnTo>
                  <a:cubicBezTo>
                    <a:pt x="7081" y="489"/>
                    <a:pt x="7122" y="367"/>
                    <a:pt x="7081" y="204"/>
                  </a:cubicBezTo>
                  <a:cubicBezTo>
                    <a:pt x="7000" y="82"/>
                    <a:pt x="6878"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4559825"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79" y="82"/>
                  </a:cubicBezTo>
                  <a:lnTo>
                    <a:pt x="163" y="1751"/>
                  </a:lnTo>
                  <a:cubicBezTo>
                    <a:pt x="41" y="1832"/>
                    <a:pt x="0" y="1995"/>
                    <a:pt x="82" y="2117"/>
                  </a:cubicBezTo>
                  <a:cubicBezTo>
                    <a:pt x="122" y="2280"/>
                    <a:pt x="244" y="2361"/>
                    <a:pt x="367" y="2361"/>
                  </a:cubicBezTo>
                  <a:lnTo>
                    <a:pt x="4680" y="2361"/>
                  </a:lnTo>
                  <a:cubicBezTo>
                    <a:pt x="4762" y="2361"/>
                    <a:pt x="4843" y="2320"/>
                    <a:pt x="4884" y="2280"/>
                  </a:cubicBezTo>
                  <a:lnTo>
                    <a:pt x="7000" y="611"/>
                  </a:lnTo>
                  <a:cubicBezTo>
                    <a:pt x="7082" y="489"/>
                    <a:pt x="7122" y="367"/>
                    <a:pt x="7082"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3"/>
            <p:cNvSpPr/>
            <p:nvPr/>
          </p:nvSpPr>
          <p:spPr>
            <a:xfrm>
              <a:off x="3700100" y="4806375"/>
              <a:ext cx="179075" cy="59025"/>
            </a:xfrm>
            <a:custGeom>
              <a:avLst/>
              <a:gdLst/>
              <a:ahLst/>
              <a:cxnLst/>
              <a:rect l="l" t="t" r="r" b="b"/>
              <a:pathLst>
                <a:path w="7163" h="2361" extrusionOk="0">
                  <a:moveTo>
                    <a:pt x="5820" y="692"/>
                  </a:moveTo>
                  <a:lnTo>
                    <a:pt x="4558" y="1669"/>
                  </a:lnTo>
                  <a:lnTo>
                    <a:pt x="1343" y="1669"/>
                  </a:lnTo>
                  <a:lnTo>
                    <a:pt x="2583" y="692"/>
                  </a:lnTo>
                  <a:close/>
                  <a:moveTo>
                    <a:pt x="2483" y="1"/>
                  </a:moveTo>
                  <a:cubicBezTo>
                    <a:pt x="2401" y="1"/>
                    <a:pt x="2320" y="41"/>
                    <a:pt x="2279" y="82"/>
                  </a:cubicBezTo>
                  <a:lnTo>
                    <a:pt x="163" y="1751"/>
                  </a:lnTo>
                  <a:cubicBezTo>
                    <a:pt x="82" y="1832"/>
                    <a:pt x="0" y="1995"/>
                    <a:pt x="82" y="2117"/>
                  </a:cubicBezTo>
                  <a:cubicBezTo>
                    <a:pt x="122" y="2280"/>
                    <a:pt x="244" y="2361"/>
                    <a:pt x="407" y="2361"/>
                  </a:cubicBezTo>
                  <a:lnTo>
                    <a:pt x="4680" y="2361"/>
                  </a:lnTo>
                  <a:cubicBezTo>
                    <a:pt x="4762" y="2361"/>
                    <a:pt x="4843" y="2320"/>
                    <a:pt x="4884" y="2280"/>
                  </a:cubicBezTo>
                  <a:lnTo>
                    <a:pt x="7000" y="611"/>
                  </a:lnTo>
                  <a:cubicBezTo>
                    <a:pt x="7122" y="489"/>
                    <a:pt x="7163" y="367"/>
                    <a:pt x="7082" y="204"/>
                  </a:cubicBezTo>
                  <a:cubicBezTo>
                    <a:pt x="7041" y="82"/>
                    <a:pt x="6919" y="1"/>
                    <a:pt x="6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3"/>
            <p:cNvSpPr/>
            <p:nvPr/>
          </p:nvSpPr>
          <p:spPr>
            <a:xfrm>
              <a:off x="3807950"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38" y="82"/>
                  </a:cubicBezTo>
                  <a:lnTo>
                    <a:pt x="163" y="1751"/>
                  </a:lnTo>
                  <a:cubicBezTo>
                    <a:pt x="41" y="1832"/>
                    <a:pt x="0" y="1995"/>
                    <a:pt x="41" y="2117"/>
                  </a:cubicBezTo>
                  <a:cubicBezTo>
                    <a:pt x="8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4879300" y="4721925"/>
              <a:ext cx="179075" cy="59050"/>
            </a:xfrm>
            <a:custGeom>
              <a:avLst/>
              <a:gdLst/>
              <a:ahLst/>
              <a:cxnLst/>
              <a:rect l="l" t="t" r="r" b="b"/>
              <a:pathLst>
                <a:path w="7163" h="2362" extrusionOk="0">
                  <a:moveTo>
                    <a:pt x="5820" y="693"/>
                  </a:moveTo>
                  <a:lnTo>
                    <a:pt x="4558" y="1669"/>
                  </a:lnTo>
                  <a:lnTo>
                    <a:pt x="1378" y="1669"/>
                  </a:lnTo>
                  <a:lnTo>
                    <a:pt x="2605" y="693"/>
                  </a:lnTo>
                  <a:close/>
                  <a:moveTo>
                    <a:pt x="2483" y="1"/>
                  </a:moveTo>
                  <a:cubicBezTo>
                    <a:pt x="2401" y="1"/>
                    <a:pt x="2320" y="41"/>
                    <a:pt x="2279" y="82"/>
                  </a:cubicBezTo>
                  <a:lnTo>
                    <a:pt x="163" y="1751"/>
                  </a:lnTo>
                  <a:cubicBezTo>
                    <a:pt x="41" y="1832"/>
                    <a:pt x="0" y="1995"/>
                    <a:pt x="82" y="2117"/>
                  </a:cubicBezTo>
                  <a:cubicBezTo>
                    <a:pt x="122" y="2280"/>
                    <a:pt x="244" y="2361"/>
                    <a:pt x="366" y="2361"/>
                  </a:cubicBezTo>
                  <a:lnTo>
                    <a:pt x="4680" y="2361"/>
                  </a:lnTo>
                  <a:cubicBezTo>
                    <a:pt x="4762" y="2361"/>
                    <a:pt x="4843" y="2320"/>
                    <a:pt x="4884" y="2280"/>
                  </a:cubicBezTo>
                  <a:lnTo>
                    <a:pt x="7000" y="611"/>
                  </a:lnTo>
                  <a:cubicBezTo>
                    <a:pt x="7081" y="489"/>
                    <a:pt x="7163"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4984075" y="4637475"/>
              <a:ext cx="178075" cy="59050"/>
            </a:xfrm>
            <a:custGeom>
              <a:avLst/>
              <a:gdLst/>
              <a:ahLst/>
              <a:cxnLst/>
              <a:rect l="l" t="t" r="r" b="b"/>
              <a:pathLst>
                <a:path w="7123" h="2362" extrusionOk="0">
                  <a:moveTo>
                    <a:pt x="5821" y="693"/>
                  </a:moveTo>
                  <a:lnTo>
                    <a:pt x="4559" y="1669"/>
                  </a:lnTo>
                  <a:lnTo>
                    <a:pt x="1344" y="1669"/>
                  </a:lnTo>
                  <a:lnTo>
                    <a:pt x="2584" y="693"/>
                  </a:lnTo>
                  <a:close/>
                  <a:moveTo>
                    <a:pt x="2483" y="1"/>
                  </a:moveTo>
                  <a:cubicBezTo>
                    <a:pt x="2402" y="1"/>
                    <a:pt x="2321" y="41"/>
                    <a:pt x="2239" y="82"/>
                  </a:cubicBezTo>
                  <a:lnTo>
                    <a:pt x="164" y="1751"/>
                  </a:lnTo>
                  <a:cubicBezTo>
                    <a:pt x="42" y="1832"/>
                    <a:pt x="1" y="1995"/>
                    <a:pt x="42" y="2117"/>
                  </a:cubicBezTo>
                  <a:cubicBezTo>
                    <a:pt x="123" y="2280"/>
                    <a:pt x="245" y="2361"/>
                    <a:pt x="367" y="2361"/>
                  </a:cubicBezTo>
                  <a:lnTo>
                    <a:pt x="4681" y="2361"/>
                  </a:lnTo>
                  <a:cubicBezTo>
                    <a:pt x="4762" y="2361"/>
                    <a:pt x="4844" y="2321"/>
                    <a:pt x="4885" y="2280"/>
                  </a:cubicBezTo>
                  <a:lnTo>
                    <a:pt x="7001" y="611"/>
                  </a:lnTo>
                  <a:cubicBezTo>
                    <a:pt x="7082" y="489"/>
                    <a:pt x="7123" y="367"/>
                    <a:pt x="7082" y="204"/>
                  </a:cubicBezTo>
                  <a:cubicBezTo>
                    <a:pt x="7042"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4932200" y="4679200"/>
              <a:ext cx="178075" cy="60050"/>
            </a:xfrm>
            <a:custGeom>
              <a:avLst/>
              <a:gdLst/>
              <a:ahLst/>
              <a:cxnLst/>
              <a:rect l="l" t="t" r="r" b="b"/>
              <a:pathLst>
                <a:path w="7123" h="2402" extrusionOk="0">
                  <a:moveTo>
                    <a:pt x="5779" y="692"/>
                  </a:moveTo>
                  <a:lnTo>
                    <a:pt x="4558" y="1710"/>
                  </a:lnTo>
                  <a:lnTo>
                    <a:pt x="1318" y="1710"/>
                  </a:lnTo>
                  <a:lnTo>
                    <a:pt x="2564" y="692"/>
                  </a:lnTo>
                  <a:close/>
                  <a:moveTo>
                    <a:pt x="2442" y="0"/>
                  </a:moveTo>
                  <a:cubicBezTo>
                    <a:pt x="2361" y="0"/>
                    <a:pt x="2320" y="41"/>
                    <a:pt x="2239" y="82"/>
                  </a:cubicBezTo>
                  <a:lnTo>
                    <a:pt x="163" y="1791"/>
                  </a:lnTo>
                  <a:cubicBezTo>
                    <a:pt x="41" y="1872"/>
                    <a:pt x="0" y="2035"/>
                    <a:pt x="41" y="2157"/>
                  </a:cubicBezTo>
                  <a:cubicBezTo>
                    <a:pt x="82" y="2279"/>
                    <a:pt x="204" y="2402"/>
                    <a:pt x="367" y="2402"/>
                  </a:cubicBezTo>
                  <a:lnTo>
                    <a:pt x="4640"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3593275" y="4806375"/>
              <a:ext cx="178075" cy="59025"/>
            </a:xfrm>
            <a:custGeom>
              <a:avLst/>
              <a:gdLst/>
              <a:ahLst/>
              <a:cxnLst/>
              <a:rect l="l" t="t" r="r" b="b"/>
              <a:pathLst>
                <a:path w="7123" h="2361" extrusionOk="0">
                  <a:moveTo>
                    <a:pt x="5779" y="692"/>
                  </a:moveTo>
                  <a:lnTo>
                    <a:pt x="4558" y="1669"/>
                  </a:lnTo>
                  <a:lnTo>
                    <a:pt x="1343" y="1669"/>
                  </a:lnTo>
                  <a:lnTo>
                    <a:pt x="2583" y="692"/>
                  </a:lnTo>
                  <a:close/>
                  <a:moveTo>
                    <a:pt x="2442" y="1"/>
                  </a:moveTo>
                  <a:cubicBezTo>
                    <a:pt x="2360" y="1"/>
                    <a:pt x="2320" y="41"/>
                    <a:pt x="2238" y="82"/>
                  </a:cubicBezTo>
                  <a:lnTo>
                    <a:pt x="163" y="1751"/>
                  </a:lnTo>
                  <a:cubicBezTo>
                    <a:pt x="41" y="1832"/>
                    <a:pt x="0" y="1995"/>
                    <a:pt x="41" y="2117"/>
                  </a:cubicBezTo>
                  <a:cubicBezTo>
                    <a:pt x="81" y="2280"/>
                    <a:pt x="204" y="2361"/>
                    <a:pt x="366" y="2361"/>
                  </a:cubicBezTo>
                  <a:lnTo>
                    <a:pt x="4680" y="2361"/>
                  </a:lnTo>
                  <a:cubicBezTo>
                    <a:pt x="4721" y="2361"/>
                    <a:pt x="4802" y="2320"/>
                    <a:pt x="4884" y="2280"/>
                  </a:cubicBezTo>
                  <a:lnTo>
                    <a:pt x="6959" y="611"/>
                  </a:lnTo>
                  <a:cubicBezTo>
                    <a:pt x="7081" y="489"/>
                    <a:pt x="7122" y="367"/>
                    <a:pt x="7081" y="204"/>
                  </a:cubicBezTo>
                  <a:cubicBezTo>
                    <a:pt x="7041" y="82"/>
                    <a:pt x="6878"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4667675" y="4806375"/>
              <a:ext cx="178075" cy="59025"/>
            </a:xfrm>
            <a:custGeom>
              <a:avLst/>
              <a:gdLst/>
              <a:ahLst/>
              <a:cxnLst/>
              <a:rect l="l" t="t" r="r" b="b"/>
              <a:pathLst>
                <a:path w="7123" h="2361" extrusionOk="0">
                  <a:moveTo>
                    <a:pt x="5779" y="692"/>
                  </a:moveTo>
                  <a:lnTo>
                    <a:pt x="4558" y="1669"/>
                  </a:lnTo>
                  <a:lnTo>
                    <a:pt x="1343" y="1669"/>
                  </a:lnTo>
                  <a:lnTo>
                    <a:pt x="2583" y="692"/>
                  </a:lnTo>
                  <a:close/>
                  <a:moveTo>
                    <a:pt x="2442" y="1"/>
                  </a:moveTo>
                  <a:cubicBezTo>
                    <a:pt x="2401" y="1"/>
                    <a:pt x="2320" y="41"/>
                    <a:pt x="2238" y="82"/>
                  </a:cubicBezTo>
                  <a:lnTo>
                    <a:pt x="163" y="1751"/>
                  </a:lnTo>
                  <a:cubicBezTo>
                    <a:pt x="41" y="1832"/>
                    <a:pt x="0" y="1995"/>
                    <a:pt x="41" y="2117"/>
                  </a:cubicBezTo>
                  <a:cubicBezTo>
                    <a:pt x="82" y="2280"/>
                    <a:pt x="244" y="2361"/>
                    <a:pt x="366" y="2361"/>
                  </a:cubicBezTo>
                  <a:lnTo>
                    <a:pt x="4680" y="2361"/>
                  </a:lnTo>
                  <a:cubicBezTo>
                    <a:pt x="4762" y="2361"/>
                    <a:pt x="4802"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4775525" y="4806375"/>
              <a:ext cx="178075" cy="59025"/>
            </a:xfrm>
            <a:custGeom>
              <a:avLst/>
              <a:gdLst/>
              <a:ahLst/>
              <a:cxnLst/>
              <a:rect l="l" t="t" r="r" b="b"/>
              <a:pathLst>
                <a:path w="7123" h="2361" extrusionOk="0">
                  <a:moveTo>
                    <a:pt x="5779" y="692"/>
                  </a:moveTo>
                  <a:lnTo>
                    <a:pt x="4517" y="1669"/>
                  </a:lnTo>
                  <a:lnTo>
                    <a:pt x="1337" y="1669"/>
                  </a:lnTo>
                  <a:lnTo>
                    <a:pt x="2564" y="692"/>
                  </a:lnTo>
                  <a:close/>
                  <a:moveTo>
                    <a:pt x="2442" y="1"/>
                  </a:moveTo>
                  <a:cubicBezTo>
                    <a:pt x="2360" y="1"/>
                    <a:pt x="2279" y="41"/>
                    <a:pt x="2238" y="82"/>
                  </a:cubicBezTo>
                  <a:lnTo>
                    <a:pt x="122" y="1751"/>
                  </a:lnTo>
                  <a:cubicBezTo>
                    <a:pt x="41" y="1832"/>
                    <a:pt x="0" y="1995"/>
                    <a:pt x="41" y="2117"/>
                  </a:cubicBezTo>
                  <a:cubicBezTo>
                    <a:pt x="81" y="2280"/>
                    <a:pt x="204" y="2361"/>
                    <a:pt x="366" y="2361"/>
                  </a:cubicBezTo>
                  <a:lnTo>
                    <a:pt x="4639" y="2361"/>
                  </a:lnTo>
                  <a:cubicBezTo>
                    <a:pt x="4721" y="2361"/>
                    <a:pt x="4802" y="2320"/>
                    <a:pt x="4884" y="2280"/>
                  </a:cubicBezTo>
                  <a:lnTo>
                    <a:pt x="6959" y="611"/>
                  </a:lnTo>
                  <a:cubicBezTo>
                    <a:pt x="7081" y="489"/>
                    <a:pt x="7122" y="367"/>
                    <a:pt x="7081" y="204"/>
                  </a:cubicBezTo>
                  <a:cubicBezTo>
                    <a:pt x="7000" y="82"/>
                    <a:pt x="6878"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4827400" y="4763650"/>
              <a:ext cx="178075" cy="60050"/>
            </a:xfrm>
            <a:custGeom>
              <a:avLst/>
              <a:gdLst/>
              <a:ahLst/>
              <a:cxnLst/>
              <a:rect l="l" t="t" r="r" b="b"/>
              <a:pathLst>
                <a:path w="7123" h="2402" extrusionOk="0">
                  <a:moveTo>
                    <a:pt x="5780" y="692"/>
                  </a:moveTo>
                  <a:lnTo>
                    <a:pt x="4559" y="1710"/>
                  </a:lnTo>
                  <a:lnTo>
                    <a:pt x="1318" y="1710"/>
                  </a:lnTo>
                  <a:lnTo>
                    <a:pt x="2564" y="692"/>
                  </a:lnTo>
                  <a:close/>
                  <a:moveTo>
                    <a:pt x="2442" y="0"/>
                  </a:moveTo>
                  <a:cubicBezTo>
                    <a:pt x="2402" y="0"/>
                    <a:pt x="2320" y="41"/>
                    <a:pt x="2239" y="82"/>
                  </a:cubicBezTo>
                  <a:lnTo>
                    <a:pt x="163" y="1791"/>
                  </a:lnTo>
                  <a:cubicBezTo>
                    <a:pt x="41" y="1872"/>
                    <a:pt x="1" y="2035"/>
                    <a:pt x="41" y="2157"/>
                  </a:cubicBezTo>
                  <a:cubicBezTo>
                    <a:pt x="82" y="2279"/>
                    <a:pt x="245" y="2401"/>
                    <a:pt x="367" y="2401"/>
                  </a:cubicBezTo>
                  <a:lnTo>
                    <a:pt x="4681" y="2401"/>
                  </a:lnTo>
                  <a:cubicBezTo>
                    <a:pt x="4762" y="2401"/>
                    <a:pt x="4803" y="2361"/>
                    <a:pt x="4884" y="2320"/>
                  </a:cubicBezTo>
                  <a:lnTo>
                    <a:pt x="6960" y="611"/>
                  </a:lnTo>
                  <a:cubicBezTo>
                    <a:pt x="7082" y="529"/>
                    <a:pt x="7123" y="367"/>
                    <a:pt x="7082" y="244"/>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3590200" y="4721925"/>
              <a:ext cx="178075" cy="59050"/>
            </a:xfrm>
            <a:custGeom>
              <a:avLst/>
              <a:gdLst/>
              <a:ahLst/>
              <a:cxnLst/>
              <a:rect l="l" t="t" r="r" b="b"/>
              <a:pathLst>
                <a:path w="7123" h="2362" extrusionOk="0">
                  <a:moveTo>
                    <a:pt x="5786" y="693"/>
                  </a:moveTo>
                  <a:lnTo>
                    <a:pt x="4559" y="1669"/>
                  </a:lnTo>
                  <a:lnTo>
                    <a:pt x="1344" y="1669"/>
                  </a:lnTo>
                  <a:lnTo>
                    <a:pt x="2565" y="693"/>
                  </a:lnTo>
                  <a:close/>
                  <a:moveTo>
                    <a:pt x="248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03" y="2320"/>
                    <a:pt x="4885" y="2280"/>
                  </a:cubicBezTo>
                  <a:lnTo>
                    <a:pt x="6960" y="611"/>
                  </a:lnTo>
                  <a:cubicBezTo>
                    <a:pt x="7082" y="489"/>
                    <a:pt x="7123" y="367"/>
                    <a:pt x="7082" y="204"/>
                  </a:cubicBezTo>
                  <a:cubicBezTo>
                    <a:pt x="7042" y="82"/>
                    <a:pt x="691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4340050"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1"/>
                    <a:pt x="4844" y="2280"/>
                  </a:cubicBezTo>
                  <a:lnTo>
                    <a:pt x="6960" y="611"/>
                  </a:lnTo>
                  <a:cubicBezTo>
                    <a:pt x="7082" y="489"/>
                    <a:pt x="7123" y="367"/>
                    <a:pt x="7041" y="204"/>
                  </a:cubicBezTo>
                  <a:cubicBezTo>
                    <a:pt x="7001" y="82"/>
                    <a:pt x="6878"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4446875" y="4637475"/>
              <a:ext cx="178075" cy="59050"/>
            </a:xfrm>
            <a:custGeom>
              <a:avLst/>
              <a:gdLst/>
              <a:ahLst/>
              <a:cxnLst/>
              <a:rect l="l" t="t" r="r" b="b"/>
              <a:pathLst>
                <a:path w="7123" h="2362" extrusionOk="0">
                  <a:moveTo>
                    <a:pt x="5821" y="693"/>
                  </a:moveTo>
                  <a:lnTo>
                    <a:pt x="4581" y="1669"/>
                  </a:lnTo>
                  <a:lnTo>
                    <a:pt x="1344" y="1669"/>
                  </a:lnTo>
                  <a:lnTo>
                    <a:pt x="2605" y="693"/>
                  </a:lnTo>
                  <a:close/>
                  <a:moveTo>
                    <a:pt x="2483" y="1"/>
                  </a:moveTo>
                  <a:cubicBezTo>
                    <a:pt x="2402" y="1"/>
                    <a:pt x="2321" y="41"/>
                    <a:pt x="2239" y="82"/>
                  </a:cubicBezTo>
                  <a:lnTo>
                    <a:pt x="164" y="1751"/>
                  </a:lnTo>
                  <a:cubicBezTo>
                    <a:pt x="42" y="1832"/>
                    <a:pt x="1" y="1995"/>
                    <a:pt x="42" y="2117"/>
                  </a:cubicBezTo>
                  <a:cubicBezTo>
                    <a:pt x="123" y="2280"/>
                    <a:pt x="245" y="2361"/>
                    <a:pt x="367" y="2361"/>
                  </a:cubicBezTo>
                  <a:lnTo>
                    <a:pt x="4681" y="2361"/>
                  </a:lnTo>
                  <a:cubicBezTo>
                    <a:pt x="4762" y="2361"/>
                    <a:pt x="4844" y="2321"/>
                    <a:pt x="4885" y="2280"/>
                  </a:cubicBezTo>
                  <a:lnTo>
                    <a:pt x="6960" y="611"/>
                  </a:lnTo>
                  <a:cubicBezTo>
                    <a:pt x="7082" y="489"/>
                    <a:pt x="7123" y="367"/>
                    <a:pt x="7082" y="204"/>
                  </a:cubicBezTo>
                  <a:cubicBezTo>
                    <a:pt x="7041"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a:off x="4232200" y="4637475"/>
              <a:ext cx="178075" cy="59050"/>
            </a:xfrm>
            <a:custGeom>
              <a:avLst/>
              <a:gdLst/>
              <a:ahLst/>
              <a:cxnLst/>
              <a:rect l="l" t="t" r="r" b="b"/>
              <a:pathLst>
                <a:path w="7123" h="2362" extrusionOk="0">
                  <a:moveTo>
                    <a:pt x="5780" y="693"/>
                  </a:moveTo>
                  <a:lnTo>
                    <a:pt x="4540" y="1669"/>
                  </a:lnTo>
                  <a:lnTo>
                    <a:pt x="1344" y="1669"/>
                  </a:lnTo>
                  <a:lnTo>
                    <a:pt x="2565" y="693"/>
                  </a:lnTo>
                  <a:close/>
                  <a:moveTo>
                    <a:pt x="2443" y="1"/>
                  </a:moveTo>
                  <a:cubicBezTo>
                    <a:pt x="2361" y="1"/>
                    <a:pt x="2321" y="41"/>
                    <a:pt x="2239" y="82"/>
                  </a:cubicBezTo>
                  <a:lnTo>
                    <a:pt x="164" y="1751"/>
                  </a:lnTo>
                  <a:cubicBezTo>
                    <a:pt x="41" y="1832"/>
                    <a:pt x="1" y="1995"/>
                    <a:pt x="41" y="2117"/>
                  </a:cubicBezTo>
                  <a:cubicBezTo>
                    <a:pt x="82" y="2280"/>
                    <a:pt x="204" y="2361"/>
                    <a:pt x="367" y="2361"/>
                  </a:cubicBezTo>
                  <a:lnTo>
                    <a:pt x="4681" y="2361"/>
                  </a:lnTo>
                  <a:cubicBezTo>
                    <a:pt x="4722" y="2361"/>
                    <a:pt x="4803" y="2321"/>
                    <a:pt x="4884" y="2280"/>
                  </a:cubicBezTo>
                  <a:lnTo>
                    <a:pt x="6960" y="611"/>
                  </a:lnTo>
                  <a:cubicBezTo>
                    <a:pt x="7082" y="489"/>
                    <a:pt x="7123" y="367"/>
                    <a:pt x="7082" y="204"/>
                  </a:cubicBezTo>
                  <a:cubicBezTo>
                    <a:pt x="7041" y="82"/>
                    <a:pt x="691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a:off x="4554725"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64" y="1751"/>
                  </a:lnTo>
                  <a:cubicBezTo>
                    <a:pt x="41" y="1832"/>
                    <a:pt x="1" y="1995"/>
                    <a:pt x="41" y="2117"/>
                  </a:cubicBezTo>
                  <a:cubicBezTo>
                    <a:pt x="82" y="2280"/>
                    <a:pt x="204" y="2361"/>
                    <a:pt x="367" y="2361"/>
                  </a:cubicBezTo>
                  <a:lnTo>
                    <a:pt x="4640" y="2361"/>
                  </a:lnTo>
                  <a:cubicBezTo>
                    <a:pt x="4722" y="2361"/>
                    <a:pt x="4803" y="2321"/>
                    <a:pt x="4884" y="2280"/>
                  </a:cubicBezTo>
                  <a:lnTo>
                    <a:pt x="6960" y="611"/>
                  </a:lnTo>
                  <a:cubicBezTo>
                    <a:pt x="7082" y="489"/>
                    <a:pt x="7123" y="367"/>
                    <a:pt x="7082" y="204"/>
                  </a:cubicBezTo>
                  <a:cubicBezTo>
                    <a:pt x="7041" y="82"/>
                    <a:pt x="687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4769400" y="4637475"/>
              <a:ext cx="178075" cy="59050"/>
            </a:xfrm>
            <a:custGeom>
              <a:avLst/>
              <a:gdLst/>
              <a:ahLst/>
              <a:cxnLst/>
              <a:rect l="l" t="t" r="r" b="b"/>
              <a:pathLst>
                <a:path w="7123" h="2362" extrusionOk="0">
                  <a:moveTo>
                    <a:pt x="5780" y="693"/>
                  </a:moveTo>
                  <a:lnTo>
                    <a:pt x="4540" y="1669"/>
                  </a:lnTo>
                  <a:lnTo>
                    <a:pt x="1344" y="1669"/>
                  </a:lnTo>
                  <a:lnTo>
                    <a:pt x="2565" y="693"/>
                  </a:lnTo>
                  <a:close/>
                  <a:moveTo>
                    <a:pt x="244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03" y="2321"/>
                    <a:pt x="4884" y="2280"/>
                  </a:cubicBezTo>
                  <a:lnTo>
                    <a:pt x="6960" y="611"/>
                  </a:lnTo>
                  <a:cubicBezTo>
                    <a:pt x="7082" y="489"/>
                    <a:pt x="7123" y="367"/>
                    <a:pt x="7082" y="204"/>
                  </a:cubicBezTo>
                  <a:cubicBezTo>
                    <a:pt x="7041"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a:off x="4661550" y="4637475"/>
              <a:ext cx="178075" cy="59050"/>
            </a:xfrm>
            <a:custGeom>
              <a:avLst/>
              <a:gdLst/>
              <a:ahLst/>
              <a:cxnLst/>
              <a:rect l="l" t="t" r="r" b="b"/>
              <a:pathLst>
                <a:path w="7123" h="2362" extrusionOk="0">
                  <a:moveTo>
                    <a:pt x="5821" y="693"/>
                  </a:moveTo>
                  <a:lnTo>
                    <a:pt x="4581" y="1669"/>
                  </a:lnTo>
                  <a:lnTo>
                    <a:pt x="1344" y="1669"/>
                  </a:lnTo>
                  <a:lnTo>
                    <a:pt x="2606" y="693"/>
                  </a:lnTo>
                  <a:close/>
                  <a:moveTo>
                    <a:pt x="2483" y="1"/>
                  </a:moveTo>
                  <a:cubicBezTo>
                    <a:pt x="2402" y="1"/>
                    <a:pt x="2321" y="41"/>
                    <a:pt x="2280" y="82"/>
                  </a:cubicBezTo>
                  <a:lnTo>
                    <a:pt x="164" y="1751"/>
                  </a:lnTo>
                  <a:cubicBezTo>
                    <a:pt x="42" y="1832"/>
                    <a:pt x="1" y="1995"/>
                    <a:pt x="82" y="2117"/>
                  </a:cubicBezTo>
                  <a:cubicBezTo>
                    <a:pt x="123" y="2280"/>
                    <a:pt x="245" y="2361"/>
                    <a:pt x="367" y="2361"/>
                  </a:cubicBezTo>
                  <a:lnTo>
                    <a:pt x="4681" y="2361"/>
                  </a:lnTo>
                  <a:cubicBezTo>
                    <a:pt x="4763" y="2361"/>
                    <a:pt x="4844" y="2321"/>
                    <a:pt x="4885" y="2280"/>
                  </a:cubicBezTo>
                  <a:lnTo>
                    <a:pt x="7001" y="611"/>
                  </a:lnTo>
                  <a:cubicBezTo>
                    <a:pt x="7082" y="489"/>
                    <a:pt x="7123" y="367"/>
                    <a:pt x="7082" y="204"/>
                  </a:cubicBezTo>
                  <a:cubicBezTo>
                    <a:pt x="7042"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a:off x="4124350" y="4637475"/>
              <a:ext cx="178075" cy="59050"/>
            </a:xfrm>
            <a:custGeom>
              <a:avLst/>
              <a:gdLst/>
              <a:ahLst/>
              <a:cxnLst/>
              <a:rect l="l" t="t" r="r" b="b"/>
              <a:pathLst>
                <a:path w="7123" h="2362" extrusionOk="0">
                  <a:moveTo>
                    <a:pt x="5821" y="693"/>
                  </a:moveTo>
                  <a:lnTo>
                    <a:pt x="4581" y="1669"/>
                  </a:lnTo>
                  <a:lnTo>
                    <a:pt x="1344" y="1669"/>
                  </a:lnTo>
                  <a:lnTo>
                    <a:pt x="2606" y="693"/>
                  </a:lnTo>
                  <a:close/>
                  <a:moveTo>
                    <a:pt x="2483" y="1"/>
                  </a:moveTo>
                  <a:cubicBezTo>
                    <a:pt x="2402" y="1"/>
                    <a:pt x="2321" y="41"/>
                    <a:pt x="2280" y="82"/>
                  </a:cubicBezTo>
                  <a:lnTo>
                    <a:pt x="164" y="1751"/>
                  </a:lnTo>
                  <a:cubicBezTo>
                    <a:pt x="42" y="1832"/>
                    <a:pt x="1" y="1995"/>
                    <a:pt x="82" y="2117"/>
                  </a:cubicBezTo>
                  <a:cubicBezTo>
                    <a:pt x="123" y="2280"/>
                    <a:pt x="245" y="2361"/>
                    <a:pt x="367" y="2361"/>
                  </a:cubicBezTo>
                  <a:lnTo>
                    <a:pt x="4681" y="2361"/>
                  </a:lnTo>
                  <a:cubicBezTo>
                    <a:pt x="4762" y="2361"/>
                    <a:pt x="4844" y="2321"/>
                    <a:pt x="4885" y="2280"/>
                  </a:cubicBezTo>
                  <a:lnTo>
                    <a:pt x="7001" y="611"/>
                  </a:lnTo>
                  <a:cubicBezTo>
                    <a:pt x="7082" y="489"/>
                    <a:pt x="7123" y="367"/>
                    <a:pt x="7082" y="204"/>
                  </a:cubicBezTo>
                  <a:cubicBezTo>
                    <a:pt x="7041" y="82"/>
                    <a:pt x="691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3538325" y="4763650"/>
              <a:ext cx="178075" cy="60050"/>
            </a:xfrm>
            <a:custGeom>
              <a:avLst/>
              <a:gdLst/>
              <a:ahLst/>
              <a:cxnLst/>
              <a:rect l="l" t="t" r="r" b="b"/>
              <a:pathLst>
                <a:path w="7123" h="2402" extrusionOk="0">
                  <a:moveTo>
                    <a:pt x="5764" y="692"/>
                  </a:moveTo>
                  <a:lnTo>
                    <a:pt x="4518"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00"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3"/>
            <p:cNvSpPr/>
            <p:nvPr/>
          </p:nvSpPr>
          <p:spPr>
            <a:xfrm>
              <a:off x="3642100" y="4679200"/>
              <a:ext cx="179100" cy="60050"/>
            </a:xfrm>
            <a:custGeom>
              <a:avLst/>
              <a:gdLst/>
              <a:ahLst/>
              <a:cxnLst/>
              <a:rect l="l" t="t" r="r" b="b"/>
              <a:pathLst>
                <a:path w="7164" h="2402" extrusionOk="0">
                  <a:moveTo>
                    <a:pt x="5805" y="692"/>
                  </a:moveTo>
                  <a:lnTo>
                    <a:pt x="4559" y="1710"/>
                  </a:lnTo>
                  <a:lnTo>
                    <a:pt x="1343" y="1710"/>
                  </a:lnTo>
                  <a:lnTo>
                    <a:pt x="2605" y="692"/>
                  </a:lnTo>
                  <a:close/>
                  <a:moveTo>
                    <a:pt x="2483" y="0"/>
                  </a:moveTo>
                  <a:cubicBezTo>
                    <a:pt x="2402" y="0"/>
                    <a:pt x="2320" y="41"/>
                    <a:pt x="2280" y="82"/>
                  </a:cubicBezTo>
                  <a:lnTo>
                    <a:pt x="163" y="1791"/>
                  </a:lnTo>
                  <a:cubicBezTo>
                    <a:pt x="82" y="1872"/>
                    <a:pt x="0" y="2035"/>
                    <a:pt x="82" y="2157"/>
                  </a:cubicBezTo>
                  <a:cubicBezTo>
                    <a:pt x="123" y="2279"/>
                    <a:pt x="245" y="2402"/>
                    <a:pt x="407" y="2402"/>
                  </a:cubicBezTo>
                  <a:lnTo>
                    <a:pt x="4681" y="2402"/>
                  </a:lnTo>
                  <a:cubicBezTo>
                    <a:pt x="4762" y="2402"/>
                    <a:pt x="4843" y="2361"/>
                    <a:pt x="4884" y="2320"/>
                  </a:cubicBezTo>
                  <a:lnTo>
                    <a:pt x="7000" y="611"/>
                  </a:lnTo>
                  <a:cubicBezTo>
                    <a:pt x="7082" y="529"/>
                    <a:pt x="7163" y="367"/>
                    <a:pt x="7082" y="245"/>
                  </a:cubicBezTo>
                  <a:cubicBezTo>
                    <a:pt x="7041" y="122"/>
                    <a:pt x="6919" y="0"/>
                    <a:pt x="6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3"/>
            <p:cNvSpPr/>
            <p:nvPr/>
          </p:nvSpPr>
          <p:spPr>
            <a:xfrm>
              <a:off x="4877250"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1"/>
                    <a:pt x="4844" y="2280"/>
                  </a:cubicBezTo>
                  <a:lnTo>
                    <a:pt x="6960" y="611"/>
                  </a:lnTo>
                  <a:cubicBezTo>
                    <a:pt x="7082" y="489"/>
                    <a:pt x="7123" y="367"/>
                    <a:pt x="7082" y="204"/>
                  </a:cubicBezTo>
                  <a:cubicBezTo>
                    <a:pt x="7001" y="82"/>
                    <a:pt x="687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3485425"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3695000" y="4637475"/>
              <a:ext cx="178075" cy="59050"/>
            </a:xfrm>
            <a:custGeom>
              <a:avLst/>
              <a:gdLst/>
              <a:ahLst/>
              <a:cxnLst/>
              <a:rect l="l" t="t" r="r" b="b"/>
              <a:pathLst>
                <a:path w="7123" h="2362" extrusionOk="0">
                  <a:moveTo>
                    <a:pt x="5786" y="693"/>
                  </a:moveTo>
                  <a:lnTo>
                    <a:pt x="4559" y="1669"/>
                  </a:lnTo>
                  <a:lnTo>
                    <a:pt x="1303" y="1669"/>
                  </a:lnTo>
                  <a:lnTo>
                    <a:pt x="2565" y="693"/>
                  </a:lnTo>
                  <a:close/>
                  <a:moveTo>
                    <a:pt x="2443" y="1"/>
                  </a:moveTo>
                  <a:cubicBezTo>
                    <a:pt x="2361" y="1"/>
                    <a:pt x="2320" y="41"/>
                    <a:pt x="2239" y="82"/>
                  </a:cubicBezTo>
                  <a:lnTo>
                    <a:pt x="164" y="1751"/>
                  </a:lnTo>
                  <a:cubicBezTo>
                    <a:pt x="41" y="1832"/>
                    <a:pt x="1" y="1995"/>
                    <a:pt x="41" y="2117"/>
                  </a:cubicBezTo>
                  <a:cubicBezTo>
                    <a:pt x="82" y="2280"/>
                    <a:pt x="204" y="2361"/>
                    <a:pt x="367" y="2361"/>
                  </a:cubicBezTo>
                  <a:lnTo>
                    <a:pt x="4681" y="2361"/>
                  </a:lnTo>
                  <a:cubicBezTo>
                    <a:pt x="4722" y="2361"/>
                    <a:pt x="4803" y="2321"/>
                    <a:pt x="4884" y="2280"/>
                  </a:cubicBezTo>
                  <a:lnTo>
                    <a:pt x="6960" y="611"/>
                  </a:lnTo>
                  <a:cubicBezTo>
                    <a:pt x="7082" y="489"/>
                    <a:pt x="7123" y="367"/>
                    <a:pt x="7082" y="204"/>
                  </a:cubicBezTo>
                  <a:cubicBezTo>
                    <a:pt x="7041" y="82"/>
                    <a:pt x="6879"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3909675" y="4637475"/>
              <a:ext cx="178075" cy="59050"/>
            </a:xfrm>
            <a:custGeom>
              <a:avLst/>
              <a:gdLst/>
              <a:ahLst/>
              <a:cxnLst/>
              <a:rect l="l" t="t" r="r" b="b"/>
              <a:pathLst>
                <a:path w="7123" h="2362" extrusionOk="0">
                  <a:moveTo>
                    <a:pt x="5821" y="693"/>
                  </a:moveTo>
                  <a:lnTo>
                    <a:pt x="4581" y="1669"/>
                  </a:lnTo>
                  <a:lnTo>
                    <a:pt x="1344" y="1669"/>
                  </a:lnTo>
                  <a:lnTo>
                    <a:pt x="2565" y="693"/>
                  </a:lnTo>
                  <a:close/>
                  <a:moveTo>
                    <a:pt x="248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44" y="2321"/>
                    <a:pt x="4884" y="2280"/>
                  </a:cubicBezTo>
                  <a:lnTo>
                    <a:pt x="6960" y="611"/>
                  </a:lnTo>
                  <a:cubicBezTo>
                    <a:pt x="7082" y="489"/>
                    <a:pt x="7123" y="367"/>
                    <a:pt x="7082" y="204"/>
                  </a:cubicBezTo>
                  <a:cubicBezTo>
                    <a:pt x="7041" y="82"/>
                    <a:pt x="691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3801825" y="4637475"/>
              <a:ext cx="179100" cy="59050"/>
            </a:xfrm>
            <a:custGeom>
              <a:avLst/>
              <a:gdLst/>
              <a:ahLst/>
              <a:cxnLst/>
              <a:rect l="l" t="t" r="r" b="b"/>
              <a:pathLst>
                <a:path w="7164" h="2362" extrusionOk="0">
                  <a:moveTo>
                    <a:pt x="5821" y="693"/>
                  </a:moveTo>
                  <a:lnTo>
                    <a:pt x="4581" y="1669"/>
                  </a:lnTo>
                  <a:lnTo>
                    <a:pt x="1344" y="1669"/>
                  </a:lnTo>
                  <a:lnTo>
                    <a:pt x="2606" y="693"/>
                  </a:lnTo>
                  <a:close/>
                  <a:moveTo>
                    <a:pt x="2483" y="1"/>
                  </a:moveTo>
                  <a:cubicBezTo>
                    <a:pt x="2402" y="1"/>
                    <a:pt x="2321" y="41"/>
                    <a:pt x="2280" y="82"/>
                  </a:cubicBezTo>
                  <a:lnTo>
                    <a:pt x="164" y="1751"/>
                  </a:lnTo>
                  <a:cubicBezTo>
                    <a:pt x="82" y="1832"/>
                    <a:pt x="1" y="1995"/>
                    <a:pt x="82" y="2117"/>
                  </a:cubicBezTo>
                  <a:cubicBezTo>
                    <a:pt x="123" y="2280"/>
                    <a:pt x="245" y="2361"/>
                    <a:pt x="408" y="2361"/>
                  </a:cubicBezTo>
                  <a:lnTo>
                    <a:pt x="4681" y="2361"/>
                  </a:lnTo>
                  <a:cubicBezTo>
                    <a:pt x="4762" y="2361"/>
                    <a:pt x="4844" y="2321"/>
                    <a:pt x="4885" y="2280"/>
                  </a:cubicBezTo>
                  <a:lnTo>
                    <a:pt x="7001" y="611"/>
                  </a:lnTo>
                  <a:cubicBezTo>
                    <a:pt x="7123" y="489"/>
                    <a:pt x="7164" y="367"/>
                    <a:pt x="7082" y="204"/>
                  </a:cubicBezTo>
                  <a:cubicBezTo>
                    <a:pt x="7042" y="82"/>
                    <a:pt x="6919" y="1"/>
                    <a:pt x="6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4017525"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63" y="1751"/>
                  </a:lnTo>
                  <a:cubicBezTo>
                    <a:pt x="41" y="1832"/>
                    <a:pt x="1" y="1995"/>
                    <a:pt x="41" y="2117"/>
                  </a:cubicBezTo>
                  <a:cubicBezTo>
                    <a:pt x="82" y="2280"/>
                    <a:pt x="204" y="2361"/>
                    <a:pt x="367" y="2361"/>
                  </a:cubicBezTo>
                  <a:lnTo>
                    <a:pt x="4640" y="2361"/>
                  </a:lnTo>
                  <a:cubicBezTo>
                    <a:pt x="4722" y="2361"/>
                    <a:pt x="4803" y="2321"/>
                    <a:pt x="4884" y="2280"/>
                  </a:cubicBezTo>
                  <a:lnTo>
                    <a:pt x="6960" y="611"/>
                  </a:lnTo>
                  <a:cubicBezTo>
                    <a:pt x="7082" y="489"/>
                    <a:pt x="7123" y="367"/>
                    <a:pt x="7082" y="204"/>
                  </a:cubicBezTo>
                  <a:cubicBezTo>
                    <a:pt x="7001" y="82"/>
                    <a:pt x="6879"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4791800" y="4478775"/>
              <a:ext cx="657275" cy="73275"/>
            </a:xfrm>
            <a:custGeom>
              <a:avLst/>
              <a:gdLst/>
              <a:ahLst/>
              <a:cxnLst/>
              <a:rect l="l" t="t" r="r" b="b"/>
              <a:pathLst>
                <a:path w="26291" h="2931" extrusionOk="0">
                  <a:moveTo>
                    <a:pt x="5087" y="0"/>
                  </a:moveTo>
                  <a:lnTo>
                    <a:pt x="4925" y="41"/>
                  </a:lnTo>
                  <a:lnTo>
                    <a:pt x="326" y="2238"/>
                  </a:lnTo>
                  <a:cubicBezTo>
                    <a:pt x="0" y="2401"/>
                    <a:pt x="122" y="2930"/>
                    <a:pt x="489" y="2930"/>
                  </a:cubicBezTo>
                  <a:lnTo>
                    <a:pt x="22913" y="2930"/>
                  </a:lnTo>
                  <a:cubicBezTo>
                    <a:pt x="22994" y="2930"/>
                    <a:pt x="23075" y="2890"/>
                    <a:pt x="23116" y="2849"/>
                  </a:cubicBezTo>
                  <a:lnTo>
                    <a:pt x="26006" y="651"/>
                  </a:lnTo>
                  <a:cubicBezTo>
                    <a:pt x="26290" y="448"/>
                    <a:pt x="26128" y="0"/>
                    <a:pt x="25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3"/>
            <p:cNvSpPr/>
            <p:nvPr/>
          </p:nvSpPr>
          <p:spPr>
            <a:xfrm>
              <a:off x="4786700" y="4470625"/>
              <a:ext cx="667450" cy="89550"/>
            </a:xfrm>
            <a:custGeom>
              <a:avLst/>
              <a:gdLst/>
              <a:ahLst/>
              <a:cxnLst/>
              <a:rect l="l" t="t" r="r" b="b"/>
              <a:pathLst>
                <a:path w="26698" h="3582" extrusionOk="0">
                  <a:moveTo>
                    <a:pt x="26006" y="652"/>
                  </a:moveTo>
                  <a:lnTo>
                    <a:pt x="26047" y="692"/>
                  </a:lnTo>
                  <a:lnTo>
                    <a:pt x="26006" y="692"/>
                  </a:lnTo>
                  <a:lnTo>
                    <a:pt x="23117" y="2931"/>
                  </a:lnTo>
                  <a:lnTo>
                    <a:pt x="693" y="2931"/>
                  </a:lnTo>
                  <a:lnTo>
                    <a:pt x="652" y="2890"/>
                  </a:lnTo>
                  <a:lnTo>
                    <a:pt x="693" y="2890"/>
                  </a:lnTo>
                  <a:lnTo>
                    <a:pt x="5251" y="692"/>
                  </a:lnTo>
                  <a:lnTo>
                    <a:pt x="5332" y="652"/>
                  </a:lnTo>
                  <a:close/>
                  <a:moveTo>
                    <a:pt x="5210" y="0"/>
                  </a:moveTo>
                  <a:lnTo>
                    <a:pt x="5047" y="41"/>
                  </a:lnTo>
                  <a:lnTo>
                    <a:pt x="5006" y="41"/>
                  </a:lnTo>
                  <a:lnTo>
                    <a:pt x="367" y="2279"/>
                  </a:lnTo>
                  <a:cubicBezTo>
                    <a:pt x="123" y="2402"/>
                    <a:pt x="1" y="2646"/>
                    <a:pt x="1" y="2890"/>
                  </a:cubicBezTo>
                  <a:cubicBezTo>
                    <a:pt x="1" y="3053"/>
                    <a:pt x="41" y="3256"/>
                    <a:pt x="163" y="3378"/>
                  </a:cubicBezTo>
                  <a:cubicBezTo>
                    <a:pt x="286" y="3500"/>
                    <a:pt x="489" y="3582"/>
                    <a:pt x="693" y="3582"/>
                  </a:cubicBezTo>
                  <a:lnTo>
                    <a:pt x="23117" y="3582"/>
                  </a:lnTo>
                  <a:cubicBezTo>
                    <a:pt x="23279" y="3582"/>
                    <a:pt x="23442" y="3541"/>
                    <a:pt x="23524" y="3460"/>
                  </a:cubicBezTo>
                  <a:lnTo>
                    <a:pt x="23564" y="3460"/>
                  </a:lnTo>
                  <a:lnTo>
                    <a:pt x="26454" y="1221"/>
                  </a:lnTo>
                  <a:cubicBezTo>
                    <a:pt x="26617" y="1099"/>
                    <a:pt x="26698" y="896"/>
                    <a:pt x="26698" y="692"/>
                  </a:cubicBezTo>
                  <a:cubicBezTo>
                    <a:pt x="26698" y="489"/>
                    <a:pt x="26657" y="326"/>
                    <a:pt x="26535" y="204"/>
                  </a:cubicBezTo>
                  <a:cubicBezTo>
                    <a:pt x="26413" y="82"/>
                    <a:pt x="26210" y="0"/>
                    <a:pt x="260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3"/>
            <p:cNvSpPr/>
            <p:nvPr/>
          </p:nvSpPr>
          <p:spPr>
            <a:xfrm>
              <a:off x="5097025" y="4128775"/>
              <a:ext cx="102775" cy="392750"/>
            </a:xfrm>
            <a:custGeom>
              <a:avLst/>
              <a:gdLst/>
              <a:ahLst/>
              <a:cxnLst/>
              <a:rect l="l" t="t" r="r" b="b"/>
              <a:pathLst>
                <a:path w="4111" h="15710" extrusionOk="0">
                  <a:moveTo>
                    <a:pt x="0" y="0"/>
                  </a:moveTo>
                  <a:lnTo>
                    <a:pt x="0" y="15709"/>
                  </a:lnTo>
                  <a:lnTo>
                    <a:pt x="4111" y="15709"/>
                  </a:lnTo>
                  <a:lnTo>
                    <a:pt x="41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5088875" y="4119600"/>
              <a:ext cx="120075" cy="410050"/>
            </a:xfrm>
            <a:custGeom>
              <a:avLst/>
              <a:gdLst/>
              <a:ahLst/>
              <a:cxnLst/>
              <a:rect l="l" t="t" r="r" b="b"/>
              <a:pathLst>
                <a:path w="4803" h="16402" extrusionOk="0">
                  <a:moveTo>
                    <a:pt x="4111" y="693"/>
                  </a:moveTo>
                  <a:lnTo>
                    <a:pt x="4111" y="15751"/>
                  </a:lnTo>
                  <a:lnTo>
                    <a:pt x="652" y="15751"/>
                  </a:lnTo>
                  <a:lnTo>
                    <a:pt x="652" y="693"/>
                  </a:lnTo>
                  <a:close/>
                  <a:moveTo>
                    <a:pt x="326" y="1"/>
                  </a:moveTo>
                  <a:cubicBezTo>
                    <a:pt x="245" y="1"/>
                    <a:pt x="164" y="42"/>
                    <a:pt x="82" y="123"/>
                  </a:cubicBezTo>
                  <a:cubicBezTo>
                    <a:pt x="41" y="164"/>
                    <a:pt x="1" y="286"/>
                    <a:pt x="1" y="367"/>
                  </a:cubicBezTo>
                  <a:lnTo>
                    <a:pt x="1" y="16076"/>
                  </a:lnTo>
                  <a:cubicBezTo>
                    <a:pt x="1" y="16158"/>
                    <a:pt x="41" y="16239"/>
                    <a:pt x="82" y="16320"/>
                  </a:cubicBezTo>
                  <a:cubicBezTo>
                    <a:pt x="164" y="16361"/>
                    <a:pt x="245" y="16402"/>
                    <a:pt x="326" y="16402"/>
                  </a:cubicBezTo>
                  <a:lnTo>
                    <a:pt x="4437" y="16402"/>
                  </a:lnTo>
                  <a:cubicBezTo>
                    <a:pt x="4559" y="16402"/>
                    <a:pt x="4640" y="16361"/>
                    <a:pt x="4681" y="16320"/>
                  </a:cubicBezTo>
                  <a:cubicBezTo>
                    <a:pt x="4762" y="16239"/>
                    <a:pt x="4803" y="16158"/>
                    <a:pt x="4803" y="16076"/>
                  </a:cubicBezTo>
                  <a:lnTo>
                    <a:pt x="4803" y="367"/>
                  </a:lnTo>
                  <a:cubicBezTo>
                    <a:pt x="4803" y="286"/>
                    <a:pt x="4762" y="164"/>
                    <a:pt x="4681" y="123"/>
                  </a:cubicBezTo>
                  <a:cubicBezTo>
                    <a:pt x="4640" y="42"/>
                    <a:pt x="4559" y="1"/>
                    <a:pt x="4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3"/>
            <p:cNvSpPr/>
            <p:nvPr/>
          </p:nvSpPr>
          <p:spPr>
            <a:xfrm>
              <a:off x="5080750" y="4128775"/>
              <a:ext cx="135325" cy="284900"/>
            </a:xfrm>
            <a:custGeom>
              <a:avLst/>
              <a:gdLst/>
              <a:ahLst/>
              <a:cxnLst/>
              <a:rect l="l" t="t" r="r" b="b"/>
              <a:pathLst>
                <a:path w="5413" h="11396" extrusionOk="0">
                  <a:moveTo>
                    <a:pt x="0" y="0"/>
                  </a:moveTo>
                  <a:lnTo>
                    <a:pt x="0" y="11395"/>
                  </a:lnTo>
                  <a:lnTo>
                    <a:pt x="5413" y="11395"/>
                  </a:lnTo>
                  <a:lnTo>
                    <a:pt x="54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5072600" y="4119600"/>
              <a:ext cx="152650" cy="302200"/>
            </a:xfrm>
            <a:custGeom>
              <a:avLst/>
              <a:gdLst/>
              <a:ahLst/>
              <a:cxnLst/>
              <a:rect l="l" t="t" r="r" b="b"/>
              <a:pathLst>
                <a:path w="6106" h="12088" extrusionOk="0">
                  <a:moveTo>
                    <a:pt x="5413" y="693"/>
                  </a:moveTo>
                  <a:lnTo>
                    <a:pt x="5413" y="11437"/>
                  </a:lnTo>
                  <a:lnTo>
                    <a:pt x="652" y="11437"/>
                  </a:lnTo>
                  <a:lnTo>
                    <a:pt x="652" y="693"/>
                  </a:lnTo>
                  <a:close/>
                  <a:moveTo>
                    <a:pt x="326" y="1"/>
                  </a:moveTo>
                  <a:cubicBezTo>
                    <a:pt x="245" y="1"/>
                    <a:pt x="163" y="42"/>
                    <a:pt x="82" y="123"/>
                  </a:cubicBezTo>
                  <a:cubicBezTo>
                    <a:pt x="41" y="164"/>
                    <a:pt x="1" y="286"/>
                    <a:pt x="1" y="367"/>
                  </a:cubicBezTo>
                  <a:lnTo>
                    <a:pt x="1" y="11762"/>
                  </a:lnTo>
                  <a:cubicBezTo>
                    <a:pt x="1" y="11844"/>
                    <a:pt x="41" y="11925"/>
                    <a:pt x="82" y="12007"/>
                  </a:cubicBezTo>
                  <a:cubicBezTo>
                    <a:pt x="163" y="12088"/>
                    <a:pt x="245" y="12088"/>
                    <a:pt x="326" y="12088"/>
                  </a:cubicBezTo>
                  <a:lnTo>
                    <a:pt x="5739" y="12088"/>
                  </a:lnTo>
                  <a:cubicBezTo>
                    <a:pt x="5820" y="12088"/>
                    <a:pt x="5942" y="12088"/>
                    <a:pt x="5983" y="12007"/>
                  </a:cubicBezTo>
                  <a:cubicBezTo>
                    <a:pt x="6064" y="11925"/>
                    <a:pt x="6105" y="11844"/>
                    <a:pt x="6105" y="11762"/>
                  </a:cubicBezTo>
                  <a:lnTo>
                    <a:pt x="6105" y="367"/>
                  </a:lnTo>
                  <a:cubicBezTo>
                    <a:pt x="6105" y="286"/>
                    <a:pt x="6064" y="164"/>
                    <a:pt x="5983" y="123"/>
                  </a:cubicBezTo>
                  <a:cubicBezTo>
                    <a:pt x="5942" y="42"/>
                    <a:pt x="5820" y="1"/>
                    <a:pt x="5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3"/>
            <p:cNvSpPr/>
            <p:nvPr/>
          </p:nvSpPr>
          <p:spPr>
            <a:xfrm>
              <a:off x="4319700" y="2821375"/>
              <a:ext cx="1707275" cy="1335900"/>
            </a:xfrm>
            <a:custGeom>
              <a:avLst/>
              <a:gdLst/>
              <a:ahLst/>
              <a:cxnLst/>
              <a:rect l="l" t="t" r="r" b="b"/>
              <a:pathLst>
                <a:path w="68291" h="53436" extrusionOk="0">
                  <a:moveTo>
                    <a:pt x="1" y="0"/>
                  </a:moveTo>
                  <a:lnTo>
                    <a:pt x="1" y="53436"/>
                  </a:lnTo>
                  <a:lnTo>
                    <a:pt x="68290" y="53436"/>
                  </a:lnTo>
                  <a:lnTo>
                    <a:pt x="682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3"/>
            <p:cNvSpPr/>
            <p:nvPr/>
          </p:nvSpPr>
          <p:spPr>
            <a:xfrm>
              <a:off x="4310550" y="2813225"/>
              <a:ext cx="1724550" cy="1352200"/>
            </a:xfrm>
            <a:custGeom>
              <a:avLst/>
              <a:gdLst/>
              <a:ahLst/>
              <a:cxnLst/>
              <a:rect l="l" t="t" r="r" b="b"/>
              <a:pathLst>
                <a:path w="68982" h="54088" extrusionOk="0">
                  <a:moveTo>
                    <a:pt x="68290" y="693"/>
                  </a:moveTo>
                  <a:lnTo>
                    <a:pt x="68290" y="53395"/>
                  </a:lnTo>
                  <a:lnTo>
                    <a:pt x="692" y="53395"/>
                  </a:lnTo>
                  <a:lnTo>
                    <a:pt x="692" y="693"/>
                  </a:lnTo>
                  <a:close/>
                  <a:moveTo>
                    <a:pt x="367" y="1"/>
                  </a:moveTo>
                  <a:cubicBezTo>
                    <a:pt x="245" y="1"/>
                    <a:pt x="163" y="41"/>
                    <a:pt x="123" y="82"/>
                  </a:cubicBezTo>
                  <a:cubicBezTo>
                    <a:pt x="41" y="163"/>
                    <a:pt x="0" y="245"/>
                    <a:pt x="0" y="326"/>
                  </a:cubicBezTo>
                  <a:lnTo>
                    <a:pt x="0" y="53762"/>
                  </a:lnTo>
                  <a:cubicBezTo>
                    <a:pt x="0" y="53843"/>
                    <a:pt x="41" y="53924"/>
                    <a:pt x="123" y="54006"/>
                  </a:cubicBezTo>
                  <a:cubicBezTo>
                    <a:pt x="163" y="54047"/>
                    <a:pt x="245" y="54087"/>
                    <a:pt x="367" y="54087"/>
                  </a:cubicBezTo>
                  <a:lnTo>
                    <a:pt x="68656" y="54087"/>
                  </a:lnTo>
                  <a:cubicBezTo>
                    <a:pt x="68738" y="54087"/>
                    <a:pt x="68819" y="54047"/>
                    <a:pt x="68901" y="54006"/>
                  </a:cubicBezTo>
                  <a:cubicBezTo>
                    <a:pt x="68941" y="53924"/>
                    <a:pt x="68982" y="53843"/>
                    <a:pt x="68982" y="53762"/>
                  </a:cubicBezTo>
                  <a:lnTo>
                    <a:pt x="68982" y="326"/>
                  </a:lnTo>
                  <a:cubicBezTo>
                    <a:pt x="68982" y="245"/>
                    <a:pt x="68941" y="163"/>
                    <a:pt x="68901" y="82"/>
                  </a:cubicBezTo>
                  <a:cubicBezTo>
                    <a:pt x="68819" y="41"/>
                    <a:pt x="68738" y="1"/>
                    <a:pt x="68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4410250" y="2892600"/>
              <a:ext cx="1525150" cy="1193450"/>
            </a:xfrm>
            <a:custGeom>
              <a:avLst/>
              <a:gdLst/>
              <a:ahLst/>
              <a:cxnLst/>
              <a:rect l="l" t="t" r="r" b="b"/>
              <a:pathLst>
                <a:path w="61006" h="47738" extrusionOk="0">
                  <a:moveTo>
                    <a:pt x="1" y="0"/>
                  </a:moveTo>
                  <a:lnTo>
                    <a:pt x="1" y="47738"/>
                  </a:lnTo>
                  <a:lnTo>
                    <a:pt x="61006" y="47738"/>
                  </a:lnTo>
                  <a:lnTo>
                    <a:pt x="61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3"/>
            <p:cNvSpPr/>
            <p:nvPr/>
          </p:nvSpPr>
          <p:spPr>
            <a:xfrm>
              <a:off x="4402125" y="2884450"/>
              <a:ext cx="1541425" cy="1209750"/>
            </a:xfrm>
            <a:custGeom>
              <a:avLst/>
              <a:gdLst/>
              <a:ahLst/>
              <a:cxnLst/>
              <a:rect l="l" t="t" r="r" b="b"/>
              <a:pathLst>
                <a:path w="61657" h="48390" extrusionOk="0">
                  <a:moveTo>
                    <a:pt x="61005" y="692"/>
                  </a:moveTo>
                  <a:lnTo>
                    <a:pt x="61005" y="47698"/>
                  </a:lnTo>
                  <a:lnTo>
                    <a:pt x="692" y="47698"/>
                  </a:lnTo>
                  <a:lnTo>
                    <a:pt x="692" y="692"/>
                  </a:lnTo>
                  <a:close/>
                  <a:moveTo>
                    <a:pt x="326" y="0"/>
                  </a:moveTo>
                  <a:cubicBezTo>
                    <a:pt x="244" y="0"/>
                    <a:pt x="163" y="41"/>
                    <a:pt x="122" y="123"/>
                  </a:cubicBezTo>
                  <a:cubicBezTo>
                    <a:pt x="41" y="163"/>
                    <a:pt x="0" y="245"/>
                    <a:pt x="0" y="326"/>
                  </a:cubicBezTo>
                  <a:lnTo>
                    <a:pt x="0" y="48064"/>
                  </a:lnTo>
                  <a:cubicBezTo>
                    <a:pt x="0" y="48145"/>
                    <a:pt x="41" y="48227"/>
                    <a:pt x="122" y="48267"/>
                  </a:cubicBezTo>
                  <a:cubicBezTo>
                    <a:pt x="163" y="48349"/>
                    <a:pt x="244" y="48389"/>
                    <a:pt x="326" y="48389"/>
                  </a:cubicBezTo>
                  <a:lnTo>
                    <a:pt x="61331" y="48389"/>
                  </a:lnTo>
                  <a:cubicBezTo>
                    <a:pt x="61412" y="48389"/>
                    <a:pt x="61493" y="48349"/>
                    <a:pt x="61575" y="48267"/>
                  </a:cubicBezTo>
                  <a:cubicBezTo>
                    <a:pt x="61616" y="48227"/>
                    <a:pt x="61656" y="48145"/>
                    <a:pt x="61656" y="48064"/>
                  </a:cubicBezTo>
                  <a:lnTo>
                    <a:pt x="61656" y="326"/>
                  </a:lnTo>
                  <a:cubicBezTo>
                    <a:pt x="61656" y="245"/>
                    <a:pt x="61616" y="163"/>
                    <a:pt x="61575" y="123"/>
                  </a:cubicBezTo>
                  <a:cubicBezTo>
                    <a:pt x="61493" y="41"/>
                    <a:pt x="61412" y="0"/>
                    <a:pt x="61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3"/>
            <p:cNvSpPr/>
            <p:nvPr/>
          </p:nvSpPr>
          <p:spPr>
            <a:xfrm>
              <a:off x="4506925" y="2953625"/>
              <a:ext cx="534150" cy="335775"/>
            </a:xfrm>
            <a:custGeom>
              <a:avLst/>
              <a:gdLst/>
              <a:ahLst/>
              <a:cxnLst/>
              <a:rect l="l" t="t" r="r" b="b"/>
              <a:pathLst>
                <a:path w="21366" h="13431" extrusionOk="0">
                  <a:moveTo>
                    <a:pt x="366" y="82"/>
                  </a:moveTo>
                  <a:cubicBezTo>
                    <a:pt x="163" y="82"/>
                    <a:pt x="0" y="245"/>
                    <a:pt x="0" y="489"/>
                  </a:cubicBezTo>
                  <a:cubicBezTo>
                    <a:pt x="0" y="693"/>
                    <a:pt x="163" y="856"/>
                    <a:pt x="366" y="856"/>
                  </a:cubicBezTo>
                  <a:lnTo>
                    <a:pt x="1953" y="856"/>
                  </a:lnTo>
                  <a:cubicBezTo>
                    <a:pt x="2157" y="856"/>
                    <a:pt x="2320" y="693"/>
                    <a:pt x="2320" y="489"/>
                  </a:cubicBezTo>
                  <a:cubicBezTo>
                    <a:pt x="2320" y="245"/>
                    <a:pt x="2157" y="82"/>
                    <a:pt x="1953" y="82"/>
                  </a:cubicBezTo>
                  <a:close/>
                  <a:moveTo>
                    <a:pt x="3703" y="82"/>
                  </a:moveTo>
                  <a:cubicBezTo>
                    <a:pt x="3500" y="82"/>
                    <a:pt x="3337" y="245"/>
                    <a:pt x="3337" y="489"/>
                  </a:cubicBezTo>
                  <a:cubicBezTo>
                    <a:pt x="3337" y="693"/>
                    <a:pt x="3500" y="856"/>
                    <a:pt x="3703" y="856"/>
                  </a:cubicBezTo>
                  <a:lnTo>
                    <a:pt x="7814" y="856"/>
                  </a:lnTo>
                  <a:cubicBezTo>
                    <a:pt x="8058" y="856"/>
                    <a:pt x="8221" y="693"/>
                    <a:pt x="8221" y="489"/>
                  </a:cubicBezTo>
                  <a:cubicBezTo>
                    <a:pt x="8221" y="245"/>
                    <a:pt x="8058" y="82"/>
                    <a:pt x="7814" y="82"/>
                  </a:cubicBezTo>
                  <a:close/>
                  <a:moveTo>
                    <a:pt x="9605" y="1"/>
                  </a:moveTo>
                  <a:cubicBezTo>
                    <a:pt x="9320" y="1"/>
                    <a:pt x="9157" y="204"/>
                    <a:pt x="9157" y="489"/>
                  </a:cubicBezTo>
                  <a:cubicBezTo>
                    <a:pt x="9157" y="733"/>
                    <a:pt x="9320" y="937"/>
                    <a:pt x="9605" y="937"/>
                  </a:cubicBezTo>
                  <a:cubicBezTo>
                    <a:pt x="9849" y="937"/>
                    <a:pt x="10052" y="733"/>
                    <a:pt x="10052" y="489"/>
                  </a:cubicBezTo>
                  <a:cubicBezTo>
                    <a:pt x="10052" y="204"/>
                    <a:pt x="9849" y="1"/>
                    <a:pt x="9605" y="1"/>
                  </a:cubicBezTo>
                  <a:close/>
                  <a:moveTo>
                    <a:pt x="10948" y="1"/>
                  </a:moveTo>
                  <a:cubicBezTo>
                    <a:pt x="10703" y="1"/>
                    <a:pt x="10500" y="204"/>
                    <a:pt x="10500" y="489"/>
                  </a:cubicBezTo>
                  <a:cubicBezTo>
                    <a:pt x="10500" y="733"/>
                    <a:pt x="10703" y="937"/>
                    <a:pt x="10948" y="937"/>
                  </a:cubicBezTo>
                  <a:cubicBezTo>
                    <a:pt x="11192" y="937"/>
                    <a:pt x="11395" y="733"/>
                    <a:pt x="11395" y="489"/>
                  </a:cubicBezTo>
                  <a:cubicBezTo>
                    <a:pt x="11395" y="204"/>
                    <a:pt x="11192" y="1"/>
                    <a:pt x="10948" y="1"/>
                  </a:cubicBezTo>
                  <a:close/>
                  <a:moveTo>
                    <a:pt x="12291" y="1"/>
                  </a:moveTo>
                  <a:cubicBezTo>
                    <a:pt x="12046" y="1"/>
                    <a:pt x="11843" y="204"/>
                    <a:pt x="11843" y="489"/>
                  </a:cubicBezTo>
                  <a:cubicBezTo>
                    <a:pt x="11843" y="733"/>
                    <a:pt x="12046" y="937"/>
                    <a:pt x="12291" y="937"/>
                  </a:cubicBezTo>
                  <a:cubicBezTo>
                    <a:pt x="12535" y="937"/>
                    <a:pt x="12738" y="733"/>
                    <a:pt x="12738" y="489"/>
                  </a:cubicBezTo>
                  <a:cubicBezTo>
                    <a:pt x="12738" y="204"/>
                    <a:pt x="12535" y="1"/>
                    <a:pt x="12291" y="1"/>
                  </a:cubicBezTo>
                  <a:close/>
                  <a:moveTo>
                    <a:pt x="13634" y="1"/>
                  </a:moveTo>
                  <a:cubicBezTo>
                    <a:pt x="13389" y="1"/>
                    <a:pt x="13186" y="204"/>
                    <a:pt x="13186" y="489"/>
                  </a:cubicBezTo>
                  <a:cubicBezTo>
                    <a:pt x="13186" y="733"/>
                    <a:pt x="13389" y="937"/>
                    <a:pt x="13634" y="937"/>
                  </a:cubicBezTo>
                  <a:cubicBezTo>
                    <a:pt x="13878" y="937"/>
                    <a:pt x="14081" y="733"/>
                    <a:pt x="14081" y="489"/>
                  </a:cubicBezTo>
                  <a:cubicBezTo>
                    <a:pt x="14081" y="204"/>
                    <a:pt x="13878" y="1"/>
                    <a:pt x="13634" y="1"/>
                  </a:cubicBezTo>
                  <a:close/>
                  <a:moveTo>
                    <a:pt x="14977" y="1"/>
                  </a:moveTo>
                  <a:cubicBezTo>
                    <a:pt x="14732" y="1"/>
                    <a:pt x="14529" y="204"/>
                    <a:pt x="14529" y="489"/>
                  </a:cubicBezTo>
                  <a:cubicBezTo>
                    <a:pt x="14529" y="733"/>
                    <a:pt x="14732" y="937"/>
                    <a:pt x="14977" y="937"/>
                  </a:cubicBezTo>
                  <a:cubicBezTo>
                    <a:pt x="15221" y="937"/>
                    <a:pt x="15424" y="733"/>
                    <a:pt x="15424" y="489"/>
                  </a:cubicBezTo>
                  <a:cubicBezTo>
                    <a:pt x="15424" y="204"/>
                    <a:pt x="15221" y="1"/>
                    <a:pt x="14977" y="1"/>
                  </a:cubicBezTo>
                  <a:close/>
                  <a:moveTo>
                    <a:pt x="16320" y="1"/>
                  </a:moveTo>
                  <a:cubicBezTo>
                    <a:pt x="16075" y="1"/>
                    <a:pt x="15872" y="204"/>
                    <a:pt x="15872" y="489"/>
                  </a:cubicBezTo>
                  <a:cubicBezTo>
                    <a:pt x="15872" y="733"/>
                    <a:pt x="16075" y="937"/>
                    <a:pt x="16320" y="937"/>
                  </a:cubicBezTo>
                  <a:cubicBezTo>
                    <a:pt x="16564" y="937"/>
                    <a:pt x="16767" y="733"/>
                    <a:pt x="16767" y="489"/>
                  </a:cubicBezTo>
                  <a:cubicBezTo>
                    <a:pt x="16767" y="204"/>
                    <a:pt x="16564" y="1"/>
                    <a:pt x="16320" y="1"/>
                  </a:cubicBezTo>
                  <a:close/>
                  <a:moveTo>
                    <a:pt x="366" y="1873"/>
                  </a:moveTo>
                  <a:cubicBezTo>
                    <a:pt x="163" y="1873"/>
                    <a:pt x="0" y="2036"/>
                    <a:pt x="0" y="2280"/>
                  </a:cubicBezTo>
                  <a:cubicBezTo>
                    <a:pt x="0" y="2483"/>
                    <a:pt x="163" y="2646"/>
                    <a:pt x="366" y="2646"/>
                  </a:cubicBezTo>
                  <a:lnTo>
                    <a:pt x="1953" y="2646"/>
                  </a:lnTo>
                  <a:cubicBezTo>
                    <a:pt x="2157" y="2646"/>
                    <a:pt x="2320" y="2483"/>
                    <a:pt x="2320" y="2280"/>
                  </a:cubicBezTo>
                  <a:cubicBezTo>
                    <a:pt x="2320" y="2036"/>
                    <a:pt x="2157" y="1873"/>
                    <a:pt x="1953" y="1873"/>
                  </a:cubicBezTo>
                  <a:close/>
                  <a:moveTo>
                    <a:pt x="3703" y="1873"/>
                  </a:moveTo>
                  <a:cubicBezTo>
                    <a:pt x="3500" y="1873"/>
                    <a:pt x="3337" y="2036"/>
                    <a:pt x="3337" y="2280"/>
                  </a:cubicBezTo>
                  <a:cubicBezTo>
                    <a:pt x="3337" y="2483"/>
                    <a:pt x="3500" y="2646"/>
                    <a:pt x="3703" y="2646"/>
                  </a:cubicBezTo>
                  <a:lnTo>
                    <a:pt x="7814" y="2646"/>
                  </a:lnTo>
                  <a:cubicBezTo>
                    <a:pt x="8058" y="2646"/>
                    <a:pt x="8221" y="2483"/>
                    <a:pt x="8221" y="2280"/>
                  </a:cubicBezTo>
                  <a:cubicBezTo>
                    <a:pt x="8221" y="2036"/>
                    <a:pt x="8058" y="1873"/>
                    <a:pt x="7814" y="1873"/>
                  </a:cubicBezTo>
                  <a:close/>
                  <a:moveTo>
                    <a:pt x="366" y="3664"/>
                  </a:moveTo>
                  <a:cubicBezTo>
                    <a:pt x="163" y="3664"/>
                    <a:pt x="0" y="3867"/>
                    <a:pt x="0" y="4071"/>
                  </a:cubicBezTo>
                  <a:cubicBezTo>
                    <a:pt x="0" y="4274"/>
                    <a:pt x="163" y="4437"/>
                    <a:pt x="366" y="4437"/>
                  </a:cubicBezTo>
                  <a:lnTo>
                    <a:pt x="1953" y="4437"/>
                  </a:lnTo>
                  <a:cubicBezTo>
                    <a:pt x="2157" y="4437"/>
                    <a:pt x="2320" y="4274"/>
                    <a:pt x="2320" y="4071"/>
                  </a:cubicBezTo>
                  <a:cubicBezTo>
                    <a:pt x="2320" y="3867"/>
                    <a:pt x="2157" y="3664"/>
                    <a:pt x="1953" y="3664"/>
                  </a:cubicBezTo>
                  <a:close/>
                  <a:moveTo>
                    <a:pt x="3703" y="3664"/>
                  </a:moveTo>
                  <a:cubicBezTo>
                    <a:pt x="3500" y="3664"/>
                    <a:pt x="3337" y="3867"/>
                    <a:pt x="3337" y="4071"/>
                  </a:cubicBezTo>
                  <a:cubicBezTo>
                    <a:pt x="3337" y="4274"/>
                    <a:pt x="3500" y="4437"/>
                    <a:pt x="3703" y="4437"/>
                  </a:cubicBezTo>
                  <a:lnTo>
                    <a:pt x="7814" y="4437"/>
                  </a:lnTo>
                  <a:cubicBezTo>
                    <a:pt x="8058" y="4437"/>
                    <a:pt x="8221" y="4274"/>
                    <a:pt x="8221" y="4071"/>
                  </a:cubicBezTo>
                  <a:cubicBezTo>
                    <a:pt x="8221" y="3867"/>
                    <a:pt x="8058" y="3664"/>
                    <a:pt x="7814" y="3664"/>
                  </a:cubicBezTo>
                  <a:close/>
                  <a:moveTo>
                    <a:pt x="9605" y="3623"/>
                  </a:moveTo>
                  <a:cubicBezTo>
                    <a:pt x="9320" y="3623"/>
                    <a:pt x="9157" y="3826"/>
                    <a:pt x="9157" y="4071"/>
                  </a:cubicBezTo>
                  <a:cubicBezTo>
                    <a:pt x="9157" y="4315"/>
                    <a:pt x="9320" y="4518"/>
                    <a:pt x="9605" y="4518"/>
                  </a:cubicBezTo>
                  <a:cubicBezTo>
                    <a:pt x="9849" y="4518"/>
                    <a:pt x="10052" y="4315"/>
                    <a:pt x="10052" y="4071"/>
                  </a:cubicBezTo>
                  <a:cubicBezTo>
                    <a:pt x="10052" y="3826"/>
                    <a:pt x="9849" y="3623"/>
                    <a:pt x="9605" y="3623"/>
                  </a:cubicBezTo>
                  <a:close/>
                  <a:moveTo>
                    <a:pt x="10948" y="3623"/>
                  </a:moveTo>
                  <a:cubicBezTo>
                    <a:pt x="10703" y="3623"/>
                    <a:pt x="10500" y="3826"/>
                    <a:pt x="10500" y="4071"/>
                  </a:cubicBezTo>
                  <a:cubicBezTo>
                    <a:pt x="10500" y="4315"/>
                    <a:pt x="10703" y="4518"/>
                    <a:pt x="10948" y="4518"/>
                  </a:cubicBezTo>
                  <a:cubicBezTo>
                    <a:pt x="11192" y="4518"/>
                    <a:pt x="11395" y="4315"/>
                    <a:pt x="11395" y="4071"/>
                  </a:cubicBezTo>
                  <a:cubicBezTo>
                    <a:pt x="11395" y="3826"/>
                    <a:pt x="11192" y="3623"/>
                    <a:pt x="10948" y="3623"/>
                  </a:cubicBezTo>
                  <a:close/>
                  <a:moveTo>
                    <a:pt x="12291" y="3623"/>
                  </a:moveTo>
                  <a:cubicBezTo>
                    <a:pt x="12046" y="3623"/>
                    <a:pt x="11843" y="3826"/>
                    <a:pt x="11843" y="4071"/>
                  </a:cubicBezTo>
                  <a:cubicBezTo>
                    <a:pt x="11843" y="4315"/>
                    <a:pt x="12046" y="4518"/>
                    <a:pt x="12291" y="4518"/>
                  </a:cubicBezTo>
                  <a:cubicBezTo>
                    <a:pt x="12535" y="4518"/>
                    <a:pt x="12738" y="4315"/>
                    <a:pt x="12738" y="4071"/>
                  </a:cubicBezTo>
                  <a:cubicBezTo>
                    <a:pt x="12738" y="3826"/>
                    <a:pt x="12535" y="3623"/>
                    <a:pt x="12291" y="3623"/>
                  </a:cubicBezTo>
                  <a:close/>
                  <a:moveTo>
                    <a:pt x="13634" y="3623"/>
                  </a:moveTo>
                  <a:cubicBezTo>
                    <a:pt x="13389" y="3623"/>
                    <a:pt x="13186" y="3826"/>
                    <a:pt x="13186" y="4071"/>
                  </a:cubicBezTo>
                  <a:cubicBezTo>
                    <a:pt x="13186" y="4315"/>
                    <a:pt x="13389" y="4518"/>
                    <a:pt x="13634" y="4518"/>
                  </a:cubicBezTo>
                  <a:cubicBezTo>
                    <a:pt x="13878" y="4518"/>
                    <a:pt x="14081" y="4315"/>
                    <a:pt x="14081" y="4071"/>
                  </a:cubicBezTo>
                  <a:cubicBezTo>
                    <a:pt x="14081" y="3826"/>
                    <a:pt x="13878" y="3623"/>
                    <a:pt x="13634" y="3623"/>
                  </a:cubicBezTo>
                  <a:close/>
                  <a:moveTo>
                    <a:pt x="14977" y="3623"/>
                  </a:moveTo>
                  <a:cubicBezTo>
                    <a:pt x="14732" y="3623"/>
                    <a:pt x="14529" y="3826"/>
                    <a:pt x="14529" y="4071"/>
                  </a:cubicBezTo>
                  <a:cubicBezTo>
                    <a:pt x="14529" y="4315"/>
                    <a:pt x="14732" y="4518"/>
                    <a:pt x="14977" y="4518"/>
                  </a:cubicBezTo>
                  <a:cubicBezTo>
                    <a:pt x="15221" y="4518"/>
                    <a:pt x="15424" y="4315"/>
                    <a:pt x="15424" y="4071"/>
                  </a:cubicBezTo>
                  <a:cubicBezTo>
                    <a:pt x="15424" y="3826"/>
                    <a:pt x="15221" y="3623"/>
                    <a:pt x="14977" y="3623"/>
                  </a:cubicBezTo>
                  <a:close/>
                  <a:moveTo>
                    <a:pt x="16320" y="3623"/>
                  </a:moveTo>
                  <a:cubicBezTo>
                    <a:pt x="16075" y="3623"/>
                    <a:pt x="15872" y="3826"/>
                    <a:pt x="15872" y="4071"/>
                  </a:cubicBezTo>
                  <a:cubicBezTo>
                    <a:pt x="15872" y="4315"/>
                    <a:pt x="16075" y="4518"/>
                    <a:pt x="16320" y="4518"/>
                  </a:cubicBezTo>
                  <a:cubicBezTo>
                    <a:pt x="16564" y="4518"/>
                    <a:pt x="16767" y="4315"/>
                    <a:pt x="16767" y="4071"/>
                  </a:cubicBezTo>
                  <a:cubicBezTo>
                    <a:pt x="16767" y="3826"/>
                    <a:pt x="16564" y="3623"/>
                    <a:pt x="16320" y="3623"/>
                  </a:cubicBezTo>
                  <a:close/>
                  <a:moveTo>
                    <a:pt x="366" y="5454"/>
                  </a:moveTo>
                  <a:cubicBezTo>
                    <a:pt x="163" y="5454"/>
                    <a:pt x="0" y="5658"/>
                    <a:pt x="0" y="5861"/>
                  </a:cubicBezTo>
                  <a:cubicBezTo>
                    <a:pt x="0" y="6065"/>
                    <a:pt x="163" y="6228"/>
                    <a:pt x="366" y="6228"/>
                  </a:cubicBezTo>
                  <a:lnTo>
                    <a:pt x="1953" y="6228"/>
                  </a:lnTo>
                  <a:cubicBezTo>
                    <a:pt x="2157" y="6228"/>
                    <a:pt x="2320" y="6065"/>
                    <a:pt x="2320" y="5861"/>
                  </a:cubicBezTo>
                  <a:cubicBezTo>
                    <a:pt x="2320" y="5658"/>
                    <a:pt x="2157" y="5454"/>
                    <a:pt x="1953" y="5454"/>
                  </a:cubicBezTo>
                  <a:close/>
                  <a:moveTo>
                    <a:pt x="3703" y="5454"/>
                  </a:moveTo>
                  <a:cubicBezTo>
                    <a:pt x="3500" y="5454"/>
                    <a:pt x="3337" y="5658"/>
                    <a:pt x="3337" y="5861"/>
                  </a:cubicBezTo>
                  <a:cubicBezTo>
                    <a:pt x="3337" y="6065"/>
                    <a:pt x="3500" y="6228"/>
                    <a:pt x="3703" y="6228"/>
                  </a:cubicBezTo>
                  <a:lnTo>
                    <a:pt x="7814" y="6228"/>
                  </a:lnTo>
                  <a:cubicBezTo>
                    <a:pt x="8058" y="6228"/>
                    <a:pt x="8221" y="6065"/>
                    <a:pt x="8221" y="5861"/>
                  </a:cubicBezTo>
                  <a:cubicBezTo>
                    <a:pt x="8221" y="5658"/>
                    <a:pt x="8058" y="5454"/>
                    <a:pt x="7814" y="5454"/>
                  </a:cubicBezTo>
                  <a:close/>
                  <a:moveTo>
                    <a:pt x="366" y="7286"/>
                  </a:moveTo>
                  <a:cubicBezTo>
                    <a:pt x="163" y="7286"/>
                    <a:pt x="0" y="7448"/>
                    <a:pt x="0" y="7652"/>
                  </a:cubicBezTo>
                  <a:cubicBezTo>
                    <a:pt x="0" y="7855"/>
                    <a:pt x="163" y="8059"/>
                    <a:pt x="366" y="8059"/>
                  </a:cubicBezTo>
                  <a:lnTo>
                    <a:pt x="1953" y="8059"/>
                  </a:lnTo>
                  <a:cubicBezTo>
                    <a:pt x="2157" y="8059"/>
                    <a:pt x="2320" y="7855"/>
                    <a:pt x="2320" y="7652"/>
                  </a:cubicBezTo>
                  <a:cubicBezTo>
                    <a:pt x="2320" y="7448"/>
                    <a:pt x="2157" y="7286"/>
                    <a:pt x="1953" y="7286"/>
                  </a:cubicBezTo>
                  <a:close/>
                  <a:moveTo>
                    <a:pt x="3703" y="7286"/>
                  </a:moveTo>
                  <a:cubicBezTo>
                    <a:pt x="3500" y="7286"/>
                    <a:pt x="3337" y="7448"/>
                    <a:pt x="3337" y="7652"/>
                  </a:cubicBezTo>
                  <a:cubicBezTo>
                    <a:pt x="3337" y="7855"/>
                    <a:pt x="3500" y="8059"/>
                    <a:pt x="3703" y="8059"/>
                  </a:cubicBezTo>
                  <a:lnTo>
                    <a:pt x="7814" y="8059"/>
                  </a:lnTo>
                  <a:cubicBezTo>
                    <a:pt x="8058" y="8059"/>
                    <a:pt x="8221" y="7855"/>
                    <a:pt x="8221" y="7652"/>
                  </a:cubicBezTo>
                  <a:cubicBezTo>
                    <a:pt x="8221" y="7448"/>
                    <a:pt x="8058" y="7286"/>
                    <a:pt x="7814" y="7286"/>
                  </a:cubicBezTo>
                  <a:close/>
                  <a:moveTo>
                    <a:pt x="14203" y="8791"/>
                  </a:moveTo>
                  <a:cubicBezTo>
                    <a:pt x="13959" y="8791"/>
                    <a:pt x="13756" y="8995"/>
                    <a:pt x="13756" y="9239"/>
                  </a:cubicBezTo>
                  <a:cubicBezTo>
                    <a:pt x="13756" y="9483"/>
                    <a:pt x="13959" y="9687"/>
                    <a:pt x="14203" y="9687"/>
                  </a:cubicBezTo>
                  <a:cubicBezTo>
                    <a:pt x="14447" y="9687"/>
                    <a:pt x="14651" y="9483"/>
                    <a:pt x="14651" y="9239"/>
                  </a:cubicBezTo>
                  <a:cubicBezTo>
                    <a:pt x="14651" y="8995"/>
                    <a:pt x="14447" y="8791"/>
                    <a:pt x="14203" y="8791"/>
                  </a:cubicBezTo>
                  <a:close/>
                  <a:moveTo>
                    <a:pt x="15546" y="8791"/>
                  </a:moveTo>
                  <a:cubicBezTo>
                    <a:pt x="15302" y="8791"/>
                    <a:pt x="15099" y="8995"/>
                    <a:pt x="15099" y="9239"/>
                  </a:cubicBezTo>
                  <a:cubicBezTo>
                    <a:pt x="15099" y="9483"/>
                    <a:pt x="15302" y="9687"/>
                    <a:pt x="15546" y="9687"/>
                  </a:cubicBezTo>
                  <a:cubicBezTo>
                    <a:pt x="15790" y="9687"/>
                    <a:pt x="15994" y="9483"/>
                    <a:pt x="15994" y="9239"/>
                  </a:cubicBezTo>
                  <a:cubicBezTo>
                    <a:pt x="15994" y="8995"/>
                    <a:pt x="15790" y="8791"/>
                    <a:pt x="15546" y="8791"/>
                  </a:cubicBezTo>
                  <a:close/>
                  <a:moveTo>
                    <a:pt x="16889" y="8791"/>
                  </a:moveTo>
                  <a:cubicBezTo>
                    <a:pt x="16645" y="8791"/>
                    <a:pt x="16442" y="8995"/>
                    <a:pt x="16442" y="9239"/>
                  </a:cubicBezTo>
                  <a:cubicBezTo>
                    <a:pt x="16442" y="9483"/>
                    <a:pt x="16645" y="9687"/>
                    <a:pt x="16889" y="9687"/>
                  </a:cubicBezTo>
                  <a:cubicBezTo>
                    <a:pt x="17133" y="9687"/>
                    <a:pt x="17337" y="9483"/>
                    <a:pt x="17337" y="9239"/>
                  </a:cubicBezTo>
                  <a:cubicBezTo>
                    <a:pt x="17337" y="8995"/>
                    <a:pt x="17133" y="8791"/>
                    <a:pt x="16889" y="8791"/>
                  </a:cubicBezTo>
                  <a:close/>
                  <a:moveTo>
                    <a:pt x="18232" y="8791"/>
                  </a:moveTo>
                  <a:cubicBezTo>
                    <a:pt x="17988" y="8791"/>
                    <a:pt x="17785" y="8995"/>
                    <a:pt x="17785" y="9239"/>
                  </a:cubicBezTo>
                  <a:cubicBezTo>
                    <a:pt x="17785" y="9483"/>
                    <a:pt x="17988" y="9687"/>
                    <a:pt x="18232" y="9687"/>
                  </a:cubicBezTo>
                  <a:cubicBezTo>
                    <a:pt x="18476" y="9687"/>
                    <a:pt x="18680" y="9483"/>
                    <a:pt x="18680" y="9239"/>
                  </a:cubicBezTo>
                  <a:cubicBezTo>
                    <a:pt x="18680" y="8995"/>
                    <a:pt x="18476" y="8791"/>
                    <a:pt x="18232" y="8791"/>
                  </a:cubicBezTo>
                  <a:close/>
                  <a:moveTo>
                    <a:pt x="19575" y="8791"/>
                  </a:moveTo>
                  <a:cubicBezTo>
                    <a:pt x="19331" y="8791"/>
                    <a:pt x="19128" y="8995"/>
                    <a:pt x="19128" y="9239"/>
                  </a:cubicBezTo>
                  <a:cubicBezTo>
                    <a:pt x="19128" y="9483"/>
                    <a:pt x="19331" y="9687"/>
                    <a:pt x="19575" y="9687"/>
                  </a:cubicBezTo>
                  <a:cubicBezTo>
                    <a:pt x="19819" y="9687"/>
                    <a:pt x="20023" y="9483"/>
                    <a:pt x="20023" y="9239"/>
                  </a:cubicBezTo>
                  <a:cubicBezTo>
                    <a:pt x="20023" y="8995"/>
                    <a:pt x="19819" y="8791"/>
                    <a:pt x="19575" y="8791"/>
                  </a:cubicBezTo>
                  <a:close/>
                  <a:moveTo>
                    <a:pt x="20918" y="8791"/>
                  </a:moveTo>
                  <a:cubicBezTo>
                    <a:pt x="20674" y="8791"/>
                    <a:pt x="20471" y="8995"/>
                    <a:pt x="20471" y="9239"/>
                  </a:cubicBezTo>
                  <a:cubicBezTo>
                    <a:pt x="20471" y="9483"/>
                    <a:pt x="20674" y="9687"/>
                    <a:pt x="20918" y="9687"/>
                  </a:cubicBezTo>
                  <a:cubicBezTo>
                    <a:pt x="21162" y="9687"/>
                    <a:pt x="21366" y="9483"/>
                    <a:pt x="21366" y="9239"/>
                  </a:cubicBezTo>
                  <a:cubicBezTo>
                    <a:pt x="21366" y="8995"/>
                    <a:pt x="21162" y="8791"/>
                    <a:pt x="20918" y="8791"/>
                  </a:cubicBezTo>
                  <a:close/>
                  <a:moveTo>
                    <a:pt x="366" y="9076"/>
                  </a:moveTo>
                  <a:cubicBezTo>
                    <a:pt x="163" y="9076"/>
                    <a:pt x="0" y="9239"/>
                    <a:pt x="0" y="9443"/>
                  </a:cubicBezTo>
                  <a:cubicBezTo>
                    <a:pt x="0" y="9646"/>
                    <a:pt x="163" y="9850"/>
                    <a:pt x="366" y="9850"/>
                  </a:cubicBezTo>
                  <a:lnTo>
                    <a:pt x="1953" y="9850"/>
                  </a:lnTo>
                  <a:cubicBezTo>
                    <a:pt x="2157" y="9850"/>
                    <a:pt x="2320" y="9646"/>
                    <a:pt x="2320" y="9443"/>
                  </a:cubicBezTo>
                  <a:cubicBezTo>
                    <a:pt x="2320" y="9239"/>
                    <a:pt x="2157" y="9076"/>
                    <a:pt x="1953" y="9076"/>
                  </a:cubicBezTo>
                  <a:close/>
                  <a:moveTo>
                    <a:pt x="8628" y="9076"/>
                  </a:moveTo>
                  <a:cubicBezTo>
                    <a:pt x="8424" y="9076"/>
                    <a:pt x="8262" y="9239"/>
                    <a:pt x="8262" y="9443"/>
                  </a:cubicBezTo>
                  <a:cubicBezTo>
                    <a:pt x="8262" y="9646"/>
                    <a:pt x="8424" y="9850"/>
                    <a:pt x="8628" y="9850"/>
                  </a:cubicBezTo>
                  <a:lnTo>
                    <a:pt x="12779" y="9850"/>
                  </a:lnTo>
                  <a:cubicBezTo>
                    <a:pt x="12982" y="9850"/>
                    <a:pt x="13145" y="9646"/>
                    <a:pt x="13145" y="9443"/>
                  </a:cubicBezTo>
                  <a:cubicBezTo>
                    <a:pt x="13145" y="9239"/>
                    <a:pt x="12982" y="9076"/>
                    <a:pt x="12779" y="9076"/>
                  </a:cubicBezTo>
                  <a:close/>
                  <a:moveTo>
                    <a:pt x="366" y="10867"/>
                  </a:moveTo>
                  <a:cubicBezTo>
                    <a:pt x="163" y="10867"/>
                    <a:pt x="0" y="11030"/>
                    <a:pt x="0" y="11233"/>
                  </a:cubicBezTo>
                  <a:cubicBezTo>
                    <a:pt x="0" y="11478"/>
                    <a:pt x="163" y="11640"/>
                    <a:pt x="366" y="11640"/>
                  </a:cubicBezTo>
                  <a:lnTo>
                    <a:pt x="1953" y="11640"/>
                  </a:lnTo>
                  <a:cubicBezTo>
                    <a:pt x="2157" y="11640"/>
                    <a:pt x="2320" y="11478"/>
                    <a:pt x="2320" y="11233"/>
                  </a:cubicBezTo>
                  <a:cubicBezTo>
                    <a:pt x="2320" y="11030"/>
                    <a:pt x="2157" y="10867"/>
                    <a:pt x="1953" y="10867"/>
                  </a:cubicBezTo>
                  <a:close/>
                  <a:moveTo>
                    <a:pt x="8628" y="10867"/>
                  </a:moveTo>
                  <a:cubicBezTo>
                    <a:pt x="8424" y="10867"/>
                    <a:pt x="8262" y="11030"/>
                    <a:pt x="8262" y="11233"/>
                  </a:cubicBezTo>
                  <a:cubicBezTo>
                    <a:pt x="8262" y="11478"/>
                    <a:pt x="8424" y="11640"/>
                    <a:pt x="8628" y="11640"/>
                  </a:cubicBezTo>
                  <a:lnTo>
                    <a:pt x="12779" y="11640"/>
                  </a:lnTo>
                  <a:cubicBezTo>
                    <a:pt x="12982" y="11640"/>
                    <a:pt x="13145" y="11478"/>
                    <a:pt x="13145" y="11233"/>
                  </a:cubicBezTo>
                  <a:cubicBezTo>
                    <a:pt x="13145" y="11030"/>
                    <a:pt x="12982" y="10867"/>
                    <a:pt x="12779" y="10867"/>
                  </a:cubicBezTo>
                  <a:close/>
                  <a:moveTo>
                    <a:pt x="14203" y="12495"/>
                  </a:moveTo>
                  <a:cubicBezTo>
                    <a:pt x="13959" y="12495"/>
                    <a:pt x="13756" y="12698"/>
                    <a:pt x="13756" y="12943"/>
                  </a:cubicBezTo>
                  <a:cubicBezTo>
                    <a:pt x="13756" y="13187"/>
                    <a:pt x="13959" y="13390"/>
                    <a:pt x="14203" y="13390"/>
                  </a:cubicBezTo>
                  <a:cubicBezTo>
                    <a:pt x="14447" y="13390"/>
                    <a:pt x="14651" y="13187"/>
                    <a:pt x="14651" y="12943"/>
                  </a:cubicBezTo>
                  <a:cubicBezTo>
                    <a:pt x="14651" y="12698"/>
                    <a:pt x="14447" y="12495"/>
                    <a:pt x="14203" y="12495"/>
                  </a:cubicBezTo>
                  <a:close/>
                  <a:moveTo>
                    <a:pt x="15546" y="12495"/>
                  </a:moveTo>
                  <a:cubicBezTo>
                    <a:pt x="15302" y="12495"/>
                    <a:pt x="15099" y="12698"/>
                    <a:pt x="15099" y="12943"/>
                  </a:cubicBezTo>
                  <a:cubicBezTo>
                    <a:pt x="15099" y="13187"/>
                    <a:pt x="15302" y="13390"/>
                    <a:pt x="15546" y="13390"/>
                  </a:cubicBezTo>
                  <a:cubicBezTo>
                    <a:pt x="15790" y="13390"/>
                    <a:pt x="15994" y="13187"/>
                    <a:pt x="15994" y="12943"/>
                  </a:cubicBezTo>
                  <a:cubicBezTo>
                    <a:pt x="15994" y="12698"/>
                    <a:pt x="15790" y="12495"/>
                    <a:pt x="15546" y="12495"/>
                  </a:cubicBezTo>
                  <a:close/>
                  <a:moveTo>
                    <a:pt x="16889" y="12495"/>
                  </a:moveTo>
                  <a:cubicBezTo>
                    <a:pt x="16645" y="12495"/>
                    <a:pt x="16442" y="12698"/>
                    <a:pt x="16442" y="12943"/>
                  </a:cubicBezTo>
                  <a:cubicBezTo>
                    <a:pt x="16442" y="13187"/>
                    <a:pt x="16645" y="13390"/>
                    <a:pt x="16889" y="13390"/>
                  </a:cubicBezTo>
                  <a:cubicBezTo>
                    <a:pt x="17133" y="13390"/>
                    <a:pt x="17337" y="13187"/>
                    <a:pt x="17337" y="12943"/>
                  </a:cubicBezTo>
                  <a:cubicBezTo>
                    <a:pt x="17337" y="12698"/>
                    <a:pt x="17133" y="12495"/>
                    <a:pt x="16889" y="12495"/>
                  </a:cubicBezTo>
                  <a:close/>
                  <a:moveTo>
                    <a:pt x="18232" y="12495"/>
                  </a:moveTo>
                  <a:cubicBezTo>
                    <a:pt x="17988" y="12495"/>
                    <a:pt x="17785" y="12698"/>
                    <a:pt x="17785" y="12943"/>
                  </a:cubicBezTo>
                  <a:cubicBezTo>
                    <a:pt x="17785" y="13187"/>
                    <a:pt x="17988" y="13390"/>
                    <a:pt x="18232" y="13390"/>
                  </a:cubicBezTo>
                  <a:cubicBezTo>
                    <a:pt x="18476" y="13390"/>
                    <a:pt x="18680" y="13187"/>
                    <a:pt x="18680" y="12943"/>
                  </a:cubicBezTo>
                  <a:cubicBezTo>
                    <a:pt x="18680" y="12698"/>
                    <a:pt x="18476" y="12495"/>
                    <a:pt x="18232" y="12495"/>
                  </a:cubicBezTo>
                  <a:close/>
                  <a:moveTo>
                    <a:pt x="19575" y="12495"/>
                  </a:moveTo>
                  <a:cubicBezTo>
                    <a:pt x="19331" y="12495"/>
                    <a:pt x="19128" y="12698"/>
                    <a:pt x="19128" y="12943"/>
                  </a:cubicBezTo>
                  <a:cubicBezTo>
                    <a:pt x="19128" y="13187"/>
                    <a:pt x="19331" y="13390"/>
                    <a:pt x="19575" y="13390"/>
                  </a:cubicBezTo>
                  <a:cubicBezTo>
                    <a:pt x="19819" y="13390"/>
                    <a:pt x="20023" y="13187"/>
                    <a:pt x="20023" y="12943"/>
                  </a:cubicBezTo>
                  <a:cubicBezTo>
                    <a:pt x="20023" y="12698"/>
                    <a:pt x="19819" y="12495"/>
                    <a:pt x="19575" y="12495"/>
                  </a:cubicBezTo>
                  <a:close/>
                  <a:moveTo>
                    <a:pt x="20918" y="12495"/>
                  </a:moveTo>
                  <a:cubicBezTo>
                    <a:pt x="20674" y="12495"/>
                    <a:pt x="20471" y="12698"/>
                    <a:pt x="20471" y="12943"/>
                  </a:cubicBezTo>
                  <a:cubicBezTo>
                    <a:pt x="20471" y="13187"/>
                    <a:pt x="20674" y="13390"/>
                    <a:pt x="20918" y="13390"/>
                  </a:cubicBezTo>
                  <a:cubicBezTo>
                    <a:pt x="21162" y="13390"/>
                    <a:pt x="21366" y="13187"/>
                    <a:pt x="21366" y="12943"/>
                  </a:cubicBezTo>
                  <a:cubicBezTo>
                    <a:pt x="21366" y="12698"/>
                    <a:pt x="21162" y="12495"/>
                    <a:pt x="20918" y="12495"/>
                  </a:cubicBezTo>
                  <a:close/>
                  <a:moveTo>
                    <a:pt x="366" y="12658"/>
                  </a:moveTo>
                  <a:cubicBezTo>
                    <a:pt x="163" y="12658"/>
                    <a:pt x="0" y="12821"/>
                    <a:pt x="0" y="13065"/>
                  </a:cubicBezTo>
                  <a:cubicBezTo>
                    <a:pt x="0" y="13268"/>
                    <a:pt x="163" y="13431"/>
                    <a:pt x="366" y="13431"/>
                  </a:cubicBezTo>
                  <a:lnTo>
                    <a:pt x="1953" y="13431"/>
                  </a:lnTo>
                  <a:cubicBezTo>
                    <a:pt x="2157" y="13431"/>
                    <a:pt x="2320" y="13268"/>
                    <a:pt x="2320" y="13065"/>
                  </a:cubicBezTo>
                  <a:cubicBezTo>
                    <a:pt x="2320" y="12821"/>
                    <a:pt x="2157" y="12658"/>
                    <a:pt x="1953" y="12658"/>
                  </a:cubicBezTo>
                  <a:close/>
                  <a:moveTo>
                    <a:pt x="8628" y="12658"/>
                  </a:moveTo>
                  <a:cubicBezTo>
                    <a:pt x="8424" y="12658"/>
                    <a:pt x="8262" y="12821"/>
                    <a:pt x="8262" y="13065"/>
                  </a:cubicBezTo>
                  <a:cubicBezTo>
                    <a:pt x="8262" y="13268"/>
                    <a:pt x="8424" y="13431"/>
                    <a:pt x="8628" y="13431"/>
                  </a:cubicBezTo>
                  <a:lnTo>
                    <a:pt x="12779" y="13431"/>
                  </a:lnTo>
                  <a:cubicBezTo>
                    <a:pt x="12982" y="13431"/>
                    <a:pt x="13145" y="13268"/>
                    <a:pt x="13145" y="13065"/>
                  </a:cubicBezTo>
                  <a:cubicBezTo>
                    <a:pt x="13145" y="12821"/>
                    <a:pt x="12982" y="12658"/>
                    <a:pt x="12779" y="12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3"/>
            <p:cNvSpPr/>
            <p:nvPr/>
          </p:nvSpPr>
          <p:spPr>
            <a:xfrm>
              <a:off x="4506925" y="3313800"/>
              <a:ext cx="534150" cy="334775"/>
            </a:xfrm>
            <a:custGeom>
              <a:avLst/>
              <a:gdLst/>
              <a:ahLst/>
              <a:cxnLst/>
              <a:rect l="l" t="t" r="r" b="b"/>
              <a:pathLst>
                <a:path w="21366" h="13391" extrusionOk="0">
                  <a:moveTo>
                    <a:pt x="366" y="41"/>
                  </a:moveTo>
                  <a:cubicBezTo>
                    <a:pt x="163" y="41"/>
                    <a:pt x="0" y="204"/>
                    <a:pt x="0" y="448"/>
                  </a:cubicBezTo>
                  <a:cubicBezTo>
                    <a:pt x="0" y="652"/>
                    <a:pt x="163" y="815"/>
                    <a:pt x="366" y="815"/>
                  </a:cubicBezTo>
                  <a:lnTo>
                    <a:pt x="1953" y="815"/>
                  </a:lnTo>
                  <a:cubicBezTo>
                    <a:pt x="2157" y="815"/>
                    <a:pt x="2320" y="652"/>
                    <a:pt x="2320" y="448"/>
                  </a:cubicBezTo>
                  <a:cubicBezTo>
                    <a:pt x="2320" y="204"/>
                    <a:pt x="2157" y="41"/>
                    <a:pt x="1953" y="41"/>
                  </a:cubicBezTo>
                  <a:close/>
                  <a:moveTo>
                    <a:pt x="3703" y="41"/>
                  </a:moveTo>
                  <a:cubicBezTo>
                    <a:pt x="3500" y="41"/>
                    <a:pt x="3337" y="204"/>
                    <a:pt x="3337" y="448"/>
                  </a:cubicBezTo>
                  <a:cubicBezTo>
                    <a:pt x="3337" y="652"/>
                    <a:pt x="3500" y="815"/>
                    <a:pt x="3703" y="815"/>
                  </a:cubicBezTo>
                  <a:lnTo>
                    <a:pt x="7814" y="815"/>
                  </a:lnTo>
                  <a:cubicBezTo>
                    <a:pt x="8058" y="815"/>
                    <a:pt x="8221" y="652"/>
                    <a:pt x="8221" y="448"/>
                  </a:cubicBezTo>
                  <a:cubicBezTo>
                    <a:pt x="8221" y="204"/>
                    <a:pt x="8058" y="41"/>
                    <a:pt x="7814" y="41"/>
                  </a:cubicBezTo>
                  <a:close/>
                  <a:moveTo>
                    <a:pt x="9605" y="1"/>
                  </a:moveTo>
                  <a:cubicBezTo>
                    <a:pt x="9320" y="1"/>
                    <a:pt x="9157" y="204"/>
                    <a:pt x="9157" y="448"/>
                  </a:cubicBezTo>
                  <a:cubicBezTo>
                    <a:pt x="9157" y="693"/>
                    <a:pt x="9320" y="896"/>
                    <a:pt x="9605" y="896"/>
                  </a:cubicBezTo>
                  <a:cubicBezTo>
                    <a:pt x="9849" y="896"/>
                    <a:pt x="10052" y="693"/>
                    <a:pt x="10052" y="448"/>
                  </a:cubicBezTo>
                  <a:cubicBezTo>
                    <a:pt x="10052" y="204"/>
                    <a:pt x="9849" y="1"/>
                    <a:pt x="9605" y="1"/>
                  </a:cubicBezTo>
                  <a:close/>
                  <a:moveTo>
                    <a:pt x="10948" y="1"/>
                  </a:moveTo>
                  <a:cubicBezTo>
                    <a:pt x="10703" y="1"/>
                    <a:pt x="10500" y="204"/>
                    <a:pt x="10500" y="448"/>
                  </a:cubicBezTo>
                  <a:cubicBezTo>
                    <a:pt x="10500" y="693"/>
                    <a:pt x="10703" y="896"/>
                    <a:pt x="10948" y="896"/>
                  </a:cubicBezTo>
                  <a:cubicBezTo>
                    <a:pt x="11192" y="896"/>
                    <a:pt x="11395" y="693"/>
                    <a:pt x="11395" y="448"/>
                  </a:cubicBezTo>
                  <a:cubicBezTo>
                    <a:pt x="11395" y="204"/>
                    <a:pt x="11192" y="1"/>
                    <a:pt x="10948" y="1"/>
                  </a:cubicBezTo>
                  <a:close/>
                  <a:moveTo>
                    <a:pt x="12291" y="1"/>
                  </a:moveTo>
                  <a:cubicBezTo>
                    <a:pt x="12046" y="1"/>
                    <a:pt x="11843" y="204"/>
                    <a:pt x="11843" y="448"/>
                  </a:cubicBezTo>
                  <a:cubicBezTo>
                    <a:pt x="11843" y="693"/>
                    <a:pt x="12046" y="896"/>
                    <a:pt x="12291" y="896"/>
                  </a:cubicBezTo>
                  <a:cubicBezTo>
                    <a:pt x="12535" y="896"/>
                    <a:pt x="12738" y="693"/>
                    <a:pt x="12738" y="448"/>
                  </a:cubicBezTo>
                  <a:cubicBezTo>
                    <a:pt x="12738" y="204"/>
                    <a:pt x="12535" y="1"/>
                    <a:pt x="12291" y="1"/>
                  </a:cubicBezTo>
                  <a:close/>
                  <a:moveTo>
                    <a:pt x="13634" y="1"/>
                  </a:moveTo>
                  <a:cubicBezTo>
                    <a:pt x="13389" y="1"/>
                    <a:pt x="13186" y="204"/>
                    <a:pt x="13186" y="448"/>
                  </a:cubicBezTo>
                  <a:cubicBezTo>
                    <a:pt x="13186" y="693"/>
                    <a:pt x="13389" y="896"/>
                    <a:pt x="13634" y="896"/>
                  </a:cubicBezTo>
                  <a:cubicBezTo>
                    <a:pt x="13878" y="896"/>
                    <a:pt x="14081" y="693"/>
                    <a:pt x="14081" y="448"/>
                  </a:cubicBezTo>
                  <a:cubicBezTo>
                    <a:pt x="14081" y="204"/>
                    <a:pt x="13878" y="1"/>
                    <a:pt x="13634" y="1"/>
                  </a:cubicBezTo>
                  <a:close/>
                  <a:moveTo>
                    <a:pt x="14977" y="1"/>
                  </a:moveTo>
                  <a:cubicBezTo>
                    <a:pt x="14732" y="1"/>
                    <a:pt x="14529" y="204"/>
                    <a:pt x="14529" y="448"/>
                  </a:cubicBezTo>
                  <a:cubicBezTo>
                    <a:pt x="14529" y="693"/>
                    <a:pt x="14732" y="896"/>
                    <a:pt x="14977" y="896"/>
                  </a:cubicBezTo>
                  <a:cubicBezTo>
                    <a:pt x="15221" y="896"/>
                    <a:pt x="15424" y="693"/>
                    <a:pt x="15424" y="448"/>
                  </a:cubicBezTo>
                  <a:cubicBezTo>
                    <a:pt x="15424" y="204"/>
                    <a:pt x="15221" y="1"/>
                    <a:pt x="14977" y="1"/>
                  </a:cubicBezTo>
                  <a:close/>
                  <a:moveTo>
                    <a:pt x="16320" y="1"/>
                  </a:moveTo>
                  <a:cubicBezTo>
                    <a:pt x="16075" y="1"/>
                    <a:pt x="15872" y="204"/>
                    <a:pt x="15872" y="448"/>
                  </a:cubicBezTo>
                  <a:cubicBezTo>
                    <a:pt x="15872" y="693"/>
                    <a:pt x="16075" y="896"/>
                    <a:pt x="16320" y="896"/>
                  </a:cubicBezTo>
                  <a:cubicBezTo>
                    <a:pt x="16564" y="896"/>
                    <a:pt x="16767" y="693"/>
                    <a:pt x="16767" y="448"/>
                  </a:cubicBezTo>
                  <a:cubicBezTo>
                    <a:pt x="16767" y="204"/>
                    <a:pt x="16564" y="1"/>
                    <a:pt x="16320" y="1"/>
                  </a:cubicBezTo>
                  <a:close/>
                  <a:moveTo>
                    <a:pt x="366" y="1832"/>
                  </a:moveTo>
                  <a:cubicBezTo>
                    <a:pt x="163" y="1832"/>
                    <a:pt x="0" y="2036"/>
                    <a:pt x="0" y="2239"/>
                  </a:cubicBezTo>
                  <a:cubicBezTo>
                    <a:pt x="0" y="2443"/>
                    <a:pt x="163" y="2605"/>
                    <a:pt x="366" y="2605"/>
                  </a:cubicBezTo>
                  <a:lnTo>
                    <a:pt x="1953" y="2605"/>
                  </a:lnTo>
                  <a:cubicBezTo>
                    <a:pt x="2157" y="2605"/>
                    <a:pt x="2320" y="2443"/>
                    <a:pt x="2320" y="2239"/>
                  </a:cubicBezTo>
                  <a:cubicBezTo>
                    <a:pt x="2320" y="2036"/>
                    <a:pt x="2157" y="1832"/>
                    <a:pt x="1953" y="1832"/>
                  </a:cubicBezTo>
                  <a:close/>
                  <a:moveTo>
                    <a:pt x="3703" y="1832"/>
                  </a:moveTo>
                  <a:cubicBezTo>
                    <a:pt x="3500" y="1832"/>
                    <a:pt x="3337" y="2036"/>
                    <a:pt x="3337" y="2239"/>
                  </a:cubicBezTo>
                  <a:cubicBezTo>
                    <a:pt x="3337" y="2443"/>
                    <a:pt x="3500" y="2605"/>
                    <a:pt x="3703" y="2605"/>
                  </a:cubicBezTo>
                  <a:lnTo>
                    <a:pt x="7814" y="2605"/>
                  </a:lnTo>
                  <a:cubicBezTo>
                    <a:pt x="8058" y="2605"/>
                    <a:pt x="8221" y="2443"/>
                    <a:pt x="8221" y="2239"/>
                  </a:cubicBezTo>
                  <a:cubicBezTo>
                    <a:pt x="8221" y="2036"/>
                    <a:pt x="8058" y="1832"/>
                    <a:pt x="7814" y="1832"/>
                  </a:cubicBezTo>
                  <a:close/>
                  <a:moveTo>
                    <a:pt x="366" y="3663"/>
                  </a:moveTo>
                  <a:cubicBezTo>
                    <a:pt x="163" y="3663"/>
                    <a:pt x="0" y="3826"/>
                    <a:pt x="0" y="4030"/>
                  </a:cubicBezTo>
                  <a:cubicBezTo>
                    <a:pt x="0" y="4233"/>
                    <a:pt x="163" y="4437"/>
                    <a:pt x="366" y="4437"/>
                  </a:cubicBezTo>
                  <a:lnTo>
                    <a:pt x="1953" y="4437"/>
                  </a:lnTo>
                  <a:cubicBezTo>
                    <a:pt x="2157" y="4437"/>
                    <a:pt x="2320" y="4233"/>
                    <a:pt x="2320" y="4030"/>
                  </a:cubicBezTo>
                  <a:cubicBezTo>
                    <a:pt x="2320" y="3826"/>
                    <a:pt x="2157" y="3663"/>
                    <a:pt x="1953" y="3663"/>
                  </a:cubicBezTo>
                  <a:close/>
                  <a:moveTo>
                    <a:pt x="3703" y="3663"/>
                  </a:moveTo>
                  <a:cubicBezTo>
                    <a:pt x="3500" y="3663"/>
                    <a:pt x="3337" y="3826"/>
                    <a:pt x="3337" y="4030"/>
                  </a:cubicBezTo>
                  <a:cubicBezTo>
                    <a:pt x="3337" y="4233"/>
                    <a:pt x="3500" y="4437"/>
                    <a:pt x="3703" y="4437"/>
                  </a:cubicBezTo>
                  <a:lnTo>
                    <a:pt x="7814" y="4437"/>
                  </a:lnTo>
                  <a:cubicBezTo>
                    <a:pt x="8058" y="4437"/>
                    <a:pt x="8221" y="4233"/>
                    <a:pt x="8221" y="4030"/>
                  </a:cubicBezTo>
                  <a:cubicBezTo>
                    <a:pt x="8221" y="3826"/>
                    <a:pt x="8058" y="3663"/>
                    <a:pt x="7814" y="3663"/>
                  </a:cubicBezTo>
                  <a:close/>
                  <a:moveTo>
                    <a:pt x="9605" y="3582"/>
                  </a:moveTo>
                  <a:cubicBezTo>
                    <a:pt x="9320" y="3582"/>
                    <a:pt x="9157" y="3786"/>
                    <a:pt x="9157" y="4030"/>
                  </a:cubicBezTo>
                  <a:cubicBezTo>
                    <a:pt x="9157" y="4274"/>
                    <a:pt x="9320" y="4477"/>
                    <a:pt x="9605" y="4477"/>
                  </a:cubicBezTo>
                  <a:cubicBezTo>
                    <a:pt x="9849" y="4477"/>
                    <a:pt x="10052" y="4274"/>
                    <a:pt x="10052" y="4030"/>
                  </a:cubicBezTo>
                  <a:cubicBezTo>
                    <a:pt x="10052" y="3786"/>
                    <a:pt x="9849" y="3582"/>
                    <a:pt x="9605" y="3582"/>
                  </a:cubicBezTo>
                  <a:close/>
                  <a:moveTo>
                    <a:pt x="10948" y="3582"/>
                  </a:moveTo>
                  <a:cubicBezTo>
                    <a:pt x="10703" y="3582"/>
                    <a:pt x="10500" y="3786"/>
                    <a:pt x="10500" y="4030"/>
                  </a:cubicBezTo>
                  <a:cubicBezTo>
                    <a:pt x="10500" y="4274"/>
                    <a:pt x="10703" y="4477"/>
                    <a:pt x="10948" y="4477"/>
                  </a:cubicBezTo>
                  <a:cubicBezTo>
                    <a:pt x="11192" y="4477"/>
                    <a:pt x="11395" y="4274"/>
                    <a:pt x="11395" y="4030"/>
                  </a:cubicBezTo>
                  <a:cubicBezTo>
                    <a:pt x="11395" y="3786"/>
                    <a:pt x="11192" y="3582"/>
                    <a:pt x="10948" y="3582"/>
                  </a:cubicBezTo>
                  <a:close/>
                  <a:moveTo>
                    <a:pt x="12291" y="3582"/>
                  </a:moveTo>
                  <a:cubicBezTo>
                    <a:pt x="12046" y="3582"/>
                    <a:pt x="11843" y="3786"/>
                    <a:pt x="11843" y="4030"/>
                  </a:cubicBezTo>
                  <a:cubicBezTo>
                    <a:pt x="11843" y="4274"/>
                    <a:pt x="12046" y="4477"/>
                    <a:pt x="12291" y="4477"/>
                  </a:cubicBezTo>
                  <a:cubicBezTo>
                    <a:pt x="12535" y="4477"/>
                    <a:pt x="12738" y="4274"/>
                    <a:pt x="12738" y="4030"/>
                  </a:cubicBezTo>
                  <a:cubicBezTo>
                    <a:pt x="12738" y="3786"/>
                    <a:pt x="12535" y="3582"/>
                    <a:pt x="12291" y="3582"/>
                  </a:cubicBezTo>
                  <a:close/>
                  <a:moveTo>
                    <a:pt x="13634" y="3582"/>
                  </a:moveTo>
                  <a:cubicBezTo>
                    <a:pt x="13389" y="3582"/>
                    <a:pt x="13186" y="3786"/>
                    <a:pt x="13186" y="4030"/>
                  </a:cubicBezTo>
                  <a:cubicBezTo>
                    <a:pt x="13186" y="4274"/>
                    <a:pt x="13389" y="4477"/>
                    <a:pt x="13634" y="4477"/>
                  </a:cubicBezTo>
                  <a:cubicBezTo>
                    <a:pt x="13878" y="4477"/>
                    <a:pt x="14081" y="4274"/>
                    <a:pt x="14081" y="4030"/>
                  </a:cubicBezTo>
                  <a:cubicBezTo>
                    <a:pt x="14081" y="3786"/>
                    <a:pt x="13878" y="3582"/>
                    <a:pt x="13634" y="3582"/>
                  </a:cubicBezTo>
                  <a:close/>
                  <a:moveTo>
                    <a:pt x="14977" y="3582"/>
                  </a:moveTo>
                  <a:cubicBezTo>
                    <a:pt x="14732" y="3582"/>
                    <a:pt x="14529" y="3786"/>
                    <a:pt x="14529" y="4030"/>
                  </a:cubicBezTo>
                  <a:cubicBezTo>
                    <a:pt x="14529" y="4274"/>
                    <a:pt x="14732" y="4477"/>
                    <a:pt x="14977" y="4477"/>
                  </a:cubicBezTo>
                  <a:cubicBezTo>
                    <a:pt x="15221" y="4477"/>
                    <a:pt x="15424" y="4274"/>
                    <a:pt x="15424" y="4030"/>
                  </a:cubicBezTo>
                  <a:cubicBezTo>
                    <a:pt x="15424" y="3786"/>
                    <a:pt x="15221" y="3582"/>
                    <a:pt x="14977" y="3582"/>
                  </a:cubicBezTo>
                  <a:close/>
                  <a:moveTo>
                    <a:pt x="16320" y="3582"/>
                  </a:moveTo>
                  <a:cubicBezTo>
                    <a:pt x="16075" y="3582"/>
                    <a:pt x="15872" y="3786"/>
                    <a:pt x="15872" y="4030"/>
                  </a:cubicBezTo>
                  <a:cubicBezTo>
                    <a:pt x="15872" y="4274"/>
                    <a:pt x="16075" y="4477"/>
                    <a:pt x="16320" y="4477"/>
                  </a:cubicBezTo>
                  <a:cubicBezTo>
                    <a:pt x="16564" y="4477"/>
                    <a:pt x="16767" y="4274"/>
                    <a:pt x="16767" y="4030"/>
                  </a:cubicBezTo>
                  <a:cubicBezTo>
                    <a:pt x="16767" y="3786"/>
                    <a:pt x="16564" y="3582"/>
                    <a:pt x="16320" y="3582"/>
                  </a:cubicBezTo>
                  <a:close/>
                  <a:moveTo>
                    <a:pt x="366" y="5454"/>
                  </a:moveTo>
                  <a:cubicBezTo>
                    <a:pt x="163" y="5454"/>
                    <a:pt x="0" y="5617"/>
                    <a:pt x="0" y="5820"/>
                  </a:cubicBezTo>
                  <a:cubicBezTo>
                    <a:pt x="0" y="6024"/>
                    <a:pt x="163" y="6227"/>
                    <a:pt x="366" y="6227"/>
                  </a:cubicBezTo>
                  <a:lnTo>
                    <a:pt x="1953" y="6227"/>
                  </a:lnTo>
                  <a:cubicBezTo>
                    <a:pt x="2157" y="6227"/>
                    <a:pt x="2320" y="6024"/>
                    <a:pt x="2320" y="5820"/>
                  </a:cubicBezTo>
                  <a:cubicBezTo>
                    <a:pt x="2320" y="5617"/>
                    <a:pt x="2157" y="5454"/>
                    <a:pt x="1953" y="5454"/>
                  </a:cubicBezTo>
                  <a:close/>
                  <a:moveTo>
                    <a:pt x="3703" y="5454"/>
                  </a:moveTo>
                  <a:cubicBezTo>
                    <a:pt x="3500" y="5454"/>
                    <a:pt x="3337" y="5617"/>
                    <a:pt x="3337" y="5820"/>
                  </a:cubicBezTo>
                  <a:cubicBezTo>
                    <a:pt x="3337" y="6024"/>
                    <a:pt x="3500" y="6227"/>
                    <a:pt x="3703" y="6227"/>
                  </a:cubicBezTo>
                  <a:lnTo>
                    <a:pt x="7814" y="6227"/>
                  </a:lnTo>
                  <a:cubicBezTo>
                    <a:pt x="8058" y="6227"/>
                    <a:pt x="8221" y="6024"/>
                    <a:pt x="8221" y="5820"/>
                  </a:cubicBezTo>
                  <a:cubicBezTo>
                    <a:pt x="8221" y="5617"/>
                    <a:pt x="8058" y="5454"/>
                    <a:pt x="7814" y="5454"/>
                  </a:cubicBezTo>
                  <a:close/>
                  <a:moveTo>
                    <a:pt x="366" y="7245"/>
                  </a:moveTo>
                  <a:cubicBezTo>
                    <a:pt x="163" y="7245"/>
                    <a:pt x="0" y="7408"/>
                    <a:pt x="0" y="7611"/>
                  </a:cubicBezTo>
                  <a:cubicBezTo>
                    <a:pt x="0" y="7855"/>
                    <a:pt x="163" y="8018"/>
                    <a:pt x="366" y="8018"/>
                  </a:cubicBezTo>
                  <a:lnTo>
                    <a:pt x="1953" y="8018"/>
                  </a:lnTo>
                  <a:cubicBezTo>
                    <a:pt x="2157" y="8018"/>
                    <a:pt x="2320" y="7855"/>
                    <a:pt x="2320" y="7611"/>
                  </a:cubicBezTo>
                  <a:cubicBezTo>
                    <a:pt x="2320" y="7408"/>
                    <a:pt x="2157" y="7245"/>
                    <a:pt x="1953" y="7245"/>
                  </a:cubicBezTo>
                  <a:close/>
                  <a:moveTo>
                    <a:pt x="3703" y="7245"/>
                  </a:moveTo>
                  <a:cubicBezTo>
                    <a:pt x="3500" y="7245"/>
                    <a:pt x="3337" y="7408"/>
                    <a:pt x="3337" y="7611"/>
                  </a:cubicBezTo>
                  <a:cubicBezTo>
                    <a:pt x="3337" y="7855"/>
                    <a:pt x="3500" y="8018"/>
                    <a:pt x="3703" y="8018"/>
                  </a:cubicBezTo>
                  <a:lnTo>
                    <a:pt x="7814" y="8018"/>
                  </a:lnTo>
                  <a:cubicBezTo>
                    <a:pt x="8058" y="8018"/>
                    <a:pt x="8221" y="7855"/>
                    <a:pt x="8221" y="7611"/>
                  </a:cubicBezTo>
                  <a:cubicBezTo>
                    <a:pt x="8221" y="7408"/>
                    <a:pt x="8058" y="7245"/>
                    <a:pt x="7814" y="7245"/>
                  </a:cubicBezTo>
                  <a:close/>
                  <a:moveTo>
                    <a:pt x="14203" y="8751"/>
                  </a:moveTo>
                  <a:cubicBezTo>
                    <a:pt x="13959" y="8751"/>
                    <a:pt x="13756" y="8954"/>
                    <a:pt x="13756" y="9198"/>
                  </a:cubicBezTo>
                  <a:cubicBezTo>
                    <a:pt x="13756" y="9442"/>
                    <a:pt x="13959" y="9646"/>
                    <a:pt x="14203" y="9646"/>
                  </a:cubicBezTo>
                  <a:cubicBezTo>
                    <a:pt x="14447" y="9646"/>
                    <a:pt x="14651" y="9442"/>
                    <a:pt x="14651" y="9198"/>
                  </a:cubicBezTo>
                  <a:cubicBezTo>
                    <a:pt x="14651" y="8954"/>
                    <a:pt x="14447" y="8751"/>
                    <a:pt x="14203" y="8751"/>
                  </a:cubicBezTo>
                  <a:close/>
                  <a:moveTo>
                    <a:pt x="15546" y="8751"/>
                  </a:moveTo>
                  <a:cubicBezTo>
                    <a:pt x="15302" y="8751"/>
                    <a:pt x="15099" y="8954"/>
                    <a:pt x="15099" y="9198"/>
                  </a:cubicBezTo>
                  <a:cubicBezTo>
                    <a:pt x="15099" y="9442"/>
                    <a:pt x="15302" y="9646"/>
                    <a:pt x="15546" y="9646"/>
                  </a:cubicBezTo>
                  <a:cubicBezTo>
                    <a:pt x="15790" y="9646"/>
                    <a:pt x="15994" y="9442"/>
                    <a:pt x="15994" y="9198"/>
                  </a:cubicBezTo>
                  <a:cubicBezTo>
                    <a:pt x="15994" y="8954"/>
                    <a:pt x="15790" y="8751"/>
                    <a:pt x="15546" y="8751"/>
                  </a:cubicBezTo>
                  <a:close/>
                  <a:moveTo>
                    <a:pt x="16889" y="8751"/>
                  </a:moveTo>
                  <a:cubicBezTo>
                    <a:pt x="16645" y="8751"/>
                    <a:pt x="16442" y="8954"/>
                    <a:pt x="16442" y="9198"/>
                  </a:cubicBezTo>
                  <a:cubicBezTo>
                    <a:pt x="16442" y="9442"/>
                    <a:pt x="16645" y="9646"/>
                    <a:pt x="16889" y="9646"/>
                  </a:cubicBezTo>
                  <a:cubicBezTo>
                    <a:pt x="17133" y="9646"/>
                    <a:pt x="17337" y="9442"/>
                    <a:pt x="17337" y="9198"/>
                  </a:cubicBezTo>
                  <a:cubicBezTo>
                    <a:pt x="17337" y="8954"/>
                    <a:pt x="17133" y="8751"/>
                    <a:pt x="16889" y="8751"/>
                  </a:cubicBezTo>
                  <a:close/>
                  <a:moveTo>
                    <a:pt x="18232" y="8751"/>
                  </a:moveTo>
                  <a:cubicBezTo>
                    <a:pt x="17988" y="8751"/>
                    <a:pt x="17785" y="8954"/>
                    <a:pt x="17785" y="9198"/>
                  </a:cubicBezTo>
                  <a:cubicBezTo>
                    <a:pt x="17785" y="9442"/>
                    <a:pt x="17988" y="9646"/>
                    <a:pt x="18232" y="9646"/>
                  </a:cubicBezTo>
                  <a:cubicBezTo>
                    <a:pt x="18476" y="9646"/>
                    <a:pt x="18680" y="9442"/>
                    <a:pt x="18680" y="9198"/>
                  </a:cubicBezTo>
                  <a:cubicBezTo>
                    <a:pt x="18680" y="8954"/>
                    <a:pt x="18476" y="8751"/>
                    <a:pt x="18232" y="8751"/>
                  </a:cubicBezTo>
                  <a:close/>
                  <a:moveTo>
                    <a:pt x="19575" y="8751"/>
                  </a:moveTo>
                  <a:cubicBezTo>
                    <a:pt x="19331" y="8751"/>
                    <a:pt x="19128" y="8954"/>
                    <a:pt x="19128" y="9198"/>
                  </a:cubicBezTo>
                  <a:cubicBezTo>
                    <a:pt x="19128" y="9442"/>
                    <a:pt x="19331" y="9646"/>
                    <a:pt x="19575" y="9646"/>
                  </a:cubicBezTo>
                  <a:cubicBezTo>
                    <a:pt x="19819" y="9646"/>
                    <a:pt x="20023" y="9442"/>
                    <a:pt x="20023" y="9198"/>
                  </a:cubicBezTo>
                  <a:cubicBezTo>
                    <a:pt x="20023" y="8954"/>
                    <a:pt x="19819" y="8751"/>
                    <a:pt x="19575" y="8751"/>
                  </a:cubicBezTo>
                  <a:close/>
                  <a:moveTo>
                    <a:pt x="20918" y="8751"/>
                  </a:moveTo>
                  <a:cubicBezTo>
                    <a:pt x="20674" y="8751"/>
                    <a:pt x="20471" y="8954"/>
                    <a:pt x="20471" y="9198"/>
                  </a:cubicBezTo>
                  <a:cubicBezTo>
                    <a:pt x="20471" y="9442"/>
                    <a:pt x="20674" y="9646"/>
                    <a:pt x="20918" y="9646"/>
                  </a:cubicBezTo>
                  <a:cubicBezTo>
                    <a:pt x="21162" y="9646"/>
                    <a:pt x="21366" y="9442"/>
                    <a:pt x="21366" y="9198"/>
                  </a:cubicBezTo>
                  <a:cubicBezTo>
                    <a:pt x="21366" y="8954"/>
                    <a:pt x="21162" y="8751"/>
                    <a:pt x="20918" y="8751"/>
                  </a:cubicBezTo>
                  <a:close/>
                  <a:moveTo>
                    <a:pt x="366" y="9035"/>
                  </a:moveTo>
                  <a:cubicBezTo>
                    <a:pt x="163" y="9035"/>
                    <a:pt x="0" y="9198"/>
                    <a:pt x="0" y="9402"/>
                  </a:cubicBezTo>
                  <a:cubicBezTo>
                    <a:pt x="0" y="9646"/>
                    <a:pt x="163" y="9809"/>
                    <a:pt x="366" y="9809"/>
                  </a:cubicBezTo>
                  <a:lnTo>
                    <a:pt x="1953" y="9809"/>
                  </a:lnTo>
                  <a:cubicBezTo>
                    <a:pt x="2157" y="9809"/>
                    <a:pt x="2320" y="9646"/>
                    <a:pt x="2320" y="9402"/>
                  </a:cubicBezTo>
                  <a:cubicBezTo>
                    <a:pt x="2320" y="9198"/>
                    <a:pt x="2157" y="9035"/>
                    <a:pt x="1953" y="9035"/>
                  </a:cubicBezTo>
                  <a:close/>
                  <a:moveTo>
                    <a:pt x="8628" y="9035"/>
                  </a:moveTo>
                  <a:cubicBezTo>
                    <a:pt x="8424" y="9035"/>
                    <a:pt x="8262" y="9198"/>
                    <a:pt x="8262" y="9402"/>
                  </a:cubicBezTo>
                  <a:cubicBezTo>
                    <a:pt x="8262" y="9646"/>
                    <a:pt x="8424" y="9809"/>
                    <a:pt x="8628" y="9809"/>
                  </a:cubicBezTo>
                  <a:lnTo>
                    <a:pt x="12779" y="9809"/>
                  </a:lnTo>
                  <a:cubicBezTo>
                    <a:pt x="12982" y="9809"/>
                    <a:pt x="13145" y="9646"/>
                    <a:pt x="13145" y="9402"/>
                  </a:cubicBezTo>
                  <a:cubicBezTo>
                    <a:pt x="13145" y="9198"/>
                    <a:pt x="12982" y="9035"/>
                    <a:pt x="12779" y="9035"/>
                  </a:cubicBezTo>
                  <a:close/>
                  <a:moveTo>
                    <a:pt x="366" y="10826"/>
                  </a:moveTo>
                  <a:cubicBezTo>
                    <a:pt x="163" y="10826"/>
                    <a:pt x="0" y="10989"/>
                    <a:pt x="0" y="11233"/>
                  </a:cubicBezTo>
                  <a:cubicBezTo>
                    <a:pt x="0" y="11437"/>
                    <a:pt x="163" y="11599"/>
                    <a:pt x="366" y="11599"/>
                  </a:cubicBezTo>
                  <a:lnTo>
                    <a:pt x="1953" y="11599"/>
                  </a:lnTo>
                  <a:cubicBezTo>
                    <a:pt x="2157" y="11599"/>
                    <a:pt x="2320" y="11437"/>
                    <a:pt x="2320" y="11233"/>
                  </a:cubicBezTo>
                  <a:cubicBezTo>
                    <a:pt x="2320" y="10989"/>
                    <a:pt x="2157" y="10826"/>
                    <a:pt x="1953" y="10826"/>
                  </a:cubicBezTo>
                  <a:close/>
                  <a:moveTo>
                    <a:pt x="8628" y="10826"/>
                  </a:moveTo>
                  <a:cubicBezTo>
                    <a:pt x="8424" y="10826"/>
                    <a:pt x="8262" y="10989"/>
                    <a:pt x="8262" y="11233"/>
                  </a:cubicBezTo>
                  <a:cubicBezTo>
                    <a:pt x="8262" y="11437"/>
                    <a:pt x="8424" y="11599"/>
                    <a:pt x="8628" y="11599"/>
                  </a:cubicBezTo>
                  <a:lnTo>
                    <a:pt x="12779" y="11599"/>
                  </a:lnTo>
                  <a:cubicBezTo>
                    <a:pt x="12982" y="11599"/>
                    <a:pt x="13145" y="11437"/>
                    <a:pt x="13145" y="11233"/>
                  </a:cubicBezTo>
                  <a:cubicBezTo>
                    <a:pt x="13145" y="10989"/>
                    <a:pt x="12982" y="10826"/>
                    <a:pt x="12779" y="10826"/>
                  </a:cubicBezTo>
                  <a:close/>
                  <a:moveTo>
                    <a:pt x="14203" y="12454"/>
                  </a:moveTo>
                  <a:cubicBezTo>
                    <a:pt x="13959" y="12454"/>
                    <a:pt x="13756" y="12658"/>
                    <a:pt x="13756" y="12902"/>
                  </a:cubicBezTo>
                  <a:cubicBezTo>
                    <a:pt x="13756" y="13146"/>
                    <a:pt x="13959" y="13349"/>
                    <a:pt x="14203" y="13349"/>
                  </a:cubicBezTo>
                  <a:cubicBezTo>
                    <a:pt x="14447" y="13349"/>
                    <a:pt x="14651" y="13146"/>
                    <a:pt x="14651" y="12902"/>
                  </a:cubicBezTo>
                  <a:cubicBezTo>
                    <a:pt x="14651" y="12658"/>
                    <a:pt x="14447" y="12454"/>
                    <a:pt x="14203" y="12454"/>
                  </a:cubicBezTo>
                  <a:close/>
                  <a:moveTo>
                    <a:pt x="15546" y="12454"/>
                  </a:moveTo>
                  <a:cubicBezTo>
                    <a:pt x="15302" y="12454"/>
                    <a:pt x="15099" y="12658"/>
                    <a:pt x="15099" y="12902"/>
                  </a:cubicBezTo>
                  <a:cubicBezTo>
                    <a:pt x="15099" y="13146"/>
                    <a:pt x="15302" y="13349"/>
                    <a:pt x="15546" y="13349"/>
                  </a:cubicBezTo>
                  <a:cubicBezTo>
                    <a:pt x="15790" y="13349"/>
                    <a:pt x="15994" y="13146"/>
                    <a:pt x="15994" y="12902"/>
                  </a:cubicBezTo>
                  <a:cubicBezTo>
                    <a:pt x="15994" y="12658"/>
                    <a:pt x="15790" y="12454"/>
                    <a:pt x="15546" y="12454"/>
                  </a:cubicBezTo>
                  <a:close/>
                  <a:moveTo>
                    <a:pt x="16889" y="12454"/>
                  </a:moveTo>
                  <a:cubicBezTo>
                    <a:pt x="16645" y="12454"/>
                    <a:pt x="16442" y="12658"/>
                    <a:pt x="16442" y="12902"/>
                  </a:cubicBezTo>
                  <a:cubicBezTo>
                    <a:pt x="16442" y="13146"/>
                    <a:pt x="16645" y="13349"/>
                    <a:pt x="16889" y="13349"/>
                  </a:cubicBezTo>
                  <a:cubicBezTo>
                    <a:pt x="17133" y="13349"/>
                    <a:pt x="17337" y="13146"/>
                    <a:pt x="17337" y="12902"/>
                  </a:cubicBezTo>
                  <a:cubicBezTo>
                    <a:pt x="17337" y="12658"/>
                    <a:pt x="17133" y="12454"/>
                    <a:pt x="16889" y="12454"/>
                  </a:cubicBezTo>
                  <a:close/>
                  <a:moveTo>
                    <a:pt x="18232" y="12454"/>
                  </a:moveTo>
                  <a:cubicBezTo>
                    <a:pt x="17988" y="12454"/>
                    <a:pt x="17785" y="12658"/>
                    <a:pt x="17785" y="12902"/>
                  </a:cubicBezTo>
                  <a:cubicBezTo>
                    <a:pt x="17785" y="13146"/>
                    <a:pt x="17988" y="13349"/>
                    <a:pt x="18232" y="13349"/>
                  </a:cubicBezTo>
                  <a:cubicBezTo>
                    <a:pt x="18476" y="13349"/>
                    <a:pt x="18680" y="13146"/>
                    <a:pt x="18680" y="12902"/>
                  </a:cubicBezTo>
                  <a:cubicBezTo>
                    <a:pt x="18680" y="12658"/>
                    <a:pt x="18476" y="12454"/>
                    <a:pt x="18232" y="12454"/>
                  </a:cubicBezTo>
                  <a:close/>
                  <a:moveTo>
                    <a:pt x="19575" y="12454"/>
                  </a:moveTo>
                  <a:cubicBezTo>
                    <a:pt x="19331" y="12454"/>
                    <a:pt x="19128" y="12658"/>
                    <a:pt x="19128" y="12902"/>
                  </a:cubicBezTo>
                  <a:cubicBezTo>
                    <a:pt x="19128" y="13146"/>
                    <a:pt x="19331" y="13349"/>
                    <a:pt x="19575" y="13349"/>
                  </a:cubicBezTo>
                  <a:cubicBezTo>
                    <a:pt x="19819" y="13349"/>
                    <a:pt x="20023" y="13146"/>
                    <a:pt x="20023" y="12902"/>
                  </a:cubicBezTo>
                  <a:cubicBezTo>
                    <a:pt x="20023" y="12658"/>
                    <a:pt x="19819" y="12454"/>
                    <a:pt x="19575" y="12454"/>
                  </a:cubicBezTo>
                  <a:close/>
                  <a:moveTo>
                    <a:pt x="20918" y="12454"/>
                  </a:moveTo>
                  <a:cubicBezTo>
                    <a:pt x="20674" y="12454"/>
                    <a:pt x="20471" y="12658"/>
                    <a:pt x="20471" y="12902"/>
                  </a:cubicBezTo>
                  <a:cubicBezTo>
                    <a:pt x="20471" y="13146"/>
                    <a:pt x="20674" y="13349"/>
                    <a:pt x="20918" y="13349"/>
                  </a:cubicBezTo>
                  <a:cubicBezTo>
                    <a:pt x="21162" y="13349"/>
                    <a:pt x="21366" y="13146"/>
                    <a:pt x="21366" y="12902"/>
                  </a:cubicBezTo>
                  <a:cubicBezTo>
                    <a:pt x="21366" y="12658"/>
                    <a:pt x="21162" y="12454"/>
                    <a:pt x="20918" y="12454"/>
                  </a:cubicBezTo>
                  <a:close/>
                  <a:moveTo>
                    <a:pt x="366" y="12617"/>
                  </a:moveTo>
                  <a:cubicBezTo>
                    <a:pt x="163" y="12617"/>
                    <a:pt x="0" y="12780"/>
                    <a:pt x="0" y="13024"/>
                  </a:cubicBezTo>
                  <a:cubicBezTo>
                    <a:pt x="0" y="13227"/>
                    <a:pt x="163" y="13390"/>
                    <a:pt x="366" y="13390"/>
                  </a:cubicBezTo>
                  <a:lnTo>
                    <a:pt x="1953" y="13390"/>
                  </a:lnTo>
                  <a:cubicBezTo>
                    <a:pt x="2157" y="13390"/>
                    <a:pt x="2320" y="13227"/>
                    <a:pt x="2320" y="13024"/>
                  </a:cubicBezTo>
                  <a:cubicBezTo>
                    <a:pt x="2320" y="12780"/>
                    <a:pt x="2157" y="12617"/>
                    <a:pt x="1953" y="12617"/>
                  </a:cubicBezTo>
                  <a:close/>
                  <a:moveTo>
                    <a:pt x="8628" y="12617"/>
                  </a:moveTo>
                  <a:cubicBezTo>
                    <a:pt x="8424" y="12617"/>
                    <a:pt x="8262" y="12780"/>
                    <a:pt x="8262" y="13024"/>
                  </a:cubicBezTo>
                  <a:cubicBezTo>
                    <a:pt x="8262" y="13227"/>
                    <a:pt x="8424" y="13390"/>
                    <a:pt x="8628" y="13390"/>
                  </a:cubicBezTo>
                  <a:lnTo>
                    <a:pt x="12779" y="13390"/>
                  </a:lnTo>
                  <a:cubicBezTo>
                    <a:pt x="12982" y="13390"/>
                    <a:pt x="13145" y="13227"/>
                    <a:pt x="13145" y="13024"/>
                  </a:cubicBezTo>
                  <a:cubicBezTo>
                    <a:pt x="13145" y="12780"/>
                    <a:pt x="12982" y="12617"/>
                    <a:pt x="12779" y="126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3"/>
            <p:cNvSpPr/>
            <p:nvPr/>
          </p:nvSpPr>
          <p:spPr>
            <a:xfrm>
              <a:off x="4506925" y="3681100"/>
              <a:ext cx="534150" cy="335775"/>
            </a:xfrm>
            <a:custGeom>
              <a:avLst/>
              <a:gdLst/>
              <a:ahLst/>
              <a:cxnLst/>
              <a:rect l="l" t="t" r="r" b="b"/>
              <a:pathLst>
                <a:path w="21366" h="13431" extrusionOk="0">
                  <a:moveTo>
                    <a:pt x="366" y="82"/>
                  </a:moveTo>
                  <a:cubicBezTo>
                    <a:pt x="163" y="82"/>
                    <a:pt x="0" y="245"/>
                    <a:pt x="0" y="489"/>
                  </a:cubicBezTo>
                  <a:cubicBezTo>
                    <a:pt x="0" y="692"/>
                    <a:pt x="163" y="855"/>
                    <a:pt x="366" y="855"/>
                  </a:cubicBezTo>
                  <a:lnTo>
                    <a:pt x="1953" y="855"/>
                  </a:lnTo>
                  <a:cubicBezTo>
                    <a:pt x="2157" y="855"/>
                    <a:pt x="2320" y="692"/>
                    <a:pt x="2320" y="489"/>
                  </a:cubicBezTo>
                  <a:cubicBezTo>
                    <a:pt x="2320" y="245"/>
                    <a:pt x="2157" y="82"/>
                    <a:pt x="1953" y="82"/>
                  </a:cubicBezTo>
                  <a:close/>
                  <a:moveTo>
                    <a:pt x="3703" y="82"/>
                  </a:moveTo>
                  <a:cubicBezTo>
                    <a:pt x="3500" y="82"/>
                    <a:pt x="3337" y="245"/>
                    <a:pt x="3337" y="489"/>
                  </a:cubicBezTo>
                  <a:cubicBezTo>
                    <a:pt x="3337" y="692"/>
                    <a:pt x="3500" y="855"/>
                    <a:pt x="3703" y="855"/>
                  </a:cubicBezTo>
                  <a:lnTo>
                    <a:pt x="7814" y="855"/>
                  </a:lnTo>
                  <a:cubicBezTo>
                    <a:pt x="8058" y="855"/>
                    <a:pt x="8221" y="692"/>
                    <a:pt x="8221" y="489"/>
                  </a:cubicBezTo>
                  <a:cubicBezTo>
                    <a:pt x="8221" y="245"/>
                    <a:pt x="8058" y="82"/>
                    <a:pt x="7814" y="82"/>
                  </a:cubicBezTo>
                  <a:close/>
                  <a:moveTo>
                    <a:pt x="9605" y="0"/>
                  </a:moveTo>
                  <a:cubicBezTo>
                    <a:pt x="9320" y="0"/>
                    <a:pt x="9157" y="204"/>
                    <a:pt x="9157" y="489"/>
                  </a:cubicBezTo>
                  <a:cubicBezTo>
                    <a:pt x="9157" y="733"/>
                    <a:pt x="9320" y="936"/>
                    <a:pt x="9605" y="936"/>
                  </a:cubicBezTo>
                  <a:cubicBezTo>
                    <a:pt x="9849" y="936"/>
                    <a:pt x="10052" y="733"/>
                    <a:pt x="10052" y="489"/>
                  </a:cubicBezTo>
                  <a:cubicBezTo>
                    <a:pt x="10052" y="204"/>
                    <a:pt x="9849" y="0"/>
                    <a:pt x="9605" y="0"/>
                  </a:cubicBezTo>
                  <a:close/>
                  <a:moveTo>
                    <a:pt x="10948" y="0"/>
                  </a:moveTo>
                  <a:cubicBezTo>
                    <a:pt x="10703" y="0"/>
                    <a:pt x="10500" y="204"/>
                    <a:pt x="10500" y="489"/>
                  </a:cubicBezTo>
                  <a:cubicBezTo>
                    <a:pt x="10500" y="733"/>
                    <a:pt x="10703" y="936"/>
                    <a:pt x="10948" y="936"/>
                  </a:cubicBezTo>
                  <a:cubicBezTo>
                    <a:pt x="11192" y="936"/>
                    <a:pt x="11395" y="733"/>
                    <a:pt x="11395" y="489"/>
                  </a:cubicBezTo>
                  <a:cubicBezTo>
                    <a:pt x="11395" y="204"/>
                    <a:pt x="11192" y="0"/>
                    <a:pt x="10948" y="0"/>
                  </a:cubicBezTo>
                  <a:close/>
                  <a:moveTo>
                    <a:pt x="12291" y="0"/>
                  </a:moveTo>
                  <a:cubicBezTo>
                    <a:pt x="12046" y="0"/>
                    <a:pt x="11843" y="204"/>
                    <a:pt x="11843" y="489"/>
                  </a:cubicBezTo>
                  <a:cubicBezTo>
                    <a:pt x="11843" y="733"/>
                    <a:pt x="12046" y="936"/>
                    <a:pt x="12291" y="936"/>
                  </a:cubicBezTo>
                  <a:cubicBezTo>
                    <a:pt x="12535" y="936"/>
                    <a:pt x="12738" y="733"/>
                    <a:pt x="12738" y="489"/>
                  </a:cubicBezTo>
                  <a:cubicBezTo>
                    <a:pt x="12738" y="204"/>
                    <a:pt x="12535" y="0"/>
                    <a:pt x="12291" y="0"/>
                  </a:cubicBezTo>
                  <a:close/>
                  <a:moveTo>
                    <a:pt x="13634" y="0"/>
                  </a:moveTo>
                  <a:cubicBezTo>
                    <a:pt x="13389" y="0"/>
                    <a:pt x="13186" y="204"/>
                    <a:pt x="13186" y="489"/>
                  </a:cubicBezTo>
                  <a:cubicBezTo>
                    <a:pt x="13186" y="733"/>
                    <a:pt x="13389" y="936"/>
                    <a:pt x="13634" y="936"/>
                  </a:cubicBezTo>
                  <a:cubicBezTo>
                    <a:pt x="13878" y="936"/>
                    <a:pt x="14081" y="733"/>
                    <a:pt x="14081" y="489"/>
                  </a:cubicBezTo>
                  <a:cubicBezTo>
                    <a:pt x="14081" y="204"/>
                    <a:pt x="13878" y="0"/>
                    <a:pt x="13634" y="0"/>
                  </a:cubicBezTo>
                  <a:close/>
                  <a:moveTo>
                    <a:pt x="14977" y="0"/>
                  </a:moveTo>
                  <a:cubicBezTo>
                    <a:pt x="14732" y="0"/>
                    <a:pt x="14529" y="204"/>
                    <a:pt x="14529" y="489"/>
                  </a:cubicBezTo>
                  <a:cubicBezTo>
                    <a:pt x="14529" y="733"/>
                    <a:pt x="14732" y="936"/>
                    <a:pt x="14977" y="936"/>
                  </a:cubicBezTo>
                  <a:cubicBezTo>
                    <a:pt x="15221" y="936"/>
                    <a:pt x="15424" y="733"/>
                    <a:pt x="15424" y="489"/>
                  </a:cubicBezTo>
                  <a:cubicBezTo>
                    <a:pt x="15424" y="204"/>
                    <a:pt x="15221" y="0"/>
                    <a:pt x="14977" y="0"/>
                  </a:cubicBezTo>
                  <a:close/>
                  <a:moveTo>
                    <a:pt x="16320" y="0"/>
                  </a:moveTo>
                  <a:cubicBezTo>
                    <a:pt x="16075" y="0"/>
                    <a:pt x="15872" y="204"/>
                    <a:pt x="15872" y="489"/>
                  </a:cubicBezTo>
                  <a:cubicBezTo>
                    <a:pt x="15872" y="733"/>
                    <a:pt x="16075" y="936"/>
                    <a:pt x="16320" y="936"/>
                  </a:cubicBezTo>
                  <a:cubicBezTo>
                    <a:pt x="16564" y="936"/>
                    <a:pt x="16767" y="733"/>
                    <a:pt x="16767" y="489"/>
                  </a:cubicBezTo>
                  <a:cubicBezTo>
                    <a:pt x="16767" y="204"/>
                    <a:pt x="16564" y="0"/>
                    <a:pt x="16320" y="0"/>
                  </a:cubicBezTo>
                  <a:close/>
                  <a:moveTo>
                    <a:pt x="366" y="1872"/>
                  </a:moveTo>
                  <a:cubicBezTo>
                    <a:pt x="163" y="1872"/>
                    <a:pt x="0" y="2035"/>
                    <a:pt x="0" y="2279"/>
                  </a:cubicBezTo>
                  <a:cubicBezTo>
                    <a:pt x="0" y="2483"/>
                    <a:pt x="163" y="2646"/>
                    <a:pt x="366" y="2646"/>
                  </a:cubicBezTo>
                  <a:lnTo>
                    <a:pt x="1953" y="2646"/>
                  </a:lnTo>
                  <a:cubicBezTo>
                    <a:pt x="2157" y="2646"/>
                    <a:pt x="2320" y="2483"/>
                    <a:pt x="2320" y="2279"/>
                  </a:cubicBezTo>
                  <a:cubicBezTo>
                    <a:pt x="2320" y="2035"/>
                    <a:pt x="2157" y="1872"/>
                    <a:pt x="1953" y="1872"/>
                  </a:cubicBezTo>
                  <a:close/>
                  <a:moveTo>
                    <a:pt x="3703" y="1872"/>
                  </a:moveTo>
                  <a:cubicBezTo>
                    <a:pt x="3500" y="1872"/>
                    <a:pt x="3337" y="2035"/>
                    <a:pt x="3337" y="2279"/>
                  </a:cubicBezTo>
                  <a:cubicBezTo>
                    <a:pt x="3337" y="2483"/>
                    <a:pt x="3500" y="2646"/>
                    <a:pt x="3703" y="2646"/>
                  </a:cubicBezTo>
                  <a:lnTo>
                    <a:pt x="7814" y="2646"/>
                  </a:lnTo>
                  <a:cubicBezTo>
                    <a:pt x="8058" y="2646"/>
                    <a:pt x="8221" y="2483"/>
                    <a:pt x="8221" y="2279"/>
                  </a:cubicBezTo>
                  <a:cubicBezTo>
                    <a:pt x="8221" y="2035"/>
                    <a:pt x="8058" y="1872"/>
                    <a:pt x="7814" y="1872"/>
                  </a:cubicBezTo>
                  <a:close/>
                  <a:moveTo>
                    <a:pt x="366" y="3663"/>
                  </a:moveTo>
                  <a:cubicBezTo>
                    <a:pt x="163" y="3663"/>
                    <a:pt x="0" y="3867"/>
                    <a:pt x="0" y="4070"/>
                  </a:cubicBezTo>
                  <a:cubicBezTo>
                    <a:pt x="0" y="4274"/>
                    <a:pt x="163" y="4436"/>
                    <a:pt x="366" y="4436"/>
                  </a:cubicBezTo>
                  <a:lnTo>
                    <a:pt x="1953" y="4436"/>
                  </a:lnTo>
                  <a:cubicBezTo>
                    <a:pt x="2157" y="4436"/>
                    <a:pt x="2320" y="4274"/>
                    <a:pt x="2320" y="4070"/>
                  </a:cubicBezTo>
                  <a:cubicBezTo>
                    <a:pt x="2320" y="3867"/>
                    <a:pt x="2157" y="3663"/>
                    <a:pt x="1953" y="3663"/>
                  </a:cubicBezTo>
                  <a:close/>
                  <a:moveTo>
                    <a:pt x="3703" y="3663"/>
                  </a:moveTo>
                  <a:cubicBezTo>
                    <a:pt x="3500" y="3663"/>
                    <a:pt x="3337" y="3867"/>
                    <a:pt x="3337" y="4070"/>
                  </a:cubicBezTo>
                  <a:cubicBezTo>
                    <a:pt x="3337" y="4274"/>
                    <a:pt x="3500" y="4436"/>
                    <a:pt x="3703" y="4436"/>
                  </a:cubicBezTo>
                  <a:lnTo>
                    <a:pt x="7814" y="4436"/>
                  </a:lnTo>
                  <a:cubicBezTo>
                    <a:pt x="8058" y="4436"/>
                    <a:pt x="8221" y="4274"/>
                    <a:pt x="8221" y="4070"/>
                  </a:cubicBezTo>
                  <a:cubicBezTo>
                    <a:pt x="8221" y="3867"/>
                    <a:pt x="8058" y="3663"/>
                    <a:pt x="7814" y="3663"/>
                  </a:cubicBezTo>
                  <a:close/>
                  <a:moveTo>
                    <a:pt x="9605" y="3622"/>
                  </a:moveTo>
                  <a:cubicBezTo>
                    <a:pt x="9320" y="3622"/>
                    <a:pt x="9157" y="3826"/>
                    <a:pt x="9157" y="4070"/>
                  </a:cubicBezTo>
                  <a:cubicBezTo>
                    <a:pt x="9157" y="4314"/>
                    <a:pt x="9320" y="4518"/>
                    <a:pt x="9605" y="4518"/>
                  </a:cubicBezTo>
                  <a:cubicBezTo>
                    <a:pt x="9849" y="4518"/>
                    <a:pt x="10052" y="4314"/>
                    <a:pt x="10052" y="4070"/>
                  </a:cubicBezTo>
                  <a:cubicBezTo>
                    <a:pt x="10052" y="3826"/>
                    <a:pt x="9849" y="3622"/>
                    <a:pt x="9605" y="3622"/>
                  </a:cubicBezTo>
                  <a:close/>
                  <a:moveTo>
                    <a:pt x="10948" y="3622"/>
                  </a:moveTo>
                  <a:cubicBezTo>
                    <a:pt x="10703" y="3622"/>
                    <a:pt x="10500" y="3826"/>
                    <a:pt x="10500" y="4070"/>
                  </a:cubicBezTo>
                  <a:cubicBezTo>
                    <a:pt x="10500" y="4314"/>
                    <a:pt x="10703" y="4518"/>
                    <a:pt x="10948" y="4518"/>
                  </a:cubicBezTo>
                  <a:cubicBezTo>
                    <a:pt x="11192" y="4518"/>
                    <a:pt x="11395" y="4314"/>
                    <a:pt x="11395" y="4070"/>
                  </a:cubicBezTo>
                  <a:cubicBezTo>
                    <a:pt x="11395" y="3826"/>
                    <a:pt x="11192" y="3622"/>
                    <a:pt x="10948" y="3622"/>
                  </a:cubicBezTo>
                  <a:close/>
                  <a:moveTo>
                    <a:pt x="12291" y="3622"/>
                  </a:moveTo>
                  <a:cubicBezTo>
                    <a:pt x="12046" y="3622"/>
                    <a:pt x="11843" y="3826"/>
                    <a:pt x="11843" y="4070"/>
                  </a:cubicBezTo>
                  <a:cubicBezTo>
                    <a:pt x="11843" y="4314"/>
                    <a:pt x="12046" y="4518"/>
                    <a:pt x="12291" y="4518"/>
                  </a:cubicBezTo>
                  <a:cubicBezTo>
                    <a:pt x="12535" y="4518"/>
                    <a:pt x="12738" y="4314"/>
                    <a:pt x="12738" y="4070"/>
                  </a:cubicBezTo>
                  <a:cubicBezTo>
                    <a:pt x="12738" y="3826"/>
                    <a:pt x="12535" y="3622"/>
                    <a:pt x="12291" y="3622"/>
                  </a:cubicBezTo>
                  <a:close/>
                  <a:moveTo>
                    <a:pt x="13634" y="3622"/>
                  </a:moveTo>
                  <a:cubicBezTo>
                    <a:pt x="13389" y="3622"/>
                    <a:pt x="13186" y="3826"/>
                    <a:pt x="13186" y="4070"/>
                  </a:cubicBezTo>
                  <a:cubicBezTo>
                    <a:pt x="13186" y="4314"/>
                    <a:pt x="13389" y="4518"/>
                    <a:pt x="13634" y="4518"/>
                  </a:cubicBezTo>
                  <a:cubicBezTo>
                    <a:pt x="13878" y="4518"/>
                    <a:pt x="14081" y="4314"/>
                    <a:pt x="14081" y="4070"/>
                  </a:cubicBezTo>
                  <a:cubicBezTo>
                    <a:pt x="14081" y="3826"/>
                    <a:pt x="13878" y="3622"/>
                    <a:pt x="13634" y="3622"/>
                  </a:cubicBezTo>
                  <a:close/>
                  <a:moveTo>
                    <a:pt x="14977" y="3622"/>
                  </a:moveTo>
                  <a:cubicBezTo>
                    <a:pt x="14732" y="3622"/>
                    <a:pt x="14529" y="3826"/>
                    <a:pt x="14529" y="4070"/>
                  </a:cubicBezTo>
                  <a:cubicBezTo>
                    <a:pt x="14529" y="4314"/>
                    <a:pt x="14732" y="4518"/>
                    <a:pt x="14977" y="4518"/>
                  </a:cubicBezTo>
                  <a:cubicBezTo>
                    <a:pt x="15221" y="4518"/>
                    <a:pt x="15424" y="4314"/>
                    <a:pt x="15424" y="4070"/>
                  </a:cubicBezTo>
                  <a:cubicBezTo>
                    <a:pt x="15424" y="3826"/>
                    <a:pt x="15221" y="3622"/>
                    <a:pt x="14977" y="3622"/>
                  </a:cubicBezTo>
                  <a:close/>
                  <a:moveTo>
                    <a:pt x="16320" y="3622"/>
                  </a:moveTo>
                  <a:cubicBezTo>
                    <a:pt x="16075" y="3622"/>
                    <a:pt x="15872" y="3826"/>
                    <a:pt x="15872" y="4070"/>
                  </a:cubicBezTo>
                  <a:cubicBezTo>
                    <a:pt x="15872" y="4314"/>
                    <a:pt x="16075" y="4518"/>
                    <a:pt x="16320" y="4518"/>
                  </a:cubicBezTo>
                  <a:cubicBezTo>
                    <a:pt x="16564" y="4518"/>
                    <a:pt x="16767" y="4314"/>
                    <a:pt x="16767" y="4070"/>
                  </a:cubicBezTo>
                  <a:cubicBezTo>
                    <a:pt x="16767" y="3826"/>
                    <a:pt x="16564" y="3622"/>
                    <a:pt x="16320" y="3622"/>
                  </a:cubicBezTo>
                  <a:close/>
                  <a:moveTo>
                    <a:pt x="366" y="5454"/>
                  </a:moveTo>
                  <a:cubicBezTo>
                    <a:pt x="163" y="5454"/>
                    <a:pt x="0" y="5657"/>
                    <a:pt x="0" y="5861"/>
                  </a:cubicBezTo>
                  <a:cubicBezTo>
                    <a:pt x="0" y="6064"/>
                    <a:pt x="163" y="6227"/>
                    <a:pt x="366" y="6227"/>
                  </a:cubicBezTo>
                  <a:lnTo>
                    <a:pt x="1953" y="6227"/>
                  </a:lnTo>
                  <a:cubicBezTo>
                    <a:pt x="2157" y="6227"/>
                    <a:pt x="2320" y="6064"/>
                    <a:pt x="2320" y="5861"/>
                  </a:cubicBezTo>
                  <a:cubicBezTo>
                    <a:pt x="2320" y="5657"/>
                    <a:pt x="2157" y="5454"/>
                    <a:pt x="1953" y="5454"/>
                  </a:cubicBezTo>
                  <a:close/>
                  <a:moveTo>
                    <a:pt x="3703" y="5454"/>
                  </a:moveTo>
                  <a:cubicBezTo>
                    <a:pt x="3500" y="5454"/>
                    <a:pt x="3337" y="5657"/>
                    <a:pt x="3337" y="5861"/>
                  </a:cubicBezTo>
                  <a:cubicBezTo>
                    <a:pt x="3337" y="6064"/>
                    <a:pt x="3500" y="6227"/>
                    <a:pt x="3703" y="6227"/>
                  </a:cubicBezTo>
                  <a:lnTo>
                    <a:pt x="7814" y="6227"/>
                  </a:lnTo>
                  <a:cubicBezTo>
                    <a:pt x="8058" y="6227"/>
                    <a:pt x="8221" y="6064"/>
                    <a:pt x="8221" y="5861"/>
                  </a:cubicBezTo>
                  <a:cubicBezTo>
                    <a:pt x="8221" y="5657"/>
                    <a:pt x="8058" y="5454"/>
                    <a:pt x="7814" y="5454"/>
                  </a:cubicBezTo>
                  <a:close/>
                  <a:moveTo>
                    <a:pt x="366" y="7285"/>
                  </a:moveTo>
                  <a:cubicBezTo>
                    <a:pt x="163" y="7285"/>
                    <a:pt x="0" y="7448"/>
                    <a:pt x="0" y="7651"/>
                  </a:cubicBezTo>
                  <a:cubicBezTo>
                    <a:pt x="0" y="7855"/>
                    <a:pt x="163" y="8058"/>
                    <a:pt x="366" y="8058"/>
                  </a:cubicBezTo>
                  <a:lnTo>
                    <a:pt x="1953" y="8058"/>
                  </a:lnTo>
                  <a:cubicBezTo>
                    <a:pt x="2157" y="8058"/>
                    <a:pt x="2320" y="7855"/>
                    <a:pt x="2320" y="7651"/>
                  </a:cubicBezTo>
                  <a:cubicBezTo>
                    <a:pt x="2320" y="7448"/>
                    <a:pt x="2157" y="7285"/>
                    <a:pt x="1953" y="7285"/>
                  </a:cubicBezTo>
                  <a:close/>
                  <a:moveTo>
                    <a:pt x="3703" y="7285"/>
                  </a:moveTo>
                  <a:cubicBezTo>
                    <a:pt x="3500" y="7285"/>
                    <a:pt x="3337" y="7448"/>
                    <a:pt x="3337" y="7651"/>
                  </a:cubicBezTo>
                  <a:cubicBezTo>
                    <a:pt x="3337" y="7855"/>
                    <a:pt x="3500" y="8058"/>
                    <a:pt x="3703" y="8058"/>
                  </a:cubicBezTo>
                  <a:lnTo>
                    <a:pt x="7814" y="8058"/>
                  </a:lnTo>
                  <a:cubicBezTo>
                    <a:pt x="8058" y="8058"/>
                    <a:pt x="8221" y="7855"/>
                    <a:pt x="8221" y="7651"/>
                  </a:cubicBezTo>
                  <a:cubicBezTo>
                    <a:pt x="8221" y="7448"/>
                    <a:pt x="8058" y="7285"/>
                    <a:pt x="7814" y="7285"/>
                  </a:cubicBezTo>
                  <a:close/>
                  <a:moveTo>
                    <a:pt x="14203" y="8791"/>
                  </a:moveTo>
                  <a:cubicBezTo>
                    <a:pt x="13959" y="8791"/>
                    <a:pt x="13756" y="8994"/>
                    <a:pt x="13756" y="9239"/>
                  </a:cubicBezTo>
                  <a:cubicBezTo>
                    <a:pt x="13756" y="9483"/>
                    <a:pt x="13959" y="9686"/>
                    <a:pt x="14203" y="9686"/>
                  </a:cubicBezTo>
                  <a:cubicBezTo>
                    <a:pt x="14447" y="9686"/>
                    <a:pt x="14651" y="9483"/>
                    <a:pt x="14651" y="9239"/>
                  </a:cubicBezTo>
                  <a:cubicBezTo>
                    <a:pt x="14651" y="8994"/>
                    <a:pt x="14447" y="8791"/>
                    <a:pt x="14203" y="8791"/>
                  </a:cubicBezTo>
                  <a:close/>
                  <a:moveTo>
                    <a:pt x="15546" y="8791"/>
                  </a:moveTo>
                  <a:cubicBezTo>
                    <a:pt x="15302" y="8791"/>
                    <a:pt x="15099" y="8994"/>
                    <a:pt x="15099" y="9239"/>
                  </a:cubicBezTo>
                  <a:cubicBezTo>
                    <a:pt x="15099" y="9483"/>
                    <a:pt x="15302" y="9686"/>
                    <a:pt x="15546" y="9686"/>
                  </a:cubicBezTo>
                  <a:cubicBezTo>
                    <a:pt x="15790" y="9686"/>
                    <a:pt x="15994" y="9483"/>
                    <a:pt x="15994" y="9239"/>
                  </a:cubicBezTo>
                  <a:cubicBezTo>
                    <a:pt x="15994" y="8994"/>
                    <a:pt x="15790" y="8791"/>
                    <a:pt x="15546" y="8791"/>
                  </a:cubicBezTo>
                  <a:close/>
                  <a:moveTo>
                    <a:pt x="16889" y="8791"/>
                  </a:moveTo>
                  <a:cubicBezTo>
                    <a:pt x="16645" y="8791"/>
                    <a:pt x="16442" y="8994"/>
                    <a:pt x="16442" y="9239"/>
                  </a:cubicBezTo>
                  <a:cubicBezTo>
                    <a:pt x="16442" y="9483"/>
                    <a:pt x="16645" y="9686"/>
                    <a:pt x="16889" y="9686"/>
                  </a:cubicBezTo>
                  <a:cubicBezTo>
                    <a:pt x="17133" y="9686"/>
                    <a:pt x="17337" y="9483"/>
                    <a:pt x="17337" y="9239"/>
                  </a:cubicBezTo>
                  <a:cubicBezTo>
                    <a:pt x="17337" y="8994"/>
                    <a:pt x="17133" y="8791"/>
                    <a:pt x="16889" y="8791"/>
                  </a:cubicBezTo>
                  <a:close/>
                  <a:moveTo>
                    <a:pt x="18232" y="8791"/>
                  </a:moveTo>
                  <a:cubicBezTo>
                    <a:pt x="17988" y="8791"/>
                    <a:pt x="17785" y="8994"/>
                    <a:pt x="17785" y="9239"/>
                  </a:cubicBezTo>
                  <a:cubicBezTo>
                    <a:pt x="17785" y="9483"/>
                    <a:pt x="17988" y="9686"/>
                    <a:pt x="18232" y="9686"/>
                  </a:cubicBezTo>
                  <a:cubicBezTo>
                    <a:pt x="18476" y="9686"/>
                    <a:pt x="18680" y="9483"/>
                    <a:pt x="18680" y="9239"/>
                  </a:cubicBezTo>
                  <a:cubicBezTo>
                    <a:pt x="18680" y="8994"/>
                    <a:pt x="18476" y="8791"/>
                    <a:pt x="18232" y="8791"/>
                  </a:cubicBezTo>
                  <a:close/>
                  <a:moveTo>
                    <a:pt x="19575" y="8791"/>
                  </a:moveTo>
                  <a:cubicBezTo>
                    <a:pt x="19331" y="8791"/>
                    <a:pt x="19128" y="8994"/>
                    <a:pt x="19128" y="9239"/>
                  </a:cubicBezTo>
                  <a:cubicBezTo>
                    <a:pt x="19128" y="9483"/>
                    <a:pt x="19331" y="9686"/>
                    <a:pt x="19575" y="9686"/>
                  </a:cubicBezTo>
                  <a:cubicBezTo>
                    <a:pt x="19819" y="9686"/>
                    <a:pt x="20023" y="9483"/>
                    <a:pt x="20023" y="9239"/>
                  </a:cubicBezTo>
                  <a:cubicBezTo>
                    <a:pt x="20023" y="8994"/>
                    <a:pt x="19819" y="8791"/>
                    <a:pt x="19575" y="8791"/>
                  </a:cubicBezTo>
                  <a:close/>
                  <a:moveTo>
                    <a:pt x="20918" y="8791"/>
                  </a:moveTo>
                  <a:cubicBezTo>
                    <a:pt x="20674" y="8791"/>
                    <a:pt x="20471" y="8994"/>
                    <a:pt x="20471" y="9239"/>
                  </a:cubicBezTo>
                  <a:cubicBezTo>
                    <a:pt x="20471" y="9483"/>
                    <a:pt x="20674" y="9686"/>
                    <a:pt x="20918" y="9686"/>
                  </a:cubicBezTo>
                  <a:cubicBezTo>
                    <a:pt x="21162" y="9686"/>
                    <a:pt x="21366" y="9483"/>
                    <a:pt x="21366" y="9239"/>
                  </a:cubicBezTo>
                  <a:cubicBezTo>
                    <a:pt x="21366" y="8994"/>
                    <a:pt x="21162" y="8791"/>
                    <a:pt x="20918" y="8791"/>
                  </a:cubicBezTo>
                  <a:close/>
                  <a:moveTo>
                    <a:pt x="366" y="9076"/>
                  </a:moveTo>
                  <a:cubicBezTo>
                    <a:pt x="163" y="9076"/>
                    <a:pt x="0" y="9239"/>
                    <a:pt x="0" y="9442"/>
                  </a:cubicBezTo>
                  <a:cubicBezTo>
                    <a:pt x="0" y="9646"/>
                    <a:pt x="163" y="9849"/>
                    <a:pt x="366" y="9849"/>
                  </a:cubicBezTo>
                  <a:lnTo>
                    <a:pt x="1953" y="9849"/>
                  </a:lnTo>
                  <a:cubicBezTo>
                    <a:pt x="2157" y="9849"/>
                    <a:pt x="2320" y="9646"/>
                    <a:pt x="2320" y="9442"/>
                  </a:cubicBezTo>
                  <a:cubicBezTo>
                    <a:pt x="2320" y="9239"/>
                    <a:pt x="2157" y="9076"/>
                    <a:pt x="1953" y="9076"/>
                  </a:cubicBezTo>
                  <a:close/>
                  <a:moveTo>
                    <a:pt x="8628" y="9076"/>
                  </a:moveTo>
                  <a:cubicBezTo>
                    <a:pt x="8424" y="9076"/>
                    <a:pt x="8262" y="9239"/>
                    <a:pt x="8262" y="9442"/>
                  </a:cubicBezTo>
                  <a:cubicBezTo>
                    <a:pt x="8262" y="9646"/>
                    <a:pt x="8424" y="9849"/>
                    <a:pt x="8628" y="9849"/>
                  </a:cubicBezTo>
                  <a:lnTo>
                    <a:pt x="12779" y="9849"/>
                  </a:lnTo>
                  <a:cubicBezTo>
                    <a:pt x="12982" y="9849"/>
                    <a:pt x="13145" y="9646"/>
                    <a:pt x="13145" y="9442"/>
                  </a:cubicBezTo>
                  <a:cubicBezTo>
                    <a:pt x="13145" y="9239"/>
                    <a:pt x="12982" y="9076"/>
                    <a:pt x="12779" y="9076"/>
                  </a:cubicBezTo>
                  <a:close/>
                  <a:moveTo>
                    <a:pt x="366" y="10867"/>
                  </a:moveTo>
                  <a:cubicBezTo>
                    <a:pt x="163" y="10867"/>
                    <a:pt x="0" y="11029"/>
                    <a:pt x="0" y="11233"/>
                  </a:cubicBezTo>
                  <a:cubicBezTo>
                    <a:pt x="0" y="11477"/>
                    <a:pt x="163" y="11640"/>
                    <a:pt x="366" y="11640"/>
                  </a:cubicBezTo>
                  <a:lnTo>
                    <a:pt x="1953" y="11640"/>
                  </a:lnTo>
                  <a:cubicBezTo>
                    <a:pt x="2157" y="11640"/>
                    <a:pt x="2320" y="11477"/>
                    <a:pt x="2320" y="11233"/>
                  </a:cubicBezTo>
                  <a:cubicBezTo>
                    <a:pt x="2320" y="11029"/>
                    <a:pt x="2157" y="10867"/>
                    <a:pt x="1953" y="10867"/>
                  </a:cubicBezTo>
                  <a:close/>
                  <a:moveTo>
                    <a:pt x="8628" y="10867"/>
                  </a:moveTo>
                  <a:cubicBezTo>
                    <a:pt x="8424" y="10867"/>
                    <a:pt x="8262" y="11029"/>
                    <a:pt x="8262" y="11233"/>
                  </a:cubicBezTo>
                  <a:cubicBezTo>
                    <a:pt x="8262" y="11477"/>
                    <a:pt x="8424" y="11640"/>
                    <a:pt x="8628" y="11640"/>
                  </a:cubicBezTo>
                  <a:lnTo>
                    <a:pt x="12779" y="11640"/>
                  </a:lnTo>
                  <a:cubicBezTo>
                    <a:pt x="12982" y="11640"/>
                    <a:pt x="13145" y="11477"/>
                    <a:pt x="13145" y="11233"/>
                  </a:cubicBezTo>
                  <a:cubicBezTo>
                    <a:pt x="13145" y="11029"/>
                    <a:pt x="12982" y="10867"/>
                    <a:pt x="12779" y="10867"/>
                  </a:cubicBezTo>
                  <a:close/>
                  <a:moveTo>
                    <a:pt x="14203" y="12494"/>
                  </a:moveTo>
                  <a:cubicBezTo>
                    <a:pt x="13959" y="12494"/>
                    <a:pt x="13756" y="12698"/>
                    <a:pt x="13756" y="12942"/>
                  </a:cubicBezTo>
                  <a:cubicBezTo>
                    <a:pt x="13756" y="13186"/>
                    <a:pt x="13959" y="13390"/>
                    <a:pt x="14203" y="13390"/>
                  </a:cubicBezTo>
                  <a:cubicBezTo>
                    <a:pt x="14447" y="13390"/>
                    <a:pt x="14651" y="13186"/>
                    <a:pt x="14651" y="12942"/>
                  </a:cubicBezTo>
                  <a:cubicBezTo>
                    <a:pt x="14651" y="12698"/>
                    <a:pt x="14447" y="12494"/>
                    <a:pt x="14203" y="12494"/>
                  </a:cubicBezTo>
                  <a:close/>
                  <a:moveTo>
                    <a:pt x="15546" y="12494"/>
                  </a:moveTo>
                  <a:cubicBezTo>
                    <a:pt x="15302" y="12494"/>
                    <a:pt x="15099" y="12698"/>
                    <a:pt x="15099" y="12942"/>
                  </a:cubicBezTo>
                  <a:cubicBezTo>
                    <a:pt x="15099" y="13186"/>
                    <a:pt x="15302" y="13390"/>
                    <a:pt x="15546" y="13390"/>
                  </a:cubicBezTo>
                  <a:cubicBezTo>
                    <a:pt x="15790" y="13390"/>
                    <a:pt x="15994" y="13186"/>
                    <a:pt x="15994" y="12942"/>
                  </a:cubicBezTo>
                  <a:cubicBezTo>
                    <a:pt x="15994" y="12698"/>
                    <a:pt x="15790" y="12494"/>
                    <a:pt x="15546" y="12494"/>
                  </a:cubicBezTo>
                  <a:close/>
                  <a:moveTo>
                    <a:pt x="16889" y="12494"/>
                  </a:moveTo>
                  <a:cubicBezTo>
                    <a:pt x="16645" y="12494"/>
                    <a:pt x="16442" y="12698"/>
                    <a:pt x="16442" y="12942"/>
                  </a:cubicBezTo>
                  <a:cubicBezTo>
                    <a:pt x="16442" y="13186"/>
                    <a:pt x="16645" y="13390"/>
                    <a:pt x="16889" y="13390"/>
                  </a:cubicBezTo>
                  <a:cubicBezTo>
                    <a:pt x="17133" y="13390"/>
                    <a:pt x="17337" y="13186"/>
                    <a:pt x="17337" y="12942"/>
                  </a:cubicBezTo>
                  <a:cubicBezTo>
                    <a:pt x="17337" y="12698"/>
                    <a:pt x="17133" y="12494"/>
                    <a:pt x="16889" y="12494"/>
                  </a:cubicBezTo>
                  <a:close/>
                  <a:moveTo>
                    <a:pt x="18232" y="12494"/>
                  </a:moveTo>
                  <a:cubicBezTo>
                    <a:pt x="17988" y="12494"/>
                    <a:pt x="17785" y="12698"/>
                    <a:pt x="17785" y="12942"/>
                  </a:cubicBezTo>
                  <a:cubicBezTo>
                    <a:pt x="17785" y="13186"/>
                    <a:pt x="17988" y="13390"/>
                    <a:pt x="18232" y="13390"/>
                  </a:cubicBezTo>
                  <a:cubicBezTo>
                    <a:pt x="18476" y="13390"/>
                    <a:pt x="18680" y="13186"/>
                    <a:pt x="18680" y="12942"/>
                  </a:cubicBezTo>
                  <a:cubicBezTo>
                    <a:pt x="18680" y="12698"/>
                    <a:pt x="18476" y="12494"/>
                    <a:pt x="18232" y="12494"/>
                  </a:cubicBezTo>
                  <a:close/>
                  <a:moveTo>
                    <a:pt x="19575" y="12494"/>
                  </a:moveTo>
                  <a:cubicBezTo>
                    <a:pt x="19331" y="12494"/>
                    <a:pt x="19128" y="12698"/>
                    <a:pt x="19128" y="12942"/>
                  </a:cubicBezTo>
                  <a:cubicBezTo>
                    <a:pt x="19128" y="13186"/>
                    <a:pt x="19331" y="13390"/>
                    <a:pt x="19575" y="13390"/>
                  </a:cubicBezTo>
                  <a:cubicBezTo>
                    <a:pt x="19819" y="13390"/>
                    <a:pt x="20023" y="13186"/>
                    <a:pt x="20023" y="12942"/>
                  </a:cubicBezTo>
                  <a:cubicBezTo>
                    <a:pt x="20023" y="12698"/>
                    <a:pt x="19819" y="12494"/>
                    <a:pt x="19575" y="12494"/>
                  </a:cubicBezTo>
                  <a:close/>
                  <a:moveTo>
                    <a:pt x="20918" y="12494"/>
                  </a:moveTo>
                  <a:cubicBezTo>
                    <a:pt x="20674" y="12494"/>
                    <a:pt x="20471" y="12698"/>
                    <a:pt x="20471" y="12942"/>
                  </a:cubicBezTo>
                  <a:cubicBezTo>
                    <a:pt x="20471" y="13186"/>
                    <a:pt x="20674" y="13390"/>
                    <a:pt x="20918" y="13390"/>
                  </a:cubicBezTo>
                  <a:cubicBezTo>
                    <a:pt x="21162" y="13390"/>
                    <a:pt x="21366" y="13186"/>
                    <a:pt x="21366" y="12942"/>
                  </a:cubicBezTo>
                  <a:cubicBezTo>
                    <a:pt x="21366" y="12698"/>
                    <a:pt x="21162" y="12494"/>
                    <a:pt x="20918" y="12494"/>
                  </a:cubicBezTo>
                  <a:close/>
                  <a:moveTo>
                    <a:pt x="366" y="12657"/>
                  </a:moveTo>
                  <a:cubicBezTo>
                    <a:pt x="163" y="12657"/>
                    <a:pt x="0" y="12820"/>
                    <a:pt x="0" y="13064"/>
                  </a:cubicBezTo>
                  <a:cubicBezTo>
                    <a:pt x="0" y="13268"/>
                    <a:pt x="163" y="13430"/>
                    <a:pt x="366" y="13430"/>
                  </a:cubicBezTo>
                  <a:lnTo>
                    <a:pt x="1953" y="13430"/>
                  </a:lnTo>
                  <a:cubicBezTo>
                    <a:pt x="2157" y="13430"/>
                    <a:pt x="2320" y="13268"/>
                    <a:pt x="2320" y="13064"/>
                  </a:cubicBezTo>
                  <a:cubicBezTo>
                    <a:pt x="2320" y="12820"/>
                    <a:pt x="2157" y="12657"/>
                    <a:pt x="1953" y="12657"/>
                  </a:cubicBezTo>
                  <a:close/>
                  <a:moveTo>
                    <a:pt x="8628" y="12657"/>
                  </a:moveTo>
                  <a:cubicBezTo>
                    <a:pt x="8424" y="12657"/>
                    <a:pt x="8262" y="12820"/>
                    <a:pt x="8262" y="13064"/>
                  </a:cubicBezTo>
                  <a:cubicBezTo>
                    <a:pt x="8262" y="13268"/>
                    <a:pt x="8424" y="13430"/>
                    <a:pt x="8628" y="13430"/>
                  </a:cubicBezTo>
                  <a:lnTo>
                    <a:pt x="12779" y="13430"/>
                  </a:lnTo>
                  <a:cubicBezTo>
                    <a:pt x="12982" y="13430"/>
                    <a:pt x="13145" y="13268"/>
                    <a:pt x="13145" y="13064"/>
                  </a:cubicBezTo>
                  <a:cubicBezTo>
                    <a:pt x="13145" y="12820"/>
                    <a:pt x="12982" y="12657"/>
                    <a:pt x="12779" y="12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3"/>
            <p:cNvSpPr/>
            <p:nvPr/>
          </p:nvSpPr>
          <p:spPr>
            <a:xfrm>
              <a:off x="5110250" y="2953625"/>
              <a:ext cx="534175" cy="335775"/>
            </a:xfrm>
            <a:custGeom>
              <a:avLst/>
              <a:gdLst/>
              <a:ahLst/>
              <a:cxnLst/>
              <a:rect l="l" t="t" r="r" b="b"/>
              <a:pathLst>
                <a:path w="21367" h="13431" extrusionOk="0">
                  <a:moveTo>
                    <a:pt x="367" y="82"/>
                  </a:moveTo>
                  <a:cubicBezTo>
                    <a:pt x="163" y="82"/>
                    <a:pt x="0" y="245"/>
                    <a:pt x="0" y="489"/>
                  </a:cubicBezTo>
                  <a:cubicBezTo>
                    <a:pt x="0" y="693"/>
                    <a:pt x="163" y="856"/>
                    <a:pt x="367" y="856"/>
                  </a:cubicBezTo>
                  <a:lnTo>
                    <a:pt x="1954" y="856"/>
                  </a:lnTo>
                  <a:cubicBezTo>
                    <a:pt x="2157" y="856"/>
                    <a:pt x="2361" y="693"/>
                    <a:pt x="2361" y="489"/>
                  </a:cubicBezTo>
                  <a:cubicBezTo>
                    <a:pt x="2361" y="245"/>
                    <a:pt x="2157" y="82"/>
                    <a:pt x="1954" y="82"/>
                  </a:cubicBezTo>
                  <a:close/>
                  <a:moveTo>
                    <a:pt x="3704" y="82"/>
                  </a:moveTo>
                  <a:cubicBezTo>
                    <a:pt x="3500" y="82"/>
                    <a:pt x="3338" y="245"/>
                    <a:pt x="3338" y="489"/>
                  </a:cubicBezTo>
                  <a:cubicBezTo>
                    <a:pt x="3338" y="693"/>
                    <a:pt x="3500" y="856"/>
                    <a:pt x="3704" y="856"/>
                  </a:cubicBezTo>
                  <a:lnTo>
                    <a:pt x="7814" y="856"/>
                  </a:lnTo>
                  <a:cubicBezTo>
                    <a:pt x="8058" y="856"/>
                    <a:pt x="8221" y="693"/>
                    <a:pt x="8221" y="489"/>
                  </a:cubicBezTo>
                  <a:cubicBezTo>
                    <a:pt x="8221" y="245"/>
                    <a:pt x="8058" y="82"/>
                    <a:pt x="7814" y="82"/>
                  </a:cubicBezTo>
                  <a:close/>
                  <a:moveTo>
                    <a:pt x="9605" y="1"/>
                  </a:moveTo>
                  <a:cubicBezTo>
                    <a:pt x="9361" y="1"/>
                    <a:pt x="9157" y="204"/>
                    <a:pt x="9157" y="489"/>
                  </a:cubicBezTo>
                  <a:cubicBezTo>
                    <a:pt x="9157" y="733"/>
                    <a:pt x="9361" y="937"/>
                    <a:pt x="9605" y="937"/>
                  </a:cubicBezTo>
                  <a:cubicBezTo>
                    <a:pt x="9849" y="937"/>
                    <a:pt x="10053" y="733"/>
                    <a:pt x="10053" y="489"/>
                  </a:cubicBezTo>
                  <a:cubicBezTo>
                    <a:pt x="10053" y="204"/>
                    <a:pt x="9849" y="1"/>
                    <a:pt x="9605" y="1"/>
                  </a:cubicBezTo>
                  <a:close/>
                  <a:moveTo>
                    <a:pt x="10948" y="1"/>
                  </a:moveTo>
                  <a:cubicBezTo>
                    <a:pt x="10704" y="1"/>
                    <a:pt x="10500" y="204"/>
                    <a:pt x="10500" y="489"/>
                  </a:cubicBezTo>
                  <a:cubicBezTo>
                    <a:pt x="10500" y="733"/>
                    <a:pt x="10704" y="937"/>
                    <a:pt x="10948" y="937"/>
                  </a:cubicBezTo>
                  <a:cubicBezTo>
                    <a:pt x="11192" y="937"/>
                    <a:pt x="11396" y="733"/>
                    <a:pt x="11396" y="489"/>
                  </a:cubicBezTo>
                  <a:cubicBezTo>
                    <a:pt x="11396" y="204"/>
                    <a:pt x="11192" y="1"/>
                    <a:pt x="10948" y="1"/>
                  </a:cubicBezTo>
                  <a:close/>
                  <a:moveTo>
                    <a:pt x="12291" y="1"/>
                  </a:moveTo>
                  <a:cubicBezTo>
                    <a:pt x="12047" y="1"/>
                    <a:pt x="11843" y="204"/>
                    <a:pt x="11843" y="489"/>
                  </a:cubicBezTo>
                  <a:cubicBezTo>
                    <a:pt x="11843" y="733"/>
                    <a:pt x="12047" y="937"/>
                    <a:pt x="12291" y="937"/>
                  </a:cubicBezTo>
                  <a:cubicBezTo>
                    <a:pt x="12535" y="937"/>
                    <a:pt x="12739" y="733"/>
                    <a:pt x="12739" y="489"/>
                  </a:cubicBezTo>
                  <a:cubicBezTo>
                    <a:pt x="12739" y="204"/>
                    <a:pt x="12535" y="1"/>
                    <a:pt x="12291" y="1"/>
                  </a:cubicBezTo>
                  <a:close/>
                  <a:moveTo>
                    <a:pt x="13634" y="1"/>
                  </a:moveTo>
                  <a:cubicBezTo>
                    <a:pt x="13390" y="1"/>
                    <a:pt x="13186" y="204"/>
                    <a:pt x="13186" y="489"/>
                  </a:cubicBezTo>
                  <a:cubicBezTo>
                    <a:pt x="13186" y="733"/>
                    <a:pt x="13390" y="937"/>
                    <a:pt x="13634" y="937"/>
                  </a:cubicBezTo>
                  <a:cubicBezTo>
                    <a:pt x="13878" y="937"/>
                    <a:pt x="14082" y="733"/>
                    <a:pt x="14082" y="489"/>
                  </a:cubicBezTo>
                  <a:cubicBezTo>
                    <a:pt x="14082" y="204"/>
                    <a:pt x="13878" y="1"/>
                    <a:pt x="13634" y="1"/>
                  </a:cubicBezTo>
                  <a:close/>
                  <a:moveTo>
                    <a:pt x="14977" y="1"/>
                  </a:moveTo>
                  <a:cubicBezTo>
                    <a:pt x="14733" y="1"/>
                    <a:pt x="14529" y="204"/>
                    <a:pt x="14529" y="489"/>
                  </a:cubicBezTo>
                  <a:cubicBezTo>
                    <a:pt x="14529" y="733"/>
                    <a:pt x="14733" y="937"/>
                    <a:pt x="14977" y="937"/>
                  </a:cubicBezTo>
                  <a:cubicBezTo>
                    <a:pt x="15221" y="937"/>
                    <a:pt x="15425" y="733"/>
                    <a:pt x="15425" y="489"/>
                  </a:cubicBezTo>
                  <a:cubicBezTo>
                    <a:pt x="15425" y="204"/>
                    <a:pt x="15221" y="1"/>
                    <a:pt x="14977" y="1"/>
                  </a:cubicBezTo>
                  <a:close/>
                  <a:moveTo>
                    <a:pt x="16320" y="1"/>
                  </a:moveTo>
                  <a:cubicBezTo>
                    <a:pt x="16076" y="1"/>
                    <a:pt x="15872" y="204"/>
                    <a:pt x="15872" y="489"/>
                  </a:cubicBezTo>
                  <a:cubicBezTo>
                    <a:pt x="15872" y="733"/>
                    <a:pt x="16076" y="937"/>
                    <a:pt x="16320" y="937"/>
                  </a:cubicBezTo>
                  <a:cubicBezTo>
                    <a:pt x="16564" y="937"/>
                    <a:pt x="16768" y="733"/>
                    <a:pt x="16768" y="489"/>
                  </a:cubicBezTo>
                  <a:cubicBezTo>
                    <a:pt x="16768" y="204"/>
                    <a:pt x="16564" y="1"/>
                    <a:pt x="16320" y="1"/>
                  </a:cubicBezTo>
                  <a:close/>
                  <a:moveTo>
                    <a:pt x="367" y="1873"/>
                  </a:moveTo>
                  <a:cubicBezTo>
                    <a:pt x="163" y="1873"/>
                    <a:pt x="0" y="2036"/>
                    <a:pt x="0" y="2280"/>
                  </a:cubicBezTo>
                  <a:cubicBezTo>
                    <a:pt x="0" y="2483"/>
                    <a:pt x="163" y="2646"/>
                    <a:pt x="367" y="2646"/>
                  </a:cubicBezTo>
                  <a:lnTo>
                    <a:pt x="1954" y="2646"/>
                  </a:lnTo>
                  <a:cubicBezTo>
                    <a:pt x="2157" y="2646"/>
                    <a:pt x="2361" y="2483"/>
                    <a:pt x="2361" y="2280"/>
                  </a:cubicBezTo>
                  <a:cubicBezTo>
                    <a:pt x="2361" y="2036"/>
                    <a:pt x="2157" y="1873"/>
                    <a:pt x="1954" y="1873"/>
                  </a:cubicBezTo>
                  <a:close/>
                  <a:moveTo>
                    <a:pt x="3704" y="1873"/>
                  </a:moveTo>
                  <a:cubicBezTo>
                    <a:pt x="3500" y="1873"/>
                    <a:pt x="3338" y="2036"/>
                    <a:pt x="3338" y="2280"/>
                  </a:cubicBezTo>
                  <a:cubicBezTo>
                    <a:pt x="3338" y="2483"/>
                    <a:pt x="3500" y="2646"/>
                    <a:pt x="3704" y="2646"/>
                  </a:cubicBezTo>
                  <a:lnTo>
                    <a:pt x="7814" y="2646"/>
                  </a:lnTo>
                  <a:cubicBezTo>
                    <a:pt x="8058" y="2646"/>
                    <a:pt x="8221" y="2483"/>
                    <a:pt x="8221" y="2280"/>
                  </a:cubicBezTo>
                  <a:cubicBezTo>
                    <a:pt x="8221" y="2036"/>
                    <a:pt x="8058" y="1873"/>
                    <a:pt x="7814" y="1873"/>
                  </a:cubicBezTo>
                  <a:close/>
                  <a:moveTo>
                    <a:pt x="367" y="3664"/>
                  </a:moveTo>
                  <a:cubicBezTo>
                    <a:pt x="163" y="3664"/>
                    <a:pt x="0" y="3867"/>
                    <a:pt x="0" y="4071"/>
                  </a:cubicBezTo>
                  <a:cubicBezTo>
                    <a:pt x="0" y="4274"/>
                    <a:pt x="163" y="4437"/>
                    <a:pt x="367" y="4437"/>
                  </a:cubicBezTo>
                  <a:lnTo>
                    <a:pt x="1954" y="4437"/>
                  </a:lnTo>
                  <a:cubicBezTo>
                    <a:pt x="2157" y="4437"/>
                    <a:pt x="2361" y="4274"/>
                    <a:pt x="2361" y="4071"/>
                  </a:cubicBezTo>
                  <a:cubicBezTo>
                    <a:pt x="2361" y="3867"/>
                    <a:pt x="2157" y="3664"/>
                    <a:pt x="1954" y="3664"/>
                  </a:cubicBezTo>
                  <a:close/>
                  <a:moveTo>
                    <a:pt x="3704" y="3664"/>
                  </a:moveTo>
                  <a:cubicBezTo>
                    <a:pt x="3500" y="3664"/>
                    <a:pt x="3338" y="3867"/>
                    <a:pt x="3338" y="4071"/>
                  </a:cubicBezTo>
                  <a:cubicBezTo>
                    <a:pt x="3338" y="4274"/>
                    <a:pt x="3500" y="4437"/>
                    <a:pt x="3704" y="4437"/>
                  </a:cubicBezTo>
                  <a:lnTo>
                    <a:pt x="7814" y="4437"/>
                  </a:lnTo>
                  <a:cubicBezTo>
                    <a:pt x="8058" y="4437"/>
                    <a:pt x="8221" y="4274"/>
                    <a:pt x="8221" y="4071"/>
                  </a:cubicBezTo>
                  <a:cubicBezTo>
                    <a:pt x="8221" y="3867"/>
                    <a:pt x="8058" y="3664"/>
                    <a:pt x="7814" y="3664"/>
                  </a:cubicBezTo>
                  <a:close/>
                  <a:moveTo>
                    <a:pt x="9605" y="3623"/>
                  </a:moveTo>
                  <a:cubicBezTo>
                    <a:pt x="9361" y="3623"/>
                    <a:pt x="9157" y="3826"/>
                    <a:pt x="9157" y="4071"/>
                  </a:cubicBezTo>
                  <a:cubicBezTo>
                    <a:pt x="9157" y="4315"/>
                    <a:pt x="9361" y="4518"/>
                    <a:pt x="9605" y="4518"/>
                  </a:cubicBezTo>
                  <a:cubicBezTo>
                    <a:pt x="9849" y="4518"/>
                    <a:pt x="10053" y="4315"/>
                    <a:pt x="10053" y="4071"/>
                  </a:cubicBezTo>
                  <a:cubicBezTo>
                    <a:pt x="10053" y="3826"/>
                    <a:pt x="9849" y="3623"/>
                    <a:pt x="9605" y="3623"/>
                  </a:cubicBezTo>
                  <a:close/>
                  <a:moveTo>
                    <a:pt x="10948" y="3623"/>
                  </a:moveTo>
                  <a:cubicBezTo>
                    <a:pt x="10704" y="3623"/>
                    <a:pt x="10500" y="3826"/>
                    <a:pt x="10500" y="4071"/>
                  </a:cubicBezTo>
                  <a:cubicBezTo>
                    <a:pt x="10500" y="4315"/>
                    <a:pt x="10704" y="4518"/>
                    <a:pt x="10948" y="4518"/>
                  </a:cubicBezTo>
                  <a:cubicBezTo>
                    <a:pt x="11192" y="4518"/>
                    <a:pt x="11396" y="4315"/>
                    <a:pt x="11396" y="4071"/>
                  </a:cubicBezTo>
                  <a:cubicBezTo>
                    <a:pt x="11396" y="3826"/>
                    <a:pt x="11192" y="3623"/>
                    <a:pt x="10948" y="3623"/>
                  </a:cubicBezTo>
                  <a:close/>
                  <a:moveTo>
                    <a:pt x="12291" y="3623"/>
                  </a:moveTo>
                  <a:cubicBezTo>
                    <a:pt x="12047" y="3623"/>
                    <a:pt x="11843" y="3826"/>
                    <a:pt x="11843" y="4071"/>
                  </a:cubicBezTo>
                  <a:cubicBezTo>
                    <a:pt x="11843" y="4315"/>
                    <a:pt x="12047" y="4518"/>
                    <a:pt x="12291" y="4518"/>
                  </a:cubicBezTo>
                  <a:cubicBezTo>
                    <a:pt x="12535" y="4518"/>
                    <a:pt x="12739" y="4315"/>
                    <a:pt x="12739" y="4071"/>
                  </a:cubicBezTo>
                  <a:cubicBezTo>
                    <a:pt x="12739" y="3826"/>
                    <a:pt x="12535" y="3623"/>
                    <a:pt x="12291" y="3623"/>
                  </a:cubicBezTo>
                  <a:close/>
                  <a:moveTo>
                    <a:pt x="13634" y="3623"/>
                  </a:moveTo>
                  <a:cubicBezTo>
                    <a:pt x="13390" y="3623"/>
                    <a:pt x="13186" y="3826"/>
                    <a:pt x="13186" y="4071"/>
                  </a:cubicBezTo>
                  <a:cubicBezTo>
                    <a:pt x="13186" y="4315"/>
                    <a:pt x="13390" y="4518"/>
                    <a:pt x="13634" y="4518"/>
                  </a:cubicBezTo>
                  <a:cubicBezTo>
                    <a:pt x="13878" y="4518"/>
                    <a:pt x="14082" y="4315"/>
                    <a:pt x="14082" y="4071"/>
                  </a:cubicBezTo>
                  <a:cubicBezTo>
                    <a:pt x="14082" y="3826"/>
                    <a:pt x="13878" y="3623"/>
                    <a:pt x="13634" y="3623"/>
                  </a:cubicBezTo>
                  <a:close/>
                  <a:moveTo>
                    <a:pt x="14977" y="3623"/>
                  </a:moveTo>
                  <a:cubicBezTo>
                    <a:pt x="14733" y="3623"/>
                    <a:pt x="14529" y="3826"/>
                    <a:pt x="14529" y="4071"/>
                  </a:cubicBezTo>
                  <a:cubicBezTo>
                    <a:pt x="14529" y="4315"/>
                    <a:pt x="14733" y="4518"/>
                    <a:pt x="14977" y="4518"/>
                  </a:cubicBezTo>
                  <a:cubicBezTo>
                    <a:pt x="15221" y="4518"/>
                    <a:pt x="15425" y="4315"/>
                    <a:pt x="15425" y="4071"/>
                  </a:cubicBezTo>
                  <a:cubicBezTo>
                    <a:pt x="15425" y="3826"/>
                    <a:pt x="15221" y="3623"/>
                    <a:pt x="14977" y="3623"/>
                  </a:cubicBezTo>
                  <a:close/>
                  <a:moveTo>
                    <a:pt x="16320" y="3623"/>
                  </a:moveTo>
                  <a:cubicBezTo>
                    <a:pt x="16076" y="3623"/>
                    <a:pt x="15872" y="3826"/>
                    <a:pt x="15872" y="4071"/>
                  </a:cubicBezTo>
                  <a:cubicBezTo>
                    <a:pt x="15872" y="4315"/>
                    <a:pt x="16076" y="4518"/>
                    <a:pt x="16320" y="4518"/>
                  </a:cubicBezTo>
                  <a:cubicBezTo>
                    <a:pt x="16564" y="4518"/>
                    <a:pt x="16768" y="4315"/>
                    <a:pt x="16768" y="4071"/>
                  </a:cubicBezTo>
                  <a:cubicBezTo>
                    <a:pt x="16768" y="3826"/>
                    <a:pt x="16564" y="3623"/>
                    <a:pt x="16320" y="3623"/>
                  </a:cubicBezTo>
                  <a:close/>
                  <a:moveTo>
                    <a:pt x="367" y="5454"/>
                  </a:moveTo>
                  <a:cubicBezTo>
                    <a:pt x="163" y="5454"/>
                    <a:pt x="0" y="5658"/>
                    <a:pt x="0" y="5861"/>
                  </a:cubicBezTo>
                  <a:cubicBezTo>
                    <a:pt x="0" y="6065"/>
                    <a:pt x="163" y="6228"/>
                    <a:pt x="367" y="6228"/>
                  </a:cubicBezTo>
                  <a:lnTo>
                    <a:pt x="1954" y="6228"/>
                  </a:lnTo>
                  <a:cubicBezTo>
                    <a:pt x="2157" y="6228"/>
                    <a:pt x="2361" y="6065"/>
                    <a:pt x="2361" y="5861"/>
                  </a:cubicBezTo>
                  <a:cubicBezTo>
                    <a:pt x="2361" y="5658"/>
                    <a:pt x="2157" y="5454"/>
                    <a:pt x="1954" y="5454"/>
                  </a:cubicBezTo>
                  <a:close/>
                  <a:moveTo>
                    <a:pt x="3704" y="5454"/>
                  </a:moveTo>
                  <a:cubicBezTo>
                    <a:pt x="3500" y="5454"/>
                    <a:pt x="3338" y="5658"/>
                    <a:pt x="3338" y="5861"/>
                  </a:cubicBezTo>
                  <a:cubicBezTo>
                    <a:pt x="3338" y="6065"/>
                    <a:pt x="3500" y="6228"/>
                    <a:pt x="3704" y="6228"/>
                  </a:cubicBezTo>
                  <a:lnTo>
                    <a:pt x="7814" y="6228"/>
                  </a:lnTo>
                  <a:cubicBezTo>
                    <a:pt x="8058" y="6228"/>
                    <a:pt x="8221" y="6065"/>
                    <a:pt x="8221" y="5861"/>
                  </a:cubicBezTo>
                  <a:cubicBezTo>
                    <a:pt x="8221" y="5658"/>
                    <a:pt x="8058" y="5454"/>
                    <a:pt x="7814" y="5454"/>
                  </a:cubicBezTo>
                  <a:close/>
                  <a:moveTo>
                    <a:pt x="367" y="7286"/>
                  </a:moveTo>
                  <a:cubicBezTo>
                    <a:pt x="163" y="7286"/>
                    <a:pt x="0" y="7448"/>
                    <a:pt x="0" y="7652"/>
                  </a:cubicBezTo>
                  <a:cubicBezTo>
                    <a:pt x="0" y="7855"/>
                    <a:pt x="163" y="8059"/>
                    <a:pt x="367" y="8059"/>
                  </a:cubicBezTo>
                  <a:lnTo>
                    <a:pt x="1954" y="8059"/>
                  </a:lnTo>
                  <a:cubicBezTo>
                    <a:pt x="2157" y="8059"/>
                    <a:pt x="2361" y="7855"/>
                    <a:pt x="2361" y="7652"/>
                  </a:cubicBezTo>
                  <a:cubicBezTo>
                    <a:pt x="2361" y="7448"/>
                    <a:pt x="2157" y="7286"/>
                    <a:pt x="1954" y="7286"/>
                  </a:cubicBezTo>
                  <a:close/>
                  <a:moveTo>
                    <a:pt x="3704" y="7286"/>
                  </a:moveTo>
                  <a:cubicBezTo>
                    <a:pt x="3500" y="7286"/>
                    <a:pt x="3338" y="7448"/>
                    <a:pt x="3338" y="7652"/>
                  </a:cubicBezTo>
                  <a:cubicBezTo>
                    <a:pt x="3338" y="7855"/>
                    <a:pt x="3500" y="8059"/>
                    <a:pt x="3704" y="8059"/>
                  </a:cubicBezTo>
                  <a:lnTo>
                    <a:pt x="7814" y="8059"/>
                  </a:lnTo>
                  <a:cubicBezTo>
                    <a:pt x="8058" y="8059"/>
                    <a:pt x="8221" y="7855"/>
                    <a:pt x="8221" y="7652"/>
                  </a:cubicBezTo>
                  <a:cubicBezTo>
                    <a:pt x="8221" y="7448"/>
                    <a:pt x="8058" y="7286"/>
                    <a:pt x="7814" y="7286"/>
                  </a:cubicBezTo>
                  <a:close/>
                  <a:moveTo>
                    <a:pt x="14204" y="8791"/>
                  </a:moveTo>
                  <a:cubicBezTo>
                    <a:pt x="13959" y="8791"/>
                    <a:pt x="13756" y="8995"/>
                    <a:pt x="13756" y="9239"/>
                  </a:cubicBezTo>
                  <a:cubicBezTo>
                    <a:pt x="13756" y="9483"/>
                    <a:pt x="13959" y="9687"/>
                    <a:pt x="14204" y="9687"/>
                  </a:cubicBezTo>
                  <a:cubicBezTo>
                    <a:pt x="14448" y="9687"/>
                    <a:pt x="14651" y="9483"/>
                    <a:pt x="14651" y="9239"/>
                  </a:cubicBezTo>
                  <a:cubicBezTo>
                    <a:pt x="14651" y="8995"/>
                    <a:pt x="14448" y="8791"/>
                    <a:pt x="14204" y="8791"/>
                  </a:cubicBezTo>
                  <a:close/>
                  <a:moveTo>
                    <a:pt x="15547" y="8791"/>
                  </a:moveTo>
                  <a:cubicBezTo>
                    <a:pt x="15302" y="8791"/>
                    <a:pt x="15099" y="8995"/>
                    <a:pt x="15099" y="9239"/>
                  </a:cubicBezTo>
                  <a:cubicBezTo>
                    <a:pt x="15099" y="9483"/>
                    <a:pt x="15302" y="9687"/>
                    <a:pt x="15547" y="9687"/>
                  </a:cubicBezTo>
                  <a:cubicBezTo>
                    <a:pt x="15791" y="9687"/>
                    <a:pt x="15994" y="9483"/>
                    <a:pt x="15994" y="9239"/>
                  </a:cubicBezTo>
                  <a:cubicBezTo>
                    <a:pt x="15994" y="8995"/>
                    <a:pt x="15791" y="8791"/>
                    <a:pt x="15547" y="8791"/>
                  </a:cubicBezTo>
                  <a:close/>
                  <a:moveTo>
                    <a:pt x="16890" y="8791"/>
                  </a:moveTo>
                  <a:cubicBezTo>
                    <a:pt x="16645" y="8791"/>
                    <a:pt x="16442" y="8995"/>
                    <a:pt x="16442" y="9239"/>
                  </a:cubicBezTo>
                  <a:cubicBezTo>
                    <a:pt x="16442" y="9483"/>
                    <a:pt x="16645" y="9687"/>
                    <a:pt x="16890" y="9687"/>
                  </a:cubicBezTo>
                  <a:cubicBezTo>
                    <a:pt x="17134" y="9687"/>
                    <a:pt x="17337" y="9483"/>
                    <a:pt x="17337" y="9239"/>
                  </a:cubicBezTo>
                  <a:cubicBezTo>
                    <a:pt x="17337" y="8995"/>
                    <a:pt x="17134" y="8791"/>
                    <a:pt x="16890" y="8791"/>
                  </a:cubicBezTo>
                  <a:close/>
                  <a:moveTo>
                    <a:pt x="18233" y="8791"/>
                  </a:moveTo>
                  <a:cubicBezTo>
                    <a:pt x="17988" y="8791"/>
                    <a:pt x="17785" y="8995"/>
                    <a:pt x="17785" y="9239"/>
                  </a:cubicBezTo>
                  <a:cubicBezTo>
                    <a:pt x="17785" y="9483"/>
                    <a:pt x="17988" y="9687"/>
                    <a:pt x="18233" y="9687"/>
                  </a:cubicBezTo>
                  <a:cubicBezTo>
                    <a:pt x="18477" y="9687"/>
                    <a:pt x="18680" y="9483"/>
                    <a:pt x="18680" y="9239"/>
                  </a:cubicBezTo>
                  <a:cubicBezTo>
                    <a:pt x="18680" y="8995"/>
                    <a:pt x="18477" y="8791"/>
                    <a:pt x="18233" y="8791"/>
                  </a:cubicBezTo>
                  <a:close/>
                  <a:moveTo>
                    <a:pt x="19576" y="8791"/>
                  </a:moveTo>
                  <a:cubicBezTo>
                    <a:pt x="19331" y="8791"/>
                    <a:pt x="19128" y="8995"/>
                    <a:pt x="19128" y="9239"/>
                  </a:cubicBezTo>
                  <a:cubicBezTo>
                    <a:pt x="19128" y="9483"/>
                    <a:pt x="19331" y="9687"/>
                    <a:pt x="19576" y="9687"/>
                  </a:cubicBezTo>
                  <a:cubicBezTo>
                    <a:pt x="19820" y="9687"/>
                    <a:pt x="20023" y="9483"/>
                    <a:pt x="20023" y="9239"/>
                  </a:cubicBezTo>
                  <a:cubicBezTo>
                    <a:pt x="20023" y="8995"/>
                    <a:pt x="19820" y="8791"/>
                    <a:pt x="19576" y="8791"/>
                  </a:cubicBezTo>
                  <a:close/>
                  <a:moveTo>
                    <a:pt x="20919" y="8791"/>
                  </a:moveTo>
                  <a:cubicBezTo>
                    <a:pt x="20674" y="8791"/>
                    <a:pt x="20471" y="8995"/>
                    <a:pt x="20471" y="9239"/>
                  </a:cubicBezTo>
                  <a:cubicBezTo>
                    <a:pt x="20471" y="9483"/>
                    <a:pt x="20674" y="9687"/>
                    <a:pt x="20919" y="9687"/>
                  </a:cubicBezTo>
                  <a:cubicBezTo>
                    <a:pt x="21163" y="9687"/>
                    <a:pt x="21366" y="9483"/>
                    <a:pt x="21366" y="9239"/>
                  </a:cubicBezTo>
                  <a:cubicBezTo>
                    <a:pt x="21366" y="8995"/>
                    <a:pt x="21163" y="8791"/>
                    <a:pt x="20919" y="8791"/>
                  </a:cubicBezTo>
                  <a:close/>
                  <a:moveTo>
                    <a:pt x="367" y="9076"/>
                  </a:moveTo>
                  <a:cubicBezTo>
                    <a:pt x="163" y="9076"/>
                    <a:pt x="0" y="9239"/>
                    <a:pt x="0" y="9443"/>
                  </a:cubicBezTo>
                  <a:cubicBezTo>
                    <a:pt x="0" y="9646"/>
                    <a:pt x="163" y="9850"/>
                    <a:pt x="367" y="9850"/>
                  </a:cubicBezTo>
                  <a:lnTo>
                    <a:pt x="1954" y="9850"/>
                  </a:lnTo>
                  <a:cubicBezTo>
                    <a:pt x="2157" y="9850"/>
                    <a:pt x="2361" y="9646"/>
                    <a:pt x="2361" y="9443"/>
                  </a:cubicBezTo>
                  <a:cubicBezTo>
                    <a:pt x="2361" y="9239"/>
                    <a:pt x="2157" y="9076"/>
                    <a:pt x="1954" y="9076"/>
                  </a:cubicBezTo>
                  <a:close/>
                  <a:moveTo>
                    <a:pt x="8628" y="9076"/>
                  </a:moveTo>
                  <a:cubicBezTo>
                    <a:pt x="8425" y="9076"/>
                    <a:pt x="8262" y="9239"/>
                    <a:pt x="8262" y="9443"/>
                  </a:cubicBezTo>
                  <a:cubicBezTo>
                    <a:pt x="8262" y="9646"/>
                    <a:pt x="8425" y="9850"/>
                    <a:pt x="8628" y="9850"/>
                  </a:cubicBezTo>
                  <a:lnTo>
                    <a:pt x="12779" y="9850"/>
                  </a:lnTo>
                  <a:cubicBezTo>
                    <a:pt x="12983" y="9850"/>
                    <a:pt x="13146" y="9646"/>
                    <a:pt x="13146" y="9443"/>
                  </a:cubicBezTo>
                  <a:cubicBezTo>
                    <a:pt x="13146" y="9239"/>
                    <a:pt x="12983" y="9076"/>
                    <a:pt x="12779" y="9076"/>
                  </a:cubicBezTo>
                  <a:close/>
                  <a:moveTo>
                    <a:pt x="367" y="10867"/>
                  </a:moveTo>
                  <a:cubicBezTo>
                    <a:pt x="163" y="10867"/>
                    <a:pt x="0" y="11030"/>
                    <a:pt x="0" y="11233"/>
                  </a:cubicBezTo>
                  <a:cubicBezTo>
                    <a:pt x="0" y="11478"/>
                    <a:pt x="163" y="11640"/>
                    <a:pt x="367" y="11640"/>
                  </a:cubicBezTo>
                  <a:lnTo>
                    <a:pt x="1954" y="11640"/>
                  </a:lnTo>
                  <a:cubicBezTo>
                    <a:pt x="2157" y="11640"/>
                    <a:pt x="2361" y="11478"/>
                    <a:pt x="2361" y="11233"/>
                  </a:cubicBezTo>
                  <a:cubicBezTo>
                    <a:pt x="2361" y="11030"/>
                    <a:pt x="2157" y="10867"/>
                    <a:pt x="1954" y="10867"/>
                  </a:cubicBezTo>
                  <a:close/>
                  <a:moveTo>
                    <a:pt x="8628" y="10867"/>
                  </a:moveTo>
                  <a:cubicBezTo>
                    <a:pt x="8425" y="10867"/>
                    <a:pt x="8262" y="11030"/>
                    <a:pt x="8262" y="11233"/>
                  </a:cubicBezTo>
                  <a:cubicBezTo>
                    <a:pt x="8262" y="11478"/>
                    <a:pt x="8425" y="11640"/>
                    <a:pt x="8628" y="11640"/>
                  </a:cubicBezTo>
                  <a:lnTo>
                    <a:pt x="12779" y="11640"/>
                  </a:lnTo>
                  <a:cubicBezTo>
                    <a:pt x="12983" y="11640"/>
                    <a:pt x="13146" y="11478"/>
                    <a:pt x="13146" y="11233"/>
                  </a:cubicBezTo>
                  <a:cubicBezTo>
                    <a:pt x="13146" y="11030"/>
                    <a:pt x="12983" y="10867"/>
                    <a:pt x="12779" y="10867"/>
                  </a:cubicBezTo>
                  <a:close/>
                  <a:moveTo>
                    <a:pt x="14204" y="12495"/>
                  </a:moveTo>
                  <a:cubicBezTo>
                    <a:pt x="13959" y="12495"/>
                    <a:pt x="13756" y="12698"/>
                    <a:pt x="13756" y="12943"/>
                  </a:cubicBezTo>
                  <a:cubicBezTo>
                    <a:pt x="13756" y="13187"/>
                    <a:pt x="13959" y="13390"/>
                    <a:pt x="14204" y="13390"/>
                  </a:cubicBezTo>
                  <a:cubicBezTo>
                    <a:pt x="14448" y="13390"/>
                    <a:pt x="14651" y="13187"/>
                    <a:pt x="14651" y="12943"/>
                  </a:cubicBezTo>
                  <a:cubicBezTo>
                    <a:pt x="14651" y="12698"/>
                    <a:pt x="14448" y="12495"/>
                    <a:pt x="14204" y="12495"/>
                  </a:cubicBezTo>
                  <a:close/>
                  <a:moveTo>
                    <a:pt x="15547" y="12495"/>
                  </a:moveTo>
                  <a:cubicBezTo>
                    <a:pt x="15302" y="12495"/>
                    <a:pt x="15099" y="12698"/>
                    <a:pt x="15099" y="12943"/>
                  </a:cubicBezTo>
                  <a:cubicBezTo>
                    <a:pt x="15099" y="13187"/>
                    <a:pt x="15302" y="13390"/>
                    <a:pt x="15547" y="13390"/>
                  </a:cubicBezTo>
                  <a:cubicBezTo>
                    <a:pt x="15791" y="13390"/>
                    <a:pt x="15994" y="13187"/>
                    <a:pt x="15994" y="12943"/>
                  </a:cubicBezTo>
                  <a:cubicBezTo>
                    <a:pt x="15994" y="12698"/>
                    <a:pt x="15791" y="12495"/>
                    <a:pt x="15547" y="12495"/>
                  </a:cubicBezTo>
                  <a:close/>
                  <a:moveTo>
                    <a:pt x="16890" y="12495"/>
                  </a:moveTo>
                  <a:cubicBezTo>
                    <a:pt x="16645" y="12495"/>
                    <a:pt x="16442" y="12698"/>
                    <a:pt x="16442" y="12943"/>
                  </a:cubicBezTo>
                  <a:cubicBezTo>
                    <a:pt x="16442" y="13187"/>
                    <a:pt x="16645" y="13390"/>
                    <a:pt x="16890" y="13390"/>
                  </a:cubicBezTo>
                  <a:cubicBezTo>
                    <a:pt x="17134" y="13390"/>
                    <a:pt x="17337" y="13187"/>
                    <a:pt x="17337" y="12943"/>
                  </a:cubicBezTo>
                  <a:cubicBezTo>
                    <a:pt x="17337" y="12698"/>
                    <a:pt x="17134" y="12495"/>
                    <a:pt x="16890" y="12495"/>
                  </a:cubicBezTo>
                  <a:close/>
                  <a:moveTo>
                    <a:pt x="18233" y="12495"/>
                  </a:moveTo>
                  <a:cubicBezTo>
                    <a:pt x="17988" y="12495"/>
                    <a:pt x="17785" y="12698"/>
                    <a:pt x="17785" y="12943"/>
                  </a:cubicBezTo>
                  <a:cubicBezTo>
                    <a:pt x="17785" y="13187"/>
                    <a:pt x="17988" y="13390"/>
                    <a:pt x="18233" y="13390"/>
                  </a:cubicBezTo>
                  <a:cubicBezTo>
                    <a:pt x="18477" y="13390"/>
                    <a:pt x="18680" y="13187"/>
                    <a:pt x="18680" y="12943"/>
                  </a:cubicBezTo>
                  <a:cubicBezTo>
                    <a:pt x="18680" y="12698"/>
                    <a:pt x="18477" y="12495"/>
                    <a:pt x="18233" y="12495"/>
                  </a:cubicBezTo>
                  <a:close/>
                  <a:moveTo>
                    <a:pt x="19576" y="12495"/>
                  </a:moveTo>
                  <a:cubicBezTo>
                    <a:pt x="19331" y="12495"/>
                    <a:pt x="19128" y="12698"/>
                    <a:pt x="19128" y="12943"/>
                  </a:cubicBezTo>
                  <a:cubicBezTo>
                    <a:pt x="19128" y="13187"/>
                    <a:pt x="19331" y="13390"/>
                    <a:pt x="19576" y="13390"/>
                  </a:cubicBezTo>
                  <a:cubicBezTo>
                    <a:pt x="19820" y="13390"/>
                    <a:pt x="20023" y="13187"/>
                    <a:pt x="20023" y="12943"/>
                  </a:cubicBezTo>
                  <a:cubicBezTo>
                    <a:pt x="20023" y="12698"/>
                    <a:pt x="19820" y="12495"/>
                    <a:pt x="19576" y="12495"/>
                  </a:cubicBezTo>
                  <a:close/>
                  <a:moveTo>
                    <a:pt x="20919" y="12495"/>
                  </a:moveTo>
                  <a:cubicBezTo>
                    <a:pt x="20674" y="12495"/>
                    <a:pt x="20471" y="12698"/>
                    <a:pt x="20471" y="12943"/>
                  </a:cubicBezTo>
                  <a:cubicBezTo>
                    <a:pt x="20471" y="13187"/>
                    <a:pt x="20674" y="13390"/>
                    <a:pt x="20919" y="13390"/>
                  </a:cubicBezTo>
                  <a:cubicBezTo>
                    <a:pt x="21163" y="13390"/>
                    <a:pt x="21366" y="13187"/>
                    <a:pt x="21366" y="12943"/>
                  </a:cubicBezTo>
                  <a:cubicBezTo>
                    <a:pt x="21366" y="12698"/>
                    <a:pt x="21163" y="12495"/>
                    <a:pt x="20919" y="12495"/>
                  </a:cubicBezTo>
                  <a:close/>
                  <a:moveTo>
                    <a:pt x="367" y="12658"/>
                  </a:moveTo>
                  <a:cubicBezTo>
                    <a:pt x="163" y="12658"/>
                    <a:pt x="0" y="12821"/>
                    <a:pt x="0" y="13065"/>
                  </a:cubicBezTo>
                  <a:cubicBezTo>
                    <a:pt x="0" y="13268"/>
                    <a:pt x="163" y="13431"/>
                    <a:pt x="367" y="13431"/>
                  </a:cubicBezTo>
                  <a:lnTo>
                    <a:pt x="1954" y="13431"/>
                  </a:lnTo>
                  <a:cubicBezTo>
                    <a:pt x="2157" y="13431"/>
                    <a:pt x="2361" y="13268"/>
                    <a:pt x="2361" y="13065"/>
                  </a:cubicBezTo>
                  <a:cubicBezTo>
                    <a:pt x="2361" y="12821"/>
                    <a:pt x="2157" y="12658"/>
                    <a:pt x="1954" y="12658"/>
                  </a:cubicBezTo>
                  <a:close/>
                  <a:moveTo>
                    <a:pt x="8628" y="12658"/>
                  </a:moveTo>
                  <a:cubicBezTo>
                    <a:pt x="8425" y="12658"/>
                    <a:pt x="8262" y="12821"/>
                    <a:pt x="8262" y="13065"/>
                  </a:cubicBezTo>
                  <a:cubicBezTo>
                    <a:pt x="8262" y="13268"/>
                    <a:pt x="8425" y="13431"/>
                    <a:pt x="8628" y="13431"/>
                  </a:cubicBezTo>
                  <a:lnTo>
                    <a:pt x="12779" y="13431"/>
                  </a:lnTo>
                  <a:cubicBezTo>
                    <a:pt x="12983" y="13431"/>
                    <a:pt x="13146" y="13268"/>
                    <a:pt x="13146" y="13065"/>
                  </a:cubicBezTo>
                  <a:cubicBezTo>
                    <a:pt x="13146" y="12821"/>
                    <a:pt x="12983" y="12658"/>
                    <a:pt x="12779" y="12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3"/>
            <p:cNvSpPr/>
            <p:nvPr/>
          </p:nvSpPr>
          <p:spPr>
            <a:xfrm>
              <a:off x="5110250" y="3321950"/>
              <a:ext cx="534175" cy="335775"/>
            </a:xfrm>
            <a:custGeom>
              <a:avLst/>
              <a:gdLst/>
              <a:ahLst/>
              <a:cxnLst/>
              <a:rect l="l" t="t" r="r" b="b"/>
              <a:pathLst>
                <a:path w="21367" h="13431" extrusionOk="0">
                  <a:moveTo>
                    <a:pt x="367" y="82"/>
                  </a:moveTo>
                  <a:cubicBezTo>
                    <a:pt x="163" y="82"/>
                    <a:pt x="0" y="244"/>
                    <a:pt x="0" y="448"/>
                  </a:cubicBezTo>
                  <a:cubicBezTo>
                    <a:pt x="0" y="692"/>
                    <a:pt x="163" y="855"/>
                    <a:pt x="367" y="855"/>
                  </a:cubicBezTo>
                  <a:lnTo>
                    <a:pt x="1954" y="855"/>
                  </a:lnTo>
                  <a:cubicBezTo>
                    <a:pt x="2157" y="855"/>
                    <a:pt x="2361" y="692"/>
                    <a:pt x="2361" y="448"/>
                  </a:cubicBezTo>
                  <a:cubicBezTo>
                    <a:pt x="2361" y="244"/>
                    <a:pt x="2157" y="82"/>
                    <a:pt x="1954" y="82"/>
                  </a:cubicBezTo>
                  <a:close/>
                  <a:moveTo>
                    <a:pt x="3704" y="82"/>
                  </a:moveTo>
                  <a:cubicBezTo>
                    <a:pt x="3500" y="82"/>
                    <a:pt x="3338" y="244"/>
                    <a:pt x="3338" y="448"/>
                  </a:cubicBezTo>
                  <a:cubicBezTo>
                    <a:pt x="3338" y="692"/>
                    <a:pt x="3500" y="855"/>
                    <a:pt x="3704" y="855"/>
                  </a:cubicBezTo>
                  <a:lnTo>
                    <a:pt x="7814" y="855"/>
                  </a:lnTo>
                  <a:cubicBezTo>
                    <a:pt x="8058" y="855"/>
                    <a:pt x="8221" y="692"/>
                    <a:pt x="8221" y="448"/>
                  </a:cubicBezTo>
                  <a:cubicBezTo>
                    <a:pt x="8221" y="244"/>
                    <a:pt x="8058" y="82"/>
                    <a:pt x="7814" y="82"/>
                  </a:cubicBezTo>
                  <a:close/>
                  <a:moveTo>
                    <a:pt x="9605" y="0"/>
                  </a:moveTo>
                  <a:cubicBezTo>
                    <a:pt x="9361" y="0"/>
                    <a:pt x="9157" y="204"/>
                    <a:pt x="9157" y="448"/>
                  </a:cubicBezTo>
                  <a:cubicBezTo>
                    <a:pt x="9157" y="692"/>
                    <a:pt x="9361" y="896"/>
                    <a:pt x="9605" y="896"/>
                  </a:cubicBezTo>
                  <a:cubicBezTo>
                    <a:pt x="9849" y="896"/>
                    <a:pt x="10053" y="692"/>
                    <a:pt x="10053" y="448"/>
                  </a:cubicBezTo>
                  <a:cubicBezTo>
                    <a:pt x="10053" y="204"/>
                    <a:pt x="9849" y="0"/>
                    <a:pt x="9605" y="0"/>
                  </a:cubicBezTo>
                  <a:close/>
                  <a:moveTo>
                    <a:pt x="10948" y="0"/>
                  </a:moveTo>
                  <a:cubicBezTo>
                    <a:pt x="10704" y="0"/>
                    <a:pt x="10500" y="204"/>
                    <a:pt x="10500" y="448"/>
                  </a:cubicBezTo>
                  <a:cubicBezTo>
                    <a:pt x="10500" y="692"/>
                    <a:pt x="10704" y="896"/>
                    <a:pt x="10948" y="896"/>
                  </a:cubicBezTo>
                  <a:cubicBezTo>
                    <a:pt x="11192" y="896"/>
                    <a:pt x="11396" y="692"/>
                    <a:pt x="11396" y="448"/>
                  </a:cubicBezTo>
                  <a:cubicBezTo>
                    <a:pt x="11396" y="204"/>
                    <a:pt x="11192" y="0"/>
                    <a:pt x="10948" y="0"/>
                  </a:cubicBezTo>
                  <a:close/>
                  <a:moveTo>
                    <a:pt x="12291" y="0"/>
                  </a:moveTo>
                  <a:cubicBezTo>
                    <a:pt x="12047" y="0"/>
                    <a:pt x="11843" y="204"/>
                    <a:pt x="11843" y="448"/>
                  </a:cubicBezTo>
                  <a:cubicBezTo>
                    <a:pt x="11843" y="692"/>
                    <a:pt x="12047" y="896"/>
                    <a:pt x="12291" y="896"/>
                  </a:cubicBezTo>
                  <a:cubicBezTo>
                    <a:pt x="12535" y="896"/>
                    <a:pt x="12739" y="692"/>
                    <a:pt x="12739" y="448"/>
                  </a:cubicBezTo>
                  <a:cubicBezTo>
                    <a:pt x="12739" y="204"/>
                    <a:pt x="12535" y="0"/>
                    <a:pt x="12291" y="0"/>
                  </a:cubicBezTo>
                  <a:close/>
                  <a:moveTo>
                    <a:pt x="13634" y="0"/>
                  </a:moveTo>
                  <a:cubicBezTo>
                    <a:pt x="13390" y="0"/>
                    <a:pt x="13186" y="204"/>
                    <a:pt x="13186" y="448"/>
                  </a:cubicBezTo>
                  <a:cubicBezTo>
                    <a:pt x="13186" y="692"/>
                    <a:pt x="13390" y="896"/>
                    <a:pt x="13634" y="896"/>
                  </a:cubicBezTo>
                  <a:cubicBezTo>
                    <a:pt x="13878" y="896"/>
                    <a:pt x="14082" y="692"/>
                    <a:pt x="14082" y="448"/>
                  </a:cubicBezTo>
                  <a:cubicBezTo>
                    <a:pt x="14082" y="204"/>
                    <a:pt x="13878" y="0"/>
                    <a:pt x="13634" y="0"/>
                  </a:cubicBezTo>
                  <a:close/>
                  <a:moveTo>
                    <a:pt x="14977" y="0"/>
                  </a:moveTo>
                  <a:cubicBezTo>
                    <a:pt x="14733" y="0"/>
                    <a:pt x="14529" y="204"/>
                    <a:pt x="14529" y="448"/>
                  </a:cubicBezTo>
                  <a:cubicBezTo>
                    <a:pt x="14529" y="692"/>
                    <a:pt x="14733" y="896"/>
                    <a:pt x="14977" y="896"/>
                  </a:cubicBezTo>
                  <a:cubicBezTo>
                    <a:pt x="15221" y="896"/>
                    <a:pt x="15425" y="692"/>
                    <a:pt x="15425" y="448"/>
                  </a:cubicBezTo>
                  <a:cubicBezTo>
                    <a:pt x="15425" y="204"/>
                    <a:pt x="15221" y="0"/>
                    <a:pt x="14977" y="0"/>
                  </a:cubicBezTo>
                  <a:close/>
                  <a:moveTo>
                    <a:pt x="16320" y="0"/>
                  </a:moveTo>
                  <a:cubicBezTo>
                    <a:pt x="16076" y="0"/>
                    <a:pt x="15872" y="204"/>
                    <a:pt x="15872" y="448"/>
                  </a:cubicBezTo>
                  <a:cubicBezTo>
                    <a:pt x="15872" y="692"/>
                    <a:pt x="16076" y="896"/>
                    <a:pt x="16320" y="896"/>
                  </a:cubicBezTo>
                  <a:cubicBezTo>
                    <a:pt x="16564" y="896"/>
                    <a:pt x="16768" y="692"/>
                    <a:pt x="16768" y="448"/>
                  </a:cubicBezTo>
                  <a:cubicBezTo>
                    <a:pt x="16768" y="204"/>
                    <a:pt x="16564" y="0"/>
                    <a:pt x="16320" y="0"/>
                  </a:cubicBezTo>
                  <a:close/>
                  <a:moveTo>
                    <a:pt x="367" y="1872"/>
                  </a:moveTo>
                  <a:cubicBezTo>
                    <a:pt x="163" y="1872"/>
                    <a:pt x="0" y="2035"/>
                    <a:pt x="0" y="2239"/>
                  </a:cubicBezTo>
                  <a:cubicBezTo>
                    <a:pt x="0" y="2483"/>
                    <a:pt x="163" y="2646"/>
                    <a:pt x="367" y="2646"/>
                  </a:cubicBezTo>
                  <a:lnTo>
                    <a:pt x="1954" y="2646"/>
                  </a:lnTo>
                  <a:cubicBezTo>
                    <a:pt x="2157" y="2646"/>
                    <a:pt x="2361" y="2483"/>
                    <a:pt x="2361" y="2239"/>
                  </a:cubicBezTo>
                  <a:cubicBezTo>
                    <a:pt x="2361" y="2035"/>
                    <a:pt x="2157" y="1872"/>
                    <a:pt x="1954" y="1872"/>
                  </a:cubicBezTo>
                  <a:close/>
                  <a:moveTo>
                    <a:pt x="3704" y="1872"/>
                  </a:moveTo>
                  <a:cubicBezTo>
                    <a:pt x="3500" y="1872"/>
                    <a:pt x="3338" y="2035"/>
                    <a:pt x="3338" y="2239"/>
                  </a:cubicBezTo>
                  <a:cubicBezTo>
                    <a:pt x="3338" y="2483"/>
                    <a:pt x="3500" y="2646"/>
                    <a:pt x="3704" y="2646"/>
                  </a:cubicBezTo>
                  <a:lnTo>
                    <a:pt x="7814" y="2646"/>
                  </a:lnTo>
                  <a:cubicBezTo>
                    <a:pt x="8058" y="2646"/>
                    <a:pt x="8221" y="2483"/>
                    <a:pt x="8221" y="2239"/>
                  </a:cubicBezTo>
                  <a:cubicBezTo>
                    <a:pt x="8221" y="2035"/>
                    <a:pt x="8058" y="1872"/>
                    <a:pt x="7814" y="1872"/>
                  </a:cubicBezTo>
                  <a:close/>
                  <a:moveTo>
                    <a:pt x="367" y="3663"/>
                  </a:moveTo>
                  <a:cubicBezTo>
                    <a:pt x="163" y="3663"/>
                    <a:pt x="0" y="3826"/>
                    <a:pt x="0" y="4070"/>
                  </a:cubicBezTo>
                  <a:cubicBezTo>
                    <a:pt x="0" y="4273"/>
                    <a:pt x="163" y="4436"/>
                    <a:pt x="367" y="4436"/>
                  </a:cubicBezTo>
                  <a:lnTo>
                    <a:pt x="1954" y="4436"/>
                  </a:lnTo>
                  <a:cubicBezTo>
                    <a:pt x="2157" y="4436"/>
                    <a:pt x="2361" y="4273"/>
                    <a:pt x="2361" y="4070"/>
                  </a:cubicBezTo>
                  <a:cubicBezTo>
                    <a:pt x="2361" y="3826"/>
                    <a:pt x="2157" y="3663"/>
                    <a:pt x="1954" y="3663"/>
                  </a:cubicBezTo>
                  <a:close/>
                  <a:moveTo>
                    <a:pt x="3704" y="3663"/>
                  </a:moveTo>
                  <a:cubicBezTo>
                    <a:pt x="3500" y="3663"/>
                    <a:pt x="3338" y="3826"/>
                    <a:pt x="3338" y="4070"/>
                  </a:cubicBezTo>
                  <a:cubicBezTo>
                    <a:pt x="3338" y="4273"/>
                    <a:pt x="3500" y="4436"/>
                    <a:pt x="3704" y="4436"/>
                  </a:cubicBezTo>
                  <a:lnTo>
                    <a:pt x="7814" y="4436"/>
                  </a:lnTo>
                  <a:cubicBezTo>
                    <a:pt x="8058" y="4436"/>
                    <a:pt x="8221" y="4273"/>
                    <a:pt x="8221" y="4070"/>
                  </a:cubicBezTo>
                  <a:cubicBezTo>
                    <a:pt x="8221" y="3826"/>
                    <a:pt x="8058" y="3663"/>
                    <a:pt x="7814" y="3663"/>
                  </a:cubicBezTo>
                  <a:close/>
                  <a:moveTo>
                    <a:pt x="9605" y="3622"/>
                  </a:moveTo>
                  <a:cubicBezTo>
                    <a:pt x="9361" y="3622"/>
                    <a:pt x="9157" y="3785"/>
                    <a:pt x="9157" y="4070"/>
                  </a:cubicBezTo>
                  <a:cubicBezTo>
                    <a:pt x="9157" y="4314"/>
                    <a:pt x="9361" y="4518"/>
                    <a:pt x="9605" y="4518"/>
                  </a:cubicBezTo>
                  <a:cubicBezTo>
                    <a:pt x="9849" y="4518"/>
                    <a:pt x="10053" y="4314"/>
                    <a:pt x="10053" y="4070"/>
                  </a:cubicBezTo>
                  <a:cubicBezTo>
                    <a:pt x="10053" y="3785"/>
                    <a:pt x="9849" y="3622"/>
                    <a:pt x="9605" y="3622"/>
                  </a:cubicBezTo>
                  <a:close/>
                  <a:moveTo>
                    <a:pt x="10948" y="3622"/>
                  </a:moveTo>
                  <a:cubicBezTo>
                    <a:pt x="10704" y="3622"/>
                    <a:pt x="10500" y="3785"/>
                    <a:pt x="10500" y="4070"/>
                  </a:cubicBezTo>
                  <a:cubicBezTo>
                    <a:pt x="10500" y="4314"/>
                    <a:pt x="10704" y="4518"/>
                    <a:pt x="10948" y="4518"/>
                  </a:cubicBezTo>
                  <a:cubicBezTo>
                    <a:pt x="11192" y="4518"/>
                    <a:pt x="11396" y="4314"/>
                    <a:pt x="11396" y="4070"/>
                  </a:cubicBezTo>
                  <a:cubicBezTo>
                    <a:pt x="11396" y="3785"/>
                    <a:pt x="11192" y="3622"/>
                    <a:pt x="10948" y="3622"/>
                  </a:cubicBezTo>
                  <a:close/>
                  <a:moveTo>
                    <a:pt x="12291" y="3622"/>
                  </a:moveTo>
                  <a:cubicBezTo>
                    <a:pt x="12047" y="3622"/>
                    <a:pt x="11843" y="3785"/>
                    <a:pt x="11843" y="4070"/>
                  </a:cubicBezTo>
                  <a:cubicBezTo>
                    <a:pt x="11843" y="4314"/>
                    <a:pt x="12047" y="4518"/>
                    <a:pt x="12291" y="4518"/>
                  </a:cubicBezTo>
                  <a:cubicBezTo>
                    <a:pt x="12535" y="4518"/>
                    <a:pt x="12739" y="4314"/>
                    <a:pt x="12739" y="4070"/>
                  </a:cubicBezTo>
                  <a:cubicBezTo>
                    <a:pt x="12739" y="3785"/>
                    <a:pt x="12535" y="3622"/>
                    <a:pt x="12291" y="3622"/>
                  </a:cubicBezTo>
                  <a:close/>
                  <a:moveTo>
                    <a:pt x="13634" y="3622"/>
                  </a:moveTo>
                  <a:cubicBezTo>
                    <a:pt x="13390" y="3622"/>
                    <a:pt x="13186" y="3785"/>
                    <a:pt x="13186" y="4070"/>
                  </a:cubicBezTo>
                  <a:cubicBezTo>
                    <a:pt x="13186" y="4314"/>
                    <a:pt x="13390" y="4518"/>
                    <a:pt x="13634" y="4518"/>
                  </a:cubicBezTo>
                  <a:cubicBezTo>
                    <a:pt x="13878" y="4518"/>
                    <a:pt x="14082" y="4314"/>
                    <a:pt x="14082" y="4070"/>
                  </a:cubicBezTo>
                  <a:cubicBezTo>
                    <a:pt x="14082" y="3785"/>
                    <a:pt x="13878" y="3622"/>
                    <a:pt x="13634" y="3622"/>
                  </a:cubicBezTo>
                  <a:close/>
                  <a:moveTo>
                    <a:pt x="14977" y="3622"/>
                  </a:moveTo>
                  <a:cubicBezTo>
                    <a:pt x="14733" y="3622"/>
                    <a:pt x="14529" y="3785"/>
                    <a:pt x="14529" y="4070"/>
                  </a:cubicBezTo>
                  <a:cubicBezTo>
                    <a:pt x="14529" y="4314"/>
                    <a:pt x="14733" y="4518"/>
                    <a:pt x="14977" y="4518"/>
                  </a:cubicBezTo>
                  <a:cubicBezTo>
                    <a:pt x="15221" y="4518"/>
                    <a:pt x="15425" y="4314"/>
                    <a:pt x="15425" y="4070"/>
                  </a:cubicBezTo>
                  <a:cubicBezTo>
                    <a:pt x="15425" y="3785"/>
                    <a:pt x="15221" y="3622"/>
                    <a:pt x="14977" y="3622"/>
                  </a:cubicBezTo>
                  <a:close/>
                  <a:moveTo>
                    <a:pt x="16320" y="3622"/>
                  </a:moveTo>
                  <a:cubicBezTo>
                    <a:pt x="16076" y="3622"/>
                    <a:pt x="15872" y="3785"/>
                    <a:pt x="15872" y="4070"/>
                  </a:cubicBezTo>
                  <a:cubicBezTo>
                    <a:pt x="15872" y="4314"/>
                    <a:pt x="16076" y="4518"/>
                    <a:pt x="16320" y="4518"/>
                  </a:cubicBezTo>
                  <a:cubicBezTo>
                    <a:pt x="16564" y="4518"/>
                    <a:pt x="16768" y="4314"/>
                    <a:pt x="16768" y="4070"/>
                  </a:cubicBezTo>
                  <a:cubicBezTo>
                    <a:pt x="16768" y="3785"/>
                    <a:pt x="16564" y="3622"/>
                    <a:pt x="16320" y="3622"/>
                  </a:cubicBezTo>
                  <a:close/>
                  <a:moveTo>
                    <a:pt x="367" y="5454"/>
                  </a:moveTo>
                  <a:cubicBezTo>
                    <a:pt x="163" y="5454"/>
                    <a:pt x="0" y="5617"/>
                    <a:pt x="0" y="5861"/>
                  </a:cubicBezTo>
                  <a:cubicBezTo>
                    <a:pt x="0" y="6064"/>
                    <a:pt x="163" y="6227"/>
                    <a:pt x="367" y="6227"/>
                  </a:cubicBezTo>
                  <a:lnTo>
                    <a:pt x="1954" y="6227"/>
                  </a:lnTo>
                  <a:cubicBezTo>
                    <a:pt x="2157" y="6227"/>
                    <a:pt x="2361" y="6064"/>
                    <a:pt x="2361" y="5861"/>
                  </a:cubicBezTo>
                  <a:cubicBezTo>
                    <a:pt x="2361" y="5617"/>
                    <a:pt x="2157" y="5454"/>
                    <a:pt x="1954" y="5454"/>
                  </a:cubicBezTo>
                  <a:close/>
                  <a:moveTo>
                    <a:pt x="3704" y="5454"/>
                  </a:moveTo>
                  <a:cubicBezTo>
                    <a:pt x="3500" y="5454"/>
                    <a:pt x="3338" y="5617"/>
                    <a:pt x="3338" y="5861"/>
                  </a:cubicBezTo>
                  <a:cubicBezTo>
                    <a:pt x="3338" y="6064"/>
                    <a:pt x="3500" y="6227"/>
                    <a:pt x="3704" y="6227"/>
                  </a:cubicBezTo>
                  <a:lnTo>
                    <a:pt x="7814" y="6227"/>
                  </a:lnTo>
                  <a:cubicBezTo>
                    <a:pt x="8058" y="6227"/>
                    <a:pt x="8221" y="6064"/>
                    <a:pt x="8221" y="5861"/>
                  </a:cubicBezTo>
                  <a:cubicBezTo>
                    <a:pt x="8221" y="5617"/>
                    <a:pt x="8058" y="5454"/>
                    <a:pt x="7814" y="5454"/>
                  </a:cubicBezTo>
                  <a:close/>
                  <a:moveTo>
                    <a:pt x="367" y="7244"/>
                  </a:moveTo>
                  <a:cubicBezTo>
                    <a:pt x="163" y="7244"/>
                    <a:pt x="0" y="7448"/>
                    <a:pt x="0" y="7651"/>
                  </a:cubicBezTo>
                  <a:cubicBezTo>
                    <a:pt x="0" y="7855"/>
                    <a:pt x="163" y="8018"/>
                    <a:pt x="367" y="8018"/>
                  </a:cubicBezTo>
                  <a:lnTo>
                    <a:pt x="1954" y="8018"/>
                  </a:lnTo>
                  <a:cubicBezTo>
                    <a:pt x="2157" y="8018"/>
                    <a:pt x="2361" y="7855"/>
                    <a:pt x="2361" y="7651"/>
                  </a:cubicBezTo>
                  <a:cubicBezTo>
                    <a:pt x="2361" y="7448"/>
                    <a:pt x="2157" y="7244"/>
                    <a:pt x="1954" y="7244"/>
                  </a:cubicBezTo>
                  <a:close/>
                  <a:moveTo>
                    <a:pt x="3704" y="7244"/>
                  </a:moveTo>
                  <a:cubicBezTo>
                    <a:pt x="3500" y="7244"/>
                    <a:pt x="3338" y="7448"/>
                    <a:pt x="3338" y="7651"/>
                  </a:cubicBezTo>
                  <a:cubicBezTo>
                    <a:pt x="3338" y="7855"/>
                    <a:pt x="3500" y="8018"/>
                    <a:pt x="3704" y="8018"/>
                  </a:cubicBezTo>
                  <a:lnTo>
                    <a:pt x="7814" y="8018"/>
                  </a:lnTo>
                  <a:cubicBezTo>
                    <a:pt x="8058" y="8018"/>
                    <a:pt x="8221" y="7855"/>
                    <a:pt x="8221" y="7651"/>
                  </a:cubicBezTo>
                  <a:cubicBezTo>
                    <a:pt x="8221" y="7448"/>
                    <a:pt x="8058" y="7244"/>
                    <a:pt x="7814" y="7244"/>
                  </a:cubicBezTo>
                  <a:close/>
                  <a:moveTo>
                    <a:pt x="14204" y="8750"/>
                  </a:moveTo>
                  <a:cubicBezTo>
                    <a:pt x="13959" y="8750"/>
                    <a:pt x="13756" y="8954"/>
                    <a:pt x="13756" y="9198"/>
                  </a:cubicBezTo>
                  <a:cubicBezTo>
                    <a:pt x="13756" y="9483"/>
                    <a:pt x="13959" y="9686"/>
                    <a:pt x="14204" y="9686"/>
                  </a:cubicBezTo>
                  <a:cubicBezTo>
                    <a:pt x="14448" y="9686"/>
                    <a:pt x="14651" y="9483"/>
                    <a:pt x="14651" y="9198"/>
                  </a:cubicBezTo>
                  <a:cubicBezTo>
                    <a:pt x="14651" y="8954"/>
                    <a:pt x="14448" y="8750"/>
                    <a:pt x="14204" y="8750"/>
                  </a:cubicBezTo>
                  <a:close/>
                  <a:moveTo>
                    <a:pt x="15547" y="8750"/>
                  </a:moveTo>
                  <a:cubicBezTo>
                    <a:pt x="15302" y="8750"/>
                    <a:pt x="15099" y="8954"/>
                    <a:pt x="15099" y="9198"/>
                  </a:cubicBezTo>
                  <a:cubicBezTo>
                    <a:pt x="15099" y="9483"/>
                    <a:pt x="15302" y="9686"/>
                    <a:pt x="15547" y="9686"/>
                  </a:cubicBezTo>
                  <a:cubicBezTo>
                    <a:pt x="15791" y="9686"/>
                    <a:pt x="15994" y="9483"/>
                    <a:pt x="15994" y="9198"/>
                  </a:cubicBezTo>
                  <a:cubicBezTo>
                    <a:pt x="15994" y="8954"/>
                    <a:pt x="15791" y="8750"/>
                    <a:pt x="15547" y="8750"/>
                  </a:cubicBezTo>
                  <a:close/>
                  <a:moveTo>
                    <a:pt x="16890" y="8750"/>
                  </a:moveTo>
                  <a:cubicBezTo>
                    <a:pt x="16645" y="8750"/>
                    <a:pt x="16442" y="8954"/>
                    <a:pt x="16442" y="9198"/>
                  </a:cubicBezTo>
                  <a:cubicBezTo>
                    <a:pt x="16442" y="9483"/>
                    <a:pt x="16645" y="9686"/>
                    <a:pt x="16890" y="9686"/>
                  </a:cubicBezTo>
                  <a:cubicBezTo>
                    <a:pt x="17134" y="9686"/>
                    <a:pt x="17337" y="9483"/>
                    <a:pt x="17337" y="9198"/>
                  </a:cubicBezTo>
                  <a:cubicBezTo>
                    <a:pt x="17337" y="8954"/>
                    <a:pt x="17134" y="8750"/>
                    <a:pt x="16890" y="8750"/>
                  </a:cubicBezTo>
                  <a:close/>
                  <a:moveTo>
                    <a:pt x="18233" y="8750"/>
                  </a:moveTo>
                  <a:cubicBezTo>
                    <a:pt x="17988" y="8750"/>
                    <a:pt x="17785" y="8954"/>
                    <a:pt x="17785" y="9198"/>
                  </a:cubicBezTo>
                  <a:cubicBezTo>
                    <a:pt x="17785" y="9483"/>
                    <a:pt x="17988" y="9686"/>
                    <a:pt x="18233" y="9686"/>
                  </a:cubicBezTo>
                  <a:cubicBezTo>
                    <a:pt x="18477" y="9686"/>
                    <a:pt x="18680" y="9483"/>
                    <a:pt x="18680" y="9198"/>
                  </a:cubicBezTo>
                  <a:cubicBezTo>
                    <a:pt x="18680" y="8954"/>
                    <a:pt x="18477" y="8750"/>
                    <a:pt x="18233" y="8750"/>
                  </a:cubicBezTo>
                  <a:close/>
                  <a:moveTo>
                    <a:pt x="19576" y="8750"/>
                  </a:moveTo>
                  <a:cubicBezTo>
                    <a:pt x="19331" y="8750"/>
                    <a:pt x="19128" y="8954"/>
                    <a:pt x="19128" y="9198"/>
                  </a:cubicBezTo>
                  <a:cubicBezTo>
                    <a:pt x="19128" y="9483"/>
                    <a:pt x="19331" y="9686"/>
                    <a:pt x="19576" y="9686"/>
                  </a:cubicBezTo>
                  <a:cubicBezTo>
                    <a:pt x="19820" y="9686"/>
                    <a:pt x="20023" y="9483"/>
                    <a:pt x="20023" y="9198"/>
                  </a:cubicBezTo>
                  <a:cubicBezTo>
                    <a:pt x="20023" y="8954"/>
                    <a:pt x="19820" y="8750"/>
                    <a:pt x="19576" y="8750"/>
                  </a:cubicBezTo>
                  <a:close/>
                  <a:moveTo>
                    <a:pt x="20919" y="8750"/>
                  </a:moveTo>
                  <a:cubicBezTo>
                    <a:pt x="20674" y="8750"/>
                    <a:pt x="20471" y="8954"/>
                    <a:pt x="20471" y="9198"/>
                  </a:cubicBezTo>
                  <a:cubicBezTo>
                    <a:pt x="20471" y="9483"/>
                    <a:pt x="20674" y="9686"/>
                    <a:pt x="20919" y="9686"/>
                  </a:cubicBezTo>
                  <a:cubicBezTo>
                    <a:pt x="21163" y="9686"/>
                    <a:pt x="21366" y="9483"/>
                    <a:pt x="21366" y="9198"/>
                  </a:cubicBezTo>
                  <a:cubicBezTo>
                    <a:pt x="21366" y="8954"/>
                    <a:pt x="21163" y="8750"/>
                    <a:pt x="20919" y="8750"/>
                  </a:cubicBezTo>
                  <a:close/>
                  <a:moveTo>
                    <a:pt x="367" y="9035"/>
                  </a:moveTo>
                  <a:cubicBezTo>
                    <a:pt x="163" y="9035"/>
                    <a:pt x="0" y="9239"/>
                    <a:pt x="0" y="9442"/>
                  </a:cubicBezTo>
                  <a:cubicBezTo>
                    <a:pt x="0" y="9646"/>
                    <a:pt x="163" y="9849"/>
                    <a:pt x="367" y="9849"/>
                  </a:cubicBezTo>
                  <a:lnTo>
                    <a:pt x="1954" y="9849"/>
                  </a:lnTo>
                  <a:cubicBezTo>
                    <a:pt x="2157" y="9849"/>
                    <a:pt x="2361" y="9646"/>
                    <a:pt x="2361" y="9442"/>
                  </a:cubicBezTo>
                  <a:cubicBezTo>
                    <a:pt x="2361" y="9239"/>
                    <a:pt x="2157" y="9035"/>
                    <a:pt x="1954" y="9035"/>
                  </a:cubicBezTo>
                  <a:close/>
                  <a:moveTo>
                    <a:pt x="8628" y="9035"/>
                  </a:moveTo>
                  <a:cubicBezTo>
                    <a:pt x="8425" y="9035"/>
                    <a:pt x="8262" y="9239"/>
                    <a:pt x="8262" y="9442"/>
                  </a:cubicBezTo>
                  <a:cubicBezTo>
                    <a:pt x="8262" y="9646"/>
                    <a:pt x="8425" y="9849"/>
                    <a:pt x="8628" y="9849"/>
                  </a:cubicBezTo>
                  <a:lnTo>
                    <a:pt x="12779" y="9849"/>
                  </a:lnTo>
                  <a:cubicBezTo>
                    <a:pt x="12983" y="9849"/>
                    <a:pt x="13146" y="9646"/>
                    <a:pt x="13146" y="9442"/>
                  </a:cubicBezTo>
                  <a:cubicBezTo>
                    <a:pt x="13146" y="9239"/>
                    <a:pt x="12983" y="9035"/>
                    <a:pt x="12779" y="9035"/>
                  </a:cubicBezTo>
                  <a:close/>
                  <a:moveTo>
                    <a:pt x="367" y="10866"/>
                  </a:moveTo>
                  <a:cubicBezTo>
                    <a:pt x="163" y="10866"/>
                    <a:pt x="0" y="11029"/>
                    <a:pt x="0" y="11233"/>
                  </a:cubicBezTo>
                  <a:cubicBezTo>
                    <a:pt x="0" y="11436"/>
                    <a:pt x="163" y="11640"/>
                    <a:pt x="367" y="11640"/>
                  </a:cubicBezTo>
                  <a:lnTo>
                    <a:pt x="1954" y="11640"/>
                  </a:lnTo>
                  <a:cubicBezTo>
                    <a:pt x="2157" y="11640"/>
                    <a:pt x="2361" y="11436"/>
                    <a:pt x="2361" y="11233"/>
                  </a:cubicBezTo>
                  <a:cubicBezTo>
                    <a:pt x="2361" y="11029"/>
                    <a:pt x="2157" y="10866"/>
                    <a:pt x="1954" y="10866"/>
                  </a:cubicBezTo>
                  <a:close/>
                  <a:moveTo>
                    <a:pt x="8628" y="10866"/>
                  </a:moveTo>
                  <a:cubicBezTo>
                    <a:pt x="8425" y="10866"/>
                    <a:pt x="8262" y="11029"/>
                    <a:pt x="8262" y="11233"/>
                  </a:cubicBezTo>
                  <a:cubicBezTo>
                    <a:pt x="8262" y="11436"/>
                    <a:pt x="8425" y="11640"/>
                    <a:pt x="8628" y="11640"/>
                  </a:cubicBezTo>
                  <a:lnTo>
                    <a:pt x="12779" y="11640"/>
                  </a:lnTo>
                  <a:cubicBezTo>
                    <a:pt x="12983" y="11640"/>
                    <a:pt x="13146" y="11436"/>
                    <a:pt x="13146" y="11233"/>
                  </a:cubicBezTo>
                  <a:cubicBezTo>
                    <a:pt x="13146" y="11029"/>
                    <a:pt x="12983" y="10866"/>
                    <a:pt x="12779" y="10866"/>
                  </a:cubicBezTo>
                  <a:close/>
                  <a:moveTo>
                    <a:pt x="14204" y="12454"/>
                  </a:moveTo>
                  <a:cubicBezTo>
                    <a:pt x="13959" y="12454"/>
                    <a:pt x="13756" y="12657"/>
                    <a:pt x="13756" y="12942"/>
                  </a:cubicBezTo>
                  <a:cubicBezTo>
                    <a:pt x="13756" y="13186"/>
                    <a:pt x="13959" y="13390"/>
                    <a:pt x="14204" y="13390"/>
                  </a:cubicBezTo>
                  <a:cubicBezTo>
                    <a:pt x="14448" y="13390"/>
                    <a:pt x="14651" y="13186"/>
                    <a:pt x="14651" y="12942"/>
                  </a:cubicBezTo>
                  <a:cubicBezTo>
                    <a:pt x="14651" y="12657"/>
                    <a:pt x="14448" y="12454"/>
                    <a:pt x="14204" y="12454"/>
                  </a:cubicBezTo>
                  <a:close/>
                  <a:moveTo>
                    <a:pt x="15547" y="12454"/>
                  </a:moveTo>
                  <a:cubicBezTo>
                    <a:pt x="15302" y="12454"/>
                    <a:pt x="15099" y="12657"/>
                    <a:pt x="15099" y="12942"/>
                  </a:cubicBezTo>
                  <a:cubicBezTo>
                    <a:pt x="15099" y="13186"/>
                    <a:pt x="15302" y="13390"/>
                    <a:pt x="15547" y="13390"/>
                  </a:cubicBezTo>
                  <a:cubicBezTo>
                    <a:pt x="15791" y="13390"/>
                    <a:pt x="15994" y="13186"/>
                    <a:pt x="15994" y="12942"/>
                  </a:cubicBezTo>
                  <a:cubicBezTo>
                    <a:pt x="15994" y="12657"/>
                    <a:pt x="15791" y="12454"/>
                    <a:pt x="15547" y="12454"/>
                  </a:cubicBezTo>
                  <a:close/>
                  <a:moveTo>
                    <a:pt x="16890" y="12454"/>
                  </a:moveTo>
                  <a:cubicBezTo>
                    <a:pt x="16645" y="12454"/>
                    <a:pt x="16442" y="12657"/>
                    <a:pt x="16442" y="12942"/>
                  </a:cubicBezTo>
                  <a:cubicBezTo>
                    <a:pt x="16442" y="13186"/>
                    <a:pt x="16645" y="13390"/>
                    <a:pt x="16890" y="13390"/>
                  </a:cubicBezTo>
                  <a:cubicBezTo>
                    <a:pt x="17134" y="13390"/>
                    <a:pt x="17337" y="13186"/>
                    <a:pt x="17337" y="12942"/>
                  </a:cubicBezTo>
                  <a:cubicBezTo>
                    <a:pt x="17337" y="12657"/>
                    <a:pt x="17134" y="12454"/>
                    <a:pt x="16890" y="12454"/>
                  </a:cubicBezTo>
                  <a:close/>
                  <a:moveTo>
                    <a:pt x="18233" y="12454"/>
                  </a:moveTo>
                  <a:cubicBezTo>
                    <a:pt x="17988" y="12454"/>
                    <a:pt x="17785" y="12657"/>
                    <a:pt x="17785" y="12942"/>
                  </a:cubicBezTo>
                  <a:cubicBezTo>
                    <a:pt x="17785" y="13186"/>
                    <a:pt x="17988" y="13390"/>
                    <a:pt x="18233" y="13390"/>
                  </a:cubicBezTo>
                  <a:cubicBezTo>
                    <a:pt x="18477" y="13390"/>
                    <a:pt x="18680" y="13186"/>
                    <a:pt x="18680" y="12942"/>
                  </a:cubicBezTo>
                  <a:cubicBezTo>
                    <a:pt x="18680" y="12657"/>
                    <a:pt x="18477" y="12454"/>
                    <a:pt x="18233" y="12454"/>
                  </a:cubicBezTo>
                  <a:close/>
                  <a:moveTo>
                    <a:pt x="19576" y="12454"/>
                  </a:moveTo>
                  <a:cubicBezTo>
                    <a:pt x="19331" y="12454"/>
                    <a:pt x="19128" y="12657"/>
                    <a:pt x="19128" y="12942"/>
                  </a:cubicBezTo>
                  <a:cubicBezTo>
                    <a:pt x="19128" y="13186"/>
                    <a:pt x="19331" y="13390"/>
                    <a:pt x="19576" y="13390"/>
                  </a:cubicBezTo>
                  <a:cubicBezTo>
                    <a:pt x="19820" y="13390"/>
                    <a:pt x="20023" y="13186"/>
                    <a:pt x="20023" y="12942"/>
                  </a:cubicBezTo>
                  <a:cubicBezTo>
                    <a:pt x="20023" y="12657"/>
                    <a:pt x="19820" y="12454"/>
                    <a:pt x="19576" y="12454"/>
                  </a:cubicBezTo>
                  <a:close/>
                  <a:moveTo>
                    <a:pt x="20919" y="12454"/>
                  </a:moveTo>
                  <a:cubicBezTo>
                    <a:pt x="20674" y="12454"/>
                    <a:pt x="20471" y="12657"/>
                    <a:pt x="20471" y="12942"/>
                  </a:cubicBezTo>
                  <a:cubicBezTo>
                    <a:pt x="20471" y="13186"/>
                    <a:pt x="20674" y="13390"/>
                    <a:pt x="20919" y="13390"/>
                  </a:cubicBezTo>
                  <a:cubicBezTo>
                    <a:pt x="21163" y="13390"/>
                    <a:pt x="21366" y="13186"/>
                    <a:pt x="21366" y="12942"/>
                  </a:cubicBezTo>
                  <a:cubicBezTo>
                    <a:pt x="21366" y="12657"/>
                    <a:pt x="21163" y="12454"/>
                    <a:pt x="20919" y="12454"/>
                  </a:cubicBezTo>
                  <a:close/>
                  <a:moveTo>
                    <a:pt x="367" y="12657"/>
                  </a:moveTo>
                  <a:cubicBezTo>
                    <a:pt x="163" y="12657"/>
                    <a:pt x="0" y="12820"/>
                    <a:pt x="0" y="13023"/>
                  </a:cubicBezTo>
                  <a:cubicBezTo>
                    <a:pt x="0" y="13268"/>
                    <a:pt x="163" y="13430"/>
                    <a:pt x="367" y="13430"/>
                  </a:cubicBezTo>
                  <a:lnTo>
                    <a:pt x="1954" y="13430"/>
                  </a:lnTo>
                  <a:cubicBezTo>
                    <a:pt x="2157" y="13430"/>
                    <a:pt x="2361" y="13268"/>
                    <a:pt x="2361" y="13023"/>
                  </a:cubicBezTo>
                  <a:cubicBezTo>
                    <a:pt x="2361" y="12820"/>
                    <a:pt x="2157" y="12657"/>
                    <a:pt x="1954" y="12657"/>
                  </a:cubicBezTo>
                  <a:close/>
                  <a:moveTo>
                    <a:pt x="8628" y="12657"/>
                  </a:moveTo>
                  <a:cubicBezTo>
                    <a:pt x="8425" y="12657"/>
                    <a:pt x="8262" y="12820"/>
                    <a:pt x="8262" y="13023"/>
                  </a:cubicBezTo>
                  <a:cubicBezTo>
                    <a:pt x="8262" y="13268"/>
                    <a:pt x="8425" y="13430"/>
                    <a:pt x="8628" y="13430"/>
                  </a:cubicBezTo>
                  <a:lnTo>
                    <a:pt x="12779" y="13430"/>
                  </a:lnTo>
                  <a:cubicBezTo>
                    <a:pt x="12983" y="13430"/>
                    <a:pt x="13146" y="13268"/>
                    <a:pt x="13146" y="13023"/>
                  </a:cubicBezTo>
                  <a:cubicBezTo>
                    <a:pt x="13146" y="12820"/>
                    <a:pt x="12983" y="12657"/>
                    <a:pt x="12779" y="12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3"/>
            <p:cNvSpPr/>
            <p:nvPr/>
          </p:nvSpPr>
          <p:spPr>
            <a:xfrm>
              <a:off x="3941225" y="2531400"/>
              <a:ext cx="657275" cy="73275"/>
            </a:xfrm>
            <a:custGeom>
              <a:avLst/>
              <a:gdLst/>
              <a:ahLst/>
              <a:cxnLst/>
              <a:rect l="l" t="t" r="r" b="b"/>
              <a:pathLst>
                <a:path w="26291" h="2931" extrusionOk="0">
                  <a:moveTo>
                    <a:pt x="5088" y="1"/>
                  </a:moveTo>
                  <a:lnTo>
                    <a:pt x="4965" y="41"/>
                  </a:lnTo>
                  <a:lnTo>
                    <a:pt x="326" y="2239"/>
                  </a:lnTo>
                  <a:cubicBezTo>
                    <a:pt x="0" y="2442"/>
                    <a:pt x="123" y="2931"/>
                    <a:pt x="489" y="2931"/>
                  </a:cubicBezTo>
                  <a:lnTo>
                    <a:pt x="22913" y="2931"/>
                  </a:lnTo>
                  <a:cubicBezTo>
                    <a:pt x="22994" y="2931"/>
                    <a:pt x="23076" y="2890"/>
                    <a:pt x="23157" y="2849"/>
                  </a:cubicBezTo>
                  <a:lnTo>
                    <a:pt x="26047" y="652"/>
                  </a:lnTo>
                  <a:cubicBezTo>
                    <a:pt x="26291" y="448"/>
                    <a:pt x="26169" y="1"/>
                    <a:pt x="25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3"/>
            <p:cNvSpPr/>
            <p:nvPr/>
          </p:nvSpPr>
          <p:spPr>
            <a:xfrm>
              <a:off x="3936125" y="2523250"/>
              <a:ext cx="668475" cy="89575"/>
            </a:xfrm>
            <a:custGeom>
              <a:avLst/>
              <a:gdLst/>
              <a:ahLst/>
              <a:cxnLst/>
              <a:rect l="l" t="t" r="r" b="b"/>
              <a:pathLst>
                <a:path w="26739" h="3583" extrusionOk="0">
                  <a:moveTo>
                    <a:pt x="26047" y="652"/>
                  </a:moveTo>
                  <a:lnTo>
                    <a:pt x="26047" y="693"/>
                  </a:lnTo>
                  <a:lnTo>
                    <a:pt x="23158" y="2931"/>
                  </a:lnTo>
                  <a:lnTo>
                    <a:pt x="693" y="2931"/>
                  </a:lnTo>
                  <a:lnTo>
                    <a:pt x="693" y="2890"/>
                  </a:lnTo>
                  <a:lnTo>
                    <a:pt x="5251" y="693"/>
                  </a:lnTo>
                  <a:lnTo>
                    <a:pt x="5332" y="652"/>
                  </a:lnTo>
                  <a:close/>
                  <a:moveTo>
                    <a:pt x="5251" y="1"/>
                  </a:moveTo>
                  <a:lnTo>
                    <a:pt x="5088" y="42"/>
                  </a:lnTo>
                  <a:lnTo>
                    <a:pt x="5007" y="42"/>
                  </a:lnTo>
                  <a:lnTo>
                    <a:pt x="408" y="2280"/>
                  </a:lnTo>
                  <a:cubicBezTo>
                    <a:pt x="123" y="2402"/>
                    <a:pt x="1" y="2646"/>
                    <a:pt x="1" y="2890"/>
                  </a:cubicBezTo>
                  <a:cubicBezTo>
                    <a:pt x="1" y="3053"/>
                    <a:pt x="82" y="3257"/>
                    <a:pt x="164" y="3379"/>
                  </a:cubicBezTo>
                  <a:cubicBezTo>
                    <a:pt x="286" y="3501"/>
                    <a:pt x="489" y="3582"/>
                    <a:pt x="693" y="3582"/>
                  </a:cubicBezTo>
                  <a:lnTo>
                    <a:pt x="23117" y="3582"/>
                  </a:lnTo>
                  <a:cubicBezTo>
                    <a:pt x="23280" y="3582"/>
                    <a:pt x="23442" y="3542"/>
                    <a:pt x="23565" y="3460"/>
                  </a:cubicBezTo>
                  <a:lnTo>
                    <a:pt x="26454" y="1222"/>
                  </a:lnTo>
                  <a:cubicBezTo>
                    <a:pt x="26617" y="1100"/>
                    <a:pt x="26739" y="896"/>
                    <a:pt x="26698" y="693"/>
                  </a:cubicBezTo>
                  <a:cubicBezTo>
                    <a:pt x="26698" y="489"/>
                    <a:pt x="26658" y="327"/>
                    <a:pt x="26535" y="204"/>
                  </a:cubicBezTo>
                  <a:cubicBezTo>
                    <a:pt x="26413" y="82"/>
                    <a:pt x="26210" y="1"/>
                    <a:pt x="26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3"/>
            <p:cNvSpPr/>
            <p:nvPr/>
          </p:nvSpPr>
          <p:spPr>
            <a:xfrm>
              <a:off x="4246450" y="2181400"/>
              <a:ext cx="103800" cy="392750"/>
            </a:xfrm>
            <a:custGeom>
              <a:avLst/>
              <a:gdLst/>
              <a:ahLst/>
              <a:cxnLst/>
              <a:rect l="l" t="t" r="r" b="b"/>
              <a:pathLst>
                <a:path w="4152" h="15710" extrusionOk="0">
                  <a:moveTo>
                    <a:pt x="1" y="1"/>
                  </a:moveTo>
                  <a:lnTo>
                    <a:pt x="1" y="15710"/>
                  </a:lnTo>
                  <a:lnTo>
                    <a:pt x="4152" y="15710"/>
                  </a:lnTo>
                  <a:lnTo>
                    <a:pt x="4152" y="1"/>
                  </a:ln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3"/>
            <p:cNvSpPr/>
            <p:nvPr/>
          </p:nvSpPr>
          <p:spPr>
            <a:xfrm>
              <a:off x="4238300" y="2172250"/>
              <a:ext cx="120100" cy="410050"/>
            </a:xfrm>
            <a:custGeom>
              <a:avLst/>
              <a:gdLst/>
              <a:ahLst/>
              <a:cxnLst/>
              <a:rect l="l" t="t" r="r" b="b"/>
              <a:pathLst>
                <a:path w="4804" h="16402" extrusionOk="0">
                  <a:moveTo>
                    <a:pt x="4111" y="692"/>
                  </a:moveTo>
                  <a:lnTo>
                    <a:pt x="4111" y="15750"/>
                  </a:lnTo>
                  <a:lnTo>
                    <a:pt x="693" y="15750"/>
                  </a:lnTo>
                  <a:lnTo>
                    <a:pt x="693" y="692"/>
                  </a:lnTo>
                  <a:close/>
                  <a:moveTo>
                    <a:pt x="327" y="0"/>
                  </a:moveTo>
                  <a:cubicBezTo>
                    <a:pt x="245" y="0"/>
                    <a:pt x="164" y="41"/>
                    <a:pt x="82" y="123"/>
                  </a:cubicBezTo>
                  <a:cubicBezTo>
                    <a:pt x="42" y="163"/>
                    <a:pt x="1" y="285"/>
                    <a:pt x="1" y="367"/>
                  </a:cubicBezTo>
                  <a:lnTo>
                    <a:pt x="1" y="16076"/>
                  </a:lnTo>
                  <a:cubicBezTo>
                    <a:pt x="1" y="16157"/>
                    <a:pt x="42" y="16239"/>
                    <a:pt x="82" y="16320"/>
                  </a:cubicBezTo>
                  <a:cubicBezTo>
                    <a:pt x="164" y="16361"/>
                    <a:pt x="245" y="16401"/>
                    <a:pt x="327" y="16401"/>
                  </a:cubicBezTo>
                  <a:lnTo>
                    <a:pt x="4478" y="16401"/>
                  </a:lnTo>
                  <a:cubicBezTo>
                    <a:pt x="4559" y="16401"/>
                    <a:pt x="4640" y="16361"/>
                    <a:pt x="4722" y="16320"/>
                  </a:cubicBezTo>
                  <a:cubicBezTo>
                    <a:pt x="4763" y="16239"/>
                    <a:pt x="4803" y="16157"/>
                    <a:pt x="4803" y="16076"/>
                  </a:cubicBezTo>
                  <a:lnTo>
                    <a:pt x="4803" y="367"/>
                  </a:lnTo>
                  <a:cubicBezTo>
                    <a:pt x="4803" y="285"/>
                    <a:pt x="4763" y="163"/>
                    <a:pt x="4722" y="123"/>
                  </a:cubicBezTo>
                  <a:cubicBezTo>
                    <a:pt x="4640" y="41"/>
                    <a:pt x="4559" y="0"/>
                    <a:pt x="4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3"/>
            <p:cNvSpPr/>
            <p:nvPr/>
          </p:nvSpPr>
          <p:spPr>
            <a:xfrm>
              <a:off x="4230175" y="2181400"/>
              <a:ext cx="136350" cy="284900"/>
            </a:xfrm>
            <a:custGeom>
              <a:avLst/>
              <a:gdLst/>
              <a:ahLst/>
              <a:cxnLst/>
              <a:rect l="l" t="t" r="r" b="b"/>
              <a:pathLst>
                <a:path w="5454" h="11396" extrusionOk="0">
                  <a:moveTo>
                    <a:pt x="0" y="1"/>
                  </a:moveTo>
                  <a:lnTo>
                    <a:pt x="0" y="11396"/>
                  </a:lnTo>
                  <a:lnTo>
                    <a:pt x="5454" y="11396"/>
                  </a:lnTo>
                  <a:lnTo>
                    <a:pt x="54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3"/>
            <p:cNvSpPr/>
            <p:nvPr/>
          </p:nvSpPr>
          <p:spPr>
            <a:xfrm>
              <a:off x="4222025" y="2172250"/>
              <a:ext cx="152650" cy="303225"/>
            </a:xfrm>
            <a:custGeom>
              <a:avLst/>
              <a:gdLst/>
              <a:ahLst/>
              <a:cxnLst/>
              <a:rect l="l" t="t" r="r" b="b"/>
              <a:pathLst>
                <a:path w="6106" h="12129" extrusionOk="0">
                  <a:moveTo>
                    <a:pt x="5414" y="692"/>
                  </a:moveTo>
                  <a:lnTo>
                    <a:pt x="5414" y="11436"/>
                  </a:lnTo>
                  <a:lnTo>
                    <a:pt x="693" y="11436"/>
                  </a:lnTo>
                  <a:lnTo>
                    <a:pt x="693" y="692"/>
                  </a:lnTo>
                  <a:close/>
                  <a:moveTo>
                    <a:pt x="326" y="0"/>
                  </a:moveTo>
                  <a:cubicBezTo>
                    <a:pt x="245" y="0"/>
                    <a:pt x="164" y="41"/>
                    <a:pt x="123" y="123"/>
                  </a:cubicBezTo>
                  <a:cubicBezTo>
                    <a:pt x="42" y="163"/>
                    <a:pt x="1" y="285"/>
                    <a:pt x="1" y="367"/>
                  </a:cubicBezTo>
                  <a:lnTo>
                    <a:pt x="1" y="11762"/>
                  </a:lnTo>
                  <a:cubicBezTo>
                    <a:pt x="1" y="11843"/>
                    <a:pt x="42" y="11965"/>
                    <a:pt x="123" y="12006"/>
                  </a:cubicBezTo>
                  <a:cubicBezTo>
                    <a:pt x="164" y="12087"/>
                    <a:pt x="245" y="12128"/>
                    <a:pt x="326" y="12128"/>
                  </a:cubicBezTo>
                  <a:lnTo>
                    <a:pt x="5780" y="12128"/>
                  </a:lnTo>
                  <a:cubicBezTo>
                    <a:pt x="5861" y="12128"/>
                    <a:pt x="5943" y="12087"/>
                    <a:pt x="5983" y="12006"/>
                  </a:cubicBezTo>
                  <a:cubicBezTo>
                    <a:pt x="6065" y="11925"/>
                    <a:pt x="6105" y="11843"/>
                    <a:pt x="6105" y="11762"/>
                  </a:cubicBezTo>
                  <a:lnTo>
                    <a:pt x="6105" y="367"/>
                  </a:lnTo>
                  <a:cubicBezTo>
                    <a:pt x="6105" y="285"/>
                    <a:pt x="6065" y="163"/>
                    <a:pt x="5983" y="123"/>
                  </a:cubicBezTo>
                  <a:cubicBezTo>
                    <a:pt x="5943" y="41"/>
                    <a:pt x="5861" y="0"/>
                    <a:pt x="5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a:off x="3469125" y="874000"/>
              <a:ext cx="1707275" cy="1335925"/>
            </a:xfrm>
            <a:custGeom>
              <a:avLst/>
              <a:gdLst/>
              <a:ahLst/>
              <a:cxnLst/>
              <a:rect l="l" t="t" r="r" b="b"/>
              <a:pathLst>
                <a:path w="68291" h="53437" extrusionOk="0">
                  <a:moveTo>
                    <a:pt x="1" y="1"/>
                  </a:moveTo>
                  <a:lnTo>
                    <a:pt x="1" y="53436"/>
                  </a:lnTo>
                  <a:lnTo>
                    <a:pt x="68291" y="53436"/>
                  </a:lnTo>
                  <a:lnTo>
                    <a:pt x="682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a:off x="3461000" y="865875"/>
              <a:ext cx="1723550" cy="1352175"/>
            </a:xfrm>
            <a:custGeom>
              <a:avLst/>
              <a:gdLst/>
              <a:ahLst/>
              <a:cxnLst/>
              <a:rect l="l" t="t" r="r" b="b"/>
              <a:pathLst>
                <a:path w="68942" h="54087" extrusionOk="0">
                  <a:moveTo>
                    <a:pt x="68290" y="692"/>
                  </a:moveTo>
                  <a:lnTo>
                    <a:pt x="68290" y="53395"/>
                  </a:lnTo>
                  <a:lnTo>
                    <a:pt x="652" y="53395"/>
                  </a:lnTo>
                  <a:lnTo>
                    <a:pt x="652" y="692"/>
                  </a:lnTo>
                  <a:close/>
                  <a:moveTo>
                    <a:pt x="326" y="0"/>
                  </a:moveTo>
                  <a:cubicBezTo>
                    <a:pt x="245" y="0"/>
                    <a:pt x="163" y="41"/>
                    <a:pt x="82" y="82"/>
                  </a:cubicBezTo>
                  <a:cubicBezTo>
                    <a:pt x="0" y="163"/>
                    <a:pt x="0" y="244"/>
                    <a:pt x="0" y="326"/>
                  </a:cubicBezTo>
                  <a:lnTo>
                    <a:pt x="0" y="53761"/>
                  </a:lnTo>
                  <a:cubicBezTo>
                    <a:pt x="0" y="53843"/>
                    <a:pt x="0" y="53924"/>
                    <a:pt x="82" y="54005"/>
                  </a:cubicBezTo>
                  <a:cubicBezTo>
                    <a:pt x="163" y="54046"/>
                    <a:pt x="245" y="54087"/>
                    <a:pt x="326" y="54087"/>
                  </a:cubicBezTo>
                  <a:lnTo>
                    <a:pt x="68616" y="54087"/>
                  </a:lnTo>
                  <a:cubicBezTo>
                    <a:pt x="68697" y="54087"/>
                    <a:pt x="68778" y="54046"/>
                    <a:pt x="68860" y="54005"/>
                  </a:cubicBezTo>
                  <a:cubicBezTo>
                    <a:pt x="68901" y="53924"/>
                    <a:pt x="68941" y="53843"/>
                    <a:pt x="68941" y="53761"/>
                  </a:cubicBezTo>
                  <a:lnTo>
                    <a:pt x="68941" y="326"/>
                  </a:lnTo>
                  <a:cubicBezTo>
                    <a:pt x="68941" y="244"/>
                    <a:pt x="68901" y="163"/>
                    <a:pt x="68860" y="82"/>
                  </a:cubicBezTo>
                  <a:cubicBezTo>
                    <a:pt x="68778" y="41"/>
                    <a:pt x="68697" y="0"/>
                    <a:pt x="686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a:off x="3560700" y="945225"/>
              <a:ext cx="1524125" cy="1193475"/>
            </a:xfrm>
            <a:custGeom>
              <a:avLst/>
              <a:gdLst/>
              <a:ahLst/>
              <a:cxnLst/>
              <a:rect l="l" t="t" r="r" b="b"/>
              <a:pathLst>
                <a:path w="60965" h="47739" extrusionOk="0">
                  <a:moveTo>
                    <a:pt x="1" y="1"/>
                  </a:moveTo>
                  <a:lnTo>
                    <a:pt x="1" y="47738"/>
                  </a:lnTo>
                  <a:lnTo>
                    <a:pt x="60965" y="47738"/>
                  </a:lnTo>
                  <a:lnTo>
                    <a:pt x="609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3"/>
            <p:cNvSpPr/>
            <p:nvPr/>
          </p:nvSpPr>
          <p:spPr>
            <a:xfrm>
              <a:off x="3551550" y="937075"/>
              <a:ext cx="1542450" cy="1209750"/>
            </a:xfrm>
            <a:custGeom>
              <a:avLst/>
              <a:gdLst/>
              <a:ahLst/>
              <a:cxnLst/>
              <a:rect l="l" t="t" r="r" b="b"/>
              <a:pathLst>
                <a:path w="61698" h="48390" extrusionOk="0">
                  <a:moveTo>
                    <a:pt x="61005" y="693"/>
                  </a:moveTo>
                  <a:lnTo>
                    <a:pt x="61005" y="47698"/>
                  </a:lnTo>
                  <a:lnTo>
                    <a:pt x="692" y="47698"/>
                  </a:lnTo>
                  <a:lnTo>
                    <a:pt x="692" y="693"/>
                  </a:lnTo>
                  <a:close/>
                  <a:moveTo>
                    <a:pt x="367" y="1"/>
                  </a:moveTo>
                  <a:cubicBezTo>
                    <a:pt x="245" y="1"/>
                    <a:pt x="163" y="42"/>
                    <a:pt x="123" y="123"/>
                  </a:cubicBezTo>
                  <a:cubicBezTo>
                    <a:pt x="41" y="164"/>
                    <a:pt x="0" y="245"/>
                    <a:pt x="0" y="327"/>
                  </a:cubicBezTo>
                  <a:lnTo>
                    <a:pt x="0" y="48064"/>
                  </a:lnTo>
                  <a:cubicBezTo>
                    <a:pt x="0" y="48146"/>
                    <a:pt x="41" y="48227"/>
                    <a:pt x="123" y="48268"/>
                  </a:cubicBezTo>
                  <a:cubicBezTo>
                    <a:pt x="163" y="48349"/>
                    <a:pt x="245" y="48390"/>
                    <a:pt x="367" y="48390"/>
                  </a:cubicBezTo>
                  <a:lnTo>
                    <a:pt x="61331" y="48390"/>
                  </a:lnTo>
                  <a:cubicBezTo>
                    <a:pt x="61412" y="48390"/>
                    <a:pt x="61494" y="48349"/>
                    <a:pt x="61575" y="48268"/>
                  </a:cubicBezTo>
                  <a:cubicBezTo>
                    <a:pt x="61657" y="48227"/>
                    <a:pt x="61697" y="48146"/>
                    <a:pt x="61697" y="48064"/>
                  </a:cubicBezTo>
                  <a:lnTo>
                    <a:pt x="61697" y="327"/>
                  </a:lnTo>
                  <a:cubicBezTo>
                    <a:pt x="61697" y="245"/>
                    <a:pt x="61657" y="164"/>
                    <a:pt x="61575" y="123"/>
                  </a:cubicBezTo>
                  <a:cubicBezTo>
                    <a:pt x="61494" y="42"/>
                    <a:pt x="61412" y="1"/>
                    <a:pt x="61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3"/>
            <p:cNvSpPr/>
            <p:nvPr/>
          </p:nvSpPr>
          <p:spPr>
            <a:xfrm>
              <a:off x="3671600" y="1070375"/>
              <a:ext cx="637950" cy="293050"/>
            </a:xfrm>
            <a:custGeom>
              <a:avLst/>
              <a:gdLst/>
              <a:ahLst/>
              <a:cxnLst/>
              <a:rect l="l" t="t" r="r" b="b"/>
              <a:pathLst>
                <a:path w="25518" h="11722" extrusionOk="0">
                  <a:moveTo>
                    <a:pt x="24826" y="692"/>
                  </a:moveTo>
                  <a:lnTo>
                    <a:pt x="24826" y="11070"/>
                  </a:lnTo>
                  <a:lnTo>
                    <a:pt x="652" y="11070"/>
                  </a:lnTo>
                  <a:lnTo>
                    <a:pt x="652" y="692"/>
                  </a:lnTo>
                  <a:close/>
                  <a:moveTo>
                    <a:pt x="1" y="0"/>
                  </a:moveTo>
                  <a:lnTo>
                    <a:pt x="1" y="11721"/>
                  </a:lnTo>
                  <a:lnTo>
                    <a:pt x="25518" y="11721"/>
                  </a:lnTo>
                  <a:lnTo>
                    <a:pt x="25518" y="11396"/>
                  </a:lnTo>
                  <a:lnTo>
                    <a:pt x="255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3"/>
            <p:cNvSpPr/>
            <p:nvPr/>
          </p:nvSpPr>
          <p:spPr>
            <a:xfrm>
              <a:off x="3760125" y="1538400"/>
              <a:ext cx="1047975" cy="116000"/>
            </a:xfrm>
            <a:custGeom>
              <a:avLst/>
              <a:gdLst/>
              <a:ahLst/>
              <a:cxnLst/>
              <a:rect l="l" t="t" r="r" b="b"/>
              <a:pathLst>
                <a:path w="41919" h="4640" extrusionOk="0">
                  <a:moveTo>
                    <a:pt x="0" y="0"/>
                  </a:moveTo>
                  <a:lnTo>
                    <a:pt x="0" y="692"/>
                  </a:lnTo>
                  <a:lnTo>
                    <a:pt x="5820" y="692"/>
                  </a:lnTo>
                  <a:cubicBezTo>
                    <a:pt x="8384" y="692"/>
                    <a:pt x="10907" y="1221"/>
                    <a:pt x="13227" y="2320"/>
                  </a:cubicBezTo>
                  <a:lnTo>
                    <a:pt x="15913" y="3581"/>
                  </a:lnTo>
                  <a:cubicBezTo>
                    <a:pt x="17419" y="4273"/>
                    <a:pt x="19006" y="4640"/>
                    <a:pt x="20593" y="4640"/>
                  </a:cubicBezTo>
                  <a:cubicBezTo>
                    <a:pt x="22384" y="4640"/>
                    <a:pt x="24215" y="4151"/>
                    <a:pt x="25843" y="3256"/>
                  </a:cubicBezTo>
                  <a:lnTo>
                    <a:pt x="26616" y="2849"/>
                  </a:lnTo>
                  <a:cubicBezTo>
                    <a:pt x="29221" y="1424"/>
                    <a:pt x="32110" y="692"/>
                    <a:pt x="35081" y="692"/>
                  </a:cubicBezTo>
                  <a:lnTo>
                    <a:pt x="41918" y="692"/>
                  </a:lnTo>
                  <a:lnTo>
                    <a:pt x="41918" y="0"/>
                  </a:lnTo>
                  <a:lnTo>
                    <a:pt x="35081" y="0"/>
                  </a:lnTo>
                  <a:cubicBezTo>
                    <a:pt x="31988" y="0"/>
                    <a:pt x="28977" y="773"/>
                    <a:pt x="26291" y="2238"/>
                  </a:cubicBezTo>
                  <a:lnTo>
                    <a:pt x="25517" y="2686"/>
                  </a:lnTo>
                  <a:cubicBezTo>
                    <a:pt x="23971" y="3500"/>
                    <a:pt x="22302" y="3948"/>
                    <a:pt x="20593" y="3948"/>
                  </a:cubicBezTo>
                  <a:cubicBezTo>
                    <a:pt x="19087" y="3948"/>
                    <a:pt x="17581" y="3622"/>
                    <a:pt x="16198" y="2971"/>
                  </a:cubicBezTo>
                  <a:lnTo>
                    <a:pt x="13512" y="1709"/>
                  </a:lnTo>
                  <a:cubicBezTo>
                    <a:pt x="11111" y="570"/>
                    <a:pt x="8465" y="0"/>
                    <a:pt x="5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3"/>
            <p:cNvSpPr/>
            <p:nvPr/>
          </p:nvSpPr>
          <p:spPr>
            <a:xfrm>
              <a:off x="3760125" y="1639125"/>
              <a:ext cx="1047975" cy="116000"/>
            </a:xfrm>
            <a:custGeom>
              <a:avLst/>
              <a:gdLst/>
              <a:ahLst/>
              <a:cxnLst/>
              <a:rect l="l" t="t" r="r" b="b"/>
              <a:pathLst>
                <a:path w="41919" h="4640" extrusionOk="0">
                  <a:moveTo>
                    <a:pt x="0" y="0"/>
                  </a:moveTo>
                  <a:lnTo>
                    <a:pt x="0" y="692"/>
                  </a:lnTo>
                  <a:lnTo>
                    <a:pt x="5820" y="692"/>
                  </a:lnTo>
                  <a:cubicBezTo>
                    <a:pt x="8384" y="692"/>
                    <a:pt x="10907" y="1262"/>
                    <a:pt x="13227" y="2320"/>
                  </a:cubicBezTo>
                  <a:lnTo>
                    <a:pt x="15913" y="3622"/>
                  </a:lnTo>
                  <a:cubicBezTo>
                    <a:pt x="17419" y="4314"/>
                    <a:pt x="19006" y="4640"/>
                    <a:pt x="20593" y="4640"/>
                  </a:cubicBezTo>
                  <a:cubicBezTo>
                    <a:pt x="22384" y="4640"/>
                    <a:pt x="24215" y="4192"/>
                    <a:pt x="25843" y="3297"/>
                  </a:cubicBezTo>
                  <a:lnTo>
                    <a:pt x="26616" y="2849"/>
                  </a:lnTo>
                  <a:cubicBezTo>
                    <a:pt x="29221" y="1424"/>
                    <a:pt x="32110" y="692"/>
                    <a:pt x="35081" y="692"/>
                  </a:cubicBezTo>
                  <a:lnTo>
                    <a:pt x="41918" y="692"/>
                  </a:lnTo>
                  <a:lnTo>
                    <a:pt x="41918" y="0"/>
                  </a:lnTo>
                  <a:lnTo>
                    <a:pt x="35081" y="0"/>
                  </a:lnTo>
                  <a:cubicBezTo>
                    <a:pt x="31988" y="0"/>
                    <a:pt x="28977" y="773"/>
                    <a:pt x="26291" y="2279"/>
                  </a:cubicBezTo>
                  <a:lnTo>
                    <a:pt x="25517" y="2686"/>
                  </a:lnTo>
                  <a:cubicBezTo>
                    <a:pt x="24012" y="3541"/>
                    <a:pt x="22302" y="3948"/>
                    <a:pt x="20593" y="3948"/>
                  </a:cubicBezTo>
                  <a:cubicBezTo>
                    <a:pt x="19087" y="3948"/>
                    <a:pt x="17581" y="3622"/>
                    <a:pt x="16198" y="2971"/>
                  </a:cubicBezTo>
                  <a:lnTo>
                    <a:pt x="13512" y="1709"/>
                  </a:lnTo>
                  <a:cubicBezTo>
                    <a:pt x="11111" y="611"/>
                    <a:pt x="8465" y="0"/>
                    <a:pt x="5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3"/>
            <p:cNvSpPr/>
            <p:nvPr/>
          </p:nvSpPr>
          <p:spPr>
            <a:xfrm>
              <a:off x="3760125" y="1866000"/>
              <a:ext cx="1047975" cy="115000"/>
            </a:xfrm>
            <a:custGeom>
              <a:avLst/>
              <a:gdLst/>
              <a:ahLst/>
              <a:cxnLst/>
              <a:rect l="l" t="t" r="r" b="b"/>
              <a:pathLst>
                <a:path w="41919" h="4600" extrusionOk="0">
                  <a:moveTo>
                    <a:pt x="20593" y="1"/>
                  </a:moveTo>
                  <a:cubicBezTo>
                    <a:pt x="19006" y="1"/>
                    <a:pt x="17419" y="326"/>
                    <a:pt x="15913" y="1018"/>
                  </a:cubicBezTo>
                  <a:lnTo>
                    <a:pt x="13227" y="2280"/>
                  </a:lnTo>
                  <a:cubicBezTo>
                    <a:pt x="10907" y="3378"/>
                    <a:pt x="8384" y="3948"/>
                    <a:pt x="5820" y="3948"/>
                  </a:cubicBezTo>
                  <a:lnTo>
                    <a:pt x="0" y="3948"/>
                  </a:lnTo>
                  <a:lnTo>
                    <a:pt x="0" y="4599"/>
                  </a:lnTo>
                  <a:lnTo>
                    <a:pt x="5820" y="4599"/>
                  </a:lnTo>
                  <a:cubicBezTo>
                    <a:pt x="8465" y="4599"/>
                    <a:pt x="11111" y="4030"/>
                    <a:pt x="13512" y="2890"/>
                  </a:cubicBezTo>
                  <a:lnTo>
                    <a:pt x="16198" y="1628"/>
                  </a:lnTo>
                  <a:cubicBezTo>
                    <a:pt x="17581" y="977"/>
                    <a:pt x="19087" y="652"/>
                    <a:pt x="20593" y="652"/>
                  </a:cubicBezTo>
                  <a:cubicBezTo>
                    <a:pt x="22302" y="652"/>
                    <a:pt x="23971" y="1099"/>
                    <a:pt x="25517" y="1913"/>
                  </a:cubicBezTo>
                  <a:lnTo>
                    <a:pt x="26291" y="2361"/>
                  </a:lnTo>
                  <a:cubicBezTo>
                    <a:pt x="28977" y="3826"/>
                    <a:pt x="31988" y="4599"/>
                    <a:pt x="35081" y="4599"/>
                  </a:cubicBezTo>
                  <a:lnTo>
                    <a:pt x="41918" y="4599"/>
                  </a:lnTo>
                  <a:lnTo>
                    <a:pt x="41918" y="3948"/>
                  </a:lnTo>
                  <a:lnTo>
                    <a:pt x="35081" y="3948"/>
                  </a:lnTo>
                  <a:cubicBezTo>
                    <a:pt x="32110" y="3948"/>
                    <a:pt x="29221" y="3175"/>
                    <a:pt x="26616" y="1751"/>
                  </a:cubicBezTo>
                  <a:lnTo>
                    <a:pt x="25843" y="1344"/>
                  </a:lnTo>
                  <a:cubicBezTo>
                    <a:pt x="24215" y="448"/>
                    <a:pt x="22384" y="1"/>
                    <a:pt x="20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3"/>
            <p:cNvSpPr/>
            <p:nvPr/>
          </p:nvSpPr>
          <p:spPr>
            <a:xfrm>
              <a:off x="3760125" y="1764250"/>
              <a:ext cx="1047975" cy="116025"/>
            </a:xfrm>
            <a:custGeom>
              <a:avLst/>
              <a:gdLst/>
              <a:ahLst/>
              <a:cxnLst/>
              <a:rect l="l" t="t" r="r" b="b"/>
              <a:pathLst>
                <a:path w="41919" h="4641" extrusionOk="0">
                  <a:moveTo>
                    <a:pt x="20593" y="1"/>
                  </a:moveTo>
                  <a:cubicBezTo>
                    <a:pt x="19006" y="1"/>
                    <a:pt x="17419" y="367"/>
                    <a:pt x="15913" y="1059"/>
                  </a:cubicBezTo>
                  <a:lnTo>
                    <a:pt x="13227" y="2321"/>
                  </a:lnTo>
                  <a:cubicBezTo>
                    <a:pt x="10907" y="3379"/>
                    <a:pt x="8384" y="3948"/>
                    <a:pt x="5820" y="3948"/>
                  </a:cubicBezTo>
                  <a:lnTo>
                    <a:pt x="0" y="3948"/>
                  </a:lnTo>
                  <a:lnTo>
                    <a:pt x="0" y="4640"/>
                  </a:lnTo>
                  <a:lnTo>
                    <a:pt x="5820" y="4640"/>
                  </a:lnTo>
                  <a:cubicBezTo>
                    <a:pt x="8465" y="4640"/>
                    <a:pt x="11111" y="4030"/>
                    <a:pt x="13512" y="2931"/>
                  </a:cubicBezTo>
                  <a:lnTo>
                    <a:pt x="16198" y="1669"/>
                  </a:lnTo>
                  <a:cubicBezTo>
                    <a:pt x="17581" y="1018"/>
                    <a:pt x="19087" y="693"/>
                    <a:pt x="20593" y="693"/>
                  </a:cubicBezTo>
                  <a:cubicBezTo>
                    <a:pt x="22302" y="693"/>
                    <a:pt x="24012" y="1100"/>
                    <a:pt x="25517" y="1954"/>
                  </a:cubicBezTo>
                  <a:lnTo>
                    <a:pt x="26291" y="2402"/>
                  </a:lnTo>
                  <a:cubicBezTo>
                    <a:pt x="28977" y="3867"/>
                    <a:pt x="31988" y="4640"/>
                    <a:pt x="35081" y="4640"/>
                  </a:cubicBezTo>
                  <a:lnTo>
                    <a:pt x="41918" y="4640"/>
                  </a:lnTo>
                  <a:lnTo>
                    <a:pt x="41918" y="3948"/>
                  </a:lnTo>
                  <a:lnTo>
                    <a:pt x="35081" y="3948"/>
                  </a:lnTo>
                  <a:cubicBezTo>
                    <a:pt x="32110" y="3948"/>
                    <a:pt x="29221" y="3216"/>
                    <a:pt x="26616" y="1792"/>
                  </a:cubicBezTo>
                  <a:lnTo>
                    <a:pt x="25843" y="1344"/>
                  </a:lnTo>
                  <a:cubicBezTo>
                    <a:pt x="24215" y="449"/>
                    <a:pt x="22384" y="1"/>
                    <a:pt x="20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3"/>
            <p:cNvSpPr/>
            <p:nvPr/>
          </p:nvSpPr>
          <p:spPr>
            <a:xfrm>
              <a:off x="4825375" y="1479375"/>
              <a:ext cx="96675" cy="97700"/>
            </a:xfrm>
            <a:custGeom>
              <a:avLst/>
              <a:gdLst/>
              <a:ahLst/>
              <a:cxnLst/>
              <a:rect l="l" t="t" r="r" b="b"/>
              <a:pathLst>
                <a:path w="3867" h="3908" extrusionOk="0">
                  <a:moveTo>
                    <a:pt x="0" y="1"/>
                  </a:moveTo>
                  <a:lnTo>
                    <a:pt x="0" y="3908"/>
                  </a:lnTo>
                  <a:lnTo>
                    <a:pt x="3866" y="3908"/>
                  </a:lnTo>
                  <a:lnTo>
                    <a:pt x="38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3"/>
            <p:cNvSpPr/>
            <p:nvPr/>
          </p:nvSpPr>
          <p:spPr>
            <a:xfrm>
              <a:off x="4825375" y="1599425"/>
              <a:ext cx="96675" cy="96700"/>
            </a:xfrm>
            <a:custGeom>
              <a:avLst/>
              <a:gdLst/>
              <a:ahLst/>
              <a:cxnLst/>
              <a:rect l="l" t="t" r="r" b="b"/>
              <a:pathLst>
                <a:path w="3867" h="3868" extrusionOk="0">
                  <a:moveTo>
                    <a:pt x="0" y="1"/>
                  </a:moveTo>
                  <a:lnTo>
                    <a:pt x="0" y="3867"/>
                  </a:lnTo>
                  <a:lnTo>
                    <a:pt x="3866" y="3867"/>
                  </a:lnTo>
                  <a:lnTo>
                    <a:pt x="38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3"/>
            <p:cNvSpPr/>
            <p:nvPr/>
          </p:nvSpPr>
          <p:spPr>
            <a:xfrm>
              <a:off x="4825375" y="1804950"/>
              <a:ext cx="96675" cy="96675"/>
            </a:xfrm>
            <a:custGeom>
              <a:avLst/>
              <a:gdLst/>
              <a:ahLst/>
              <a:cxnLst/>
              <a:rect l="l" t="t" r="r" b="b"/>
              <a:pathLst>
                <a:path w="3867" h="3867" extrusionOk="0">
                  <a:moveTo>
                    <a:pt x="0" y="1"/>
                  </a:moveTo>
                  <a:lnTo>
                    <a:pt x="0" y="3867"/>
                  </a:lnTo>
                  <a:lnTo>
                    <a:pt x="3866" y="3867"/>
                  </a:lnTo>
                  <a:lnTo>
                    <a:pt x="38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3"/>
            <p:cNvSpPr/>
            <p:nvPr/>
          </p:nvSpPr>
          <p:spPr>
            <a:xfrm>
              <a:off x="4825375" y="1924000"/>
              <a:ext cx="96675" cy="97700"/>
            </a:xfrm>
            <a:custGeom>
              <a:avLst/>
              <a:gdLst/>
              <a:ahLst/>
              <a:cxnLst/>
              <a:rect l="l" t="t" r="r" b="b"/>
              <a:pathLst>
                <a:path w="3867" h="3908" extrusionOk="0">
                  <a:moveTo>
                    <a:pt x="0" y="0"/>
                  </a:moveTo>
                  <a:lnTo>
                    <a:pt x="0" y="3907"/>
                  </a:lnTo>
                  <a:lnTo>
                    <a:pt x="3866" y="3907"/>
                  </a:lnTo>
                  <a:lnTo>
                    <a:pt x="38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3"/>
            <p:cNvSpPr/>
            <p:nvPr/>
          </p:nvSpPr>
          <p:spPr>
            <a:xfrm>
              <a:off x="3644125" y="1479375"/>
              <a:ext cx="96700" cy="97700"/>
            </a:xfrm>
            <a:custGeom>
              <a:avLst/>
              <a:gdLst/>
              <a:ahLst/>
              <a:cxnLst/>
              <a:rect l="l" t="t" r="r" b="b"/>
              <a:pathLst>
                <a:path w="3868" h="3908" extrusionOk="0">
                  <a:moveTo>
                    <a:pt x="1" y="1"/>
                  </a:moveTo>
                  <a:lnTo>
                    <a:pt x="1" y="3908"/>
                  </a:lnTo>
                  <a:lnTo>
                    <a:pt x="3867" y="3908"/>
                  </a:lnTo>
                  <a:lnTo>
                    <a:pt x="38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3"/>
            <p:cNvSpPr/>
            <p:nvPr/>
          </p:nvSpPr>
          <p:spPr>
            <a:xfrm>
              <a:off x="3644125" y="1599425"/>
              <a:ext cx="96700" cy="96700"/>
            </a:xfrm>
            <a:custGeom>
              <a:avLst/>
              <a:gdLst/>
              <a:ahLst/>
              <a:cxnLst/>
              <a:rect l="l" t="t" r="r" b="b"/>
              <a:pathLst>
                <a:path w="3868" h="3868" extrusionOk="0">
                  <a:moveTo>
                    <a:pt x="1" y="1"/>
                  </a:moveTo>
                  <a:lnTo>
                    <a:pt x="1" y="3867"/>
                  </a:lnTo>
                  <a:lnTo>
                    <a:pt x="3867" y="3867"/>
                  </a:lnTo>
                  <a:lnTo>
                    <a:pt x="38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3"/>
            <p:cNvSpPr/>
            <p:nvPr/>
          </p:nvSpPr>
          <p:spPr>
            <a:xfrm>
              <a:off x="3644125" y="1804950"/>
              <a:ext cx="96700" cy="96675"/>
            </a:xfrm>
            <a:custGeom>
              <a:avLst/>
              <a:gdLst/>
              <a:ahLst/>
              <a:cxnLst/>
              <a:rect l="l" t="t" r="r" b="b"/>
              <a:pathLst>
                <a:path w="3868" h="3867" extrusionOk="0">
                  <a:moveTo>
                    <a:pt x="1" y="1"/>
                  </a:moveTo>
                  <a:lnTo>
                    <a:pt x="1" y="3867"/>
                  </a:lnTo>
                  <a:lnTo>
                    <a:pt x="3867" y="3867"/>
                  </a:lnTo>
                  <a:lnTo>
                    <a:pt x="38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3"/>
            <p:cNvSpPr/>
            <p:nvPr/>
          </p:nvSpPr>
          <p:spPr>
            <a:xfrm>
              <a:off x="3644125" y="1924000"/>
              <a:ext cx="96700" cy="97700"/>
            </a:xfrm>
            <a:custGeom>
              <a:avLst/>
              <a:gdLst/>
              <a:ahLst/>
              <a:cxnLst/>
              <a:rect l="l" t="t" r="r" b="b"/>
              <a:pathLst>
                <a:path w="3868" h="3908" extrusionOk="0">
                  <a:moveTo>
                    <a:pt x="1" y="0"/>
                  </a:moveTo>
                  <a:lnTo>
                    <a:pt x="1" y="3907"/>
                  </a:lnTo>
                  <a:lnTo>
                    <a:pt x="3867" y="3907"/>
                  </a:lnTo>
                  <a:lnTo>
                    <a:pt x="38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a:off x="4389900" y="1053075"/>
              <a:ext cx="534175" cy="335775"/>
            </a:xfrm>
            <a:custGeom>
              <a:avLst/>
              <a:gdLst/>
              <a:ahLst/>
              <a:cxnLst/>
              <a:rect l="l" t="t" r="r" b="b"/>
              <a:pathLst>
                <a:path w="21367" h="13431" extrusionOk="0">
                  <a:moveTo>
                    <a:pt x="367" y="82"/>
                  </a:moveTo>
                  <a:cubicBezTo>
                    <a:pt x="164" y="82"/>
                    <a:pt x="1" y="245"/>
                    <a:pt x="1" y="448"/>
                  </a:cubicBezTo>
                  <a:cubicBezTo>
                    <a:pt x="1" y="692"/>
                    <a:pt x="164" y="855"/>
                    <a:pt x="367" y="855"/>
                  </a:cubicBezTo>
                  <a:lnTo>
                    <a:pt x="1954" y="855"/>
                  </a:lnTo>
                  <a:cubicBezTo>
                    <a:pt x="2158" y="855"/>
                    <a:pt x="2321" y="692"/>
                    <a:pt x="2321" y="448"/>
                  </a:cubicBezTo>
                  <a:cubicBezTo>
                    <a:pt x="2321" y="245"/>
                    <a:pt x="2158" y="82"/>
                    <a:pt x="1954" y="82"/>
                  </a:cubicBezTo>
                  <a:close/>
                  <a:moveTo>
                    <a:pt x="3704" y="82"/>
                  </a:moveTo>
                  <a:cubicBezTo>
                    <a:pt x="3501" y="82"/>
                    <a:pt x="3297" y="245"/>
                    <a:pt x="3297" y="448"/>
                  </a:cubicBezTo>
                  <a:cubicBezTo>
                    <a:pt x="3297" y="692"/>
                    <a:pt x="3501" y="855"/>
                    <a:pt x="3704" y="855"/>
                  </a:cubicBezTo>
                  <a:lnTo>
                    <a:pt x="7815" y="855"/>
                  </a:lnTo>
                  <a:cubicBezTo>
                    <a:pt x="8059" y="855"/>
                    <a:pt x="8222" y="692"/>
                    <a:pt x="8222" y="448"/>
                  </a:cubicBezTo>
                  <a:cubicBezTo>
                    <a:pt x="8222" y="245"/>
                    <a:pt x="8059" y="82"/>
                    <a:pt x="7815" y="82"/>
                  </a:cubicBezTo>
                  <a:close/>
                  <a:moveTo>
                    <a:pt x="9565" y="0"/>
                  </a:moveTo>
                  <a:cubicBezTo>
                    <a:pt x="9320" y="0"/>
                    <a:pt x="9117" y="204"/>
                    <a:pt x="9117" y="448"/>
                  </a:cubicBezTo>
                  <a:cubicBezTo>
                    <a:pt x="9117" y="692"/>
                    <a:pt x="9320" y="896"/>
                    <a:pt x="9565" y="896"/>
                  </a:cubicBezTo>
                  <a:cubicBezTo>
                    <a:pt x="9850" y="896"/>
                    <a:pt x="10053" y="692"/>
                    <a:pt x="10053" y="448"/>
                  </a:cubicBezTo>
                  <a:cubicBezTo>
                    <a:pt x="10053" y="204"/>
                    <a:pt x="9850" y="0"/>
                    <a:pt x="9565" y="0"/>
                  </a:cubicBezTo>
                  <a:close/>
                  <a:moveTo>
                    <a:pt x="10948" y="0"/>
                  </a:moveTo>
                  <a:cubicBezTo>
                    <a:pt x="10704" y="0"/>
                    <a:pt x="10501" y="204"/>
                    <a:pt x="10501" y="448"/>
                  </a:cubicBezTo>
                  <a:cubicBezTo>
                    <a:pt x="10501" y="692"/>
                    <a:pt x="10704" y="896"/>
                    <a:pt x="10948" y="896"/>
                  </a:cubicBezTo>
                  <a:cubicBezTo>
                    <a:pt x="11193" y="896"/>
                    <a:pt x="11396" y="692"/>
                    <a:pt x="11396" y="448"/>
                  </a:cubicBezTo>
                  <a:cubicBezTo>
                    <a:pt x="11396" y="204"/>
                    <a:pt x="11193" y="0"/>
                    <a:pt x="10948" y="0"/>
                  </a:cubicBezTo>
                  <a:close/>
                  <a:moveTo>
                    <a:pt x="12291" y="0"/>
                  </a:moveTo>
                  <a:cubicBezTo>
                    <a:pt x="12047" y="0"/>
                    <a:pt x="11844" y="204"/>
                    <a:pt x="11844" y="448"/>
                  </a:cubicBezTo>
                  <a:cubicBezTo>
                    <a:pt x="11844" y="692"/>
                    <a:pt x="12047" y="896"/>
                    <a:pt x="12291" y="896"/>
                  </a:cubicBezTo>
                  <a:cubicBezTo>
                    <a:pt x="12536" y="896"/>
                    <a:pt x="12739" y="692"/>
                    <a:pt x="12739" y="448"/>
                  </a:cubicBezTo>
                  <a:cubicBezTo>
                    <a:pt x="12739" y="204"/>
                    <a:pt x="12536" y="0"/>
                    <a:pt x="12291" y="0"/>
                  </a:cubicBezTo>
                  <a:close/>
                  <a:moveTo>
                    <a:pt x="13634" y="0"/>
                  </a:moveTo>
                  <a:cubicBezTo>
                    <a:pt x="13390" y="0"/>
                    <a:pt x="13187" y="204"/>
                    <a:pt x="13187" y="448"/>
                  </a:cubicBezTo>
                  <a:cubicBezTo>
                    <a:pt x="13187" y="692"/>
                    <a:pt x="13390" y="896"/>
                    <a:pt x="13634" y="896"/>
                  </a:cubicBezTo>
                  <a:cubicBezTo>
                    <a:pt x="13879" y="896"/>
                    <a:pt x="14082" y="692"/>
                    <a:pt x="14082" y="448"/>
                  </a:cubicBezTo>
                  <a:cubicBezTo>
                    <a:pt x="14082" y="204"/>
                    <a:pt x="13879" y="0"/>
                    <a:pt x="13634" y="0"/>
                  </a:cubicBezTo>
                  <a:close/>
                  <a:moveTo>
                    <a:pt x="14977" y="0"/>
                  </a:moveTo>
                  <a:cubicBezTo>
                    <a:pt x="14733" y="0"/>
                    <a:pt x="14530" y="204"/>
                    <a:pt x="14530" y="448"/>
                  </a:cubicBezTo>
                  <a:cubicBezTo>
                    <a:pt x="14530" y="692"/>
                    <a:pt x="14733" y="896"/>
                    <a:pt x="14977" y="896"/>
                  </a:cubicBezTo>
                  <a:cubicBezTo>
                    <a:pt x="15222" y="896"/>
                    <a:pt x="15425" y="692"/>
                    <a:pt x="15425" y="448"/>
                  </a:cubicBezTo>
                  <a:cubicBezTo>
                    <a:pt x="15425" y="204"/>
                    <a:pt x="15222" y="0"/>
                    <a:pt x="14977" y="0"/>
                  </a:cubicBezTo>
                  <a:close/>
                  <a:moveTo>
                    <a:pt x="16320" y="0"/>
                  </a:moveTo>
                  <a:cubicBezTo>
                    <a:pt x="16076" y="0"/>
                    <a:pt x="15873" y="204"/>
                    <a:pt x="15873" y="448"/>
                  </a:cubicBezTo>
                  <a:cubicBezTo>
                    <a:pt x="15873" y="692"/>
                    <a:pt x="16076" y="896"/>
                    <a:pt x="16320" y="896"/>
                  </a:cubicBezTo>
                  <a:cubicBezTo>
                    <a:pt x="16565" y="896"/>
                    <a:pt x="16768" y="692"/>
                    <a:pt x="16768" y="448"/>
                  </a:cubicBezTo>
                  <a:cubicBezTo>
                    <a:pt x="16768" y="204"/>
                    <a:pt x="16565" y="0"/>
                    <a:pt x="16320" y="0"/>
                  </a:cubicBezTo>
                  <a:close/>
                  <a:moveTo>
                    <a:pt x="367" y="1873"/>
                  </a:moveTo>
                  <a:cubicBezTo>
                    <a:pt x="164" y="1873"/>
                    <a:pt x="1" y="2035"/>
                    <a:pt x="1" y="2239"/>
                  </a:cubicBezTo>
                  <a:cubicBezTo>
                    <a:pt x="1" y="2483"/>
                    <a:pt x="164" y="2646"/>
                    <a:pt x="367" y="2646"/>
                  </a:cubicBezTo>
                  <a:lnTo>
                    <a:pt x="1954" y="2646"/>
                  </a:lnTo>
                  <a:cubicBezTo>
                    <a:pt x="2158" y="2646"/>
                    <a:pt x="2321" y="2483"/>
                    <a:pt x="2321" y="2239"/>
                  </a:cubicBezTo>
                  <a:cubicBezTo>
                    <a:pt x="2321" y="2035"/>
                    <a:pt x="2158" y="1873"/>
                    <a:pt x="1954" y="1873"/>
                  </a:cubicBezTo>
                  <a:close/>
                  <a:moveTo>
                    <a:pt x="3704" y="1873"/>
                  </a:moveTo>
                  <a:cubicBezTo>
                    <a:pt x="3501" y="1873"/>
                    <a:pt x="3297" y="2035"/>
                    <a:pt x="3297" y="2239"/>
                  </a:cubicBezTo>
                  <a:cubicBezTo>
                    <a:pt x="3297" y="2483"/>
                    <a:pt x="3501" y="2646"/>
                    <a:pt x="3704" y="2646"/>
                  </a:cubicBezTo>
                  <a:lnTo>
                    <a:pt x="7815" y="2646"/>
                  </a:lnTo>
                  <a:cubicBezTo>
                    <a:pt x="8059" y="2646"/>
                    <a:pt x="8222" y="2483"/>
                    <a:pt x="8222" y="2239"/>
                  </a:cubicBezTo>
                  <a:cubicBezTo>
                    <a:pt x="8222" y="2035"/>
                    <a:pt x="8059" y="1873"/>
                    <a:pt x="7815" y="1873"/>
                  </a:cubicBezTo>
                  <a:close/>
                  <a:moveTo>
                    <a:pt x="367" y="3663"/>
                  </a:moveTo>
                  <a:cubicBezTo>
                    <a:pt x="164" y="3663"/>
                    <a:pt x="1" y="3826"/>
                    <a:pt x="1" y="4070"/>
                  </a:cubicBezTo>
                  <a:cubicBezTo>
                    <a:pt x="1" y="4274"/>
                    <a:pt x="164" y="4436"/>
                    <a:pt x="367" y="4436"/>
                  </a:cubicBezTo>
                  <a:lnTo>
                    <a:pt x="1954" y="4436"/>
                  </a:lnTo>
                  <a:cubicBezTo>
                    <a:pt x="2158" y="4436"/>
                    <a:pt x="2321" y="4274"/>
                    <a:pt x="2321" y="4070"/>
                  </a:cubicBezTo>
                  <a:cubicBezTo>
                    <a:pt x="2321" y="3826"/>
                    <a:pt x="2158" y="3663"/>
                    <a:pt x="1954" y="3663"/>
                  </a:cubicBezTo>
                  <a:close/>
                  <a:moveTo>
                    <a:pt x="3704" y="3663"/>
                  </a:moveTo>
                  <a:cubicBezTo>
                    <a:pt x="3501" y="3663"/>
                    <a:pt x="3297" y="3826"/>
                    <a:pt x="3297" y="4070"/>
                  </a:cubicBezTo>
                  <a:cubicBezTo>
                    <a:pt x="3297" y="4274"/>
                    <a:pt x="3501" y="4436"/>
                    <a:pt x="3704" y="4436"/>
                  </a:cubicBezTo>
                  <a:lnTo>
                    <a:pt x="7815" y="4436"/>
                  </a:lnTo>
                  <a:cubicBezTo>
                    <a:pt x="8059" y="4436"/>
                    <a:pt x="8222" y="4274"/>
                    <a:pt x="8222" y="4070"/>
                  </a:cubicBezTo>
                  <a:cubicBezTo>
                    <a:pt x="8222" y="3826"/>
                    <a:pt x="8059" y="3663"/>
                    <a:pt x="7815" y="3663"/>
                  </a:cubicBezTo>
                  <a:close/>
                  <a:moveTo>
                    <a:pt x="9565" y="3623"/>
                  </a:moveTo>
                  <a:cubicBezTo>
                    <a:pt x="9320" y="3623"/>
                    <a:pt x="9117" y="3826"/>
                    <a:pt x="9117" y="4070"/>
                  </a:cubicBezTo>
                  <a:cubicBezTo>
                    <a:pt x="9117" y="4314"/>
                    <a:pt x="9320" y="4518"/>
                    <a:pt x="9565" y="4518"/>
                  </a:cubicBezTo>
                  <a:cubicBezTo>
                    <a:pt x="9850" y="4518"/>
                    <a:pt x="10053" y="4314"/>
                    <a:pt x="10053" y="4070"/>
                  </a:cubicBezTo>
                  <a:cubicBezTo>
                    <a:pt x="10053" y="3826"/>
                    <a:pt x="9850" y="3623"/>
                    <a:pt x="9565" y="3623"/>
                  </a:cubicBezTo>
                  <a:close/>
                  <a:moveTo>
                    <a:pt x="10948" y="3623"/>
                  </a:moveTo>
                  <a:cubicBezTo>
                    <a:pt x="10704" y="3623"/>
                    <a:pt x="10501" y="3826"/>
                    <a:pt x="10501" y="4070"/>
                  </a:cubicBezTo>
                  <a:cubicBezTo>
                    <a:pt x="10501" y="4314"/>
                    <a:pt x="10704" y="4518"/>
                    <a:pt x="10948" y="4518"/>
                  </a:cubicBezTo>
                  <a:cubicBezTo>
                    <a:pt x="11193" y="4518"/>
                    <a:pt x="11396" y="4314"/>
                    <a:pt x="11396" y="4070"/>
                  </a:cubicBezTo>
                  <a:cubicBezTo>
                    <a:pt x="11396" y="3826"/>
                    <a:pt x="11193" y="3623"/>
                    <a:pt x="10948" y="3623"/>
                  </a:cubicBezTo>
                  <a:close/>
                  <a:moveTo>
                    <a:pt x="12291" y="3623"/>
                  </a:moveTo>
                  <a:cubicBezTo>
                    <a:pt x="12047" y="3623"/>
                    <a:pt x="11844" y="3826"/>
                    <a:pt x="11844" y="4070"/>
                  </a:cubicBezTo>
                  <a:cubicBezTo>
                    <a:pt x="11844" y="4314"/>
                    <a:pt x="12047" y="4518"/>
                    <a:pt x="12291" y="4518"/>
                  </a:cubicBezTo>
                  <a:cubicBezTo>
                    <a:pt x="12536" y="4518"/>
                    <a:pt x="12739" y="4314"/>
                    <a:pt x="12739" y="4070"/>
                  </a:cubicBezTo>
                  <a:cubicBezTo>
                    <a:pt x="12739" y="3826"/>
                    <a:pt x="12536" y="3623"/>
                    <a:pt x="12291" y="3623"/>
                  </a:cubicBezTo>
                  <a:close/>
                  <a:moveTo>
                    <a:pt x="13634" y="3623"/>
                  </a:moveTo>
                  <a:cubicBezTo>
                    <a:pt x="13390" y="3623"/>
                    <a:pt x="13187" y="3826"/>
                    <a:pt x="13187" y="4070"/>
                  </a:cubicBezTo>
                  <a:cubicBezTo>
                    <a:pt x="13187" y="4314"/>
                    <a:pt x="13390" y="4518"/>
                    <a:pt x="13634" y="4518"/>
                  </a:cubicBezTo>
                  <a:cubicBezTo>
                    <a:pt x="13879" y="4518"/>
                    <a:pt x="14082" y="4314"/>
                    <a:pt x="14082" y="4070"/>
                  </a:cubicBezTo>
                  <a:cubicBezTo>
                    <a:pt x="14082" y="3826"/>
                    <a:pt x="13879" y="3623"/>
                    <a:pt x="13634" y="3623"/>
                  </a:cubicBezTo>
                  <a:close/>
                  <a:moveTo>
                    <a:pt x="14977" y="3623"/>
                  </a:moveTo>
                  <a:cubicBezTo>
                    <a:pt x="14733" y="3623"/>
                    <a:pt x="14530" y="3826"/>
                    <a:pt x="14530" y="4070"/>
                  </a:cubicBezTo>
                  <a:cubicBezTo>
                    <a:pt x="14530" y="4314"/>
                    <a:pt x="14733" y="4518"/>
                    <a:pt x="14977" y="4518"/>
                  </a:cubicBezTo>
                  <a:cubicBezTo>
                    <a:pt x="15222" y="4518"/>
                    <a:pt x="15425" y="4314"/>
                    <a:pt x="15425" y="4070"/>
                  </a:cubicBezTo>
                  <a:cubicBezTo>
                    <a:pt x="15425" y="3826"/>
                    <a:pt x="15222" y="3623"/>
                    <a:pt x="14977" y="3623"/>
                  </a:cubicBezTo>
                  <a:close/>
                  <a:moveTo>
                    <a:pt x="16320" y="3623"/>
                  </a:moveTo>
                  <a:cubicBezTo>
                    <a:pt x="16076" y="3623"/>
                    <a:pt x="15873" y="3826"/>
                    <a:pt x="15873" y="4070"/>
                  </a:cubicBezTo>
                  <a:cubicBezTo>
                    <a:pt x="15873" y="4314"/>
                    <a:pt x="16076" y="4518"/>
                    <a:pt x="16320" y="4518"/>
                  </a:cubicBezTo>
                  <a:cubicBezTo>
                    <a:pt x="16565" y="4518"/>
                    <a:pt x="16768" y="4314"/>
                    <a:pt x="16768" y="4070"/>
                  </a:cubicBezTo>
                  <a:cubicBezTo>
                    <a:pt x="16768" y="3826"/>
                    <a:pt x="16565" y="3623"/>
                    <a:pt x="16320" y="3623"/>
                  </a:cubicBezTo>
                  <a:close/>
                  <a:moveTo>
                    <a:pt x="367" y="5454"/>
                  </a:moveTo>
                  <a:cubicBezTo>
                    <a:pt x="164" y="5454"/>
                    <a:pt x="1" y="5617"/>
                    <a:pt x="1" y="5861"/>
                  </a:cubicBezTo>
                  <a:cubicBezTo>
                    <a:pt x="1" y="6064"/>
                    <a:pt x="164" y="6227"/>
                    <a:pt x="367" y="6227"/>
                  </a:cubicBezTo>
                  <a:lnTo>
                    <a:pt x="1954" y="6227"/>
                  </a:lnTo>
                  <a:cubicBezTo>
                    <a:pt x="2158" y="6227"/>
                    <a:pt x="2321" y="6064"/>
                    <a:pt x="2321" y="5861"/>
                  </a:cubicBezTo>
                  <a:cubicBezTo>
                    <a:pt x="2321" y="5617"/>
                    <a:pt x="2158" y="5454"/>
                    <a:pt x="1954" y="5454"/>
                  </a:cubicBezTo>
                  <a:close/>
                  <a:moveTo>
                    <a:pt x="3704" y="5454"/>
                  </a:moveTo>
                  <a:cubicBezTo>
                    <a:pt x="3501" y="5454"/>
                    <a:pt x="3297" y="5617"/>
                    <a:pt x="3297" y="5861"/>
                  </a:cubicBezTo>
                  <a:cubicBezTo>
                    <a:pt x="3297" y="6064"/>
                    <a:pt x="3501" y="6227"/>
                    <a:pt x="3704" y="6227"/>
                  </a:cubicBezTo>
                  <a:lnTo>
                    <a:pt x="7815" y="6227"/>
                  </a:lnTo>
                  <a:cubicBezTo>
                    <a:pt x="8059" y="6227"/>
                    <a:pt x="8222" y="6064"/>
                    <a:pt x="8222" y="5861"/>
                  </a:cubicBezTo>
                  <a:cubicBezTo>
                    <a:pt x="8222" y="5617"/>
                    <a:pt x="8059" y="5454"/>
                    <a:pt x="7815" y="5454"/>
                  </a:cubicBezTo>
                  <a:close/>
                  <a:moveTo>
                    <a:pt x="367" y="7245"/>
                  </a:moveTo>
                  <a:cubicBezTo>
                    <a:pt x="164" y="7245"/>
                    <a:pt x="1" y="7448"/>
                    <a:pt x="1" y="7652"/>
                  </a:cubicBezTo>
                  <a:cubicBezTo>
                    <a:pt x="1" y="7855"/>
                    <a:pt x="164" y="8018"/>
                    <a:pt x="367" y="8018"/>
                  </a:cubicBezTo>
                  <a:lnTo>
                    <a:pt x="1954" y="8018"/>
                  </a:lnTo>
                  <a:cubicBezTo>
                    <a:pt x="2158" y="8018"/>
                    <a:pt x="2321" y="7855"/>
                    <a:pt x="2321" y="7652"/>
                  </a:cubicBezTo>
                  <a:cubicBezTo>
                    <a:pt x="2321" y="7448"/>
                    <a:pt x="2158" y="7245"/>
                    <a:pt x="1954" y="7245"/>
                  </a:cubicBezTo>
                  <a:close/>
                  <a:moveTo>
                    <a:pt x="3704" y="7245"/>
                  </a:moveTo>
                  <a:cubicBezTo>
                    <a:pt x="3501" y="7245"/>
                    <a:pt x="3297" y="7448"/>
                    <a:pt x="3297" y="7652"/>
                  </a:cubicBezTo>
                  <a:cubicBezTo>
                    <a:pt x="3297" y="7855"/>
                    <a:pt x="3501" y="8018"/>
                    <a:pt x="3704" y="8018"/>
                  </a:cubicBezTo>
                  <a:lnTo>
                    <a:pt x="7815" y="8018"/>
                  </a:lnTo>
                  <a:cubicBezTo>
                    <a:pt x="8059" y="8018"/>
                    <a:pt x="8222" y="7855"/>
                    <a:pt x="8222" y="7652"/>
                  </a:cubicBezTo>
                  <a:cubicBezTo>
                    <a:pt x="8222" y="7448"/>
                    <a:pt x="8059" y="7245"/>
                    <a:pt x="7815" y="7245"/>
                  </a:cubicBezTo>
                  <a:close/>
                  <a:moveTo>
                    <a:pt x="14204" y="8750"/>
                  </a:moveTo>
                  <a:cubicBezTo>
                    <a:pt x="13960" y="8750"/>
                    <a:pt x="13756" y="8954"/>
                    <a:pt x="13756" y="9239"/>
                  </a:cubicBezTo>
                  <a:cubicBezTo>
                    <a:pt x="13756" y="9483"/>
                    <a:pt x="13960" y="9686"/>
                    <a:pt x="14204" y="9686"/>
                  </a:cubicBezTo>
                  <a:cubicBezTo>
                    <a:pt x="14448" y="9686"/>
                    <a:pt x="14652" y="9483"/>
                    <a:pt x="14652" y="9239"/>
                  </a:cubicBezTo>
                  <a:cubicBezTo>
                    <a:pt x="14652" y="8954"/>
                    <a:pt x="14448" y="8750"/>
                    <a:pt x="14204" y="8750"/>
                  </a:cubicBezTo>
                  <a:close/>
                  <a:moveTo>
                    <a:pt x="15547" y="8750"/>
                  </a:moveTo>
                  <a:cubicBezTo>
                    <a:pt x="15303" y="8750"/>
                    <a:pt x="15099" y="8954"/>
                    <a:pt x="15099" y="9239"/>
                  </a:cubicBezTo>
                  <a:cubicBezTo>
                    <a:pt x="15099" y="9483"/>
                    <a:pt x="15303" y="9686"/>
                    <a:pt x="15547" y="9686"/>
                  </a:cubicBezTo>
                  <a:cubicBezTo>
                    <a:pt x="15791" y="9686"/>
                    <a:pt x="15995" y="9483"/>
                    <a:pt x="15995" y="9239"/>
                  </a:cubicBezTo>
                  <a:cubicBezTo>
                    <a:pt x="15995" y="8954"/>
                    <a:pt x="15791" y="8750"/>
                    <a:pt x="15547" y="8750"/>
                  </a:cubicBezTo>
                  <a:close/>
                  <a:moveTo>
                    <a:pt x="16890" y="8750"/>
                  </a:moveTo>
                  <a:cubicBezTo>
                    <a:pt x="16646" y="8750"/>
                    <a:pt x="16442" y="8954"/>
                    <a:pt x="16442" y="9239"/>
                  </a:cubicBezTo>
                  <a:cubicBezTo>
                    <a:pt x="16442" y="9483"/>
                    <a:pt x="16646" y="9686"/>
                    <a:pt x="16890" y="9686"/>
                  </a:cubicBezTo>
                  <a:cubicBezTo>
                    <a:pt x="17134" y="9686"/>
                    <a:pt x="17338" y="9483"/>
                    <a:pt x="17338" y="9239"/>
                  </a:cubicBezTo>
                  <a:cubicBezTo>
                    <a:pt x="17338" y="8954"/>
                    <a:pt x="17134" y="8750"/>
                    <a:pt x="16890" y="8750"/>
                  </a:cubicBezTo>
                  <a:close/>
                  <a:moveTo>
                    <a:pt x="18233" y="8750"/>
                  </a:moveTo>
                  <a:cubicBezTo>
                    <a:pt x="17989" y="8750"/>
                    <a:pt x="17785" y="8954"/>
                    <a:pt x="17785" y="9239"/>
                  </a:cubicBezTo>
                  <a:cubicBezTo>
                    <a:pt x="17785" y="9483"/>
                    <a:pt x="17989" y="9686"/>
                    <a:pt x="18233" y="9686"/>
                  </a:cubicBezTo>
                  <a:cubicBezTo>
                    <a:pt x="18477" y="9686"/>
                    <a:pt x="18681" y="9483"/>
                    <a:pt x="18681" y="9239"/>
                  </a:cubicBezTo>
                  <a:cubicBezTo>
                    <a:pt x="18681" y="8954"/>
                    <a:pt x="18477" y="8750"/>
                    <a:pt x="18233" y="8750"/>
                  </a:cubicBezTo>
                  <a:close/>
                  <a:moveTo>
                    <a:pt x="19576" y="8750"/>
                  </a:moveTo>
                  <a:cubicBezTo>
                    <a:pt x="19332" y="8750"/>
                    <a:pt x="19128" y="8954"/>
                    <a:pt x="19128" y="9239"/>
                  </a:cubicBezTo>
                  <a:cubicBezTo>
                    <a:pt x="19128" y="9483"/>
                    <a:pt x="19332" y="9686"/>
                    <a:pt x="19576" y="9686"/>
                  </a:cubicBezTo>
                  <a:cubicBezTo>
                    <a:pt x="19820" y="9686"/>
                    <a:pt x="20024" y="9483"/>
                    <a:pt x="20024" y="9239"/>
                  </a:cubicBezTo>
                  <a:cubicBezTo>
                    <a:pt x="20024" y="8954"/>
                    <a:pt x="19820" y="8750"/>
                    <a:pt x="19576" y="8750"/>
                  </a:cubicBezTo>
                  <a:close/>
                  <a:moveTo>
                    <a:pt x="20919" y="8750"/>
                  </a:moveTo>
                  <a:cubicBezTo>
                    <a:pt x="20675" y="8750"/>
                    <a:pt x="20471" y="8954"/>
                    <a:pt x="20471" y="9239"/>
                  </a:cubicBezTo>
                  <a:cubicBezTo>
                    <a:pt x="20471" y="9483"/>
                    <a:pt x="20675" y="9686"/>
                    <a:pt x="20919" y="9686"/>
                  </a:cubicBezTo>
                  <a:cubicBezTo>
                    <a:pt x="21163" y="9686"/>
                    <a:pt x="21367" y="9483"/>
                    <a:pt x="21367" y="9239"/>
                  </a:cubicBezTo>
                  <a:cubicBezTo>
                    <a:pt x="21367" y="8954"/>
                    <a:pt x="21163" y="8750"/>
                    <a:pt x="20919" y="8750"/>
                  </a:cubicBezTo>
                  <a:close/>
                  <a:moveTo>
                    <a:pt x="367" y="9076"/>
                  </a:moveTo>
                  <a:cubicBezTo>
                    <a:pt x="164" y="9076"/>
                    <a:pt x="1" y="9239"/>
                    <a:pt x="1" y="9442"/>
                  </a:cubicBezTo>
                  <a:cubicBezTo>
                    <a:pt x="1" y="9646"/>
                    <a:pt x="164" y="9849"/>
                    <a:pt x="367" y="9849"/>
                  </a:cubicBezTo>
                  <a:lnTo>
                    <a:pt x="1954" y="9849"/>
                  </a:lnTo>
                  <a:cubicBezTo>
                    <a:pt x="2158" y="9849"/>
                    <a:pt x="2321" y="9646"/>
                    <a:pt x="2321" y="9442"/>
                  </a:cubicBezTo>
                  <a:cubicBezTo>
                    <a:pt x="2321" y="9239"/>
                    <a:pt x="2158" y="9076"/>
                    <a:pt x="1954" y="9076"/>
                  </a:cubicBezTo>
                  <a:close/>
                  <a:moveTo>
                    <a:pt x="8629" y="9076"/>
                  </a:moveTo>
                  <a:cubicBezTo>
                    <a:pt x="8425" y="9076"/>
                    <a:pt x="8262" y="9239"/>
                    <a:pt x="8262" y="9442"/>
                  </a:cubicBezTo>
                  <a:cubicBezTo>
                    <a:pt x="8262" y="9646"/>
                    <a:pt x="8425" y="9849"/>
                    <a:pt x="8629" y="9849"/>
                  </a:cubicBezTo>
                  <a:lnTo>
                    <a:pt x="12780" y="9849"/>
                  </a:lnTo>
                  <a:cubicBezTo>
                    <a:pt x="12983" y="9849"/>
                    <a:pt x="13146" y="9646"/>
                    <a:pt x="13146" y="9442"/>
                  </a:cubicBezTo>
                  <a:cubicBezTo>
                    <a:pt x="13146" y="9239"/>
                    <a:pt x="12983" y="9076"/>
                    <a:pt x="12780" y="9076"/>
                  </a:cubicBezTo>
                  <a:close/>
                  <a:moveTo>
                    <a:pt x="367" y="10867"/>
                  </a:moveTo>
                  <a:cubicBezTo>
                    <a:pt x="164" y="10867"/>
                    <a:pt x="1" y="11029"/>
                    <a:pt x="1" y="11233"/>
                  </a:cubicBezTo>
                  <a:cubicBezTo>
                    <a:pt x="1" y="11436"/>
                    <a:pt x="164" y="11640"/>
                    <a:pt x="367" y="11640"/>
                  </a:cubicBezTo>
                  <a:lnTo>
                    <a:pt x="1954" y="11640"/>
                  </a:lnTo>
                  <a:cubicBezTo>
                    <a:pt x="2158" y="11640"/>
                    <a:pt x="2321" y="11436"/>
                    <a:pt x="2321" y="11233"/>
                  </a:cubicBezTo>
                  <a:cubicBezTo>
                    <a:pt x="2321" y="11029"/>
                    <a:pt x="2158" y="10867"/>
                    <a:pt x="1954" y="10867"/>
                  </a:cubicBezTo>
                  <a:close/>
                  <a:moveTo>
                    <a:pt x="8629" y="10867"/>
                  </a:moveTo>
                  <a:cubicBezTo>
                    <a:pt x="8425" y="10867"/>
                    <a:pt x="8262" y="11029"/>
                    <a:pt x="8262" y="11233"/>
                  </a:cubicBezTo>
                  <a:cubicBezTo>
                    <a:pt x="8262" y="11436"/>
                    <a:pt x="8425" y="11640"/>
                    <a:pt x="8629" y="11640"/>
                  </a:cubicBezTo>
                  <a:lnTo>
                    <a:pt x="12780" y="11640"/>
                  </a:lnTo>
                  <a:cubicBezTo>
                    <a:pt x="12983" y="11640"/>
                    <a:pt x="13146" y="11436"/>
                    <a:pt x="13146" y="11233"/>
                  </a:cubicBezTo>
                  <a:cubicBezTo>
                    <a:pt x="13146" y="11029"/>
                    <a:pt x="12983" y="10867"/>
                    <a:pt x="12780" y="10867"/>
                  </a:cubicBezTo>
                  <a:close/>
                  <a:moveTo>
                    <a:pt x="14204" y="12495"/>
                  </a:moveTo>
                  <a:cubicBezTo>
                    <a:pt x="13960" y="12495"/>
                    <a:pt x="13756" y="12657"/>
                    <a:pt x="13756" y="12942"/>
                  </a:cubicBezTo>
                  <a:cubicBezTo>
                    <a:pt x="13756" y="13186"/>
                    <a:pt x="13960" y="13390"/>
                    <a:pt x="14204" y="13390"/>
                  </a:cubicBezTo>
                  <a:cubicBezTo>
                    <a:pt x="14448" y="13390"/>
                    <a:pt x="14652" y="13186"/>
                    <a:pt x="14652" y="12942"/>
                  </a:cubicBezTo>
                  <a:cubicBezTo>
                    <a:pt x="14652" y="12657"/>
                    <a:pt x="14448" y="12495"/>
                    <a:pt x="14204" y="12495"/>
                  </a:cubicBezTo>
                  <a:close/>
                  <a:moveTo>
                    <a:pt x="15547" y="12495"/>
                  </a:moveTo>
                  <a:cubicBezTo>
                    <a:pt x="15303" y="12495"/>
                    <a:pt x="15099" y="12657"/>
                    <a:pt x="15099" y="12942"/>
                  </a:cubicBezTo>
                  <a:cubicBezTo>
                    <a:pt x="15099" y="13186"/>
                    <a:pt x="15303" y="13390"/>
                    <a:pt x="15547" y="13390"/>
                  </a:cubicBezTo>
                  <a:cubicBezTo>
                    <a:pt x="15791" y="13390"/>
                    <a:pt x="15995" y="13186"/>
                    <a:pt x="15995" y="12942"/>
                  </a:cubicBezTo>
                  <a:cubicBezTo>
                    <a:pt x="15995" y="12657"/>
                    <a:pt x="15791" y="12495"/>
                    <a:pt x="15547" y="12495"/>
                  </a:cubicBezTo>
                  <a:close/>
                  <a:moveTo>
                    <a:pt x="16890" y="12495"/>
                  </a:moveTo>
                  <a:cubicBezTo>
                    <a:pt x="16646" y="12495"/>
                    <a:pt x="16442" y="12657"/>
                    <a:pt x="16442" y="12942"/>
                  </a:cubicBezTo>
                  <a:cubicBezTo>
                    <a:pt x="16442" y="13186"/>
                    <a:pt x="16646" y="13390"/>
                    <a:pt x="16890" y="13390"/>
                  </a:cubicBezTo>
                  <a:cubicBezTo>
                    <a:pt x="17134" y="13390"/>
                    <a:pt x="17338" y="13186"/>
                    <a:pt x="17338" y="12942"/>
                  </a:cubicBezTo>
                  <a:cubicBezTo>
                    <a:pt x="17338" y="12657"/>
                    <a:pt x="17134" y="12495"/>
                    <a:pt x="16890" y="12495"/>
                  </a:cubicBezTo>
                  <a:close/>
                  <a:moveTo>
                    <a:pt x="18233" y="12495"/>
                  </a:moveTo>
                  <a:cubicBezTo>
                    <a:pt x="17989" y="12495"/>
                    <a:pt x="17785" y="12657"/>
                    <a:pt x="17785" y="12942"/>
                  </a:cubicBezTo>
                  <a:cubicBezTo>
                    <a:pt x="17785" y="13186"/>
                    <a:pt x="17989" y="13390"/>
                    <a:pt x="18233" y="13390"/>
                  </a:cubicBezTo>
                  <a:cubicBezTo>
                    <a:pt x="18477" y="13390"/>
                    <a:pt x="18681" y="13186"/>
                    <a:pt x="18681" y="12942"/>
                  </a:cubicBezTo>
                  <a:cubicBezTo>
                    <a:pt x="18681" y="12657"/>
                    <a:pt x="18477" y="12495"/>
                    <a:pt x="18233" y="12495"/>
                  </a:cubicBezTo>
                  <a:close/>
                  <a:moveTo>
                    <a:pt x="19576" y="12495"/>
                  </a:moveTo>
                  <a:cubicBezTo>
                    <a:pt x="19332" y="12495"/>
                    <a:pt x="19128" y="12657"/>
                    <a:pt x="19128" y="12942"/>
                  </a:cubicBezTo>
                  <a:cubicBezTo>
                    <a:pt x="19128" y="13186"/>
                    <a:pt x="19332" y="13390"/>
                    <a:pt x="19576" y="13390"/>
                  </a:cubicBezTo>
                  <a:cubicBezTo>
                    <a:pt x="19820" y="13390"/>
                    <a:pt x="20024" y="13186"/>
                    <a:pt x="20024" y="12942"/>
                  </a:cubicBezTo>
                  <a:cubicBezTo>
                    <a:pt x="20024" y="12657"/>
                    <a:pt x="19820" y="12495"/>
                    <a:pt x="19576" y="12495"/>
                  </a:cubicBezTo>
                  <a:close/>
                  <a:moveTo>
                    <a:pt x="20919" y="12495"/>
                  </a:moveTo>
                  <a:cubicBezTo>
                    <a:pt x="20675" y="12495"/>
                    <a:pt x="20471" y="12657"/>
                    <a:pt x="20471" y="12942"/>
                  </a:cubicBezTo>
                  <a:cubicBezTo>
                    <a:pt x="20471" y="13186"/>
                    <a:pt x="20675" y="13390"/>
                    <a:pt x="20919" y="13390"/>
                  </a:cubicBezTo>
                  <a:cubicBezTo>
                    <a:pt x="21163" y="13390"/>
                    <a:pt x="21367" y="13186"/>
                    <a:pt x="21367" y="12942"/>
                  </a:cubicBezTo>
                  <a:cubicBezTo>
                    <a:pt x="21367" y="12657"/>
                    <a:pt x="21163" y="12495"/>
                    <a:pt x="20919" y="12495"/>
                  </a:cubicBezTo>
                  <a:close/>
                  <a:moveTo>
                    <a:pt x="367" y="12657"/>
                  </a:moveTo>
                  <a:cubicBezTo>
                    <a:pt x="164" y="12657"/>
                    <a:pt x="1" y="12820"/>
                    <a:pt x="1" y="13024"/>
                  </a:cubicBezTo>
                  <a:cubicBezTo>
                    <a:pt x="1" y="13268"/>
                    <a:pt x="164" y="13431"/>
                    <a:pt x="367" y="13431"/>
                  </a:cubicBezTo>
                  <a:lnTo>
                    <a:pt x="1954" y="13431"/>
                  </a:lnTo>
                  <a:cubicBezTo>
                    <a:pt x="2158" y="13431"/>
                    <a:pt x="2321" y="13268"/>
                    <a:pt x="2321" y="13024"/>
                  </a:cubicBezTo>
                  <a:cubicBezTo>
                    <a:pt x="2321" y="12820"/>
                    <a:pt x="2158" y="12657"/>
                    <a:pt x="1954" y="12657"/>
                  </a:cubicBezTo>
                  <a:close/>
                  <a:moveTo>
                    <a:pt x="8629" y="12657"/>
                  </a:moveTo>
                  <a:cubicBezTo>
                    <a:pt x="8425" y="12657"/>
                    <a:pt x="8262" y="12820"/>
                    <a:pt x="8262" y="13024"/>
                  </a:cubicBezTo>
                  <a:cubicBezTo>
                    <a:pt x="8262" y="13268"/>
                    <a:pt x="8425" y="13431"/>
                    <a:pt x="8629" y="13431"/>
                  </a:cubicBezTo>
                  <a:lnTo>
                    <a:pt x="12780" y="13431"/>
                  </a:lnTo>
                  <a:cubicBezTo>
                    <a:pt x="12983" y="13431"/>
                    <a:pt x="13146" y="13268"/>
                    <a:pt x="13146" y="13024"/>
                  </a:cubicBezTo>
                  <a:cubicBezTo>
                    <a:pt x="13146" y="12820"/>
                    <a:pt x="12983" y="12657"/>
                    <a:pt x="12780" y="12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a:off x="2792550" y="4478775"/>
              <a:ext cx="657275" cy="73275"/>
            </a:xfrm>
            <a:custGeom>
              <a:avLst/>
              <a:gdLst/>
              <a:ahLst/>
              <a:cxnLst/>
              <a:rect l="l" t="t" r="r" b="b"/>
              <a:pathLst>
                <a:path w="26291" h="2931" extrusionOk="0">
                  <a:moveTo>
                    <a:pt x="5088" y="0"/>
                  </a:moveTo>
                  <a:lnTo>
                    <a:pt x="4925" y="41"/>
                  </a:lnTo>
                  <a:lnTo>
                    <a:pt x="326" y="2238"/>
                  </a:lnTo>
                  <a:cubicBezTo>
                    <a:pt x="0" y="2401"/>
                    <a:pt x="123" y="2930"/>
                    <a:pt x="489" y="2930"/>
                  </a:cubicBezTo>
                  <a:lnTo>
                    <a:pt x="22913" y="2930"/>
                  </a:lnTo>
                  <a:cubicBezTo>
                    <a:pt x="22994" y="2930"/>
                    <a:pt x="23076" y="2890"/>
                    <a:pt x="23157" y="2849"/>
                  </a:cubicBezTo>
                  <a:lnTo>
                    <a:pt x="26047" y="651"/>
                  </a:lnTo>
                  <a:cubicBezTo>
                    <a:pt x="26291" y="448"/>
                    <a:pt x="26169" y="0"/>
                    <a:pt x="258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3"/>
            <p:cNvSpPr/>
            <p:nvPr/>
          </p:nvSpPr>
          <p:spPr>
            <a:xfrm>
              <a:off x="2787450" y="4470625"/>
              <a:ext cx="667475" cy="89550"/>
            </a:xfrm>
            <a:custGeom>
              <a:avLst/>
              <a:gdLst/>
              <a:ahLst/>
              <a:cxnLst/>
              <a:rect l="l" t="t" r="r" b="b"/>
              <a:pathLst>
                <a:path w="26699" h="3582" extrusionOk="0">
                  <a:moveTo>
                    <a:pt x="26047" y="652"/>
                  </a:moveTo>
                  <a:lnTo>
                    <a:pt x="26047" y="692"/>
                  </a:lnTo>
                  <a:lnTo>
                    <a:pt x="26006" y="692"/>
                  </a:lnTo>
                  <a:lnTo>
                    <a:pt x="23117" y="2931"/>
                  </a:lnTo>
                  <a:lnTo>
                    <a:pt x="693" y="2931"/>
                  </a:lnTo>
                  <a:lnTo>
                    <a:pt x="652" y="2890"/>
                  </a:lnTo>
                  <a:lnTo>
                    <a:pt x="693" y="2890"/>
                  </a:lnTo>
                  <a:lnTo>
                    <a:pt x="5251" y="692"/>
                  </a:lnTo>
                  <a:lnTo>
                    <a:pt x="5332" y="652"/>
                  </a:lnTo>
                  <a:close/>
                  <a:moveTo>
                    <a:pt x="5210" y="0"/>
                  </a:moveTo>
                  <a:lnTo>
                    <a:pt x="5088" y="41"/>
                  </a:lnTo>
                  <a:lnTo>
                    <a:pt x="5007" y="41"/>
                  </a:lnTo>
                  <a:lnTo>
                    <a:pt x="367" y="2279"/>
                  </a:lnTo>
                  <a:cubicBezTo>
                    <a:pt x="123" y="2402"/>
                    <a:pt x="1" y="2646"/>
                    <a:pt x="1" y="2890"/>
                  </a:cubicBezTo>
                  <a:cubicBezTo>
                    <a:pt x="1" y="3053"/>
                    <a:pt x="42" y="3256"/>
                    <a:pt x="164" y="3378"/>
                  </a:cubicBezTo>
                  <a:cubicBezTo>
                    <a:pt x="286" y="3500"/>
                    <a:pt x="489" y="3582"/>
                    <a:pt x="693" y="3582"/>
                  </a:cubicBezTo>
                  <a:lnTo>
                    <a:pt x="23117" y="3582"/>
                  </a:lnTo>
                  <a:cubicBezTo>
                    <a:pt x="23280" y="3582"/>
                    <a:pt x="23442" y="3541"/>
                    <a:pt x="23565" y="3460"/>
                  </a:cubicBezTo>
                  <a:lnTo>
                    <a:pt x="26454" y="1221"/>
                  </a:lnTo>
                  <a:cubicBezTo>
                    <a:pt x="26617" y="1099"/>
                    <a:pt x="26698" y="896"/>
                    <a:pt x="26698" y="692"/>
                  </a:cubicBezTo>
                  <a:cubicBezTo>
                    <a:pt x="26698" y="489"/>
                    <a:pt x="26658" y="326"/>
                    <a:pt x="26535" y="204"/>
                  </a:cubicBezTo>
                  <a:cubicBezTo>
                    <a:pt x="26413" y="82"/>
                    <a:pt x="26210" y="0"/>
                    <a:pt x="260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3"/>
            <p:cNvSpPr/>
            <p:nvPr/>
          </p:nvSpPr>
          <p:spPr>
            <a:xfrm>
              <a:off x="3097775" y="4128775"/>
              <a:ext cx="102775" cy="392750"/>
            </a:xfrm>
            <a:custGeom>
              <a:avLst/>
              <a:gdLst/>
              <a:ahLst/>
              <a:cxnLst/>
              <a:rect l="l" t="t" r="r" b="b"/>
              <a:pathLst>
                <a:path w="4111" h="15710" extrusionOk="0">
                  <a:moveTo>
                    <a:pt x="1" y="0"/>
                  </a:moveTo>
                  <a:lnTo>
                    <a:pt x="1" y="15709"/>
                  </a:lnTo>
                  <a:lnTo>
                    <a:pt x="4111" y="15709"/>
                  </a:lnTo>
                  <a:lnTo>
                    <a:pt x="41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3"/>
            <p:cNvSpPr/>
            <p:nvPr/>
          </p:nvSpPr>
          <p:spPr>
            <a:xfrm>
              <a:off x="3089625" y="4119600"/>
              <a:ext cx="120100" cy="410050"/>
            </a:xfrm>
            <a:custGeom>
              <a:avLst/>
              <a:gdLst/>
              <a:ahLst/>
              <a:cxnLst/>
              <a:rect l="l" t="t" r="r" b="b"/>
              <a:pathLst>
                <a:path w="4804" h="16402" extrusionOk="0">
                  <a:moveTo>
                    <a:pt x="4111" y="693"/>
                  </a:moveTo>
                  <a:lnTo>
                    <a:pt x="4111" y="15751"/>
                  </a:lnTo>
                  <a:lnTo>
                    <a:pt x="652" y="15751"/>
                  </a:lnTo>
                  <a:lnTo>
                    <a:pt x="652" y="693"/>
                  </a:lnTo>
                  <a:close/>
                  <a:moveTo>
                    <a:pt x="327" y="1"/>
                  </a:moveTo>
                  <a:cubicBezTo>
                    <a:pt x="245" y="1"/>
                    <a:pt x="164" y="42"/>
                    <a:pt x="82" y="123"/>
                  </a:cubicBezTo>
                  <a:cubicBezTo>
                    <a:pt x="42" y="164"/>
                    <a:pt x="1" y="286"/>
                    <a:pt x="1" y="367"/>
                  </a:cubicBezTo>
                  <a:lnTo>
                    <a:pt x="1" y="16076"/>
                  </a:lnTo>
                  <a:cubicBezTo>
                    <a:pt x="1" y="16158"/>
                    <a:pt x="42" y="16239"/>
                    <a:pt x="82" y="16320"/>
                  </a:cubicBezTo>
                  <a:cubicBezTo>
                    <a:pt x="164" y="16361"/>
                    <a:pt x="245" y="16402"/>
                    <a:pt x="327" y="16402"/>
                  </a:cubicBezTo>
                  <a:lnTo>
                    <a:pt x="4437" y="16402"/>
                  </a:lnTo>
                  <a:cubicBezTo>
                    <a:pt x="4559" y="16402"/>
                    <a:pt x="4640" y="16361"/>
                    <a:pt x="4681" y="16320"/>
                  </a:cubicBezTo>
                  <a:cubicBezTo>
                    <a:pt x="4763" y="16239"/>
                    <a:pt x="4803" y="16158"/>
                    <a:pt x="4803" y="16076"/>
                  </a:cubicBezTo>
                  <a:lnTo>
                    <a:pt x="4803" y="367"/>
                  </a:lnTo>
                  <a:cubicBezTo>
                    <a:pt x="4803" y="286"/>
                    <a:pt x="4763" y="164"/>
                    <a:pt x="4681" y="123"/>
                  </a:cubicBezTo>
                  <a:cubicBezTo>
                    <a:pt x="4640" y="42"/>
                    <a:pt x="4559" y="1"/>
                    <a:pt x="4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3"/>
            <p:cNvSpPr/>
            <p:nvPr/>
          </p:nvSpPr>
          <p:spPr>
            <a:xfrm>
              <a:off x="3081500" y="4128775"/>
              <a:ext cx="135350" cy="284900"/>
            </a:xfrm>
            <a:custGeom>
              <a:avLst/>
              <a:gdLst/>
              <a:ahLst/>
              <a:cxnLst/>
              <a:rect l="l" t="t" r="r" b="b"/>
              <a:pathLst>
                <a:path w="5414" h="11396" extrusionOk="0">
                  <a:moveTo>
                    <a:pt x="0" y="0"/>
                  </a:moveTo>
                  <a:lnTo>
                    <a:pt x="0" y="11395"/>
                  </a:lnTo>
                  <a:lnTo>
                    <a:pt x="5413" y="11395"/>
                  </a:lnTo>
                  <a:lnTo>
                    <a:pt x="54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3"/>
            <p:cNvSpPr/>
            <p:nvPr/>
          </p:nvSpPr>
          <p:spPr>
            <a:xfrm>
              <a:off x="3073350" y="4119600"/>
              <a:ext cx="152650" cy="302200"/>
            </a:xfrm>
            <a:custGeom>
              <a:avLst/>
              <a:gdLst/>
              <a:ahLst/>
              <a:cxnLst/>
              <a:rect l="l" t="t" r="r" b="b"/>
              <a:pathLst>
                <a:path w="6106" h="12088" extrusionOk="0">
                  <a:moveTo>
                    <a:pt x="5414" y="693"/>
                  </a:moveTo>
                  <a:lnTo>
                    <a:pt x="5414" y="11437"/>
                  </a:lnTo>
                  <a:lnTo>
                    <a:pt x="693" y="11437"/>
                  </a:lnTo>
                  <a:lnTo>
                    <a:pt x="693" y="693"/>
                  </a:lnTo>
                  <a:close/>
                  <a:moveTo>
                    <a:pt x="326" y="1"/>
                  </a:moveTo>
                  <a:cubicBezTo>
                    <a:pt x="245" y="1"/>
                    <a:pt x="164" y="42"/>
                    <a:pt x="82" y="123"/>
                  </a:cubicBezTo>
                  <a:cubicBezTo>
                    <a:pt x="42" y="164"/>
                    <a:pt x="1" y="286"/>
                    <a:pt x="1" y="367"/>
                  </a:cubicBezTo>
                  <a:lnTo>
                    <a:pt x="1" y="11762"/>
                  </a:lnTo>
                  <a:cubicBezTo>
                    <a:pt x="1" y="11844"/>
                    <a:pt x="42" y="11925"/>
                    <a:pt x="82" y="12007"/>
                  </a:cubicBezTo>
                  <a:cubicBezTo>
                    <a:pt x="164" y="12088"/>
                    <a:pt x="245" y="12088"/>
                    <a:pt x="326" y="12088"/>
                  </a:cubicBezTo>
                  <a:lnTo>
                    <a:pt x="5739" y="12088"/>
                  </a:lnTo>
                  <a:cubicBezTo>
                    <a:pt x="5861" y="12088"/>
                    <a:pt x="5943" y="12088"/>
                    <a:pt x="5983" y="12007"/>
                  </a:cubicBezTo>
                  <a:cubicBezTo>
                    <a:pt x="6065" y="11925"/>
                    <a:pt x="6105" y="11844"/>
                    <a:pt x="6105" y="11762"/>
                  </a:cubicBezTo>
                  <a:lnTo>
                    <a:pt x="6105" y="367"/>
                  </a:lnTo>
                  <a:cubicBezTo>
                    <a:pt x="6105" y="286"/>
                    <a:pt x="6065" y="164"/>
                    <a:pt x="5983" y="123"/>
                  </a:cubicBezTo>
                  <a:cubicBezTo>
                    <a:pt x="5943" y="42"/>
                    <a:pt x="5861" y="1"/>
                    <a:pt x="5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3"/>
            <p:cNvSpPr/>
            <p:nvPr/>
          </p:nvSpPr>
          <p:spPr>
            <a:xfrm>
              <a:off x="2320450" y="2821375"/>
              <a:ext cx="1707275" cy="1335900"/>
            </a:xfrm>
            <a:custGeom>
              <a:avLst/>
              <a:gdLst/>
              <a:ahLst/>
              <a:cxnLst/>
              <a:rect l="l" t="t" r="r" b="b"/>
              <a:pathLst>
                <a:path w="68291" h="53436" extrusionOk="0">
                  <a:moveTo>
                    <a:pt x="1" y="0"/>
                  </a:moveTo>
                  <a:lnTo>
                    <a:pt x="1" y="53436"/>
                  </a:lnTo>
                  <a:lnTo>
                    <a:pt x="68291" y="53436"/>
                  </a:lnTo>
                  <a:lnTo>
                    <a:pt x="682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3"/>
            <p:cNvSpPr/>
            <p:nvPr/>
          </p:nvSpPr>
          <p:spPr>
            <a:xfrm>
              <a:off x="2311300" y="2813225"/>
              <a:ext cx="1724575" cy="1352200"/>
            </a:xfrm>
            <a:custGeom>
              <a:avLst/>
              <a:gdLst/>
              <a:ahLst/>
              <a:cxnLst/>
              <a:rect l="l" t="t" r="r" b="b"/>
              <a:pathLst>
                <a:path w="68983" h="54088" extrusionOk="0">
                  <a:moveTo>
                    <a:pt x="68290" y="693"/>
                  </a:moveTo>
                  <a:lnTo>
                    <a:pt x="68290" y="53395"/>
                  </a:lnTo>
                  <a:lnTo>
                    <a:pt x="693" y="53395"/>
                  </a:lnTo>
                  <a:lnTo>
                    <a:pt x="693" y="693"/>
                  </a:lnTo>
                  <a:close/>
                  <a:moveTo>
                    <a:pt x="367" y="1"/>
                  </a:moveTo>
                  <a:cubicBezTo>
                    <a:pt x="286" y="1"/>
                    <a:pt x="163" y="41"/>
                    <a:pt x="123" y="82"/>
                  </a:cubicBezTo>
                  <a:cubicBezTo>
                    <a:pt x="41" y="163"/>
                    <a:pt x="1" y="245"/>
                    <a:pt x="1" y="326"/>
                  </a:cubicBezTo>
                  <a:lnTo>
                    <a:pt x="1" y="53762"/>
                  </a:lnTo>
                  <a:cubicBezTo>
                    <a:pt x="1" y="53843"/>
                    <a:pt x="41" y="53924"/>
                    <a:pt x="123" y="54006"/>
                  </a:cubicBezTo>
                  <a:cubicBezTo>
                    <a:pt x="163" y="54047"/>
                    <a:pt x="286" y="54087"/>
                    <a:pt x="367" y="54087"/>
                  </a:cubicBezTo>
                  <a:lnTo>
                    <a:pt x="68657" y="54087"/>
                  </a:lnTo>
                  <a:cubicBezTo>
                    <a:pt x="68738" y="54087"/>
                    <a:pt x="68819" y="54047"/>
                    <a:pt x="68901" y="54006"/>
                  </a:cubicBezTo>
                  <a:cubicBezTo>
                    <a:pt x="68942" y="53924"/>
                    <a:pt x="68982" y="53843"/>
                    <a:pt x="68982" y="53762"/>
                  </a:cubicBezTo>
                  <a:lnTo>
                    <a:pt x="68982" y="326"/>
                  </a:lnTo>
                  <a:cubicBezTo>
                    <a:pt x="68982" y="245"/>
                    <a:pt x="68942" y="163"/>
                    <a:pt x="68901" y="82"/>
                  </a:cubicBezTo>
                  <a:cubicBezTo>
                    <a:pt x="68819" y="41"/>
                    <a:pt x="68738" y="1"/>
                    <a:pt x="68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3"/>
            <p:cNvSpPr/>
            <p:nvPr/>
          </p:nvSpPr>
          <p:spPr>
            <a:xfrm>
              <a:off x="2411025" y="2892600"/>
              <a:ext cx="1525125" cy="1193450"/>
            </a:xfrm>
            <a:custGeom>
              <a:avLst/>
              <a:gdLst/>
              <a:ahLst/>
              <a:cxnLst/>
              <a:rect l="l" t="t" r="r" b="b"/>
              <a:pathLst>
                <a:path w="61005" h="47738" extrusionOk="0">
                  <a:moveTo>
                    <a:pt x="0" y="0"/>
                  </a:moveTo>
                  <a:lnTo>
                    <a:pt x="0" y="47738"/>
                  </a:lnTo>
                  <a:lnTo>
                    <a:pt x="61005" y="47738"/>
                  </a:lnTo>
                  <a:lnTo>
                    <a:pt x="610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3"/>
            <p:cNvSpPr/>
            <p:nvPr/>
          </p:nvSpPr>
          <p:spPr>
            <a:xfrm>
              <a:off x="2402875" y="2884450"/>
              <a:ext cx="1541425" cy="1209750"/>
            </a:xfrm>
            <a:custGeom>
              <a:avLst/>
              <a:gdLst/>
              <a:ahLst/>
              <a:cxnLst/>
              <a:rect l="l" t="t" r="r" b="b"/>
              <a:pathLst>
                <a:path w="61657" h="48390" extrusionOk="0">
                  <a:moveTo>
                    <a:pt x="61005" y="692"/>
                  </a:moveTo>
                  <a:lnTo>
                    <a:pt x="61005" y="47698"/>
                  </a:lnTo>
                  <a:lnTo>
                    <a:pt x="692" y="47698"/>
                  </a:lnTo>
                  <a:lnTo>
                    <a:pt x="692" y="692"/>
                  </a:lnTo>
                  <a:close/>
                  <a:moveTo>
                    <a:pt x="326" y="0"/>
                  </a:moveTo>
                  <a:cubicBezTo>
                    <a:pt x="245" y="0"/>
                    <a:pt x="163" y="41"/>
                    <a:pt x="123" y="123"/>
                  </a:cubicBezTo>
                  <a:cubicBezTo>
                    <a:pt x="41" y="163"/>
                    <a:pt x="0" y="245"/>
                    <a:pt x="0" y="326"/>
                  </a:cubicBezTo>
                  <a:lnTo>
                    <a:pt x="0" y="48064"/>
                  </a:lnTo>
                  <a:cubicBezTo>
                    <a:pt x="0" y="48145"/>
                    <a:pt x="41" y="48227"/>
                    <a:pt x="123" y="48267"/>
                  </a:cubicBezTo>
                  <a:cubicBezTo>
                    <a:pt x="163" y="48349"/>
                    <a:pt x="245" y="48389"/>
                    <a:pt x="326" y="48389"/>
                  </a:cubicBezTo>
                  <a:lnTo>
                    <a:pt x="61331" y="48389"/>
                  </a:lnTo>
                  <a:cubicBezTo>
                    <a:pt x="61412" y="48389"/>
                    <a:pt x="61494" y="48349"/>
                    <a:pt x="61575" y="48267"/>
                  </a:cubicBezTo>
                  <a:cubicBezTo>
                    <a:pt x="61616" y="48227"/>
                    <a:pt x="61657" y="48145"/>
                    <a:pt x="61657" y="48064"/>
                  </a:cubicBezTo>
                  <a:lnTo>
                    <a:pt x="61657" y="326"/>
                  </a:lnTo>
                  <a:cubicBezTo>
                    <a:pt x="61657" y="245"/>
                    <a:pt x="61616" y="163"/>
                    <a:pt x="61575" y="123"/>
                  </a:cubicBezTo>
                  <a:cubicBezTo>
                    <a:pt x="61494" y="41"/>
                    <a:pt x="61412" y="0"/>
                    <a:pt x="61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3"/>
            <p:cNvSpPr/>
            <p:nvPr/>
          </p:nvSpPr>
          <p:spPr>
            <a:xfrm>
              <a:off x="2700975" y="2953625"/>
              <a:ext cx="534175" cy="335775"/>
            </a:xfrm>
            <a:custGeom>
              <a:avLst/>
              <a:gdLst/>
              <a:ahLst/>
              <a:cxnLst/>
              <a:rect l="l" t="t" r="r" b="b"/>
              <a:pathLst>
                <a:path w="21367" h="13431" extrusionOk="0">
                  <a:moveTo>
                    <a:pt x="367" y="82"/>
                  </a:moveTo>
                  <a:cubicBezTo>
                    <a:pt x="163" y="82"/>
                    <a:pt x="1" y="245"/>
                    <a:pt x="1" y="489"/>
                  </a:cubicBezTo>
                  <a:cubicBezTo>
                    <a:pt x="1" y="693"/>
                    <a:pt x="163" y="856"/>
                    <a:pt x="367" y="856"/>
                  </a:cubicBezTo>
                  <a:lnTo>
                    <a:pt x="1954" y="856"/>
                  </a:lnTo>
                  <a:cubicBezTo>
                    <a:pt x="2158" y="856"/>
                    <a:pt x="2361" y="693"/>
                    <a:pt x="2361" y="489"/>
                  </a:cubicBezTo>
                  <a:cubicBezTo>
                    <a:pt x="2361" y="245"/>
                    <a:pt x="2158" y="82"/>
                    <a:pt x="1954" y="82"/>
                  </a:cubicBezTo>
                  <a:close/>
                  <a:moveTo>
                    <a:pt x="3704" y="82"/>
                  </a:moveTo>
                  <a:cubicBezTo>
                    <a:pt x="3501" y="82"/>
                    <a:pt x="3338" y="245"/>
                    <a:pt x="3338" y="489"/>
                  </a:cubicBezTo>
                  <a:cubicBezTo>
                    <a:pt x="3338" y="693"/>
                    <a:pt x="3501" y="856"/>
                    <a:pt x="3704" y="856"/>
                  </a:cubicBezTo>
                  <a:lnTo>
                    <a:pt x="7855" y="856"/>
                  </a:lnTo>
                  <a:cubicBezTo>
                    <a:pt x="8059" y="856"/>
                    <a:pt x="8222" y="693"/>
                    <a:pt x="8222" y="489"/>
                  </a:cubicBezTo>
                  <a:cubicBezTo>
                    <a:pt x="8222" y="245"/>
                    <a:pt x="8059" y="82"/>
                    <a:pt x="7855" y="82"/>
                  </a:cubicBezTo>
                  <a:close/>
                  <a:moveTo>
                    <a:pt x="9605" y="1"/>
                  </a:moveTo>
                  <a:cubicBezTo>
                    <a:pt x="9361" y="1"/>
                    <a:pt x="9158" y="204"/>
                    <a:pt x="9158" y="489"/>
                  </a:cubicBezTo>
                  <a:cubicBezTo>
                    <a:pt x="9158" y="733"/>
                    <a:pt x="9361" y="937"/>
                    <a:pt x="9605" y="937"/>
                  </a:cubicBezTo>
                  <a:cubicBezTo>
                    <a:pt x="9849" y="937"/>
                    <a:pt x="10053" y="733"/>
                    <a:pt x="10053" y="489"/>
                  </a:cubicBezTo>
                  <a:cubicBezTo>
                    <a:pt x="10053" y="204"/>
                    <a:pt x="9849" y="1"/>
                    <a:pt x="9605" y="1"/>
                  </a:cubicBezTo>
                  <a:close/>
                  <a:moveTo>
                    <a:pt x="10948" y="1"/>
                  </a:moveTo>
                  <a:cubicBezTo>
                    <a:pt x="10704" y="1"/>
                    <a:pt x="10501" y="204"/>
                    <a:pt x="10501" y="489"/>
                  </a:cubicBezTo>
                  <a:cubicBezTo>
                    <a:pt x="10501" y="733"/>
                    <a:pt x="10704" y="937"/>
                    <a:pt x="10948" y="937"/>
                  </a:cubicBezTo>
                  <a:cubicBezTo>
                    <a:pt x="11192" y="937"/>
                    <a:pt x="11396" y="733"/>
                    <a:pt x="11396" y="489"/>
                  </a:cubicBezTo>
                  <a:cubicBezTo>
                    <a:pt x="11396" y="204"/>
                    <a:pt x="11192" y="1"/>
                    <a:pt x="10948" y="1"/>
                  </a:cubicBezTo>
                  <a:close/>
                  <a:moveTo>
                    <a:pt x="12291" y="1"/>
                  </a:moveTo>
                  <a:cubicBezTo>
                    <a:pt x="12047" y="1"/>
                    <a:pt x="11844" y="204"/>
                    <a:pt x="11844" y="489"/>
                  </a:cubicBezTo>
                  <a:cubicBezTo>
                    <a:pt x="11844" y="733"/>
                    <a:pt x="12047" y="937"/>
                    <a:pt x="12291" y="937"/>
                  </a:cubicBezTo>
                  <a:cubicBezTo>
                    <a:pt x="12535" y="937"/>
                    <a:pt x="12739" y="733"/>
                    <a:pt x="12739" y="489"/>
                  </a:cubicBezTo>
                  <a:cubicBezTo>
                    <a:pt x="12739" y="204"/>
                    <a:pt x="12535" y="1"/>
                    <a:pt x="12291" y="1"/>
                  </a:cubicBezTo>
                  <a:close/>
                  <a:moveTo>
                    <a:pt x="13634" y="1"/>
                  </a:moveTo>
                  <a:cubicBezTo>
                    <a:pt x="13390" y="1"/>
                    <a:pt x="13187" y="204"/>
                    <a:pt x="13187" y="489"/>
                  </a:cubicBezTo>
                  <a:cubicBezTo>
                    <a:pt x="13187" y="733"/>
                    <a:pt x="13390" y="937"/>
                    <a:pt x="13634" y="937"/>
                  </a:cubicBezTo>
                  <a:cubicBezTo>
                    <a:pt x="13878" y="937"/>
                    <a:pt x="14082" y="733"/>
                    <a:pt x="14082" y="489"/>
                  </a:cubicBezTo>
                  <a:cubicBezTo>
                    <a:pt x="14082" y="204"/>
                    <a:pt x="13878" y="1"/>
                    <a:pt x="13634" y="1"/>
                  </a:cubicBezTo>
                  <a:close/>
                  <a:moveTo>
                    <a:pt x="14977" y="1"/>
                  </a:moveTo>
                  <a:cubicBezTo>
                    <a:pt x="14733" y="1"/>
                    <a:pt x="14530" y="204"/>
                    <a:pt x="14530" y="489"/>
                  </a:cubicBezTo>
                  <a:cubicBezTo>
                    <a:pt x="14530" y="733"/>
                    <a:pt x="14733" y="937"/>
                    <a:pt x="14977" y="937"/>
                  </a:cubicBezTo>
                  <a:cubicBezTo>
                    <a:pt x="15221" y="937"/>
                    <a:pt x="15425" y="733"/>
                    <a:pt x="15425" y="489"/>
                  </a:cubicBezTo>
                  <a:cubicBezTo>
                    <a:pt x="15425" y="204"/>
                    <a:pt x="15221" y="1"/>
                    <a:pt x="14977" y="1"/>
                  </a:cubicBezTo>
                  <a:close/>
                  <a:moveTo>
                    <a:pt x="16320" y="1"/>
                  </a:moveTo>
                  <a:cubicBezTo>
                    <a:pt x="16076" y="1"/>
                    <a:pt x="15873" y="204"/>
                    <a:pt x="15873" y="489"/>
                  </a:cubicBezTo>
                  <a:cubicBezTo>
                    <a:pt x="15873" y="733"/>
                    <a:pt x="16076" y="937"/>
                    <a:pt x="16320" y="937"/>
                  </a:cubicBezTo>
                  <a:cubicBezTo>
                    <a:pt x="16564" y="937"/>
                    <a:pt x="16768" y="733"/>
                    <a:pt x="16768" y="489"/>
                  </a:cubicBezTo>
                  <a:cubicBezTo>
                    <a:pt x="16768" y="204"/>
                    <a:pt x="16564" y="1"/>
                    <a:pt x="16320" y="1"/>
                  </a:cubicBezTo>
                  <a:close/>
                  <a:moveTo>
                    <a:pt x="367" y="1873"/>
                  </a:moveTo>
                  <a:cubicBezTo>
                    <a:pt x="163" y="1873"/>
                    <a:pt x="1" y="2036"/>
                    <a:pt x="1" y="2280"/>
                  </a:cubicBezTo>
                  <a:cubicBezTo>
                    <a:pt x="1" y="2483"/>
                    <a:pt x="163" y="2646"/>
                    <a:pt x="367" y="2646"/>
                  </a:cubicBezTo>
                  <a:lnTo>
                    <a:pt x="1954" y="2646"/>
                  </a:lnTo>
                  <a:cubicBezTo>
                    <a:pt x="2158" y="2646"/>
                    <a:pt x="2361" y="2483"/>
                    <a:pt x="2361" y="2280"/>
                  </a:cubicBezTo>
                  <a:cubicBezTo>
                    <a:pt x="2361" y="2036"/>
                    <a:pt x="2158" y="1873"/>
                    <a:pt x="1954" y="1873"/>
                  </a:cubicBezTo>
                  <a:close/>
                  <a:moveTo>
                    <a:pt x="3704" y="1873"/>
                  </a:moveTo>
                  <a:cubicBezTo>
                    <a:pt x="3501" y="1873"/>
                    <a:pt x="3338" y="2036"/>
                    <a:pt x="3338" y="2280"/>
                  </a:cubicBezTo>
                  <a:cubicBezTo>
                    <a:pt x="3338" y="2483"/>
                    <a:pt x="3501" y="2646"/>
                    <a:pt x="3704" y="2646"/>
                  </a:cubicBezTo>
                  <a:lnTo>
                    <a:pt x="7855" y="2646"/>
                  </a:lnTo>
                  <a:cubicBezTo>
                    <a:pt x="8059" y="2646"/>
                    <a:pt x="8222" y="2483"/>
                    <a:pt x="8222" y="2280"/>
                  </a:cubicBezTo>
                  <a:cubicBezTo>
                    <a:pt x="8222" y="2036"/>
                    <a:pt x="8059" y="1873"/>
                    <a:pt x="7855" y="1873"/>
                  </a:cubicBezTo>
                  <a:close/>
                  <a:moveTo>
                    <a:pt x="367" y="3664"/>
                  </a:moveTo>
                  <a:cubicBezTo>
                    <a:pt x="163" y="3664"/>
                    <a:pt x="1" y="3867"/>
                    <a:pt x="1" y="4071"/>
                  </a:cubicBezTo>
                  <a:cubicBezTo>
                    <a:pt x="1" y="4274"/>
                    <a:pt x="163" y="4437"/>
                    <a:pt x="367" y="4437"/>
                  </a:cubicBezTo>
                  <a:lnTo>
                    <a:pt x="1954" y="4437"/>
                  </a:lnTo>
                  <a:cubicBezTo>
                    <a:pt x="2158" y="4437"/>
                    <a:pt x="2361" y="4274"/>
                    <a:pt x="2361" y="4071"/>
                  </a:cubicBezTo>
                  <a:cubicBezTo>
                    <a:pt x="2361" y="3867"/>
                    <a:pt x="2158" y="3664"/>
                    <a:pt x="1954" y="3664"/>
                  </a:cubicBezTo>
                  <a:close/>
                  <a:moveTo>
                    <a:pt x="3704" y="3664"/>
                  </a:moveTo>
                  <a:cubicBezTo>
                    <a:pt x="3501" y="3664"/>
                    <a:pt x="3338" y="3867"/>
                    <a:pt x="3338" y="4071"/>
                  </a:cubicBezTo>
                  <a:cubicBezTo>
                    <a:pt x="3338" y="4274"/>
                    <a:pt x="3501" y="4437"/>
                    <a:pt x="3704" y="4437"/>
                  </a:cubicBezTo>
                  <a:lnTo>
                    <a:pt x="7855" y="4437"/>
                  </a:lnTo>
                  <a:cubicBezTo>
                    <a:pt x="8059" y="4437"/>
                    <a:pt x="8222" y="4274"/>
                    <a:pt x="8222" y="4071"/>
                  </a:cubicBezTo>
                  <a:cubicBezTo>
                    <a:pt x="8222" y="3867"/>
                    <a:pt x="8059" y="3664"/>
                    <a:pt x="7855" y="3664"/>
                  </a:cubicBezTo>
                  <a:close/>
                  <a:moveTo>
                    <a:pt x="9605" y="3623"/>
                  </a:moveTo>
                  <a:cubicBezTo>
                    <a:pt x="9361" y="3623"/>
                    <a:pt x="9158" y="3826"/>
                    <a:pt x="9158" y="4071"/>
                  </a:cubicBezTo>
                  <a:cubicBezTo>
                    <a:pt x="9158" y="4315"/>
                    <a:pt x="9361" y="4518"/>
                    <a:pt x="9605" y="4518"/>
                  </a:cubicBezTo>
                  <a:cubicBezTo>
                    <a:pt x="9849" y="4518"/>
                    <a:pt x="10053" y="4315"/>
                    <a:pt x="10053" y="4071"/>
                  </a:cubicBezTo>
                  <a:cubicBezTo>
                    <a:pt x="10053" y="3826"/>
                    <a:pt x="9849" y="3623"/>
                    <a:pt x="9605" y="3623"/>
                  </a:cubicBezTo>
                  <a:close/>
                  <a:moveTo>
                    <a:pt x="10948" y="3623"/>
                  </a:moveTo>
                  <a:cubicBezTo>
                    <a:pt x="10704" y="3623"/>
                    <a:pt x="10501" y="3826"/>
                    <a:pt x="10501" y="4071"/>
                  </a:cubicBezTo>
                  <a:cubicBezTo>
                    <a:pt x="10501" y="4315"/>
                    <a:pt x="10704" y="4518"/>
                    <a:pt x="10948" y="4518"/>
                  </a:cubicBezTo>
                  <a:cubicBezTo>
                    <a:pt x="11192" y="4518"/>
                    <a:pt x="11396" y="4315"/>
                    <a:pt x="11396" y="4071"/>
                  </a:cubicBezTo>
                  <a:cubicBezTo>
                    <a:pt x="11396" y="3826"/>
                    <a:pt x="11192" y="3623"/>
                    <a:pt x="10948" y="3623"/>
                  </a:cubicBezTo>
                  <a:close/>
                  <a:moveTo>
                    <a:pt x="12291" y="3623"/>
                  </a:moveTo>
                  <a:cubicBezTo>
                    <a:pt x="12047" y="3623"/>
                    <a:pt x="11844" y="3826"/>
                    <a:pt x="11844" y="4071"/>
                  </a:cubicBezTo>
                  <a:cubicBezTo>
                    <a:pt x="11844" y="4315"/>
                    <a:pt x="12047" y="4518"/>
                    <a:pt x="12291" y="4518"/>
                  </a:cubicBezTo>
                  <a:cubicBezTo>
                    <a:pt x="12535" y="4518"/>
                    <a:pt x="12739" y="4315"/>
                    <a:pt x="12739" y="4071"/>
                  </a:cubicBezTo>
                  <a:cubicBezTo>
                    <a:pt x="12739" y="3826"/>
                    <a:pt x="12535" y="3623"/>
                    <a:pt x="12291" y="3623"/>
                  </a:cubicBezTo>
                  <a:close/>
                  <a:moveTo>
                    <a:pt x="13634" y="3623"/>
                  </a:moveTo>
                  <a:cubicBezTo>
                    <a:pt x="13390" y="3623"/>
                    <a:pt x="13187" y="3826"/>
                    <a:pt x="13187" y="4071"/>
                  </a:cubicBezTo>
                  <a:cubicBezTo>
                    <a:pt x="13187" y="4315"/>
                    <a:pt x="13390" y="4518"/>
                    <a:pt x="13634" y="4518"/>
                  </a:cubicBezTo>
                  <a:cubicBezTo>
                    <a:pt x="13878" y="4518"/>
                    <a:pt x="14082" y="4315"/>
                    <a:pt x="14082" y="4071"/>
                  </a:cubicBezTo>
                  <a:cubicBezTo>
                    <a:pt x="14082" y="3826"/>
                    <a:pt x="13878" y="3623"/>
                    <a:pt x="13634" y="3623"/>
                  </a:cubicBezTo>
                  <a:close/>
                  <a:moveTo>
                    <a:pt x="14977" y="3623"/>
                  </a:moveTo>
                  <a:cubicBezTo>
                    <a:pt x="14733" y="3623"/>
                    <a:pt x="14530" y="3826"/>
                    <a:pt x="14530" y="4071"/>
                  </a:cubicBezTo>
                  <a:cubicBezTo>
                    <a:pt x="14530" y="4315"/>
                    <a:pt x="14733" y="4518"/>
                    <a:pt x="14977" y="4518"/>
                  </a:cubicBezTo>
                  <a:cubicBezTo>
                    <a:pt x="15221" y="4518"/>
                    <a:pt x="15425" y="4315"/>
                    <a:pt x="15425" y="4071"/>
                  </a:cubicBezTo>
                  <a:cubicBezTo>
                    <a:pt x="15425" y="3826"/>
                    <a:pt x="15221" y="3623"/>
                    <a:pt x="14977" y="3623"/>
                  </a:cubicBezTo>
                  <a:close/>
                  <a:moveTo>
                    <a:pt x="16320" y="3623"/>
                  </a:moveTo>
                  <a:cubicBezTo>
                    <a:pt x="16076" y="3623"/>
                    <a:pt x="15873" y="3826"/>
                    <a:pt x="15873" y="4071"/>
                  </a:cubicBezTo>
                  <a:cubicBezTo>
                    <a:pt x="15873" y="4315"/>
                    <a:pt x="16076" y="4518"/>
                    <a:pt x="16320" y="4518"/>
                  </a:cubicBezTo>
                  <a:cubicBezTo>
                    <a:pt x="16564" y="4518"/>
                    <a:pt x="16768" y="4315"/>
                    <a:pt x="16768" y="4071"/>
                  </a:cubicBezTo>
                  <a:cubicBezTo>
                    <a:pt x="16768" y="3826"/>
                    <a:pt x="16564" y="3623"/>
                    <a:pt x="16320" y="3623"/>
                  </a:cubicBezTo>
                  <a:close/>
                  <a:moveTo>
                    <a:pt x="367" y="5454"/>
                  </a:moveTo>
                  <a:cubicBezTo>
                    <a:pt x="163" y="5454"/>
                    <a:pt x="1" y="5658"/>
                    <a:pt x="1" y="5861"/>
                  </a:cubicBezTo>
                  <a:cubicBezTo>
                    <a:pt x="1" y="6065"/>
                    <a:pt x="163" y="6228"/>
                    <a:pt x="367" y="6228"/>
                  </a:cubicBezTo>
                  <a:lnTo>
                    <a:pt x="1954" y="6228"/>
                  </a:lnTo>
                  <a:cubicBezTo>
                    <a:pt x="2158" y="6228"/>
                    <a:pt x="2361" y="6065"/>
                    <a:pt x="2361" y="5861"/>
                  </a:cubicBezTo>
                  <a:cubicBezTo>
                    <a:pt x="2361" y="5658"/>
                    <a:pt x="2158" y="5454"/>
                    <a:pt x="1954" y="5454"/>
                  </a:cubicBezTo>
                  <a:close/>
                  <a:moveTo>
                    <a:pt x="3704" y="5454"/>
                  </a:moveTo>
                  <a:cubicBezTo>
                    <a:pt x="3501" y="5454"/>
                    <a:pt x="3338" y="5658"/>
                    <a:pt x="3338" y="5861"/>
                  </a:cubicBezTo>
                  <a:cubicBezTo>
                    <a:pt x="3338" y="6065"/>
                    <a:pt x="3501" y="6228"/>
                    <a:pt x="3704" y="6228"/>
                  </a:cubicBezTo>
                  <a:lnTo>
                    <a:pt x="7855" y="6228"/>
                  </a:lnTo>
                  <a:cubicBezTo>
                    <a:pt x="8059" y="6228"/>
                    <a:pt x="8222" y="6065"/>
                    <a:pt x="8222" y="5861"/>
                  </a:cubicBezTo>
                  <a:cubicBezTo>
                    <a:pt x="8222" y="5658"/>
                    <a:pt x="8059" y="5454"/>
                    <a:pt x="7855" y="5454"/>
                  </a:cubicBezTo>
                  <a:close/>
                  <a:moveTo>
                    <a:pt x="367" y="7286"/>
                  </a:moveTo>
                  <a:cubicBezTo>
                    <a:pt x="163" y="7286"/>
                    <a:pt x="1" y="7448"/>
                    <a:pt x="1" y="7652"/>
                  </a:cubicBezTo>
                  <a:cubicBezTo>
                    <a:pt x="1" y="7855"/>
                    <a:pt x="163" y="8059"/>
                    <a:pt x="367" y="8059"/>
                  </a:cubicBezTo>
                  <a:lnTo>
                    <a:pt x="1954" y="8059"/>
                  </a:lnTo>
                  <a:cubicBezTo>
                    <a:pt x="2158" y="8059"/>
                    <a:pt x="2361" y="7855"/>
                    <a:pt x="2361" y="7652"/>
                  </a:cubicBezTo>
                  <a:cubicBezTo>
                    <a:pt x="2361" y="7448"/>
                    <a:pt x="2158" y="7286"/>
                    <a:pt x="1954" y="7286"/>
                  </a:cubicBezTo>
                  <a:close/>
                  <a:moveTo>
                    <a:pt x="3704" y="7286"/>
                  </a:moveTo>
                  <a:cubicBezTo>
                    <a:pt x="3501" y="7286"/>
                    <a:pt x="3338" y="7448"/>
                    <a:pt x="3338" y="7652"/>
                  </a:cubicBezTo>
                  <a:cubicBezTo>
                    <a:pt x="3338" y="7855"/>
                    <a:pt x="3501" y="8059"/>
                    <a:pt x="3704" y="8059"/>
                  </a:cubicBezTo>
                  <a:lnTo>
                    <a:pt x="7855" y="8059"/>
                  </a:lnTo>
                  <a:cubicBezTo>
                    <a:pt x="8059" y="8059"/>
                    <a:pt x="8222" y="7855"/>
                    <a:pt x="8222" y="7652"/>
                  </a:cubicBezTo>
                  <a:cubicBezTo>
                    <a:pt x="8222" y="7448"/>
                    <a:pt x="8059" y="7286"/>
                    <a:pt x="7855" y="7286"/>
                  </a:cubicBezTo>
                  <a:close/>
                  <a:moveTo>
                    <a:pt x="14204" y="8791"/>
                  </a:moveTo>
                  <a:cubicBezTo>
                    <a:pt x="13960" y="8791"/>
                    <a:pt x="13756" y="8995"/>
                    <a:pt x="13756" y="9239"/>
                  </a:cubicBezTo>
                  <a:cubicBezTo>
                    <a:pt x="13756" y="9483"/>
                    <a:pt x="13960" y="9687"/>
                    <a:pt x="14204" y="9687"/>
                  </a:cubicBezTo>
                  <a:cubicBezTo>
                    <a:pt x="14448" y="9687"/>
                    <a:pt x="14652" y="9483"/>
                    <a:pt x="14652" y="9239"/>
                  </a:cubicBezTo>
                  <a:cubicBezTo>
                    <a:pt x="14652" y="8995"/>
                    <a:pt x="14448" y="8791"/>
                    <a:pt x="14204" y="8791"/>
                  </a:cubicBezTo>
                  <a:close/>
                  <a:moveTo>
                    <a:pt x="15547" y="8791"/>
                  </a:moveTo>
                  <a:cubicBezTo>
                    <a:pt x="15303" y="8791"/>
                    <a:pt x="15099" y="8995"/>
                    <a:pt x="15099" y="9239"/>
                  </a:cubicBezTo>
                  <a:cubicBezTo>
                    <a:pt x="15099" y="9483"/>
                    <a:pt x="15303" y="9687"/>
                    <a:pt x="15547" y="9687"/>
                  </a:cubicBezTo>
                  <a:cubicBezTo>
                    <a:pt x="15791" y="9687"/>
                    <a:pt x="15995" y="9483"/>
                    <a:pt x="15995" y="9239"/>
                  </a:cubicBezTo>
                  <a:cubicBezTo>
                    <a:pt x="15995" y="8995"/>
                    <a:pt x="15791" y="8791"/>
                    <a:pt x="15547" y="8791"/>
                  </a:cubicBezTo>
                  <a:close/>
                  <a:moveTo>
                    <a:pt x="16890" y="8791"/>
                  </a:moveTo>
                  <a:cubicBezTo>
                    <a:pt x="16646" y="8791"/>
                    <a:pt x="16442" y="8995"/>
                    <a:pt x="16442" y="9239"/>
                  </a:cubicBezTo>
                  <a:cubicBezTo>
                    <a:pt x="16442" y="9483"/>
                    <a:pt x="16646" y="9687"/>
                    <a:pt x="16890" y="9687"/>
                  </a:cubicBezTo>
                  <a:cubicBezTo>
                    <a:pt x="17134" y="9687"/>
                    <a:pt x="17338" y="9483"/>
                    <a:pt x="17338" y="9239"/>
                  </a:cubicBezTo>
                  <a:cubicBezTo>
                    <a:pt x="17338" y="8995"/>
                    <a:pt x="17134" y="8791"/>
                    <a:pt x="16890" y="8791"/>
                  </a:cubicBezTo>
                  <a:close/>
                  <a:moveTo>
                    <a:pt x="18233" y="8791"/>
                  </a:moveTo>
                  <a:cubicBezTo>
                    <a:pt x="17989" y="8791"/>
                    <a:pt x="17785" y="8995"/>
                    <a:pt x="17785" y="9239"/>
                  </a:cubicBezTo>
                  <a:cubicBezTo>
                    <a:pt x="17785" y="9483"/>
                    <a:pt x="17989" y="9687"/>
                    <a:pt x="18233" y="9687"/>
                  </a:cubicBezTo>
                  <a:cubicBezTo>
                    <a:pt x="18477" y="9687"/>
                    <a:pt x="18681" y="9483"/>
                    <a:pt x="18681" y="9239"/>
                  </a:cubicBezTo>
                  <a:cubicBezTo>
                    <a:pt x="18681" y="8995"/>
                    <a:pt x="18477" y="8791"/>
                    <a:pt x="18233" y="8791"/>
                  </a:cubicBezTo>
                  <a:close/>
                  <a:moveTo>
                    <a:pt x="19576" y="8791"/>
                  </a:moveTo>
                  <a:cubicBezTo>
                    <a:pt x="19332" y="8791"/>
                    <a:pt x="19128" y="8995"/>
                    <a:pt x="19128" y="9239"/>
                  </a:cubicBezTo>
                  <a:cubicBezTo>
                    <a:pt x="19128" y="9483"/>
                    <a:pt x="19332" y="9687"/>
                    <a:pt x="19576" y="9687"/>
                  </a:cubicBezTo>
                  <a:cubicBezTo>
                    <a:pt x="19820" y="9687"/>
                    <a:pt x="20024" y="9483"/>
                    <a:pt x="20024" y="9239"/>
                  </a:cubicBezTo>
                  <a:cubicBezTo>
                    <a:pt x="20024" y="8995"/>
                    <a:pt x="19820" y="8791"/>
                    <a:pt x="19576" y="8791"/>
                  </a:cubicBezTo>
                  <a:close/>
                  <a:moveTo>
                    <a:pt x="20919" y="8791"/>
                  </a:moveTo>
                  <a:cubicBezTo>
                    <a:pt x="20675" y="8791"/>
                    <a:pt x="20471" y="8995"/>
                    <a:pt x="20471" y="9239"/>
                  </a:cubicBezTo>
                  <a:cubicBezTo>
                    <a:pt x="20471" y="9483"/>
                    <a:pt x="20675" y="9687"/>
                    <a:pt x="20919" y="9687"/>
                  </a:cubicBezTo>
                  <a:cubicBezTo>
                    <a:pt x="21163" y="9687"/>
                    <a:pt x="21367" y="9483"/>
                    <a:pt x="21367" y="9239"/>
                  </a:cubicBezTo>
                  <a:cubicBezTo>
                    <a:pt x="21367" y="8995"/>
                    <a:pt x="21163" y="8791"/>
                    <a:pt x="20919" y="8791"/>
                  </a:cubicBezTo>
                  <a:close/>
                  <a:moveTo>
                    <a:pt x="367" y="9076"/>
                  </a:moveTo>
                  <a:cubicBezTo>
                    <a:pt x="163" y="9076"/>
                    <a:pt x="1" y="9239"/>
                    <a:pt x="1" y="9443"/>
                  </a:cubicBezTo>
                  <a:cubicBezTo>
                    <a:pt x="1" y="9646"/>
                    <a:pt x="163" y="9850"/>
                    <a:pt x="367" y="9850"/>
                  </a:cubicBezTo>
                  <a:lnTo>
                    <a:pt x="1954" y="9850"/>
                  </a:lnTo>
                  <a:cubicBezTo>
                    <a:pt x="2158" y="9850"/>
                    <a:pt x="2361" y="9646"/>
                    <a:pt x="2361" y="9443"/>
                  </a:cubicBezTo>
                  <a:cubicBezTo>
                    <a:pt x="2361" y="9239"/>
                    <a:pt x="2158" y="9076"/>
                    <a:pt x="1954" y="9076"/>
                  </a:cubicBezTo>
                  <a:close/>
                  <a:moveTo>
                    <a:pt x="8669" y="9076"/>
                  </a:moveTo>
                  <a:cubicBezTo>
                    <a:pt x="8425" y="9076"/>
                    <a:pt x="8262" y="9239"/>
                    <a:pt x="8262" y="9443"/>
                  </a:cubicBezTo>
                  <a:cubicBezTo>
                    <a:pt x="8262" y="9646"/>
                    <a:pt x="8425" y="9850"/>
                    <a:pt x="8669" y="9850"/>
                  </a:cubicBezTo>
                  <a:lnTo>
                    <a:pt x="12780" y="9850"/>
                  </a:lnTo>
                  <a:cubicBezTo>
                    <a:pt x="12983" y="9850"/>
                    <a:pt x="13146" y="9646"/>
                    <a:pt x="13146" y="9443"/>
                  </a:cubicBezTo>
                  <a:cubicBezTo>
                    <a:pt x="13146" y="9239"/>
                    <a:pt x="12983" y="9076"/>
                    <a:pt x="12780" y="9076"/>
                  </a:cubicBezTo>
                  <a:close/>
                  <a:moveTo>
                    <a:pt x="367" y="10867"/>
                  </a:moveTo>
                  <a:cubicBezTo>
                    <a:pt x="163" y="10867"/>
                    <a:pt x="1" y="11030"/>
                    <a:pt x="1" y="11233"/>
                  </a:cubicBezTo>
                  <a:cubicBezTo>
                    <a:pt x="1" y="11478"/>
                    <a:pt x="163" y="11640"/>
                    <a:pt x="367" y="11640"/>
                  </a:cubicBezTo>
                  <a:lnTo>
                    <a:pt x="1954" y="11640"/>
                  </a:lnTo>
                  <a:cubicBezTo>
                    <a:pt x="2158" y="11640"/>
                    <a:pt x="2361" y="11478"/>
                    <a:pt x="2361" y="11233"/>
                  </a:cubicBezTo>
                  <a:cubicBezTo>
                    <a:pt x="2361" y="11030"/>
                    <a:pt x="2158" y="10867"/>
                    <a:pt x="1954" y="10867"/>
                  </a:cubicBezTo>
                  <a:close/>
                  <a:moveTo>
                    <a:pt x="8669" y="10867"/>
                  </a:moveTo>
                  <a:cubicBezTo>
                    <a:pt x="8425" y="10867"/>
                    <a:pt x="8262" y="11030"/>
                    <a:pt x="8262" y="11233"/>
                  </a:cubicBezTo>
                  <a:cubicBezTo>
                    <a:pt x="8262" y="11478"/>
                    <a:pt x="8425" y="11640"/>
                    <a:pt x="8669" y="11640"/>
                  </a:cubicBezTo>
                  <a:lnTo>
                    <a:pt x="12780" y="11640"/>
                  </a:lnTo>
                  <a:cubicBezTo>
                    <a:pt x="12983" y="11640"/>
                    <a:pt x="13146" y="11478"/>
                    <a:pt x="13146" y="11233"/>
                  </a:cubicBezTo>
                  <a:cubicBezTo>
                    <a:pt x="13146" y="11030"/>
                    <a:pt x="12983" y="10867"/>
                    <a:pt x="12780" y="10867"/>
                  </a:cubicBezTo>
                  <a:close/>
                  <a:moveTo>
                    <a:pt x="14204" y="12495"/>
                  </a:moveTo>
                  <a:cubicBezTo>
                    <a:pt x="13960" y="12495"/>
                    <a:pt x="13756" y="12698"/>
                    <a:pt x="13756" y="12943"/>
                  </a:cubicBezTo>
                  <a:cubicBezTo>
                    <a:pt x="13756" y="13187"/>
                    <a:pt x="13960" y="13390"/>
                    <a:pt x="14204" y="13390"/>
                  </a:cubicBezTo>
                  <a:cubicBezTo>
                    <a:pt x="14448" y="13390"/>
                    <a:pt x="14652" y="13187"/>
                    <a:pt x="14652" y="12943"/>
                  </a:cubicBezTo>
                  <a:cubicBezTo>
                    <a:pt x="14652" y="12698"/>
                    <a:pt x="14448" y="12495"/>
                    <a:pt x="14204" y="12495"/>
                  </a:cubicBezTo>
                  <a:close/>
                  <a:moveTo>
                    <a:pt x="15547" y="12495"/>
                  </a:moveTo>
                  <a:cubicBezTo>
                    <a:pt x="15303" y="12495"/>
                    <a:pt x="15099" y="12698"/>
                    <a:pt x="15099" y="12943"/>
                  </a:cubicBezTo>
                  <a:cubicBezTo>
                    <a:pt x="15099" y="13187"/>
                    <a:pt x="15303" y="13390"/>
                    <a:pt x="15547" y="13390"/>
                  </a:cubicBezTo>
                  <a:cubicBezTo>
                    <a:pt x="15791" y="13390"/>
                    <a:pt x="15995" y="13187"/>
                    <a:pt x="15995" y="12943"/>
                  </a:cubicBezTo>
                  <a:cubicBezTo>
                    <a:pt x="15995" y="12698"/>
                    <a:pt x="15791" y="12495"/>
                    <a:pt x="15547" y="12495"/>
                  </a:cubicBezTo>
                  <a:close/>
                  <a:moveTo>
                    <a:pt x="16890" y="12495"/>
                  </a:moveTo>
                  <a:cubicBezTo>
                    <a:pt x="16646" y="12495"/>
                    <a:pt x="16442" y="12698"/>
                    <a:pt x="16442" y="12943"/>
                  </a:cubicBezTo>
                  <a:cubicBezTo>
                    <a:pt x="16442" y="13187"/>
                    <a:pt x="16646" y="13390"/>
                    <a:pt x="16890" y="13390"/>
                  </a:cubicBezTo>
                  <a:cubicBezTo>
                    <a:pt x="17134" y="13390"/>
                    <a:pt x="17338" y="13187"/>
                    <a:pt x="17338" y="12943"/>
                  </a:cubicBezTo>
                  <a:cubicBezTo>
                    <a:pt x="17338" y="12698"/>
                    <a:pt x="17134" y="12495"/>
                    <a:pt x="16890" y="12495"/>
                  </a:cubicBezTo>
                  <a:close/>
                  <a:moveTo>
                    <a:pt x="18233" y="12495"/>
                  </a:moveTo>
                  <a:cubicBezTo>
                    <a:pt x="17989" y="12495"/>
                    <a:pt x="17785" y="12698"/>
                    <a:pt x="17785" y="12943"/>
                  </a:cubicBezTo>
                  <a:cubicBezTo>
                    <a:pt x="17785" y="13187"/>
                    <a:pt x="17989" y="13390"/>
                    <a:pt x="18233" y="13390"/>
                  </a:cubicBezTo>
                  <a:cubicBezTo>
                    <a:pt x="18477" y="13390"/>
                    <a:pt x="18681" y="13187"/>
                    <a:pt x="18681" y="12943"/>
                  </a:cubicBezTo>
                  <a:cubicBezTo>
                    <a:pt x="18681" y="12698"/>
                    <a:pt x="18477" y="12495"/>
                    <a:pt x="18233" y="12495"/>
                  </a:cubicBezTo>
                  <a:close/>
                  <a:moveTo>
                    <a:pt x="19576" y="12495"/>
                  </a:moveTo>
                  <a:cubicBezTo>
                    <a:pt x="19332" y="12495"/>
                    <a:pt x="19128" y="12698"/>
                    <a:pt x="19128" y="12943"/>
                  </a:cubicBezTo>
                  <a:cubicBezTo>
                    <a:pt x="19128" y="13187"/>
                    <a:pt x="19332" y="13390"/>
                    <a:pt x="19576" y="13390"/>
                  </a:cubicBezTo>
                  <a:cubicBezTo>
                    <a:pt x="19820" y="13390"/>
                    <a:pt x="20024" y="13187"/>
                    <a:pt x="20024" y="12943"/>
                  </a:cubicBezTo>
                  <a:cubicBezTo>
                    <a:pt x="20024" y="12698"/>
                    <a:pt x="19820" y="12495"/>
                    <a:pt x="19576" y="12495"/>
                  </a:cubicBezTo>
                  <a:close/>
                  <a:moveTo>
                    <a:pt x="20919" y="12495"/>
                  </a:moveTo>
                  <a:cubicBezTo>
                    <a:pt x="20675" y="12495"/>
                    <a:pt x="20471" y="12698"/>
                    <a:pt x="20471" y="12943"/>
                  </a:cubicBezTo>
                  <a:cubicBezTo>
                    <a:pt x="20471" y="13187"/>
                    <a:pt x="20675" y="13390"/>
                    <a:pt x="20919" y="13390"/>
                  </a:cubicBezTo>
                  <a:cubicBezTo>
                    <a:pt x="21163" y="13390"/>
                    <a:pt x="21367" y="13187"/>
                    <a:pt x="21367" y="12943"/>
                  </a:cubicBezTo>
                  <a:cubicBezTo>
                    <a:pt x="21367" y="12698"/>
                    <a:pt x="21163" y="12495"/>
                    <a:pt x="20919" y="12495"/>
                  </a:cubicBezTo>
                  <a:close/>
                  <a:moveTo>
                    <a:pt x="367" y="12658"/>
                  </a:moveTo>
                  <a:cubicBezTo>
                    <a:pt x="163" y="12658"/>
                    <a:pt x="1" y="12821"/>
                    <a:pt x="1" y="13065"/>
                  </a:cubicBezTo>
                  <a:cubicBezTo>
                    <a:pt x="1" y="13268"/>
                    <a:pt x="163" y="13431"/>
                    <a:pt x="367" y="13431"/>
                  </a:cubicBezTo>
                  <a:lnTo>
                    <a:pt x="1954" y="13431"/>
                  </a:lnTo>
                  <a:cubicBezTo>
                    <a:pt x="2158" y="13431"/>
                    <a:pt x="2361" y="13268"/>
                    <a:pt x="2361" y="13065"/>
                  </a:cubicBezTo>
                  <a:cubicBezTo>
                    <a:pt x="2361" y="12821"/>
                    <a:pt x="2158" y="12658"/>
                    <a:pt x="1954" y="12658"/>
                  </a:cubicBezTo>
                  <a:close/>
                  <a:moveTo>
                    <a:pt x="8669" y="12658"/>
                  </a:moveTo>
                  <a:cubicBezTo>
                    <a:pt x="8425" y="12658"/>
                    <a:pt x="8262" y="12821"/>
                    <a:pt x="8262" y="13065"/>
                  </a:cubicBezTo>
                  <a:cubicBezTo>
                    <a:pt x="8262" y="13268"/>
                    <a:pt x="8425" y="13431"/>
                    <a:pt x="8669" y="13431"/>
                  </a:cubicBezTo>
                  <a:lnTo>
                    <a:pt x="12780" y="13431"/>
                  </a:lnTo>
                  <a:cubicBezTo>
                    <a:pt x="12983" y="13431"/>
                    <a:pt x="13146" y="13268"/>
                    <a:pt x="13146" y="13065"/>
                  </a:cubicBezTo>
                  <a:cubicBezTo>
                    <a:pt x="13146" y="12821"/>
                    <a:pt x="12983" y="12658"/>
                    <a:pt x="12780" y="12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3"/>
            <p:cNvSpPr/>
            <p:nvPr/>
          </p:nvSpPr>
          <p:spPr>
            <a:xfrm>
              <a:off x="2700975" y="3313800"/>
              <a:ext cx="534175" cy="334775"/>
            </a:xfrm>
            <a:custGeom>
              <a:avLst/>
              <a:gdLst/>
              <a:ahLst/>
              <a:cxnLst/>
              <a:rect l="l" t="t" r="r" b="b"/>
              <a:pathLst>
                <a:path w="21367" h="13391" extrusionOk="0">
                  <a:moveTo>
                    <a:pt x="367" y="41"/>
                  </a:moveTo>
                  <a:cubicBezTo>
                    <a:pt x="163" y="41"/>
                    <a:pt x="1" y="204"/>
                    <a:pt x="1" y="448"/>
                  </a:cubicBezTo>
                  <a:cubicBezTo>
                    <a:pt x="1" y="652"/>
                    <a:pt x="163" y="815"/>
                    <a:pt x="367" y="815"/>
                  </a:cubicBezTo>
                  <a:lnTo>
                    <a:pt x="1954" y="815"/>
                  </a:lnTo>
                  <a:cubicBezTo>
                    <a:pt x="2158" y="815"/>
                    <a:pt x="2361" y="652"/>
                    <a:pt x="2361" y="448"/>
                  </a:cubicBezTo>
                  <a:cubicBezTo>
                    <a:pt x="2361" y="204"/>
                    <a:pt x="2158" y="41"/>
                    <a:pt x="1954" y="41"/>
                  </a:cubicBezTo>
                  <a:close/>
                  <a:moveTo>
                    <a:pt x="3704" y="41"/>
                  </a:moveTo>
                  <a:cubicBezTo>
                    <a:pt x="3501" y="41"/>
                    <a:pt x="3338" y="204"/>
                    <a:pt x="3338" y="448"/>
                  </a:cubicBezTo>
                  <a:cubicBezTo>
                    <a:pt x="3338" y="652"/>
                    <a:pt x="3501" y="815"/>
                    <a:pt x="3704" y="815"/>
                  </a:cubicBezTo>
                  <a:lnTo>
                    <a:pt x="7855" y="815"/>
                  </a:lnTo>
                  <a:cubicBezTo>
                    <a:pt x="8059" y="815"/>
                    <a:pt x="8222" y="652"/>
                    <a:pt x="8222" y="448"/>
                  </a:cubicBezTo>
                  <a:cubicBezTo>
                    <a:pt x="8222" y="204"/>
                    <a:pt x="8059" y="41"/>
                    <a:pt x="7855" y="41"/>
                  </a:cubicBezTo>
                  <a:close/>
                  <a:moveTo>
                    <a:pt x="9605" y="1"/>
                  </a:moveTo>
                  <a:cubicBezTo>
                    <a:pt x="9361" y="1"/>
                    <a:pt x="9158" y="204"/>
                    <a:pt x="9158" y="448"/>
                  </a:cubicBezTo>
                  <a:cubicBezTo>
                    <a:pt x="9158" y="693"/>
                    <a:pt x="9361" y="896"/>
                    <a:pt x="9605" y="896"/>
                  </a:cubicBezTo>
                  <a:cubicBezTo>
                    <a:pt x="9849" y="896"/>
                    <a:pt x="10053" y="693"/>
                    <a:pt x="10053" y="448"/>
                  </a:cubicBezTo>
                  <a:cubicBezTo>
                    <a:pt x="10053" y="204"/>
                    <a:pt x="9849" y="1"/>
                    <a:pt x="9605" y="1"/>
                  </a:cubicBezTo>
                  <a:close/>
                  <a:moveTo>
                    <a:pt x="10948" y="1"/>
                  </a:moveTo>
                  <a:cubicBezTo>
                    <a:pt x="10704" y="1"/>
                    <a:pt x="10501" y="204"/>
                    <a:pt x="10501" y="448"/>
                  </a:cubicBezTo>
                  <a:cubicBezTo>
                    <a:pt x="10501" y="693"/>
                    <a:pt x="10704" y="896"/>
                    <a:pt x="10948" y="896"/>
                  </a:cubicBezTo>
                  <a:cubicBezTo>
                    <a:pt x="11192" y="896"/>
                    <a:pt x="11396" y="693"/>
                    <a:pt x="11396" y="448"/>
                  </a:cubicBezTo>
                  <a:cubicBezTo>
                    <a:pt x="11396" y="204"/>
                    <a:pt x="11192" y="1"/>
                    <a:pt x="10948" y="1"/>
                  </a:cubicBezTo>
                  <a:close/>
                  <a:moveTo>
                    <a:pt x="12291" y="1"/>
                  </a:moveTo>
                  <a:cubicBezTo>
                    <a:pt x="12047" y="1"/>
                    <a:pt x="11844" y="204"/>
                    <a:pt x="11844" y="448"/>
                  </a:cubicBezTo>
                  <a:cubicBezTo>
                    <a:pt x="11844" y="693"/>
                    <a:pt x="12047" y="896"/>
                    <a:pt x="12291" y="896"/>
                  </a:cubicBezTo>
                  <a:cubicBezTo>
                    <a:pt x="12535" y="896"/>
                    <a:pt x="12739" y="693"/>
                    <a:pt x="12739" y="448"/>
                  </a:cubicBezTo>
                  <a:cubicBezTo>
                    <a:pt x="12739" y="204"/>
                    <a:pt x="12535" y="1"/>
                    <a:pt x="12291" y="1"/>
                  </a:cubicBezTo>
                  <a:close/>
                  <a:moveTo>
                    <a:pt x="13634" y="1"/>
                  </a:moveTo>
                  <a:cubicBezTo>
                    <a:pt x="13390" y="1"/>
                    <a:pt x="13187" y="204"/>
                    <a:pt x="13187" y="448"/>
                  </a:cubicBezTo>
                  <a:cubicBezTo>
                    <a:pt x="13187" y="693"/>
                    <a:pt x="13390" y="896"/>
                    <a:pt x="13634" y="896"/>
                  </a:cubicBezTo>
                  <a:cubicBezTo>
                    <a:pt x="13878" y="896"/>
                    <a:pt x="14082" y="693"/>
                    <a:pt x="14082" y="448"/>
                  </a:cubicBezTo>
                  <a:cubicBezTo>
                    <a:pt x="14082" y="204"/>
                    <a:pt x="13878" y="1"/>
                    <a:pt x="13634" y="1"/>
                  </a:cubicBezTo>
                  <a:close/>
                  <a:moveTo>
                    <a:pt x="14977" y="1"/>
                  </a:moveTo>
                  <a:cubicBezTo>
                    <a:pt x="14733" y="1"/>
                    <a:pt x="14530" y="204"/>
                    <a:pt x="14530" y="448"/>
                  </a:cubicBezTo>
                  <a:cubicBezTo>
                    <a:pt x="14530" y="693"/>
                    <a:pt x="14733" y="896"/>
                    <a:pt x="14977" y="896"/>
                  </a:cubicBezTo>
                  <a:cubicBezTo>
                    <a:pt x="15221" y="896"/>
                    <a:pt x="15425" y="693"/>
                    <a:pt x="15425" y="448"/>
                  </a:cubicBezTo>
                  <a:cubicBezTo>
                    <a:pt x="15425" y="204"/>
                    <a:pt x="15221" y="1"/>
                    <a:pt x="14977" y="1"/>
                  </a:cubicBezTo>
                  <a:close/>
                  <a:moveTo>
                    <a:pt x="16320" y="1"/>
                  </a:moveTo>
                  <a:cubicBezTo>
                    <a:pt x="16076" y="1"/>
                    <a:pt x="15873" y="204"/>
                    <a:pt x="15873" y="448"/>
                  </a:cubicBezTo>
                  <a:cubicBezTo>
                    <a:pt x="15873" y="693"/>
                    <a:pt x="16076" y="896"/>
                    <a:pt x="16320" y="896"/>
                  </a:cubicBezTo>
                  <a:cubicBezTo>
                    <a:pt x="16564" y="896"/>
                    <a:pt x="16768" y="693"/>
                    <a:pt x="16768" y="448"/>
                  </a:cubicBezTo>
                  <a:cubicBezTo>
                    <a:pt x="16768" y="204"/>
                    <a:pt x="16564" y="1"/>
                    <a:pt x="16320" y="1"/>
                  </a:cubicBezTo>
                  <a:close/>
                  <a:moveTo>
                    <a:pt x="367" y="1832"/>
                  </a:moveTo>
                  <a:cubicBezTo>
                    <a:pt x="163" y="1832"/>
                    <a:pt x="1" y="2036"/>
                    <a:pt x="1" y="2239"/>
                  </a:cubicBezTo>
                  <a:cubicBezTo>
                    <a:pt x="1" y="2443"/>
                    <a:pt x="163" y="2605"/>
                    <a:pt x="367" y="2605"/>
                  </a:cubicBezTo>
                  <a:lnTo>
                    <a:pt x="1954" y="2605"/>
                  </a:lnTo>
                  <a:cubicBezTo>
                    <a:pt x="2158" y="2605"/>
                    <a:pt x="2361" y="2443"/>
                    <a:pt x="2361" y="2239"/>
                  </a:cubicBezTo>
                  <a:cubicBezTo>
                    <a:pt x="2361" y="2036"/>
                    <a:pt x="2158" y="1832"/>
                    <a:pt x="1954" y="1832"/>
                  </a:cubicBezTo>
                  <a:close/>
                  <a:moveTo>
                    <a:pt x="3704" y="1832"/>
                  </a:moveTo>
                  <a:cubicBezTo>
                    <a:pt x="3501" y="1832"/>
                    <a:pt x="3338" y="2036"/>
                    <a:pt x="3338" y="2239"/>
                  </a:cubicBezTo>
                  <a:cubicBezTo>
                    <a:pt x="3338" y="2443"/>
                    <a:pt x="3501" y="2605"/>
                    <a:pt x="3704" y="2605"/>
                  </a:cubicBezTo>
                  <a:lnTo>
                    <a:pt x="7855" y="2605"/>
                  </a:lnTo>
                  <a:cubicBezTo>
                    <a:pt x="8059" y="2605"/>
                    <a:pt x="8222" y="2443"/>
                    <a:pt x="8222" y="2239"/>
                  </a:cubicBezTo>
                  <a:cubicBezTo>
                    <a:pt x="8222" y="2036"/>
                    <a:pt x="8059" y="1832"/>
                    <a:pt x="7855" y="1832"/>
                  </a:cubicBezTo>
                  <a:close/>
                  <a:moveTo>
                    <a:pt x="367" y="3663"/>
                  </a:moveTo>
                  <a:cubicBezTo>
                    <a:pt x="163" y="3663"/>
                    <a:pt x="1" y="3826"/>
                    <a:pt x="1" y="4030"/>
                  </a:cubicBezTo>
                  <a:cubicBezTo>
                    <a:pt x="1" y="4233"/>
                    <a:pt x="163" y="4437"/>
                    <a:pt x="367" y="4437"/>
                  </a:cubicBezTo>
                  <a:lnTo>
                    <a:pt x="1954" y="4437"/>
                  </a:lnTo>
                  <a:cubicBezTo>
                    <a:pt x="2158" y="4437"/>
                    <a:pt x="2361" y="4233"/>
                    <a:pt x="2361" y="4030"/>
                  </a:cubicBezTo>
                  <a:cubicBezTo>
                    <a:pt x="2361" y="3826"/>
                    <a:pt x="2158" y="3663"/>
                    <a:pt x="1954" y="3663"/>
                  </a:cubicBezTo>
                  <a:close/>
                  <a:moveTo>
                    <a:pt x="3704" y="3663"/>
                  </a:moveTo>
                  <a:cubicBezTo>
                    <a:pt x="3501" y="3663"/>
                    <a:pt x="3338" y="3826"/>
                    <a:pt x="3338" y="4030"/>
                  </a:cubicBezTo>
                  <a:cubicBezTo>
                    <a:pt x="3338" y="4233"/>
                    <a:pt x="3501" y="4437"/>
                    <a:pt x="3704" y="4437"/>
                  </a:cubicBezTo>
                  <a:lnTo>
                    <a:pt x="7855" y="4437"/>
                  </a:lnTo>
                  <a:cubicBezTo>
                    <a:pt x="8059" y="4437"/>
                    <a:pt x="8222" y="4233"/>
                    <a:pt x="8222" y="4030"/>
                  </a:cubicBezTo>
                  <a:cubicBezTo>
                    <a:pt x="8222" y="3826"/>
                    <a:pt x="8059" y="3663"/>
                    <a:pt x="7855" y="3663"/>
                  </a:cubicBezTo>
                  <a:close/>
                  <a:moveTo>
                    <a:pt x="9605" y="3582"/>
                  </a:moveTo>
                  <a:cubicBezTo>
                    <a:pt x="9361" y="3582"/>
                    <a:pt x="9158" y="3786"/>
                    <a:pt x="9158" y="4030"/>
                  </a:cubicBezTo>
                  <a:cubicBezTo>
                    <a:pt x="9158" y="4274"/>
                    <a:pt x="9361" y="4477"/>
                    <a:pt x="9605" y="4477"/>
                  </a:cubicBezTo>
                  <a:cubicBezTo>
                    <a:pt x="9849" y="4477"/>
                    <a:pt x="10053" y="4274"/>
                    <a:pt x="10053" y="4030"/>
                  </a:cubicBezTo>
                  <a:cubicBezTo>
                    <a:pt x="10053" y="3786"/>
                    <a:pt x="9849" y="3582"/>
                    <a:pt x="9605" y="3582"/>
                  </a:cubicBezTo>
                  <a:close/>
                  <a:moveTo>
                    <a:pt x="10948" y="3582"/>
                  </a:moveTo>
                  <a:cubicBezTo>
                    <a:pt x="10704" y="3582"/>
                    <a:pt x="10501" y="3786"/>
                    <a:pt x="10501" y="4030"/>
                  </a:cubicBezTo>
                  <a:cubicBezTo>
                    <a:pt x="10501" y="4274"/>
                    <a:pt x="10704" y="4477"/>
                    <a:pt x="10948" y="4477"/>
                  </a:cubicBezTo>
                  <a:cubicBezTo>
                    <a:pt x="11192" y="4477"/>
                    <a:pt x="11396" y="4274"/>
                    <a:pt x="11396" y="4030"/>
                  </a:cubicBezTo>
                  <a:cubicBezTo>
                    <a:pt x="11396" y="3786"/>
                    <a:pt x="11192" y="3582"/>
                    <a:pt x="10948" y="3582"/>
                  </a:cubicBezTo>
                  <a:close/>
                  <a:moveTo>
                    <a:pt x="12291" y="3582"/>
                  </a:moveTo>
                  <a:cubicBezTo>
                    <a:pt x="12047" y="3582"/>
                    <a:pt x="11844" y="3786"/>
                    <a:pt x="11844" y="4030"/>
                  </a:cubicBezTo>
                  <a:cubicBezTo>
                    <a:pt x="11844" y="4274"/>
                    <a:pt x="12047" y="4477"/>
                    <a:pt x="12291" y="4477"/>
                  </a:cubicBezTo>
                  <a:cubicBezTo>
                    <a:pt x="12535" y="4477"/>
                    <a:pt x="12739" y="4274"/>
                    <a:pt x="12739" y="4030"/>
                  </a:cubicBezTo>
                  <a:cubicBezTo>
                    <a:pt x="12739" y="3786"/>
                    <a:pt x="12535" y="3582"/>
                    <a:pt x="12291" y="3582"/>
                  </a:cubicBezTo>
                  <a:close/>
                  <a:moveTo>
                    <a:pt x="13634" y="3582"/>
                  </a:moveTo>
                  <a:cubicBezTo>
                    <a:pt x="13390" y="3582"/>
                    <a:pt x="13187" y="3786"/>
                    <a:pt x="13187" y="4030"/>
                  </a:cubicBezTo>
                  <a:cubicBezTo>
                    <a:pt x="13187" y="4274"/>
                    <a:pt x="13390" y="4477"/>
                    <a:pt x="13634" y="4477"/>
                  </a:cubicBezTo>
                  <a:cubicBezTo>
                    <a:pt x="13878" y="4477"/>
                    <a:pt x="14082" y="4274"/>
                    <a:pt x="14082" y="4030"/>
                  </a:cubicBezTo>
                  <a:cubicBezTo>
                    <a:pt x="14082" y="3786"/>
                    <a:pt x="13878" y="3582"/>
                    <a:pt x="13634" y="3582"/>
                  </a:cubicBezTo>
                  <a:close/>
                  <a:moveTo>
                    <a:pt x="14977" y="3582"/>
                  </a:moveTo>
                  <a:cubicBezTo>
                    <a:pt x="14733" y="3582"/>
                    <a:pt x="14530" y="3786"/>
                    <a:pt x="14530" y="4030"/>
                  </a:cubicBezTo>
                  <a:cubicBezTo>
                    <a:pt x="14530" y="4274"/>
                    <a:pt x="14733" y="4477"/>
                    <a:pt x="14977" y="4477"/>
                  </a:cubicBezTo>
                  <a:cubicBezTo>
                    <a:pt x="15221" y="4477"/>
                    <a:pt x="15425" y="4274"/>
                    <a:pt x="15425" y="4030"/>
                  </a:cubicBezTo>
                  <a:cubicBezTo>
                    <a:pt x="15425" y="3786"/>
                    <a:pt x="15221" y="3582"/>
                    <a:pt x="14977" y="3582"/>
                  </a:cubicBezTo>
                  <a:close/>
                  <a:moveTo>
                    <a:pt x="16320" y="3582"/>
                  </a:moveTo>
                  <a:cubicBezTo>
                    <a:pt x="16076" y="3582"/>
                    <a:pt x="15873" y="3786"/>
                    <a:pt x="15873" y="4030"/>
                  </a:cubicBezTo>
                  <a:cubicBezTo>
                    <a:pt x="15873" y="4274"/>
                    <a:pt x="16076" y="4477"/>
                    <a:pt x="16320" y="4477"/>
                  </a:cubicBezTo>
                  <a:cubicBezTo>
                    <a:pt x="16564" y="4477"/>
                    <a:pt x="16768" y="4274"/>
                    <a:pt x="16768" y="4030"/>
                  </a:cubicBezTo>
                  <a:cubicBezTo>
                    <a:pt x="16768" y="3786"/>
                    <a:pt x="16564" y="3582"/>
                    <a:pt x="16320" y="3582"/>
                  </a:cubicBezTo>
                  <a:close/>
                  <a:moveTo>
                    <a:pt x="367" y="5454"/>
                  </a:moveTo>
                  <a:cubicBezTo>
                    <a:pt x="163" y="5454"/>
                    <a:pt x="1" y="5617"/>
                    <a:pt x="1" y="5820"/>
                  </a:cubicBezTo>
                  <a:cubicBezTo>
                    <a:pt x="1" y="6024"/>
                    <a:pt x="163" y="6227"/>
                    <a:pt x="367" y="6227"/>
                  </a:cubicBezTo>
                  <a:lnTo>
                    <a:pt x="1954" y="6227"/>
                  </a:lnTo>
                  <a:cubicBezTo>
                    <a:pt x="2158" y="6227"/>
                    <a:pt x="2361" y="6024"/>
                    <a:pt x="2361" y="5820"/>
                  </a:cubicBezTo>
                  <a:cubicBezTo>
                    <a:pt x="2361" y="5617"/>
                    <a:pt x="2158" y="5454"/>
                    <a:pt x="1954" y="5454"/>
                  </a:cubicBezTo>
                  <a:close/>
                  <a:moveTo>
                    <a:pt x="3704" y="5454"/>
                  </a:moveTo>
                  <a:cubicBezTo>
                    <a:pt x="3501" y="5454"/>
                    <a:pt x="3338" y="5617"/>
                    <a:pt x="3338" y="5820"/>
                  </a:cubicBezTo>
                  <a:cubicBezTo>
                    <a:pt x="3338" y="6024"/>
                    <a:pt x="3501" y="6227"/>
                    <a:pt x="3704" y="6227"/>
                  </a:cubicBezTo>
                  <a:lnTo>
                    <a:pt x="7855" y="6227"/>
                  </a:lnTo>
                  <a:cubicBezTo>
                    <a:pt x="8059" y="6227"/>
                    <a:pt x="8222" y="6024"/>
                    <a:pt x="8222" y="5820"/>
                  </a:cubicBezTo>
                  <a:cubicBezTo>
                    <a:pt x="8222" y="5617"/>
                    <a:pt x="8059" y="5454"/>
                    <a:pt x="7855" y="5454"/>
                  </a:cubicBezTo>
                  <a:close/>
                  <a:moveTo>
                    <a:pt x="367" y="7245"/>
                  </a:moveTo>
                  <a:cubicBezTo>
                    <a:pt x="163" y="7245"/>
                    <a:pt x="1" y="7408"/>
                    <a:pt x="1" y="7611"/>
                  </a:cubicBezTo>
                  <a:cubicBezTo>
                    <a:pt x="1" y="7855"/>
                    <a:pt x="163" y="8018"/>
                    <a:pt x="367" y="8018"/>
                  </a:cubicBezTo>
                  <a:lnTo>
                    <a:pt x="1954" y="8018"/>
                  </a:lnTo>
                  <a:cubicBezTo>
                    <a:pt x="2158" y="8018"/>
                    <a:pt x="2361" y="7855"/>
                    <a:pt x="2361" y="7611"/>
                  </a:cubicBezTo>
                  <a:cubicBezTo>
                    <a:pt x="2361" y="7408"/>
                    <a:pt x="2158" y="7245"/>
                    <a:pt x="1954" y="7245"/>
                  </a:cubicBezTo>
                  <a:close/>
                  <a:moveTo>
                    <a:pt x="3704" y="7245"/>
                  </a:moveTo>
                  <a:cubicBezTo>
                    <a:pt x="3501" y="7245"/>
                    <a:pt x="3338" y="7408"/>
                    <a:pt x="3338" y="7611"/>
                  </a:cubicBezTo>
                  <a:cubicBezTo>
                    <a:pt x="3338" y="7855"/>
                    <a:pt x="3501" y="8018"/>
                    <a:pt x="3704" y="8018"/>
                  </a:cubicBezTo>
                  <a:lnTo>
                    <a:pt x="7855" y="8018"/>
                  </a:lnTo>
                  <a:cubicBezTo>
                    <a:pt x="8059" y="8018"/>
                    <a:pt x="8222" y="7855"/>
                    <a:pt x="8222" y="7611"/>
                  </a:cubicBezTo>
                  <a:cubicBezTo>
                    <a:pt x="8222" y="7408"/>
                    <a:pt x="8059" y="7245"/>
                    <a:pt x="7855" y="7245"/>
                  </a:cubicBezTo>
                  <a:close/>
                  <a:moveTo>
                    <a:pt x="14204" y="8751"/>
                  </a:moveTo>
                  <a:cubicBezTo>
                    <a:pt x="13960" y="8751"/>
                    <a:pt x="13756" y="8954"/>
                    <a:pt x="13756" y="9198"/>
                  </a:cubicBezTo>
                  <a:cubicBezTo>
                    <a:pt x="13756" y="9442"/>
                    <a:pt x="13960" y="9646"/>
                    <a:pt x="14204" y="9646"/>
                  </a:cubicBezTo>
                  <a:cubicBezTo>
                    <a:pt x="14448" y="9646"/>
                    <a:pt x="14652" y="9442"/>
                    <a:pt x="14652" y="9198"/>
                  </a:cubicBezTo>
                  <a:cubicBezTo>
                    <a:pt x="14652" y="8954"/>
                    <a:pt x="14448" y="8751"/>
                    <a:pt x="14204" y="8751"/>
                  </a:cubicBezTo>
                  <a:close/>
                  <a:moveTo>
                    <a:pt x="15547" y="8751"/>
                  </a:moveTo>
                  <a:cubicBezTo>
                    <a:pt x="15303" y="8751"/>
                    <a:pt x="15099" y="8954"/>
                    <a:pt x="15099" y="9198"/>
                  </a:cubicBezTo>
                  <a:cubicBezTo>
                    <a:pt x="15099" y="9442"/>
                    <a:pt x="15303" y="9646"/>
                    <a:pt x="15547" y="9646"/>
                  </a:cubicBezTo>
                  <a:cubicBezTo>
                    <a:pt x="15791" y="9646"/>
                    <a:pt x="15995" y="9442"/>
                    <a:pt x="15995" y="9198"/>
                  </a:cubicBezTo>
                  <a:cubicBezTo>
                    <a:pt x="15995" y="8954"/>
                    <a:pt x="15791" y="8751"/>
                    <a:pt x="15547" y="8751"/>
                  </a:cubicBezTo>
                  <a:close/>
                  <a:moveTo>
                    <a:pt x="16890" y="8751"/>
                  </a:moveTo>
                  <a:cubicBezTo>
                    <a:pt x="16646" y="8751"/>
                    <a:pt x="16442" y="8954"/>
                    <a:pt x="16442" y="9198"/>
                  </a:cubicBezTo>
                  <a:cubicBezTo>
                    <a:pt x="16442" y="9442"/>
                    <a:pt x="16646" y="9646"/>
                    <a:pt x="16890" y="9646"/>
                  </a:cubicBezTo>
                  <a:cubicBezTo>
                    <a:pt x="17134" y="9646"/>
                    <a:pt x="17338" y="9442"/>
                    <a:pt x="17338" y="9198"/>
                  </a:cubicBezTo>
                  <a:cubicBezTo>
                    <a:pt x="17338" y="8954"/>
                    <a:pt x="17134" y="8751"/>
                    <a:pt x="16890" y="8751"/>
                  </a:cubicBezTo>
                  <a:close/>
                  <a:moveTo>
                    <a:pt x="18233" y="8751"/>
                  </a:moveTo>
                  <a:cubicBezTo>
                    <a:pt x="17989" y="8751"/>
                    <a:pt x="17785" y="8954"/>
                    <a:pt x="17785" y="9198"/>
                  </a:cubicBezTo>
                  <a:cubicBezTo>
                    <a:pt x="17785" y="9442"/>
                    <a:pt x="17989" y="9646"/>
                    <a:pt x="18233" y="9646"/>
                  </a:cubicBezTo>
                  <a:cubicBezTo>
                    <a:pt x="18477" y="9646"/>
                    <a:pt x="18681" y="9442"/>
                    <a:pt x="18681" y="9198"/>
                  </a:cubicBezTo>
                  <a:cubicBezTo>
                    <a:pt x="18681" y="8954"/>
                    <a:pt x="18477" y="8751"/>
                    <a:pt x="18233" y="8751"/>
                  </a:cubicBezTo>
                  <a:close/>
                  <a:moveTo>
                    <a:pt x="19576" y="8751"/>
                  </a:moveTo>
                  <a:cubicBezTo>
                    <a:pt x="19332" y="8751"/>
                    <a:pt x="19128" y="8954"/>
                    <a:pt x="19128" y="9198"/>
                  </a:cubicBezTo>
                  <a:cubicBezTo>
                    <a:pt x="19128" y="9442"/>
                    <a:pt x="19332" y="9646"/>
                    <a:pt x="19576" y="9646"/>
                  </a:cubicBezTo>
                  <a:cubicBezTo>
                    <a:pt x="19820" y="9646"/>
                    <a:pt x="20024" y="9442"/>
                    <a:pt x="20024" y="9198"/>
                  </a:cubicBezTo>
                  <a:cubicBezTo>
                    <a:pt x="20024" y="8954"/>
                    <a:pt x="19820" y="8751"/>
                    <a:pt x="19576" y="8751"/>
                  </a:cubicBezTo>
                  <a:close/>
                  <a:moveTo>
                    <a:pt x="20919" y="8751"/>
                  </a:moveTo>
                  <a:cubicBezTo>
                    <a:pt x="20675" y="8751"/>
                    <a:pt x="20471" y="8954"/>
                    <a:pt x="20471" y="9198"/>
                  </a:cubicBezTo>
                  <a:cubicBezTo>
                    <a:pt x="20471" y="9442"/>
                    <a:pt x="20675" y="9646"/>
                    <a:pt x="20919" y="9646"/>
                  </a:cubicBezTo>
                  <a:cubicBezTo>
                    <a:pt x="21163" y="9646"/>
                    <a:pt x="21367" y="9442"/>
                    <a:pt x="21367" y="9198"/>
                  </a:cubicBezTo>
                  <a:cubicBezTo>
                    <a:pt x="21367" y="8954"/>
                    <a:pt x="21163" y="8751"/>
                    <a:pt x="20919" y="8751"/>
                  </a:cubicBezTo>
                  <a:close/>
                  <a:moveTo>
                    <a:pt x="367" y="9035"/>
                  </a:moveTo>
                  <a:cubicBezTo>
                    <a:pt x="163" y="9035"/>
                    <a:pt x="1" y="9198"/>
                    <a:pt x="1" y="9402"/>
                  </a:cubicBezTo>
                  <a:cubicBezTo>
                    <a:pt x="1" y="9646"/>
                    <a:pt x="163" y="9809"/>
                    <a:pt x="367" y="9809"/>
                  </a:cubicBezTo>
                  <a:lnTo>
                    <a:pt x="1954" y="9809"/>
                  </a:lnTo>
                  <a:cubicBezTo>
                    <a:pt x="2158" y="9809"/>
                    <a:pt x="2361" y="9646"/>
                    <a:pt x="2361" y="9402"/>
                  </a:cubicBezTo>
                  <a:cubicBezTo>
                    <a:pt x="2361" y="9198"/>
                    <a:pt x="2158" y="9035"/>
                    <a:pt x="1954" y="9035"/>
                  </a:cubicBezTo>
                  <a:close/>
                  <a:moveTo>
                    <a:pt x="8669" y="9035"/>
                  </a:moveTo>
                  <a:cubicBezTo>
                    <a:pt x="8425" y="9035"/>
                    <a:pt x="8262" y="9198"/>
                    <a:pt x="8262" y="9402"/>
                  </a:cubicBezTo>
                  <a:cubicBezTo>
                    <a:pt x="8262" y="9646"/>
                    <a:pt x="8425" y="9809"/>
                    <a:pt x="8669" y="9809"/>
                  </a:cubicBezTo>
                  <a:lnTo>
                    <a:pt x="12780" y="9809"/>
                  </a:lnTo>
                  <a:cubicBezTo>
                    <a:pt x="12983" y="9809"/>
                    <a:pt x="13146" y="9646"/>
                    <a:pt x="13146" y="9402"/>
                  </a:cubicBezTo>
                  <a:cubicBezTo>
                    <a:pt x="13146" y="9198"/>
                    <a:pt x="12983" y="9035"/>
                    <a:pt x="12780" y="9035"/>
                  </a:cubicBezTo>
                  <a:close/>
                  <a:moveTo>
                    <a:pt x="367" y="10826"/>
                  </a:moveTo>
                  <a:cubicBezTo>
                    <a:pt x="163" y="10826"/>
                    <a:pt x="1" y="10989"/>
                    <a:pt x="1" y="11233"/>
                  </a:cubicBezTo>
                  <a:cubicBezTo>
                    <a:pt x="1" y="11437"/>
                    <a:pt x="163" y="11599"/>
                    <a:pt x="367" y="11599"/>
                  </a:cubicBezTo>
                  <a:lnTo>
                    <a:pt x="1954" y="11599"/>
                  </a:lnTo>
                  <a:cubicBezTo>
                    <a:pt x="2158" y="11599"/>
                    <a:pt x="2361" y="11437"/>
                    <a:pt x="2361" y="11233"/>
                  </a:cubicBezTo>
                  <a:cubicBezTo>
                    <a:pt x="2361" y="10989"/>
                    <a:pt x="2158" y="10826"/>
                    <a:pt x="1954" y="10826"/>
                  </a:cubicBezTo>
                  <a:close/>
                  <a:moveTo>
                    <a:pt x="8669" y="10826"/>
                  </a:moveTo>
                  <a:cubicBezTo>
                    <a:pt x="8425" y="10826"/>
                    <a:pt x="8262" y="10989"/>
                    <a:pt x="8262" y="11233"/>
                  </a:cubicBezTo>
                  <a:cubicBezTo>
                    <a:pt x="8262" y="11437"/>
                    <a:pt x="8425" y="11599"/>
                    <a:pt x="8669" y="11599"/>
                  </a:cubicBezTo>
                  <a:lnTo>
                    <a:pt x="12780" y="11599"/>
                  </a:lnTo>
                  <a:cubicBezTo>
                    <a:pt x="12983" y="11599"/>
                    <a:pt x="13146" y="11437"/>
                    <a:pt x="13146" y="11233"/>
                  </a:cubicBezTo>
                  <a:cubicBezTo>
                    <a:pt x="13146" y="10989"/>
                    <a:pt x="12983" y="10826"/>
                    <a:pt x="12780" y="10826"/>
                  </a:cubicBezTo>
                  <a:close/>
                  <a:moveTo>
                    <a:pt x="14204" y="12454"/>
                  </a:moveTo>
                  <a:cubicBezTo>
                    <a:pt x="13960" y="12454"/>
                    <a:pt x="13756" y="12658"/>
                    <a:pt x="13756" y="12902"/>
                  </a:cubicBezTo>
                  <a:cubicBezTo>
                    <a:pt x="13756" y="13146"/>
                    <a:pt x="13960" y="13349"/>
                    <a:pt x="14204" y="13349"/>
                  </a:cubicBezTo>
                  <a:cubicBezTo>
                    <a:pt x="14448" y="13349"/>
                    <a:pt x="14652" y="13146"/>
                    <a:pt x="14652" y="12902"/>
                  </a:cubicBezTo>
                  <a:cubicBezTo>
                    <a:pt x="14652" y="12658"/>
                    <a:pt x="14448" y="12454"/>
                    <a:pt x="14204" y="12454"/>
                  </a:cubicBezTo>
                  <a:close/>
                  <a:moveTo>
                    <a:pt x="15547" y="12454"/>
                  </a:moveTo>
                  <a:cubicBezTo>
                    <a:pt x="15303" y="12454"/>
                    <a:pt x="15099" y="12658"/>
                    <a:pt x="15099" y="12902"/>
                  </a:cubicBezTo>
                  <a:cubicBezTo>
                    <a:pt x="15099" y="13146"/>
                    <a:pt x="15303" y="13349"/>
                    <a:pt x="15547" y="13349"/>
                  </a:cubicBezTo>
                  <a:cubicBezTo>
                    <a:pt x="15791" y="13349"/>
                    <a:pt x="15995" y="13146"/>
                    <a:pt x="15995" y="12902"/>
                  </a:cubicBezTo>
                  <a:cubicBezTo>
                    <a:pt x="15995" y="12658"/>
                    <a:pt x="15791" y="12454"/>
                    <a:pt x="15547" y="12454"/>
                  </a:cubicBezTo>
                  <a:close/>
                  <a:moveTo>
                    <a:pt x="16890" y="12454"/>
                  </a:moveTo>
                  <a:cubicBezTo>
                    <a:pt x="16646" y="12454"/>
                    <a:pt x="16442" y="12658"/>
                    <a:pt x="16442" y="12902"/>
                  </a:cubicBezTo>
                  <a:cubicBezTo>
                    <a:pt x="16442" y="13146"/>
                    <a:pt x="16646" y="13349"/>
                    <a:pt x="16890" y="13349"/>
                  </a:cubicBezTo>
                  <a:cubicBezTo>
                    <a:pt x="17134" y="13349"/>
                    <a:pt x="17338" y="13146"/>
                    <a:pt x="17338" y="12902"/>
                  </a:cubicBezTo>
                  <a:cubicBezTo>
                    <a:pt x="17338" y="12658"/>
                    <a:pt x="17134" y="12454"/>
                    <a:pt x="16890" y="12454"/>
                  </a:cubicBezTo>
                  <a:close/>
                  <a:moveTo>
                    <a:pt x="18233" y="12454"/>
                  </a:moveTo>
                  <a:cubicBezTo>
                    <a:pt x="17989" y="12454"/>
                    <a:pt x="17785" y="12658"/>
                    <a:pt x="17785" y="12902"/>
                  </a:cubicBezTo>
                  <a:cubicBezTo>
                    <a:pt x="17785" y="13146"/>
                    <a:pt x="17989" y="13349"/>
                    <a:pt x="18233" y="13349"/>
                  </a:cubicBezTo>
                  <a:cubicBezTo>
                    <a:pt x="18477" y="13349"/>
                    <a:pt x="18681" y="13146"/>
                    <a:pt x="18681" y="12902"/>
                  </a:cubicBezTo>
                  <a:cubicBezTo>
                    <a:pt x="18681" y="12658"/>
                    <a:pt x="18477" y="12454"/>
                    <a:pt x="18233" y="12454"/>
                  </a:cubicBezTo>
                  <a:close/>
                  <a:moveTo>
                    <a:pt x="19576" y="12454"/>
                  </a:moveTo>
                  <a:cubicBezTo>
                    <a:pt x="19332" y="12454"/>
                    <a:pt x="19128" y="12658"/>
                    <a:pt x="19128" y="12902"/>
                  </a:cubicBezTo>
                  <a:cubicBezTo>
                    <a:pt x="19128" y="13146"/>
                    <a:pt x="19332" y="13349"/>
                    <a:pt x="19576" y="13349"/>
                  </a:cubicBezTo>
                  <a:cubicBezTo>
                    <a:pt x="19820" y="13349"/>
                    <a:pt x="20024" y="13146"/>
                    <a:pt x="20024" y="12902"/>
                  </a:cubicBezTo>
                  <a:cubicBezTo>
                    <a:pt x="20024" y="12658"/>
                    <a:pt x="19820" y="12454"/>
                    <a:pt x="19576" y="12454"/>
                  </a:cubicBezTo>
                  <a:close/>
                  <a:moveTo>
                    <a:pt x="20919" y="12454"/>
                  </a:moveTo>
                  <a:cubicBezTo>
                    <a:pt x="20675" y="12454"/>
                    <a:pt x="20471" y="12658"/>
                    <a:pt x="20471" y="12902"/>
                  </a:cubicBezTo>
                  <a:cubicBezTo>
                    <a:pt x="20471" y="13146"/>
                    <a:pt x="20675" y="13349"/>
                    <a:pt x="20919" y="13349"/>
                  </a:cubicBezTo>
                  <a:cubicBezTo>
                    <a:pt x="21163" y="13349"/>
                    <a:pt x="21367" y="13146"/>
                    <a:pt x="21367" y="12902"/>
                  </a:cubicBezTo>
                  <a:cubicBezTo>
                    <a:pt x="21367" y="12658"/>
                    <a:pt x="21163" y="12454"/>
                    <a:pt x="20919" y="12454"/>
                  </a:cubicBezTo>
                  <a:close/>
                  <a:moveTo>
                    <a:pt x="367" y="12617"/>
                  </a:moveTo>
                  <a:cubicBezTo>
                    <a:pt x="163" y="12617"/>
                    <a:pt x="1" y="12780"/>
                    <a:pt x="1" y="13024"/>
                  </a:cubicBezTo>
                  <a:cubicBezTo>
                    <a:pt x="1" y="13227"/>
                    <a:pt x="163" y="13390"/>
                    <a:pt x="367" y="13390"/>
                  </a:cubicBezTo>
                  <a:lnTo>
                    <a:pt x="1954" y="13390"/>
                  </a:lnTo>
                  <a:cubicBezTo>
                    <a:pt x="2158" y="13390"/>
                    <a:pt x="2361" y="13227"/>
                    <a:pt x="2361" y="13024"/>
                  </a:cubicBezTo>
                  <a:cubicBezTo>
                    <a:pt x="2361" y="12780"/>
                    <a:pt x="2158" y="12617"/>
                    <a:pt x="1954" y="12617"/>
                  </a:cubicBezTo>
                  <a:close/>
                  <a:moveTo>
                    <a:pt x="8669" y="12617"/>
                  </a:moveTo>
                  <a:cubicBezTo>
                    <a:pt x="8425" y="12617"/>
                    <a:pt x="8262" y="12780"/>
                    <a:pt x="8262" y="13024"/>
                  </a:cubicBezTo>
                  <a:cubicBezTo>
                    <a:pt x="8262" y="13227"/>
                    <a:pt x="8425" y="13390"/>
                    <a:pt x="8669" y="13390"/>
                  </a:cubicBezTo>
                  <a:lnTo>
                    <a:pt x="12780" y="13390"/>
                  </a:lnTo>
                  <a:cubicBezTo>
                    <a:pt x="12983" y="13390"/>
                    <a:pt x="13146" y="13227"/>
                    <a:pt x="13146" y="13024"/>
                  </a:cubicBezTo>
                  <a:cubicBezTo>
                    <a:pt x="13146" y="12780"/>
                    <a:pt x="12983" y="12617"/>
                    <a:pt x="12780" y="126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3"/>
            <p:cNvSpPr/>
            <p:nvPr/>
          </p:nvSpPr>
          <p:spPr>
            <a:xfrm>
              <a:off x="2700975" y="3681100"/>
              <a:ext cx="534175" cy="335775"/>
            </a:xfrm>
            <a:custGeom>
              <a:avLst/>
              <a:gdLst/>
              <a:ahLst/>
              <a:cxnLst/>
              <a:rect l="l" t="t" r="r" b="b"/>
              <a:pathLst>
                <a:path w="21367" h="13431" extrusionOk="0">
                  <a:moveTo>
                    <a:pt x="367" y="82"/>
                  </a:moveTo>
                  <a:cubicBezTo>
                    <a:pt x="163" y="82"/>
                    <a:pt x="1" y="245"/>
                    <a:pt x="1" y="489"/>
                  </a:cubicBezTo>
                  <a:cubicBezTo>
                    <a:pt x="1" y="692"/>
                    <a:pt x="163" y="855"/>
                    <a:pt x="367" y="855"/>
                  </a:cubicBezTo>
                  <a:lnTo>
                    <a:pt x="1954" y="855"/>
                  </a:lnTo>
                  <a:cubicBezTo>
                    <a:pt x="2158" y="855"/>
                    <a:pt x="2361" y="692"/>
                    <a:pt x="2361" y="489"/>
                  </a:cubicBezTo>
                  <a:cubicBezTo>
                    <a:pt x="2361" y="245"/>
                    <a:pt x="2158" y="82"/>
                    <a:pt x="1954" y="82"/>
                  </a:cubicBezTo>
                  <a:close/>
                  <a:moveTo>
                    <a:pt x="3704" y="82"/>
                  </a:moveTo>
                  <a:cubicBezTo>
                    <a:pt x="3501" y="82"/>
                    <a:pt x="3338" y="245"/>
                    <a:pt x="3338" y="489"/>
                  </a:cubicBezTo>
                  <a:cubicBezTo>
                    <a:pt x="3338" y="692"/>
                    <a:pt x="3501" y="855"/>
                    <a:pt x="3704" y="855"/>
                  </a:cubicBezTo>
                  <a:lnTo>
                    <a:pt x="7855" y="855"/>
                  </a:lnTo>
                  <a:cubicBezTo>
                    <a:pt x="8059" y="855"/>
                    <a:pt x="8222" y="692"/>
                    <a:pt x="8222" y="489"/>
                  </a:cubicBezTo>
                  <a:cubicBezTo>
                    <a:pt x="8222" y="245"/>
                    <a:pt x="8059" y="82"/>
                    <a:pt x="7855" y="82"/>
                  </a:cubicBezTo>
                  <a:close/>
                  <a:moveTo>
                    <a:pt x="9605" y="0"/>
                  </a:moveTo>
                  <a:cubicBezTo>
                    <a:pt x="9361" y="0"/>
                    <a:pt x="9158" y="204"/>
                    <a:pt x="9158" y="489"/>
                  </a:cubicBezTo>
                  <a:cubicBezTo>
                    <a:pt x="9158" y="733"/>
                    <a:pt x="9361" y="936"/>
                    <a:pt x="9605" y="936"/>
                  </a:cubicBezTo>
                  <a:cubicBezTo>
                    <a:pt x="9849" y="936"/>
                    <a:pt x="10053" y="733"/>
                    <a:pt x="10053" y="489"/>
                  </a:cubicBezTo>
                  <a:cubicBezTo>
                    <a:pt x="10053" y="204"/>
                    <a:pt x="9849" y="0"/>
                    <a:pt x="9605" y="0"/>
                  </a:cubicBezTo>
                  <a:close/>
                  <a:moveTo>
                    <a:pt x="10948" y="0"/>
                  </a:moveTo>
                  <a:cubicBezTo>
                    <a:pt x="10704" y="0"/>
                    <a:pt x="10501" y="204"/>
                    <a:pt x="10501" y="489"/>
                  </a:cubicBezTo>
                  <a:cubicBezTo>
                    <a:pt x="10501" y="733"/>
                    <a:pt x="10704" y="936"/>
                    <a:pt x="10948" y="936"/>
                  </a:cubicBezTo>
                  <a:cubicBezTo>
                    <a:pt x="11192" y="936"/>
                    <a:pt x="11396" y="733"/>
                    <a:pt x="11396" y="489"/>
                  </a:cubicBezTo>
                  <a:cubicBezTo>
                    <a:pt x="11396" y="204"/>
                    <a:pt x="11192" y="0"/>
                    <a:pt x="10948" y="0"/>
                  </a:cubicBezTo>
                  <a:close/>
                  <a:moveTo>
                    <a:pt x="12291" y="0"/>
                  </a:moveTo>
                  <a:cubicBezTo>
                    <a:pt x="12047" y="0"/>
                    <a:pt x="11844" y="204"/>
                    <a:pt x="11844" y="489"/>
                  </a:cubicBezTo>
                  <a:cubicBezTo>
                    <a:pt x="11844" y="733"/>
                    <a:pt x="12047" y="936"/>
                    <a:pt x="12291" y="936"/>
                  </a:cubicBezTo>
                  <a:cubicBezTo>
                    <a:pt x="12535" y="936"/>
                    <a:pt x="12739" y="733"/>
                    <a:pt x="12739" y="489"/>
                  </a:cubicBezTo>
                  <a:cubicBezTo>
                    <a:pt x="12739" y="204"/>
                    <a:pt x="12535" y="0"/>
                    <a:pt x="12291" y="0"/>
                  </a:cubicBezTo>
                  <a:close/>
                  <a:moveTo>
                    <a:pt x="13634" y="0"/>
                  </a:moveTo>
                  <a:cubicBezTo>
                    <a:pt x="13390" y="0"/>
                    <a:pt x="13187" y="204"/>
                    <a:pt x="13187" y="489"/>
                  </a:cubicBezTo>
                  <a:cubicBezTo>
                    <a:pt x="13187" y="733"/>
                    <a:pt x="13390" y="936"/>
                    <a:pt x="13634" y="936"/>
                  </a:cubicBezTo>
                  <a:cubicBezTo>
                    <a:pt x="13878" y="936"/>
                    <a:pt x="14082" y="733"/>
                    <a:pt x="14082" y="489"/>
                  </a:cubicBezTo>
                  <a:cubicBezTo>
                    <a:pt x="14082" y="204"/>
                    <a:pt x="13878" y="0"/>
                    <a:pt x="13634" y="0"/>
                  </a:cubicBezTo>
                  <a:close/>
                  <a:moveTo>
                    <a:pt x="14977" y="0"/>
                  </a:moveTo>
                  <a:cubicBezTo>
                    <a:pt x="14733" y="0"/>
                    <a:pt x="14530" y="204"/>
                    <a:pt x="14530" y="489"/>
                  </a:cubicBezTo>
                  <a:cubicBezTo>
                    <a:pt x="14530" y="733"/>
                    <a:pt x="14733" y="936"/>
                    <a:pt x="14977" y="936"/>
                  </a:cubicBezTo>
                  <a:cubicBezTo>
                    <a:pt x="15221" y="936"/>
                    <a:pt x="15425" y="733"/>
                    <a:pt x="15425" y="489"/>
                  </a:cubicBezTo>
                  <a:cubicBezTo>
                    <a:pt x="15425" y="204"/>
                    <a:pt x="15221" y="0"/>
                    <a:pt x="14977" y="0"/>
                  </a:cubicBezTo>
                  <a:close/>
                  <a:moveTo>
                    <a:pt x="16320" y="0"/>
                  </a:moveTo>
                  <a:cubicBezTo>
                    <a:pt x="16076" y="0"/>
                    <a:pt x="15873" y="204"/>
                    <a:pt x="15873" y="489"/>
                  </a:cubicBezTo>
                  <a:cubicBezTo>
                    <a:pt x="15873" y="733"/>
                    <a:pt x="16076" y="936"/>
                    <a:pt x="16320" y="936"/>
                  </a:cubicBezTo>
                  <a:cubicBezTo>
                    <a:pt x="16564" y="936"/>
                    <a:pt x="16768" y="733"/>
                    <a:pt x="16768" y="489"/>
                  </a:cubicBezTo>
                  <a:cubicBezTo>
                    <a:pt x="16768" y="204"/>
                    <a:pt x="16564" y="0"/>
                    <a:pt x="16320" y="0"/>
                  </a:cubicBezTo>
                  <a:close/>
                  <a:moveTo>
                    <a:pt x="367" y="1872"/>
                  </a:moveTo>
                  <a:cubicBezTo>
                    <a:pt x="163" y="1872"/>
                    <a:pt x="1" y="2035"/>
                    <a:pt x="1" y="2279"/>
                  </a:cubicBezTo>
                  <a:cubicBezTo>
                    <a:pt x="1" y="2483"/>
                    <a:pt x="163" y="2646"/>
                    <a:pt x="367" y="2646"/>
                  </a:cubicBezTo>
                  <a:lnTo>
                    <a:pt x="1954" y="2646"/>
                  </a:lnTo>
                  <a:cubicBezTo>
                    <a:pt x="2158" y="2646"/>
                    <a:pt x="2361" y="2483"/>
                    <a:pt x="2361" y="2279"/>
                  </a:cubicBezTo>
                  <a:cubicBezTo>
                    <a:pt x="2361" y="2035"/>
                    <a:pt x="2158" y="1872"/>
                    <a:pt x="1954" y="1872"/>
                  </a:cubicBezTo>
                  <a:close/>
                  <a:moveTo>
                    <a:pt x="3704" y="1872"/>
                  </a:moveTo>
                  <a:cubicBezTo>
                    <a:pt x="3501" y="1872"/>
                    <a:pt x="3338" y="2035"/>
                    <a:pt x="3338" y="2279"/>
                  </a:cubicBezTo>
                  <a:cubicBezTo>
                    <a:pt x="3338" y="2483"/>
                    <a:pt x="3501" y="2646"/>
                    <a:pt x="3704" y="2646"/>
                  </a:cubicBezTo>
                  <a:lnTo>
                    <a:pt x="7855" y="2646"/>
                  </a:lnTo>
                  <a:cubicBezTo>
                    <a:pt x="8059" y="2646"/>
                    <a:pt x="8222" y="2483"/>
                    <a:pt x="8222" y="2279"/>
                  </a:cubicBezTo>
                  <a:cubicBezTo>
                    <a:pt x="8222" y="2035"/>
                    <a:pt x="8059" y="1872"/>
                    <a:pt x="7855" y="1872"/>
                  </a:cubicBezTo>
                  <a:close/>
                  <a:moveTo>
                    <a:pt x="367" y="3663"/>
                  </a:moveTo>
                  <a:cubicBezTo>
                    <a:pt x="163" y="3663"/>
                    <a:pt x="1" y="3867"/>
                    <a:pt x="1" y="4070"/>
                  </a:cubicBezTo>
                  <a:cubicBezTo>
                    <a:pt x="1" y="4274"/>
                    <a:pt x="163" y="4436"/>
                    <a:pt x="367" y="4436"/>
                  </a:cubicBezTo>
                  <a:lnTo>
                    <a:pt x="1954" y="4436"/>
                  </a:lnTo>
                  <a:cubicBezTo>
                    <a:pt x="2158" y="4436"/>
                    <a:pt x="2361" y="4274"/>
                    <a:pt x="2361" y="4070"/>
                  </a:cubicBezTo>
                  <a:cubicBezTo>
                    <a:pt x="2361" y="3867"/>
                    <a:pt x="2158" y="3663"/>
                    <a:pt x="1954" y="3663"/>
                  </a:cubicBezTo>
                  <a:close/>
                  <a:moveTo>
                    <a:pt x="3704" y="3663"/>
                  </a:moveTo>
                  <a:cubicBezTo>
                    <a:pt x="3501" y="3663"/>
                    <a:pt x="3338" y="3867"/>
                    <a:pt x="3338" y="4070"/>
                  </a:cubicBezTo>
                  <a:cubicBezTo>
                    <a:pt x="3338" y="4274"/>
                    <a:pt x="3501" y="4436"/>
                    <a:pt x="3704" y="4436"/>
                  </a:cubicBezTo>
                  <a:lnTo>
                    <a:pt x="7855" y="4436"/>
                  </a:lnTo>
                  <a:cubicBezTo>
                    <a:pt x="8059" y="4436"/>
                    <a:pt x="8222" y="4274"/>
                    <a:pt x="8222" y="4070"/>
                  </a:cubicBezTo>
                  <a:cubicBezTo>
                    <a:pt x="8222" y="3867"/>
                    <a:pt x="8059" y="3663"/>
                    <a:pt x="7855" y="3663"/>
                  </a:cubicBezTo>
                  <a:close/>
                  <a:moveTo>
                    <a:pt x="9605" y="3622"/>
                  </a:moveTo>
                  <a:cubicBezTo>
                    <a:pt x="9361" y="3622"/>
                    <a:pt x="9158" y="3826"/>
                    <a:pt x="9158" y="4070"/>
                  </a:cubicBezTo>
                  <a:cubicBezTo>
                    <a:pt x="9158" y="4314"/>
                    <a:pt x="9361" y="4518"/>
                    <a:pt x="9605" y="4518"/>
                  </a:cubicBezTo>
                  <a:cubicBezTo>
                    <a:pt x="9849" y="4518"/>
                    <a:pt x="10053" y="4314"/>
                    <a:pt x="10053" y="4070"/>
                  </a:cubicBezTo>
                  <a:cubicBezTo>
                    <a:pt x="10053" y="3826"/>
                    <a:pt x="9849" y="3622"/>
                    <a:pt x="9605" y="3622"/>
                  </a:cubicBezTo>
                  <a:close/>
                  <a:moveTo>
                    <a:pt x="10948" y="3622"/>
                  </a:moveTo>
                  <a:cubicBezTo>
                    <a:pt x="10704" y="3622"/>
                    <a:pt x="10501" y="3826"/>
                    <a:pt x="10501" y="4070"/>
                  </a:cubicBezTo>
                  <a:cubicBezTo>
                    <a:pt x="10501" y="4314"/>
                    <a:pt x="10704" y="4518"/>
                    <a:pt x="10948" y="4518"/>
                  </a:cubicBezTo>
                  <a:cubicBezTo>
                    <a:pt x="11192" y="4518"/>
                    <a:pt x="11396" y="4314"/>
                    <a:pt x="11396" y="4070"/>
                  </a:cubicBezTo>
                  <a:cubicBezTo>
                    <a:pt x="11396" y="3826"/>
                    <a:pt x="11192" y="3622"/>
                    <a:pt x="10948" y="3622"/>
                  </a:cubicBezTo>
                  <a:close/>
                  <a:moveTo>
                    <a:pt x="12291" y="3622"/>
                  </a:moveTo>
                  <a:cubicBezTo>
                    <a:pt x="12047" y="3622"/>
                    <a:pt x="11844" y="3826"/>
                    <a:pt x="11844" y="4070"/>
                  </a:cubicBezTo>
                  <a:cubicBezTo>
                    <a:pt x="11844" y="4314"/>
                    <a:pt x="12047" y="4518"/>
                    <a:pt x="12291" y="4518"/>
                  </a:cubicBezTo>
                  <a:cubicBezTo>
                    <a:pt x="12535" y="4518"/>
                    <a:pt x="12739" y="4314"/>
                    <a:pt x="12739" y="4070"/>
                  </a:cubicBezTo>
                  <a:cubicBezTo>
                    <a:pt x="12739" y="3826"/>
                    <a:pt x="12535" y="3622"/>
                    <a:pt x="12291" y="3622"/>
                  </a:cubicBezTo>
                  <a:close/>
                  <a:moveTo>
                    <a:pt x="13634" y="3622"/>
                  </a:moveTo>
                  <a:cubicBezTo>
                    <a:pt x="13390" y="3622"/>
                    <a:pt x="13187" y="3826"/>
                    <a:pt x="13187" y="4070"/>
                  </a:cubicBezTo>
                  <a:cubicBezTo>
                    <a:pt x="13187" y="4314"/>
                    <a:pt x="13390" y="4518"/>
                    <a:pt x="13634" y="4518"/>
                  </a:cubicBezTo>
                  <a:cubicBezTo>
                    <a:pt x="13878" y="4518"/>
                    <a:pt x="14082" y="4314"/>
                    <a:pt x="14082" y="4070"/>
                  </a:cubicBezTo>
                  <a:cubicBezTo>
                    <a:pt x="14082" y="3826"/>
                    <a:pt x="13878" y="3622"/>
                    <a:pt x="13634" y="3622"/>
                  </a:cubicBezTo>
                  <a:close/>
                  <a:moveTo>
                    <a:pt x="14977" y="3622"/>
                  </a:moveTo>
                  <a:cubicBezTo>
                    <a:pt x="14733" y="3622"/>
                    <a:pt x="14530" y="3826"/>
                    <a:pt x="14530" y="4070"/>
                  </a:cubicBezTo>
                  <a:cubicBezTo>
                    <a:pt x="14530" y="4314"/>
                    <a:pt x="14733" y="4518"/>
                    <a:pt x="14977" y="4518"/>
                  </a:cubicBezTo>
                  <a:cubicBezTo>
                    <a:pt x="15221" y="4518"/>
                    <a:pt x="15425" y="4314"/>
                    <a:pt x="15425" y="4070"/>
                  </a:cubicBezTo>
                  <a:cubicBezTo>
                    <a:pt x="15425" y="3826"/>
                    <a:pt x="15221" y="3622"/>
                    <a:pt x="14977" y="3622"/>
                  </a:cubicBezTo>
                  <a:close/>
                  <a:moveTo>
                    <a:pt x="16320" y="3622"/>
                  </a:moveTo>
                  <a:cubicBezTo>
                    <a:pt x="16076" y="3622"/>
                    <a:pt x="15873" y="3826"/>
                    <a:pt x="15873" y="4070"/>
                  </a:cubicBezTo>
                  <a:cubicBezTo>
                    <a:pt x="15873" y="4314"/>
                    <a:pt x="16076" y="4518"/>
                    <a:pt x="16320" y="4518"/>
                  </a:cubicBezTo>
                  <a:cubicBezTo>
                    <a:pt x="16564" y="4518"/>
                    <a:pt x="16768" y="4314"/>
                    <a:pt x="16768" y="4070"/>
                  </a:cubicBezTo>
                  <a:cubicBezTo>
                    <a:pt x="16768" y="3826"/>
                    <a:pt x="16564" y="3622"/>
                    <a:pt x="16320" y="3622"/>
                  </a:cubicBezTo>
                  <a:close/>
                  <a:moveTo>
                    <a:pt x="367" y="5454"/>
                  </a:moveTo>
                  <a:cubicBezTo>
                    <a:pt x="163" y="5454"/>
                    <a:pt x="1" y="5657"/>
                    <a:pt x="1" y="5861"/>
                  </a:cubicBezTo>
                  <a:cubicBezTo>
                    <a:pt x="1" y="6064"/>
                    <a:pt x="163" y="6227"/>
                    <a:pt x="367" y="6227"/>
                  </a:cubicBezTo>
                  <a:lnTo>
                    <a:pt x="1954" y="6227"/>
                  </a:lnTo>
                  <a:cubicBezTo>
                    <a:pt x="2158" y="6227"/>
                    <a:pt x="2361" y="6064"/>
                    <a:pt x="2361" y="5861"/>
                  </a:cubicBezTo>
                  <a:cubicBezTo>
                    <a:pt x="2361" y="5657"/>
                    <a:pt x="2158" y="5454"/>
                    <a:pt x="1954" y="5454"/>
                  </a:cubicBezTo>
                  <a:close/>
                  <a:moveTo>
                    <a:pt x="3704" y="5454"/>
                  </a:moveTo>
                  <a:cubicBezTo>
                    <a:pt x="3501" y="5454"/>
                    <a:pt x="3338" y="5657"/>
                    <a:pt x="3338" y="5861"/>
                  </a:cubicBezTo>
                  <a:cubicBezTo>
                    <a:pt x="3338" y="6064"/>
                    <a:pt x="3501" y="6227"/>
                    <a:pt x="3704" y="6227"/>
                  </a:cubicBezTo>
                  <a:lnTo>
                    <a:pt x="7855" y="6227"/>
                  </a:lnTo>
                  <a:cubicBezTo>
                    <a:pt x="8059" y="6227"/>
                    <a:pt x="8222" y="6064"/>
                    <a:pt x="8222" y="5861"/>
                  </a:cubicBezTo>
                  <a:cubicBezTo>
                    <a:pt x="8222" y="5657"/>
                    <a:pt x="8059" y="5454"/>
                    <a:pt x="7855" y="5454"/>
                  </a:cubicBezTo>
                  <a:close/>
                  <a:moveTo>
                    <a:pt x="367" y="7285"/>
                  </a:moveTo>
                  <a:cubicBezTo>
                    <a:pt x="163" y="7285"/>
                    <a:pt x="1" y="7448"/>
                    <a:pt x="1" y="7651"/>
                  </a:cubicBezTo>
                  <a:cubicBezTo>
                    <a:pt x="1" y="7855"/>
                    <a:pt x="163" y="8058"/>
                    <a:pt x="367" y="8058"/>
                  </a:cubicBezTo>
                  <a:lnTo>
                    <a:pt x="1954" y="8058"/>
                  </a:lnTo>
                  <a:cubicBezTo>
                    <a:pt x="2158" y="8058"/>
                    <a:pt x="2361" y="7855"/>
                    <a:pt x="2361" y="7651"/>
                  </a:cubicBezTo>
                  <a:cubicBezTo>
                    <a:pt x="2361" y="7448"/>
                    <a:pt x="2158" y="7285"/>
                    <a:pt x="1954" y="7285"/>
                  </a:cubicBezTo>
                  <a:close/>
                  <a:moveTo>
                    <a:pt x="3704" y="7285"/>
                  </a:moveTo>
                  <a:cubicBezTo>
                    <a:pt x="3501" y="7285"/>
                    <a:pt x="3338" y="7448"/>
                    <a:pt x="3338" y="7651"/>
                  </a:cubicBezTo>
                  <a:cubicBezTo>
                    <a:pt x="3338" y="7855"/>
                    <a:pt x="3501" y="8058"/>
                    <a:pt x="3704" y="8058"/>
                  </a:cubicBezTo>
                  <a:lnTo>
                    <a:pt x="7855" y="8058"/>
                  </a:lnTo>
                  <a:cubicBezTo>
                    <a:pt x="8059" y="8058"/>
                    <a:pt x="8222" y="7855"/>
                    <a:pt x="8222" y="7651"/>
                  </a:cubicBezTo>
                  <a:cubicBezTo>
                    <a:pt x="8222" y="7448"/>
                    <a:pt x="8059" y="7285"/>
                    <a:pt x="7855" y="7285"/>
                  </a:cubicBezTo>
                  <a:close/>
                  <a:moveTo>
                    <a:pt x="14204" y="8791"/>
                  </a:moveTo>
                  <a:cubicBezTo>
                    <a:pt x="13960" y="8791"/>
                    <a:pt x="13756" y="8994"/>
                    <a:pt x="13756" y="9239"/>
                  </a:cubicBezTo>
                  <a:cubicBezTo>
                    <a:pt x="13756" y="9483"/>
                    <a:pt x="13960" y="9686"/>
                    <a:pt x="14204" y="9686"/>
                  </a:cubicBezTo>
                  <a:cubicBezTo>
                    <a:pt x="14448" y="9686"/>
                    <a:pt x="14652" y="9483"/>
                    <a:pt x="14652" y="9239"/>
                  </a:cubicBezTo>
                  <a:cubicBezTo>
                    <a:pt x="14652" y="8994"/>
                    <a:pt x="14448" y="8791"/>
                    <a:pt x="14204" y="8791"/>
                  </a:cubicBezTo>
                  <a:close/>
                  <a:moveTo>
                    <a:pt x="15547" y="8791"/>
                  </a:moveTo>
                  <a:cubicBezTo>
                    <a:pt x="15303" y="8791"/>
                    <a:pt x="15099" y="8994"/>
                    <a:pt x="15099" y="9239"/>
                  </a:cubicBezTo>
                  <a:cubicBezTo>
                    <a:pt x="15099" y="9483"/>
                    <a:pt x="15303" y="9686"/>
                    <a:pt x="15547" y="9686"/>
                  </a:cubicBezTo>
                  <a:cubicBezTo>
                    <a:pt x="15791" y="9686"/>
                    <a:pt x="15995" y="9483"/>
                    <a:pt x="15995" y="9239"/>
                  </a:cubicBezTo>
                  <a:cubicBezTo>
                    <a:pt x="15995" y="8994"/>
                    <a:pt x="15791" y="8791"/>
                    <a:pt x="15547" y="8791"/>
                  </a:cubicBezTo>
                  <a:close/>
                  <a:moveTo>
                    <a:pt x="16890" y="8791"/>
                  </a:moveTo>
                  <a:cubicBezTo>
                    <a:pt x="16646" y="8791"/>
                    <a:pt x="16442" y="8994"/>
                    <a:pt x="16442" y="9239"/>
                  </a:cubicBezTo>
                  <a:cubicBezTo>
                    <a:pt x="16442" y="9483"/>
                    <a:pt x="16646" y="9686"/>
                    <a:pt x="16890" y="9686"/>
                  </a:cubicBezTo>
                  <a:cubicBezTo>
                    <a:pt x="17134" y="9686"/>
                    <a:pt x="17338" y="9483"/>
                    <a:pt x="17338" y="9239"/>
                  </a:cubicBezTo>
                  <a:cubicBezTo>
                    <a:pt x="17338" y="8994"/>
                    <a:pt x="17134" y="8791"/>
                    <a:pt x="16890" y="8791"/>
                  </a:cubicBezTo>
                  <a:close/>
                  <a:moveTo>
                    <a:pt x="18233" y="8791"/>
                  </a:moveTo>
                  <a:cubicBezTo>
                    <a:pt x="17989" y="8791"/>
                    <a:pt x="17785" y="8994"/>
                    <a:pt x="17785" y="9239"/>
                  </a:cubicBezTo>
                  <a:cubicBezTo>
                    <a:pt x="17785" y="9483"/>
                    <a:pt x="17989" y="9686"/>
                    <a:pt x="18233" y="9686"/>
                  </a:cubicBezTo>
                  <a:cubicBezTo>
                    <a:pt x="18477" y="9686"/>
                    <a:pt x="18681" y="9483"/>
                    <a:pt x="18681" y="9239"/>
                  </a:cubicBezTo>
                  <a:cubicBezTo>
                    <a:pt x="18681" y="8994"/>
                    <a:pt x="18477" y="8791"/>
                    <a:pt x="18233" y="8791"/>
                  </a:cubicBezTo>
                  <a:close/>
                  <a:moveTo>
                    <a:pt x="19576" y="8791"/>
                  </a:moveTo>
                  <a:cubicBezTo>
                    <a:pt x="19332" y="8791"/>
                    <a:pt x="19128" y="8994"/>
                    <a:pt x="19128" y="9239"/>
                  </a:cubicBezTo>
                  <a:cubicBezTo>
                    <a:pt x="19128" y="9483"/>
                    <a:pt x="19332" y="9686"/>
                    <a:pt x="19576" y="9686"/>
                  </a:cubicBezTo>
                  <a:cubicBezTo>
                    <a:pt x="19820" y="9686"/>
                    <a:pt x="20024" y="9483"/>
                    <a:pt x="20024" y="9239"/>
                  </a:cubicBezTo>
                  <a:cubicBezTo>
                    <a:pt x="20024" y="8994"/>
                    <a:pt x="19820" y="8791"/>
                    <a:pt x="19576" y="8791"/>
                  </a:cubicBezTo>
                  <a:close/>
                  <a:moveTo>
                    <a:pt x="20919" y="8791"/>
                  </a:moveTo>
                  <a:cubicBezTo>
                    <a:pt x="20675" y="8791"/>
                    <a:pt x="20471" y="8994"/>
                    <a:pt x="20471" y="9239"/>
                  </a:cubicBezTo>
                  <a:cubicBezTo>
                    <a:pt x="20471" y="9483"/>
                    <a:pt x="20675" y="9686"/>
                    <a:pt x="20919" y="9686"/>
                  </a:cubicBezTo>
                  <a:cubicBezTo>
                    <a:pt x="21163" y="9686"/>
                    <a:pt x="21367" y="9483"/>
                    <a:pt x="21367" y="9239"/>
                  </a:cubicBezTo>
                  <a:cubicBezTo>
                    <a:pt x="21367" y="8994"/>
                    <a:pt x="21163" y="8791"/>
                    <a:pt x="20919" y="8791"/>
                  </a:cubicBezTo>
                  <a:close/>
                  <a:moveTo>
                    <a:pt x="367" y="9076"/>
                  </a:moveTo>
                  <a:cubicBezTo>
                    <a:pt x="163" y="9076"/>
                    <a:pt x="1" y="9239"/>
                    <a:pt x="1" y="9442"/>
                  </a:cubicBezTo>
                  <a:cubicBezTo>
                    <a:pt x="1" y="9646"/>
                    <a:pt x="163" y="9849"/>
                    <a:pt x="367" y="9849"/>
                  </a:cubicBezTo>
                  <a:lnTo>
                    <a:pt x="1954" y="9849"/>
                  </a:lnTo>
                  <a:cubicBezTo>
                    <a:pt x="2158" y="9849"/>
                    <a:pt x="2361" y="9646"/>
                    <a:pt x="2361" y="9442"/>
                  </a:cubicBezTo>
                  <a:cubicBezTo>
                    <a:pt x="2361" y="9239"/>
                    <a:pt x="2158" y="9076"/>
                    <a:pt x="1954" y="9076"/>
                  </a:cubicBezTo>
                  <a:close/>
                  <a:moveTo>
                    <a:pt x="8669" y="9076"/>
                  </a:moveTo>
                  <a:cubicBezTo>
                    <a:pt x="8425" y="9076"/>
                    <a:pt x="8262" y="9239"/>
                    <a:pt x="8262" y="9442"/>
                  </a:cubicBezTo>
                  <a:cubicBezTo>
                    <a:pt x="8262" y="9646"/>
                    <a:pt x="8425" y="9849"/>
                    <a:pt x="8669" y="9849"/>
                  </a:cubicBezTo>
                  <a:lnTo>
                    <a:pt x="12780" y="9849"/>
                  </a:lnTo>
                  <a:cubicBezTo>
                    <a:pt x="12983" y="9849"/>
                    <a:pt x="13146" y="9646"/>
                    <a:pt x="13146" y="9442"/>
                  </a:cubicBezTo>
                  <a:cubicBezTo>
                    <a:pt x="13146" y="9239"/>
                    <a:pt x="12983" y="9076"/>
                    <a:pt x="12780" y="9076"/>
                  </a:cubicBezTo>
                  <a:close/>
                  <a:moveTo>
                    <a:pt x="367" y="10867"/>
                  </a:moveTo>
                  <a:cubicBezTo>
                    <a:pt x="163" y="10867"/>
                    <a:pt x="1" y="11029"/>
                    <a:pt x="1" y="11233"/>
                  </a:cubicBezTo>
                  <a:cubicBezTo>
                    <a:pt x="1" y="11477"/>
                    <a:pt x="163" y="11640"/>
                    <a:pt x="367" y="11640"/>
                  </a:cubicBezTo>
                  <a:lnTo>
                    <a:pt x="1954" y="11640"/>
                  </a:lnTo>
                  <a:cubicBezTo>
                    <a:pt x="2158" y="11640"/>
                    <a:pt x="2361" y="11477"/>
                    <a:pt x="2361" y="11233"/>
                  </a:cubicBezTo>
                  <a:cubicBezTo>
                    <a:pt x="2361" y="11029"/>
                    <a:pt x="2158" y="10867"/>
                    <a:pt x="1954" y="10867"/>
                  </a:cubicBezTo>
                  <a:close/>
                  <a:moveTo>
                    <a:pt x="8669" y="10867"/>
                  </a:moveTo>
                  <a:cubicBezTo>
                    <a:pt x="8425" y="10867"/>
                    <a:pt x="8262" y="11029"/>
                    <a:pt x="8262" y="11233"/>
                  </a:cubicBezTo>
                  <a:cubicBezTo>
                    <a:pt x="8262" y="11477"/>
                    <a:pt x="8425" y="11640"/>
                    <a:pt x="8669" y="11640"/>
                  </a:cubicBezTo>
                  <a:lnTo>
                    <a:pt x="12780" y="11640"/>
                  </a:lnTo>
                  <a:cubicBezTo>
                    <a:pt x="12983" y="11640"/>
                    <a:pt x="13146" y="11477"/>
                    <a:pt x="13146" y="11233"/>
                  </a:cubicBezTo>
                  <a:cubicBezTo>
                    <a:pt x="13146" y="11029"/>
                    <a:pt x="12983" y="10867"/>
                    <a:pt x="12780" y="10867"/>
                  </a:cubicBezTo>
                  <a:close/>
                  <a:moveTo>
                    <a:pt x="14204" y="12494"/>
                  </a:moveTo>
                  <a:cubicBezTo>
                    <a:pt x="13960" y="12494"/>
                    <a:pt x="13756" y="12698"/>
                    <a:pt x="13756" y="12942"/>
                  </a:cubicBezTo>
                  <a:cubicBezTo>
                    <a:pt x="13756" y="13186"/>
                    <a:pt x="13960" y="13390"/>
                    <a:pt x="14204" y="13390"/>
                  </a:cubicBezTo>
                  <a:cubicBezTo>
                    <a:pt x="14448" y="13390"/>
                    <a:pt x="14652" y="13186"/>
                    <a:pt x="14652" y="12942"/>
                  </a:cubicBezTo>
                  <a:cubicBezTo>
                    <a:pt x="14652" y="12698"/>
                    <a:pt x="14448" y="12494"/>
                    <a:pt x="14204" y="12494"/>
                  </a:cubicBezTo>
                  <a:close/>
                  <a:moveTo>
                    <a:pt x="15547" y="12494"/>
                  </a:moveTo>
                  <a:cubicBezTo>
                    <a:pt x="15303" y="12494"/>
                    <a:pt x="15099" y="12698"/>
                    <a:pt x="15099" y="12942"/>
                  </a:cubicBezTo>
                  <a:cubicBezTo>
                    <a:pt x="15099" y="13186"/>
                    <a:pt x="15303" y="13390"/>
                    <a:pt x="15547" y="13390"/>
                  </a:cubicBezTo>
                  <a:cubicBezTo>
                    <a:pt x="15791" y="13390"/>
                    <a:pt x="15995" y="13186"/>
                    <a:pt x="15995" y="12942"/>
                  </a:cubicBezTo>
                  <a:cubicBezTo>
                    <a:pt x="15995" y="12698"/>
                    <a:pt x="15791" y="12494"/>
                    <a:pt x="15547" y="12494"/>
                  </a:cubicBezTo>
                  <a:close/>
                  <a:moveTo>
                    <a:pt x="16890" y="12494"/>
                  </a:moveTo>
                  <a:cubicBezTo>
                    <a:pt x="16646" y="12494"/>
                    <a:pt x="16442" y="12698"/>
                    <a:pt x="16442" y="12942"/>
                  </a:cubicBezTo>
                  <a:cubicBezTo>
                    <a:pt x="16442" y="13186"/>
                    <a:pt x="16646" y="13390"/>
                    <a:pt x="16890" y="13390"/>
                  </a:cubicBezTo>
                  <a:cubicBezTo>
                    <a:pt x="17134" y="13390"/>
                    <a:pt x="17338" y="13186"/>
                    <a:pt x="17338" y="12942"/>
                  </a:cubicBezTo>
                  <a:cubicBezTo>
                    <a:pt x="17338" y="12698"/>
                    <a:pt x="17134" y="12494"/>
                    <a:pt x="16890" y="12494"/>
                  </a:cubicBezTo>
                  <a:close/>
                  <a:moveTo>
                    <a:pt x="18233" y="12494"/>
                  </a:moveTo>
                  <a:cubicBezTo>
                    <a:pt x="17989" y="12494"/>
                    <a:pt x="17785" y="12698"/>
                    <a:pt x="17785" y="12942"/>
                  </a:cubicBezTo>
                  <a:cubicBezTo>
                    <a:pt x="17785" y="13186"/>
                    <a:pt x="17989" y="13390"/>
                    <a:pt x="18233" y="13390"/>
                  </a:cubicBezTo>
                  <a:cubicBezTo>
                    <a:pt x="18477" y="13390"/>
                    <a:pt x="18681" y="13186"/>
                    <a:pt x="18681" y="12942"/>
                  </a:cubicBezTo>
                  <a:cubicBezTo>
                    <a:pt x="18681" y="12698"/>
                    <a:pt x="18477" y="12494"/>
                    <a:pt x="18233" y="12494"/>
                  </a:cubicBezTo>
                  <a:close/>
                  <a:moveTo>
                    <a:pt x="19576" y="12494"/>
                  </a:moveTo>
                  <a:cubicBezTo>
                    <a:pt x="19332" y="12494"/>
                    <a:pt x="19128" y="12698"/>
                    <a:pt x="19128" y="12942"/>
                  </a:cubicBezTo>
                  <a:cubicBezTo>
                    <a:pt x="19128" y="13186"/>
                    <a:pt x="19332" y="13390"/>
                    <a:pt x="19576" y="13390"/>
                  </a:cubicBezTo>
                  <a:cubicBezTo>
                    <a:pt x="19820" y="13390"/>
                    <a:pt x="20024" y="13186"/>
                    <a:pt x="20024" y="12942"/>
                  </a:cubicBezTo>
                  <a:cubicBezTo>
                    <a:pt x="20024" y="12698"/>
                    <a:pt x="19820" y="12494"/>
                    <a:pt x="19576" y="12494"/>
                  </a:cubicBezTo>
                  <a:close/>
                  <a:moveTo>
                    <a:pt x="20919" y="12494"/>
                  </a:moveTo>
                  <a:cubicBezTo>
                    <a:pt x="20675" y="12494"/>
                    <a:pt x="20471" y="12698"/>
                    <a:pt x="20471" y="12942"/>
                  </a:cubicBezTo>
                  <a:cubicBezTo>
                    <a:pt x="20471" y="13186"/>
                    <a:pt x="20675" y="13390"/>
                    <a:pt x="20919" y="13390"/>
                  </a:cubicBezTo>
                  <a:cubicBezTo>
                    <a:pt x="21163" y="13390"/>
                    <a:pt x="21367" y="13186"/>
                    <a:pt x="21367" y="12942"/>
                  </a:cubicBezTo>
                  <a:cubicBezTo>
                    <a:pt x="21367" y="12698"/>
                    <a:pt x="21163" y="12494"/>
                    <a:pt x="20919" y="12494"/>
                  </a:cubicBezTo>
                  <a:close/>
                  <a:moveTo>
                    <a:pt x="367" y="12657"/>
                  </a:moveTo>
                  <a:cubicBezTo>
                    <a:pt x="163" y="12657"/>
                    <a:pt x="1" y="12820"/>
                    <a:pt x="1" y="13064"/>
                  </a:cubicBezTo>
                  <a:cubicBezTo>
                    <a:pt x="1" y="13268"/>
                    <a:pt x="163" y="13430"/>
                    <a:pt x="367" y="13430"/>
                  </a:cubicBezTo>
                  <a:lnTo>
                    <a:pt x="1954" y="13430"/>
                  </a:lnTo>
                  <a:cubicBezTo>
                    <a:pt x="2158" y="13430"/>
                    <a:pt x="2361" y="13268"/>
                    <a:pt x="2361" y="13064"/>
                  </a:cubicBezTo>
                  <a:cubicBezTo>
                    <a:pt x="2361" y="12820"/>
                    <a:pt x="2158" y="12657"/>
                    <a:pt x="1954" y="12657"/>
                  </a:cubicBezTo>
                  <a:close/>
                  <a:moveTo>
                    <a:pt x="8669" y="12657"/>
                  </a:moveTo>
                  <a:cubicBezTo>
                    <a:pt x="8425" y="12657"/>
                    <a:pt x="8262" y="12820"/>
                    <a:pt x="8262" y="13064"/>
                  </a:cubicBezTo>
                  <a:cubicBezTo>
                    <a:pt x="8262" y="13268"/>
                    <a:pt x="8425" y="13430"/>
                    <a:pt x="8669" y="13430"/>
                  </a:cubicBezTo>
                  <a:lnTo>
                    <a:pt x="12780" y="13430"/>
                  </a:lnTo>
                  <a:cubicBezTo>
                    <a:pt x="12983" y="13430"/>
                    <a:pt x="13146" y="13268"/>
                    <a:pt x="13146" y="13064"/>
                  </a:cubicBezTo>
                  <a:cubicBezTo>
                    <a:pt x="13146" y="12820"/>
                    <a:pt x="12983" y="12657"/>
                    <a:pt x="12780" y="12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3"/>
            <p:cNvSpPr/>
            <p:nvPr/>
          </p:nvSpPr>
          <p:spPr>
            <a:xfrm>
              <a:off x="2692850" y="3672950"/>
              <a:ext cx="551450" cy="352075"/>
            </a:xfrm>
            <a:custGeom>
              <a:avLst/>
              <a:gdLst/>
              <a:ahLst/>
              <a:cxnLst/>
              <a:rect l="l" t="t" r="r" b="b"/>
              <a:pathLst>
                <a:path w="22058" h="14083" extrusionOk="0">
                  <a:moveTo>
                    <a:pt x="2279" y="733"/>
                  </a:moveTo>
                  <a:lnTo>
                    <a:pt x="2320" y="815"/>
                  </a:lnTo>
                  <a:lnTo>
                    <a:pt x="2279" y="855"/>
                  </a:lnTo>
                  <a:lnTo>
                    <a:pt x="692" y="855"/>
                  </a:lnTo>
                  <a:lnTo>
                    <a:pt x="651" y="815"/>
                  </a:lnTo>
                  <a:lnTo>
                    <a:pt x="692" y="733"/>
                  </a:lnTo>
                  <a:close/>
                  <a:moveTo>
                    <a:pt x="8180" y="733"/>
                  </a:moveTo>
                  <a:lnTo>
                    <a:pt x="8221" y="815"/>
                  </a:lnTo>
                  <a:lnTo>
                    <a:pt x="8180" y="855"/>
                  </a:lnTo>
                  <a:lnTo>
                    <a:pt x="4029" y="855"/>
                  </a:lnTo>
                  <a:lnTo>
                    <a:pt x="3988" y="815"/>
                  </a:lnTo>
                  <a:lnTo>
                    <a:pt x="4029" y="733"/>
                  </a:lnTo>
                  <a:close/>
                  <a:moveTo>
                    <a:pt x="9930" y="693"/>
                  </a:moveTo>
                  <a:cubicBezTo>
                    <a:pt x="9971" y="693"/>
                    <a:pt x="10012" y="733"/>
                    <a:pt x="10012" y="815"/>
                  </a:cubicBezTo>
                  <a:cubicBezTo>
                    <a:pt x="10012" y="855"/>
                    <a:pt x="9971" y="896"/>
                    <a:pt x="9930" y="896"/>
                  </a:cubicBezTo>
                  <a:lnTo>
                    <a:pt x="9808" y="815"/>
                  </a:lnTo>
                  <a:lnTo>
                    <a:pt x="9930" y="693"/>
                  </a:lnTo>
                  <a:close/>
                  <a:moveTo>
                    <a:pt x="11273" y="693"/>
                  </a:moveTo>
                  <a:cubicBezTo>
                    <a:pt x="11314" y="693"/>
                    <a:pt x="11355" y="733"/>
                    <a:pt x="11355" y="815"/>
                  </a:cubicBezTo>
                  <a:cubicBezTo>
                    <a:pt x="11355" y="855"/>
                    <a:pt x="11314" y="896"/>
                    <a:pt x="11273" y="896"/>
                  </a:cubicBezTo>
                  <a:lnTo>
                    <a:pt x="11151" y="815"/>
                  </a:lnTo>
                  <a:lnTo>
                    <a:pt x="11273" y="693"/>
                  </a:lnTo>
                  <a:close/>
                  <a:moveTo>
                    <a:pt x="12616" y="693"/>
                  </a:moveTo>
                  <a:cubicBezTo>
                    <a:pt x="12657" y="693"/>
                    <a:pt x="12738" y="733"/>
                    <a:pt x="12738" y="815"/>
                  </a:cubicBezTo>
                  <a:cubicBezTo>
                    <a:pt x="12738" y="855"/>
                    <a:pt x="12657" y="896"/>
                    <a:pt x="12616" y="896"/>
                  </a:cubicBezTo>
                  <a:lnTo>
                    <a:pt x="12494" y="815"/>
                  </a:lnTo>
                  <a:lnTo>
                    <a:pt x="12616" y="693"/>
                  </a:lnTo>
                  <a:close/>
                  <a:moveTo>
                    <a:pt x="13959" y="693"/>
                  </a:moveTo>
                  <a:lnTo>
                    <a:pt x="14081" y="815"/>
                  </a:lnTo>
                  <a:lnTo>
                    <a:pt x="13959" y="896"/>
                  </a:lnTo>
                  <a:cubicBezTo>
                    <a:pt x="13878" y="896"/>
                    <a:pt x="13837" y="855"/>
                    <a:pt x="13837" y="815"/>
                  </a:cubicBezTo>
                  <a:cubicBezTo>
                    <a:pt x="13837" y="733"/>
                    <a:pt x="13878" y="693"/>
                    <a:pt x="13959" y="693"/>
                  </a:cubicBezTo>
                  <a:close/>
                  <a:moveTo>
                    <a:pt x="15302" y="693"/>
                  </a:moveTo>
                  <a:lnTo>
                    <a:pt x="15424" y="815"/>
                  </a:lnTo>
                  <a:lnTo>
                    <a:pt x="15302" y="896"/>
                  </a:lnTo>
                  <a:cubicBezTo>
                    <a:pt x="15262" y="896"/>
                    <a:pt x="15180" y="855"/>
                    <a:pt x="15180" y="815"/>
                  </a:cubicBezTo>
                  <a:cubicBezTo>
                    <a:pt x="15180" y="733"/>
                    <a:pt x="15262" y="693"/>
                    <a:pt x="15302" y="693"/>
                  </a:cubicBezTo>
                  <a:close/>
                  <a:moveTo>
                    <a:pt x="16645" y="693"/>
                  </a:moveTo>
                  <a:lnTo>
                    <a:pt x="16767" y="815"/>
                  </a:lnTo>
                  <a:lnTo>
                    <a:pt x="16645" y="896"/>
                  </a:lnTo>
                  <a:cubicBezTo>
                    <a:pt x="16605" y="896"/>
                    <a:pt x="16523" y="855"/>
                    <a:pt x="16523" y="815"/>
                  </a:cubicBezTo>
                  <a:cubicBezTo>
                    <a:pt x="16523" y="733"/>
                    <a:pt x="16605" y="693"/>
                    <a:pt x="16645" y="693"/>
                  </a:cubicBezTo>
                  <a:close/>
                  <a:moveTo>
                    <a:pt x="692" y="82"/>
                  </a:moveTo>
                  <a:cubicBezTo>
                    <a:pt x="326" y="82"/>
                    <a:pt x="0" y="408"/>
                    <a:pt x="0" y="815"/>
                  </a:cubicBezTo>
                  <a:cubicBezTo>
                    <a:pt x="0" y="1181"/>
                    <a:pt x="326" y="1507"/>
                    <a:pt x="692" y="1507"/>
                  </a:cubicBezTo>
                  <a:lnTo>
                    <a:pt x="2279" y="1507"/>
                  </a:lnTo>
                  <a:cubicBezTo>
                    <a:pt x="2686" y="1507"/>
                    <a:pt x="3012" y="1181"/>
                    <a:pt x="3012" y="815"/>
                  </a:cubicBezTo>
                  <a:cubicBezTo>
                    <a:pt x="3012" y="408"/>
                    <a:pt x="2686" y="82"/>
                    <a:pt x="2279" y="82"/>
                  </a:cubicBezTo>
                  <a:close/>
                  <a:moveTo>
                    <a:pt x="4029" y="82"/>
                  </a:moveTo>
                  <a:cubicBezTo>
                    <a:pt x="3622" y="82"/>
                    <a:pt x="3297" y="408"/>
                    <a:pt x="3297" y="815"/>
                  </a:cubicBezTo>
                  <a:cubicBezTo>
                    <a:pt x="3297" y="1181"/>
                    <a:pt x="3622" y="1507"/>
                    <a:pt x="4029" y="1507"/>
                  </a:cubicBezTo>
                  <a:lnTo>
                    <a:pt x="8180" y="1507"/>
                  </a:lnTo>
                  <a:cubicBezTo>
                    <a:pt x="8547" y="1507"/>
                    <a:pt x="8872" y="1181"/>
                    <a:pt x="8872" y="815"/>
                  </a:cubicBezTo>
                  <a:cubicBezTo>
                    <a:pt x="8872" y="408"/>
                    <a:pt x="8547" y="82"/>
                    <a:pt x="8180" y="82"/>
                  </a:cubicBezTo>
                  <a:close/>
                  <a:moveTo>
                    <a:pt x="9930" y="1"/>
                  </a:moveTo>
                  <a:cubicBezTo>
                    <a:pt x="9483" y="1"/>
                    <a:pt x="9116" y="367"/>
                    <a:pt x="9116" y="815"/>
                  </a:cubicBezTo>
                  <a:cubicBezTo>
                    <a:pt x="9116" y="1222"/>
                    <a:pt x="9483" y="1588"/>
                    <a:pt x="9930" y="1588"/>
                  </a:cubicBezTo>
                  <a:cubicBezTo>
                    <a:pt x="10194" y="1588"/>
                    <a:pt x="10441" y="1434"/>
                    <a:pt x="10582" y="1214"/>
                  </a:cubicBezTo>
                  <a:lnTo>
                    <a:pt x="10582" y="1214"/>
                  </a:lnTo>
                  <a:cubicBezTo>
                    <a:pt x="10726" y="1434"/>
                    <a:pt x="10983" y="1588"/>
                    <a:pt x="11273" y="1588"/>
                  </a:cubicBezTo>
                  <a:cubicBezTo>
                    <a:pt x="11537" y="1588"/>
                    <a:pt x="11784" y="1434"/>
                    <a:pt x="11925" y="1214"/>
                  </a:cubicBezTo>
                  <a:lnTo>
                    <a:pt x="11925" y="1214"/>
                  </a:lnTo>
                  <a:cubicBezTo>
                    <a:pt x="12069" y="1434"/>
                    <a:pt x="12326" y="1588"/>
                    <a:pt x="12616" y="1588"/>
                  </a:cubicBezTo>
                  <a:cubicBezTo>
                    <a:pt x="12914" y="1588"/>
                    <a:pt x="13158" y="1426"/>
                    <a:pt x="13288" y="1197"/>
                  </a:cubicBezTo>
                  <a:lnTo>
                    <a:pt x="13288" y="1197"/>
                  </a:lnTo>
                  <a:cubicBezTo>
                    <a:pt x="13418" y="1426"/>
                    <a:pt x="13661" y="1588"/>
                    <a:pt x="13959" y="1588"/>
                  </a:cubicBezTo>
                  <a:cubicBezTo>
                    <a:pt x="14257" y="1588"/>
                    <a:pt x="14501" y="1426"/>
                    <a:pt x="14631" y="1197"/>
                  </a:cubicBezTo>
                  <a:lnTo>
                    <a:pt x="14631" y="1197"/>
                  </a:lnTo>
                  <a:cubicBezTo>
                    <a:pt x="14761" y="1426"/>
                    <a:pt x="15004" y="1588"/>
                    <a:pt x="15302" y="1588"/>
                  </a:cubicBezTo>
                  <a:cubicBezTo>
                    <a:pt x="15600" y="1588"/>
                    <a:pt x="15844" y="1426"/>
                    <a:pt x="15974" y="1197"/>
                  </a:cubicBezTo>
                  <a:lnTo>
                    <a:pt x="15974" y="1197"/>
                  </a:lnTo>
                  <a:cubicBezTo>
                    <a:pt x="16104" y="1426"/>
                    <a:pt x="16347" y="1588"/>
                    <a:pt x="16645" y="1588"/>
                  </a:cubicBezTo>
                  <a:cubicBezTo>
                    <a:pt x="17093" y="1588"/>
                    <a:pt x="17459" y="1222"/>
                    <a:pt x="17459" y="815"/>
                  </a:cubicBezTo>
                  <a:cubicBezTo>
                    <a:pt x="17459" y="367"/>
                    <a:pt x="17093" y="1"/>
                    <a:pt x="16645" y="1"/>
                  </a:cubicBezTo>
                  <a:cubicBezTo>
                    <a:pt x="16347" y="1"/>
                    <a:pt x="16104" y="163"/>
                    <a:pt x="15974" y="403"/>
                  </a:cubicBezTo>
                  <a:lnTo>
                    <a:pt x="15974" y="403"/>
                  </a:lnTo>
                  <a:cubicBezTo>
                    <a:pt x="15844" y="163"/>
                    <a:pt x="15600" y="1"/>
                    <a:pt x="15302" y="1"/>
                  </a:cubicBezTo>
                  <a:cubicBezTo>
                    <a:pt x="15004" y="1"/>
                    <a:pt x="14761" y="163"/>
                    <a:pt x="14631" y="403"/>
                  </a:cubicBezTo>
                  <a:lnTo>
                    <a:pt x="14631" y="403"/>
                  </a:lnTo>
                  <a:cubicBezTo>
                    <a:pt x="14501" y="163"/>
                    <a:pt x="14257" y="1"/>
                    <a:pt x="13959" y="1"/>
                  </a:cubicBezTo>
                  <a:cubicBezTo>
                    <a:pt x="13661" y="1"/>
                    <a:pt x="13418" y="163"/>
                    <a:pt x="13288" y="403"/>
                  </a:cubicBezTo>
                  <a:lnTo>
                    <a:pt x="13288" y="403"/>
                  </a:lnTo>
                  <a:cubicBezTo>
                    <a:pt x="13158" y="163"/>
                    <a:pt x="12914" y="1"/>
                    <a:pt x="12616" y="1"/>
                  </a:cubicBezTo>
                  <a:cubicBezTo>
                    <a:pt x="12326" y="1"/>
                    <a:pt x="12069" y="155"/>
                    <a:pt x="11925" y="386"/>
                  </a:cubicBezTo>
                  <a:lnTo>
                    <a:pt x="11925" y="386"/>
                  </a:lnTo>
                  <a:cubicBezTo>
                    <a:pt x="11784" y="155"/>
                    <a:pt x="11537" y="1"/>
                    <a:pt x="11273" y="1"/>
                  </a:cubicBezTo>
                  <a:cubicBezTo>
                    <a:pt x="10983" y="1"/>
                    <a:pt x="10726" y="155"/>
                    <a:pt x="10582" y="386"/>
                  </a:cubicBezTo>
                  <a:lnTo>
                    <a:pt x="10582" y="386"/>
                  </a:lnTo>
                  <a:cubicBezTo>
                    <a:pt x="10441" y="155"/>
                    <a:pt x="10194" y="1"/>
                    <a:pt x="9930" y="1"/>
                  </a:cubicBezTo>
                  <a:close/>
                  <a:moveTo>
                    <a:pt x="2279" y="2524"/>
                  </a:moveTo>
                  <a:lnTo>
                    <a:pt x="2320" y="2605"/>
                  </a:lnTo>
                  <a:lnTo>
                    <a:pt x="2279" y="2646"/>
                  </a:lnTo>
                  <a:lnTo>
                    <a:pt x="692" y="2646"/>
                  </a:lnTo>
                  <a:lnTo>
                    <a:pt x="651" y="2605"/>
                  </a:lnTo>
                  <a:lnTo>
                    <a:pt x="692" y="2524"/>
                  </a:lnTo>
                  <a:close/>
                  <a:moveTo>
                    <a:pt x="8180" y="2524"/>
                  </a:moveTo>
                  <a:lnTo>
                    <a:pt x="8221" y="2605"/>
                  </a:lnTo>
                  <a:lnTo>
                    <a:pt x="8180" y="2646"/>
                  </a:lnTo>
                  <a:lnTo>
                    <a:pt x="4029" y="2646"/>
                  </a:lnTo>
                  <a:lnTo>
                    <a:pt x="3988" y="2605"/>
                  </a:lnTo>
                  <a:lnTo>
                    <a:pt x="4029" y="2524"/>
                  </a:lnTo>
                  <a:close/>
                  <a:moveTo>
                    <a:pt x="692" y="1873"/>
                  </a:moveTo>
                  <a:cubicBezTo>
                    <a:pt x="326" y="1873"/>
                    <a:pt x="0" y="2198"/>
                    <a:pt x="0" y="2605"/>
                  </a:cubicBezTo>
                  <a:cubicBezTo>
                    <a:pt x="0" y="3012"/>
                    <a:pt x="326" y="3338"/>
                    <a:pt x="692" y="3338"/>
                  </a:cubicBezTo>
                  <a:lnTo>
                    <a:pt x="2279" y="3338"/>
                  </a:lnTo>
                  <a:cubicBezTo>
                    <a:pt x="2686" y="3297"/>
                    <a:pt x="3012" y="3012"/>
                    <a:pt x="3012" y="2605"/>
                  </a:cubicBezTo>
                  <a:cubicBezTo>
                    <a:pt x="3012" y="2198"/>
                    <a:pt x="2686" y="1873"/>
                    <a:pt x="2279" y="1873"/>
                  </a:cubicBezTo>
                  <a:close/>
                  <a:moveTo>
                    <a:pt x="4029" y="1873"/>
                  </a:moveTo>
                  <a:cubicBezTo>
                    <a:pt x="3622" y="1873"/>
                    <a:pt x="3297" y="2198"/>
                    <a:pt x="3297" y="2605"/>
                  </a:cubicBezTo>
                  <a:cubicBezTo>
                    <a:pt x="3297" y="3012"/>
                    <a:pt x="3622" y="3297"/>
                    <a:pt x="4029" y="3338"/>
                  </a:cubicBezTo>
                  <a:lnTo>
                    <a:pt x="8180" y="3338"/>
                  </a:lnTo>
                  <a:cubicBezTo>
                    <a:pt x="8547" y="3297"/>
                    <a:pt x="8872" y="3012"/>
                    <a:pt x="8872" y="2605"/>
                  </a:cubicBezTo>
                  <a:cubicBezTo>
                    <a:pt x="8872" y="2198"/>
                    <a:pt x="8547" y="1873"/>
                    <a:pt x="8180" y="1873"/>
                  </a:cubicBezTo>
                  <a:close/>
                  <a:moveTo>
                    <a:pt x="2279" y="4355"/>
                  </a:moveTo>
                  <a:lnTo>
                    <a:pt x="2320" y="4396"/>
                  </a:lnTo>
                  <a:lnTo>
                    <a:pt x="2279" y="4437"/>
                  </a:lnTo>
                  <a:lnTo>
                    <a:pt x="692" y="4437"/>
                  </a:lnTo>
                  <a:lnTo>
                    <a:pt x="651" y="4396"/>
                  </a:lnTo>
                  <a:lnTo>
                    <a:pt x="692" y="4355"/>
                  </a:lnTo>
                  <a:close/>
                  <a:moveTo>
                    <a:pt x="8180" y="4355"/>
                  </a:moveTo>
                  <a:lnTo>
                    <a:pt x="8221" y="4396"/>
                  </a:lnTo>
                  <a:lnTo>
                    <a:pt x="8180" y="4437"/>
                  </a:lnTo>
                  <a:lnTo>
                    <a:pt x="4029" y="4437"/>
                  </a:lnTo>
                  <a:lnTo>
                    <a:pt x="3988" y="4396"/>
                  </a:lnTo>
                  <a:lnTo>
                    <a:pt x="4029" y="4355"/>
                  </a:lnTo>
                  <a:close/>
                  <a:moveTo>
                    <a:pt x="9930" y="4274"/>
                  </a:moveTo>
                  <a:cubicBezTo>
                    <a:pt x="9971" y="4274"/>
                    <a:pt x="10012" y="4315"/>
                    <a:pt x="10012" y="4396"/>
                  </a:cubicBezTo>
                  <a:cubicBezTo>
                    <a:pt x="10012" y="4437"/>
                    <a:pt x="9971" y="4478"/>
                    <a:pt x="9930" y="4478"/>
                  </a:cubicBezTo>
                  <a:lnTo>
                    <a:pt x="9808" y="4396"/>
                  </a:lnTo>
                  <a:lnTo>
                    <a:pt x="9930" y="4274"/>
                  </a:lnTo>
                  <a:close/>
                  <a:moveTo>
                    <a:pt x="11273" y="4274"/>
                  </a:moveTo>
                  <a:cubicBezTo>
                    <a:pt x="11314" y="4274"/>
                    <a:pt x="11355" y="4315"/>
                    <a:pt x="11355" y="4396"/>
                  </a:cubicBezTo>
                  <a:cubicBezTo>
                    <a:pt x="11355" y="4437"/>
                    <a:pt x="11314" y="4478"/>
                    <a:pt x="11273" y="4478"/>
                  </a:cubicBezTo>
                  <a:lnTo>
                    <a:pt x="11151" y="4396"/>
                  </a:lnTo>
                  <a:lnTo>
                    <a:pt x="11273" y="4274"/>
                  </a:lnTo>
                  <a:close/>
                  <a:moveTo>
                    <a:pt x="12616" y="4274"/>
                  </a:moveTo>
                  <a:cubicBezTo>
                    <a:pt x="12657" y="4274"/>
                    <a:pt x="12738" y="4315"/>
                    <a:pt x="12738" y="4396"/>
                  </a:cubicBezTo>
                  <a:cubicBezTo>
                    <a:pt x="12738" y="4437"/>
                    <a:pt x="12657" y="4478"/>
                    <a:pt x="12616" y="4478"/>
                  </a:cubicBezTo>
                  <a:lnTo>
                    <a:pt x="12494" y="4396"/>
                  </a:lnTo>
                  <a:lnTo>
                    <a:pt x="12616" y="4274"/>
                  </a:lnTo>
                  <a:close/>
                  <a:moveTo>
                    <a:pt x="13959" y="4274"/>
                  </a:moveTo>
                  <a:lnTo>
                    <a:pt x="14081" y="4396"/>
                  </a:lnTo>
                  <a:lnTo>
                    <a:pt x="13959" y="4478"/>
                  </a:lnTo>
                  <a:cubicBezTo>
                    <a:pt x="13878" y="4478"/>
                    <a:pt x="13837" y="4437"/>
                    <a:pt x="13837" y="4396"/>
                  </a:cubicBezTo>
                  <a:cubicBezTo>
                    <a:pt x="13837" y="4315"/>
                    <a:pt x="13878" y="4274"/>
                    <a:pt x="13959" y="4274"/>
                  </a:cubicBezTo>
                  <a:close/>
                  <a:moveTo>
                    <a:pt x="15302" y="4274"/>
                  </a:moveTo>
                  <a:lnTo>
                    <a:pt x="15424" y="4396"/>
                  </a:lnTo>
                  <a:lnTo>
                    <a:pt x="15302" y="4478"/>
                  </a:lnTo>
                  <a:cubicBezTo>
                    <a:pt x="15262" y="4478"/>
                    <a:pt x="15180" y="4437"/>
                    <a:pt x="15180" y="4396"/>
                  </a:cubicBezTo>
                  <a:cubicBezTo>
                    <a:pt x="15180" y="4315"/>
                    <a:pt x="15262" y="4274"/>
                    <a:pt x="15302" y="4274"/>
                  </a:cubicBezTo>
                  <a:close/>
                  <a:moveTo>
                    <a:pt x="16645" y="4274"/>
                  </a:moveTo>
                  <a:lnTo>
                    <a:pt x="16767" y="4396"/>
                  </a:lnTo>
                  <a:lnTo>
                    <a:pt x="16645" y="4478"/>
                  </a:lnTo>
                  <a:cubicBezTo>
                    <a:pt x="16605" y="4478"/>
                    <a:pt x="16523" y="4437"/>
                    <a:pt x="16523" y="4396"/>
                  </a:cubicBezTo>
                  <a:cubicBezTo>
                    <a:pt x="16523" y="4315"/>
                    <a:pt x="16605" y="4274"/>
                    <a:pt x="16645" y="4274"/>
                  </a:cubicBezTo>
                  <a:close/>
                  <a:moveTo>
                    <a:pt x="692" y="3664"/>
                  </a:moveTo>
                  <a:cubicBezTo>
                    <a:pt x="326" y="3664"/>
                    <a:pt x="0" y="3989"/>
                    <a:pt x="0" y="4396"/>
                  </a:cubicBezTo>
                  <a:cubicBezTo>
                    <a:pt x="0" y="4803"/>
                    <a:pt x="326" y="5129"/>
                    <a:pt x="692" y="5129"/>
                  </a:cubicBezTo>
                  <a:lnTo>
                    <a:pt x="2279" y="5129"/>
                  </a:lnTo>
                  <a:cubicBezTo>
                    <a:pt x="2686" y="5129"/>
                    <a:pt x="3012" y="4803"/>
                    <a:pt x="3012" y="4396"/>
                  </a:cubicBezTo>
                  <a:cubicBezTo>
                    <a:pt x="3012" y="3989"/>
                    <a:pt x="2686" y="3664"/>
                    <a:pt x="2279" y="3664"/>
                  </a:cubicBezTo>
                  <a:close/>
                  <a:moveTo>
                    <a:pt x="4029" y="3664"/>
                  </a:moveTo>
                  <a:cubicBezTo>
                    <a:pt x="3622" y="3664"/>
                    <a:pt x="3297" y="3989"/>
                    <a:pt x="3297" y="4396"/>
                  </a:cubicBezTo>
                  <a:cubicBezTo>
                    <a:pt x="3297" y="4803"/>
                    <a:pt x="3622" y="5129"/>
                    <a:pt x="4029" y="5129"/>
                  </a:cubicBezTo>
                  <a:lnTo>
                    <a:pt x="8180" y="5129"/>
                  </a:lnTo>
                  <a:cubicBezTo>
                    <a:pt x="8547" y="5129"/>
                    <a:pt x="8872" y="4803"/>
                    <a:pt x="8872" y="4396"/>
                  </a:cubicBezTo>
                  <a:cubicBezTo>
                    <a:pt x="8872" y="3989"/>
                    <a:pt x="8547" y="3664"/>
                    <a:pt x="8180" y="3664"/>
                  </a:cubicBezTo>
                  <a:close/>
                  <a:moveTo>
                    <a:pt x="9930" y="3582"/>
                  </a:moveTo>
                  <a:cubicBezTo>
                    <a:pt x="9483" y="3582"/>
                    <a:pt x="9116" y="3948"/>
                    <a:pt x="9116" y="4396"/>
                  </a:cubicBezTo>
                  <a:cubicBezTo>
                    <a:pt x="9116" y="4844"/>
                    <a:pt x="9483" y="5169"/>
                    <a:pt x="9930" y="5169"/>
                  </a:cubicBezTo>
                  <a:cubicBezTo>
                    <a:pt x="10191" y="5169"/>
                    <a:pt x="10435" y="5019"/>
                    <a:pt x="10576" y="4804"/>
                  </a:cubicBezTo>
                  <a:lnTo>
                    <a:pt x="10576" y="4804"/>
                  </a:lnTo>
                  <a:cubicBezTo>
                    <a:pt x="10719" y="5028"/>
                    <a:pt x="10979" y="5169"/>
                    <a:pt x="11273" y="5169"/>
                  </a:cubicBezTo>
                  <a:cubicBezTo>
                    <a:pt x="11534" y="5169"/>
                    <a:pt x="11778" y="5019"/>
                    <a:pt x="11919" y="4804"/>
                  </a:cubicBezTo>
                  <a:lnTo>
                    <a:pt x="11919" y="4804"/>
                  </a:lnTo>
                  <a:cubicBezTo>
                    <a:pt x="12062" y="5028"/>
                    <a:pt x="12322" y="5169"/>
                    <a:pt x="12616" y="5169"/>
                  </a:cubicBezTo>
                  <a:cubicBezTo>
                    <a:pt x="12910" y="5169"/>
                    <a:pt x="13152" y="5011"/>
                    <a:pt x="13283" y="4788"/>
                  </a:cubicBezTo>
                  <a:lnTo>
                    <a:pt x="13283" y="4788"/>
                  </a:lnTo>
                  <a:cubicBezTo>
                    <a:pt x="13411" y="5021"/>
                    <a:pt x="13657" y="5169"/>
                    <a:pt x="13959" y="5169"/>
                  </a:cubicBezTo>
                  <a:cubicBezTo>
                    <a:pt x="14261" y="5169"/>
                    <a:pt x="14507" y="5021"/>
                    <a:pt x="14636" y="4788"/>
                  </a:cubicBezTo>
                  <a:lnTo>
                    <a:pt x="14636" y="4788"/>
                  </a:lnTo>
                  <a:cubicBezTo>
                    <a:pt x="14767" y="5011"/>
                    <a:pt x="15008" y="5169"/>
                    <a:pt x="15302" y="5169"/>
                  </a:cubicBezTo>
                  <a:cubicBezTo>
                    <a:pt x="15604" y="5169"/>
                    <a:pt x="15850" y="5021"/>
                    <a:pt x="15979" y="4788"/>
                  </a:cubicBezTo>
                  <a:lnTo>
                    <a:pt x="15979" y="4788"/>
                  </a:lnTo>
                  <a:cubicBezTo>
                    <a:pt x="16110" y="5011"/>
                    <a:pt x="16351" y="5169"/>
                    <a:pt x="16645" y="5169"/>
                  </a:cubicBezTo>
                  <a:cubicBezTo>
                    <a:pt x="17093" y="5169"/>
                    <a:pt x="17459" y="4844"/>
                    <a:pt x="17459" y="4396"/>
                  </a:cubicBezTo>
                  <a:cubicBezTo>
                    <a:pt x="17459" y="3948"/>
                    <a:pt x="17093" y="3582"/>
                    <a:pt x="16645" y="3582"/>
                  </a:cubicBezTo>
                  <a:cubicBezTo>
                    <a:pt x="16347" y="3582"/>
                    <a:pt x="16104" y="3744"/>
                    <a:pt x="15974" y="3985"/>
                  </a:cubicBezTo>
                  <a:lnTo>
                    <a:pt x="15974" y="3985"/>
                  </a:lnTo>
                  <a:cubicBezTo>
                    <a:pt x="15844" y="3744"/>
                    <a:pt x="15600" y="3582"/>
                    <a:pt x="15302" y="3582"/>
                  </a:cubicBezTo>
                  <a:cubicBezTo>
                    <a:pt x="15004" y="3582"/>
                    <a:pt x="14761" y="3744"/>
                    <a:pt x="14631" y="3985"/>
                  </a:cubicBezTo>
                  <a:lnTo>
                    <a:pt x="14631" y="3985"/>
                  </a:lnTo>
                  <a:cubicBezTo>
                    <a:pt x="14501" y="3744"/>
                    <a:pt x="14257" y="3582"/>
                    <a:pt x="13959" y="3582"/>
                  </a:cubicBezTo>
                  <a:cubicBezTo>
                    <a:pt x="13661" y="3582"/>
                    <a:pt x="13418" y="3744"/>
                    <a:pt x="13288" y="3985"/>
                  </a:cubicBezTo>
                  <a:lnTo>
                    <a:pt x="13288" y="3985"/>
                  </a:lnTo>
                  <a:cubicBezTo>
                    <a:pt x="13158" y="3744"/>
                    <a:pt x="12914" y="3582"/>
                    <a:pt x="12616" y="3582"/>
                  </a:cubicBezTo>
                  <a:cubicBezTo>
                    <a:pt x="12326" y="3582"/>
                    <a:pt x="12069" y="3737"/>
                    <a:pt x="11925" y="3967"/>
                  </a:cubicBezTo>
                  <a:lnTo>
                    <a:pt x="11925" y="3967"/>
                  </a:lnTo>
                  <a:cubicBezTo>
                    <a:pt x="11784" y="3737"/>
                    <a:pt x="11537" y="3582"/>
                    <a:pt x="11273" y="3582"/>
                  </a:cubicBezTo>
                  <a:cubicBezTo>
                    <a:pt x="10983" y="3582"/>
                    <a:pt x="10726" y="3737"/>
                    <a:pt x="10582" y="3967"/>
                  </a:cubicBezTo>
                  <a:lnTo>
                    <a:pt x="10582" y="3967"/>
                  </a:lnTo>
                  <a:cubicBezTo>
                    <a:pt x="10441" y="3737"/>
                    <a:pt x="10194" y="3582"/>
                    <a:pt x="9930" y="3582"/>
                  </a:cubicBezTo>
                  <a:close/>
                  <a:moveTo>
                    <a:pt x="2279" y="6146"/>
                  </a:moveTo>
                  <a:lnTo>
                    <a:pt x="2320" y="6187"/>
                  </a:lnTo>
                  <a:lnTo>
                    <a:pt x="2279" y="6228"/>
                  </a:lnTo>
                  <a:lnTo>
                    <a:pt x="692" y="6228"/>
                  </a:lnTo>
                  <a:lnTo>
                    <a:pt x="651" y="6187"/>
                  </a:lnTo>
                  <a:lnTo>
                    <a:pt x="692" y="6146"/>
                  </a:lnTo>
                  <a:close/>
                  <a:moveTo>
                    <a:pt x="8180" y="6146"/>
                  </a:moveTo>
                  <a:lnTo>
                    <a:pt x="8221" y="6187"/>
                  </a:lnTo>
                  <a:lnTo>
                    <a:pt x="8180" y="6228"/>
                  </a:lnTo>
                  <a:lnTo>
                    <a:pt x="4029" y="6228"/>
                  </a:lnTo>
                  <a:lnTo>
                    <a:pt x="3988" y="6187"/>
                  </a:lnTo>
                  <a:lnTo>
                    <a:pt x="4029" y="6146"/>
                  </a:lnTo>
                  <a:close/>
                  <a:moveTo>
                    <a:pt x="692" y="5454"/>
                  </a:moveTo>
                  <a:cubicBezTo>
                    <a:pt x="326" y="5454"/>
                    <a:pt x="0" y="5780"/>
                    <a:pt x="0" y="6187"/>
                  </a:cubicBezTo>
                  <a:cubicBezTo>
                    <a:pt x="0" y="6594"/>
                    <a:pt x="326" y="6919"/>
                    <a:pt x="692" y="6919"/>
                  </a:cubicBezTo>
                  <a:lnTo>
                    <a:pt x="2279" y="6919"/>
                  </a:lnTo>
                  <a:cubicBezTo>
                    <a:pt x="2686" y="6919"/>
                    <a:pt x="3012" y="6594"/>
                    <a:pt x="3012" y="6187"/>
                  </a:cubicBezTo>
                  <a:cubicBezTo>
                    <a:pt x="3012" y="5780"/>
                    <a:pt x="2686" y="5454"/>
                    <a:pt x="2279" y="5454"/>
                  </a:cubicBezTo>
                  <a:close/>
                  <a:moveTo>
                    <a:pt x="4029" y="5454"/>
                  </a:moveTo>
                  <a:cubicBezTo>
                    <a:pt x="3622" y="5454"/>
                    <a:pt x="3297" y="5780"/>
                    <a:pt x="3297" y="6187"/>
                  </a:cubicBezTo>
                  <a:cubicBezTo>
                    <a:pt x="3297" y="6594"/>
                    <a:pt x="3622" y="6919"/>
                    <a:pt x="4029" y="6919"/>
                  </a:cubicBezTo>
                  <a:lnTo>
                    <a:pt x="8180" y="6919"/>
                  </a:lnTo>
                  <a:cubicBezTo>
                    <a:pt x="8547" y="6919"/>
                    <a:pt x="8872" y="6594"/>
                    <a:pt x="8872" y="6187"/>
                  </a:cubicBezTo>
                  <a:cubicBezTo>
                    <a:pt x="8872" y="5780"/>
                    <a:pt x="8547" y="5454"/>
                    <a:pt x="8180" y="5454"/>
                  </a:cubicBezTo>
                  <a:close/>
                  <a:moveTo>
                    <a:pt x="2279" y="7937"/>
                  </a:moveTo>
                  <a:lnTo>
                    <a:pt x="2320" y="7977"/>
                  </a:lnTo>
                  <a:lnTo>
                    <a:pt x="2279" y="8018"/>
                  </a:lnTo>
                  <a:lnTo>
                    <a:pt x="692" y="8018"/>
                  </a:lnTo>
                  <a:lnTo>
                    <a:pt x="651" y="7977"/>
                  </a:lnTo>
                  <a:lnTo>
                    <a:pt x="692" y="7937"/>
                  </a:lnTo>
                  <a:close/>
                  <a:moveTo>
                    <a:pt x="8180" y="7937"/>
                  </a:moveTo>
                  <a:lnTo>
                    <a:pt x="8221" y="7977"/>
                  </a:lnTo>
                  <a:lnTo>
                    <a:pt x="8180" y="8018"/>
                  </a:lnTo>
                  <a:lnTo>
                    <a:pt x="4029" y="8018"/>
                  </a:lnTo>
                  <a:lnTo>
                    <a:pt x="3988" y="7977"/>
                  </a:lnTo>
                  <a:lnTo>
                    <a:pt x="4029" y="7937"/>
                  </a:lnTo>
                  <a:close/>
                  <a:moveTo>
                    <a:pt x="692" y="7245"/>
                  </a:moveTo>
                  <a:cubicBezTo>
                    <a:pt x="326" y="7245"/>
                    <a:pt x="0" y="7571"/>
                    <a:pt x="0" y="7977"/>
                  </a:cubicBezTo>
                  <a:cubicBezTo>
                    <a:pt x="0" y="8384"/>
                    <a:pt x="326" y="8710"/>
                    <a:pt x="692" y="8710"/>
                  </a:cubicBezTo>
                  <a:lnTo>
                    <a:pt x="2279" y="8710"/>
                  </a:lnTo>
                  <a:cubicBezTo>
                    <a:pt x="2686" y="8710"/>
                    <a:pt x="3012" y="8384"/>
                    <a:pt x="3012" y="7977"/>
                  </a:cubicBezTo>
                  <a:cubicBezTo>
                    <a:pt x="3012" y="7571"/>
                    <a:pt x="2686" y="7245"/>
                    <a:pt x="2279" y="7245"/>
                  </a:cubicBezTo>
                  <a:close/>
                  <a:moveTo>
                    <a:pt x="4029" y="7245"/>
                  </a:moveTo>
                  <a:cubicBezTo>
                    <a:pt x="3622" y="7245"/>
                    <a:pt x="3297" y="7571"/>
                    <a:pt x="3297" y="7977"/>
                  </a:cubicBezTo>
                  <a:cubicBezTo>
                    <a:pt x="3297" y="8384"/>
                    <a:pt x="3622" y="8710"/>
                    <a:pt x="4029" y="8710"/>
                  </a:cubicBezTo>
                  <a:lnTo>
                    <a:pt x="8180" y="8710"/>
                  </a:lnTo>
                  <a:cubicBezTo>
                    <a:pt x="8547" y="8710"/>
                    <a:pt x="8872" y="8384"/>
                    <a:pt x="8872" y="7977"/>
                  </a:cubicBezTo>
                  <a:cubicBezTo>
                    <a:pt x="8872" y="7571"/>
                    <a:pt x="8547" y="7245"/>
                    <a:pt x="8180" y="7245"/>
                  </a:cubicBezTo>
                  <a:close/>
                  <a:moveTo>
                    <a:pt x="14529" y="9443"/>
                  </a:moveTo>
                  <a:cubicBezTo>
                    <a:pt x="14570" y="9443"/>
                    <a:pt x="14610" y="9483"/>
                    <a:pt x="14610" y="9565"/>
                  </a:cubicBezTo>
                  <a:cubicBezTo>
                    <a:pt x="14610" y="9605"/>
                    <a:pt x="14570" y="9646"/>
                    <a:pt x="14529" y="9646"/>
                  </a:cubicBezTo>
                  <a:lnTo>
                    <a:pt x="14407" y="9565"/>
                  </a:lnTo>
                  <a:lnTo>
                    <a:pt x="14529" y="9443"/>
                  </a:lnTo>
                  <a:close/>
                  <a:moveTo>
                    <a:pt x="15872" y="9443"/>
                  </a:moveTo>
                  <a:cubicBezTo>
                    <a:pt x="15913" y="9443"/>
                    <a:pt x="15994" y="9483"/>
                    <a:pt x="15994" y="9565"/>
                  </a:cubicBezTo>
                  <a:cubicBezTo>
                    <a:pt x="15994" y="9605"/>
                    <a:pt x="15913" y="9646"/>
                    <a:pt x="15872" y="9646"/>
                  </a:cubicBezTo>
                  <a:lnTo>
                    <a:pt x="15750" y="9565"/>
                  </a:lnTo>
                  <a:lnTo>
                    <a:pt x="15872" y="9443"/>
                  </a:lnTo>
                  <a:close/>
                  <a:moveTo>
                    <a:pt x="17215" y="9443"/>
                  </a:moveTo>
                  <a:cubicBezTo>
                    <a:pt x="17256" y="9443"/>
                    <a:pt x="17337" y="9483"/>
                    <a:pt x="17337" y="9565"/>
                  </a:cubicBezTo>
                  <a:cubicBezTo>
                    <a:pt x="17337" y="9605"/>
                    <a:pt x="17256" y="9646"/>
                    <a:pt x="17215" y="9646"/>
                  </a:cubicBezTo>
                  <a:lnTo>
                    <a:pt x="17093" y="9565"/>
                  </a:lnTo>
                  <a:lnTo>
                    <a:pt x="17215" y="9443"/>
                  </a:lnTo>
                  <a:close/>
                  <a:moveTo>
                    <a:pt x="18558" y="9443"/>
                  </a:moveTo>
                  <a:cubicBezTo>
                    <a:pt x="18639" y="9443"/>
                    <a:pt x="18680" y="9483"/>
                    <a:pt x="18680" y="9565"/>
                  </a:cubicBezTo>
                  <a:cubicBezTo>
                    <a:pt x="18680" y="9605"/>
                    <a:pt x="18639" y="9646"/>
                    <a:pt x="18558" y="9646"/>
                  </a:cubicBezTo>
                  <a:lnTo>
                    <a:pt x="18436" y="9565"/>
                  </a:lnTo>
                  <a:lnTo>
                    <a:pt x="18558" y="9443"/>
                  </a:lnTo>
                  <a:close/>
                  <a:moveTo>
                    <a:pt x="19901" y="9443"/>
                  </a:moveTo>
                  <a:lnTo>
                    <a:pt x="20023" y="9565"/>
                  </a:lnTo>
                  <a:lnTo>
                    <a:pt x="19901" y="9646"/>
                  </a:lnTo>
                  <a:cubicBezTo>
                    <a:pt x="19860" y="9646"/>
                    <a:pt x="19779" y="9605"/>
                    <a:pt x="19779" y="9565"/>
                  </a:cubicBezTo>
                  <a:cubicBezTo>
                    <a:pt x="19779" y="9483"/>
                    <a:pt x="19860" y="9443"/>
                    <a:pt x="19901" y="9443"/>
                  </a:cubicBezTo>
                  <a:close/>
                  <a:moveTo>
                    <a:pt x="21244" y="9443"/>
                  </a:moveTo>
                  <a:lnTo>
                    <a:pt x="21366" y="9565"/>
                  </a:lnTo>
                  <a:lnTo>
                    <a:pt x="21244" y="9646"/>
                  </a:lnTo>
                  <a:cubicBezTo>
                    <a:pt x="21203" y="9646"/>
                    <a:pt x="21163" y="9605"/>
                    <a:pt x="21163" y="9565"/>
                  </a:cubicBezTo>
                  <a:cubicBezTo>
                    <a:pt x="21163" y="9483"/>
                    <a:pt x="21203" y="9443"/>
                    <a:pt x="21244" y="9443"/>
                  </a:cubicBezTo>
                  <a:close/>
                  <a:moveTo>
                    <a:pt x="2279" y="9727"/>
                  </a:moveTo>
                  <a:lnTo>
                    <a:pt x="2320" y="9768"/>
                  </a:lnTo>
                  <a:lnTo>
                    <a:pt x="2279" y="9809"/>
                  </a:lnTo>
                  <a:lnTo>
                    <a:pt x="692" y="9809"/>
                  </a:lnTo>
                  <a:lnTo>
                    <a:pt x="651" y="9768"/>
                  </a:lnTo>
                  <a:lnTo>
                    <a:pt x="692" y="9727"/>
                  </a:lnTo>
                  <a:close/>
                  <a:moveTo>
                    <a:pt x="13105" y="9727"/>
                  </a:moveTo>
                  <a:lnTo>
                    <a:pt x="13145" y="9768"/>
                  </a:lnTo>
                  <a:lnTo>
                    <a:pt x="13105" y="9809"/>
                  </a:lnTo>
                  <a:lnTo>
                    <a:pt x="8994" y="9809"/>
                  </a:lnTo>
                  <a:lnTo>
                    <a:pt x="8913" y="9768"/>
                  </a:lnTo>
                  <a:lnTo>
                    <a:pt x="8994" y="9727"/>
                  </a:lnTo>
                  <a:close/>
                  <a:moveTo>
                    <a:pt x="692" y="9036"/>
                  </a:moveTo>
                  <a:cubicBezTo>
                    <a:pt x="326" y="9036"/>
                    <a:pt x="0" y="9361"/>
                    <a:pt x="0" y="9768"/>
                  </a:cubicBezTo>
                  <a:cubicBezTo>
                    <a:pt x="0" y="10175"/>
                    <a:pt x="326" y="10501"/>
                    <a:pt x="692" y="10501"/>
                  </a:cubicBezTo>
                  <a:lnTo>
                    <a:pt x="2279" y="10501"/>
                  </a:lnTo>
                  <a:cubicBezTo>
                    <a:pt x="2686" y="10501"/>
                    <a:pt x="3012" y="10175"/>
                    <a:pt x="3012" y="9768"/>
                  </a:cubicBezTo>
                  <a:cubicBezTo>
                    <a:pt x="3012" y="9361"/>
                    <a:pt x="2686" y="9036"/>
                    <a:pt x="2279" y="9036"/>
                  </a:cubicBezTo>
                  <a:close/>
                  <a:moveTo>
                    <a:pt x="14529" y="8751"/>
                  </a:moveTo>
                  <a:cubicBezTo>
                    <a:pt x="14141" y="8751"/>
                    <a:pt x="13814" y="9026"/>
                    <a:pt x="13734" y="9391"/>
                  </a:cubicBezTo>
                  <a:lnTo>
                    <a:pt x="13734" y="9391"/>
                  </a:lnTo>
                  <a:cubicBezTo>
                    <a:pt x="13606" y="9177"/>
                    <a:pt x="13373" y="9036"/>
                    <a:pt x="13105" y="9036"/>
                  </a:cubicBezTo>
                  <a:lnTo>
                    <a:pt x="8994" y="9036"/>
                  </a:lnTo>
                  <a:cubicBezTo>
                    <a:pt x="8587" y="9036"/>
                    <a:pt x="8262" y="9361"/>
                    <a:pt x="8262" y="9768"/>
                  </a:cubicBezTo>
                  <a:cubicBezTo>
                    <a:pt x="8262" y="10175"/>
                    <a:pt x="8587" y="10501"/>
                    <a:pt x="8994" y="10501"/>
                  </a:cubicBezTo>
                  <a:lnTo>
                    <a:pt x="13105" y="10501"/>
                  </a:lnTo>
                  <a:cubicBezTo>
                    <a:pt x="13455" y="10501"/>
                    <a:pt x="13745" y="10260"/>
                    <a:pt x="13819" y="9933"/>
                  </a:cubicBezTo>
                  <a:lnTo>
                    <a:pt x="13819" y="9933"/>
                  </a:lnTo>
                  <a:cubicBezTo>
                    <a:pt x="13958" y="10169"/>
                    <a:pt x="14225" y="10338"/>
                    <a:pt x="14529" y="10338"/>
                  </a:cubicBezTo>
                  <a:cubicBezTo>
                    <a:pt x="14793" y="10338"/>
                    <a:pt x="15040" y="10184"/>
                    <a:pt x="15181" y="9964"/>
                  </a:cubicBezTo>
                  <a:lnTo>
                    <a:pt x="15181" y="9964"/>
                  </a:lnTo>
                  <a:cubicBezTo>
                    <a:pt x="15325" y="10184"/>
                    <a:pt x="15581" y="10338"/>
                    <a:pt x="15872" y="10338"/>
                  </a:cubicBezTo>
                  <a:cubicBezTo>
                    <a:pt x="16170" y="10338"/>
                    <a:pt x="16414" y="10176"/>
                    <a:pt x="16543" y="9947"/>
                  </a:cubicBezTo>
                  <a:lnTo>
                    <a:pt x="16543" y="9947"/>
                  </a:lnTo>
                  <a:cubicBezTo>
                    <a:pt x="16673" y="10176"/>
                    <a:pt x="16917" y="10338"/>
                    <a:pt x="17215" y="10338"/>
                  </a:cubicBezTo>
                  <a:cubicBezTo>
                    <a:pt x="17513" y="10338"/>
                    <a:pt x="17757" y="10176"/>
                    <a:pt x="17886" y="9947"/>
                  </a:cubicBezTo>
                  <a:lnTo>
                    <a:pt x="17886" y="9947"/>
                  </a:lnTo>
                  <a:cubicBezTo>
                    <a:pt x="18016" y="10176"/>
                    <a:pt x="18260" y="10338"/>
                    <a:pt x="18558" y="10338"/>
                  </a:cubicBezTo>
                  <a:cubicBezTo>
                    <a:pt x="18856" y="10338"/>
                    <a:pt x="19100" y="10176"/>
                    <a:pt x="19229" y="9947"/>
                  </a:cubicBezTo>
                  <a:lnTo>
                    <a:pt x="19229" y="9947"/>
                  </a:lnTo>
                  <a:cubicBezTo>
                    <a:pt x="19359" y="10176"/>
                    <a:pt x="19603" y="10338"/>
                    <a:pt x="19901" y="10338"/>
                  </a:cubicBezTo>
                  <a:cubicBezTo>
                    <a:pt x="20192" y="10338"/>
                    <a:pt x="20448" y="10184"/>
                    <a:pt x="20592" y="9964"/>
                  </a:cubicBezTo>
                  <a:lnTo>
                    <a:pt x="20592" y="9964"/>
                  </a:lnTo>
                  <a:cubicBezTo>
                    <a:pt x="20733" y="10184"/>
                    <a:pt x="20980" y="10338"/>
                    <a:pt x="21244" y="10338"/>
                  </a:cubicBezTo>
                  <a:cubicBezTo>
                    <a:pt x="21692" y="10338"/>
                    <a:pt x="22058" y="9972"/>
                    <a:pt x="22058" y="9565"/>
                  </a:cubicBezTo>
                  <a:cubicBezTo>
                    <a:pt x="22058" y="9117"/>
                    <a:pt x="21692" y="8751"/>
                    <a:pt x="21244" y="8751"/>
                  </a:cubicBezTo>
                  <a:cubicBezTo>
                    <a:pt x="20980" y="8751"/>
                    <a:pt x="20733" y="8905"/>
                    <a:pt x="20592" y="9136"/>
                  </a:cubicBezTo>
                  <a:lnTo>
                    <a:pt x="20592" y="9136"/>
                  </a:lnTo>
                  <a:cubicBezTo>
                    <a:pt x="20448" y="8905"/>
                    <a:pt x="20192" y="8751"/>
                    <a:pt x="19901" y="8751"/>
                  </a:cubicBezTo>
                  <a:cubicBezTo>
                    <a:pt x="19603" y="8751"/>
                    <a:pt x="19359" y="8913"/>
                    <a:pt x="19229" y="9153"/>
                  </a:cubicBezTo>
                  <a:lnTo>
                    <a:pt x="19229" y="9153"/>
                  </a:lnTo>
                  <a:cubicBezTo>
                    <a:pt x="19100" y="8913"/>
                    <a:pt x="18856" y="8751"/>
                    <a:pt x="18558" y="8751"/>
                  </a:cubicBezTo>
                  <a:cubicBezTo>
                    <a:pt x="18260" y="8751"/>
                    <a:pt x="18016" y="8913"/>
                    <a:pt x="17886" y="9153"/>
                  </a:cubicBezTo>
                  <a:lnTo>
                    <a:pt x="17886" y="9153"/>
                  </a:lnTo>
                  <a:cubicBezTo>
                    <a:pt x="17757" y="8913"/>
                    <a:pt x="17513" y="8751"/>
                    <a:pt x="17215" y="8751"/>
                  </a:cubicBezTo>
                  <a:cubicBezTo>
                    <a:pt x="16917" y="8751"/>
                    <a:pt x="16673" y="8913"/>
                    <a:pt x="16543" y="9153"/>
                  </a:cubicBezTo>
                  <a:lnTo>
                    <a:pt x="16543" y="9153"/>
                  </a:lnTo>
                  <a:cubicBezTo>
                    <a:pt x="16414" y="8913"/>
                    <a:pt x="16170" y="8751"/>
                    <a:pt x="15872" y="8751"/>
                  </a:cubicBezTo>
                  <a:cubicBezTo>
                    <a:pt x="15581" y="8751"/>
                    <a:pt x="15325" y="8905"/>
                    <a:pt x="15181" y="9136"/>
                  </a:cubicBezTo>
                  <a:lnTo>
                    <a:pt x="15181" y="9136"/>
                  </a:lnTo>
                  <a:cubicBezTo>
                    <a:pt x="15040" y="8905"/>
                    <a:pt x="14793" y="8751"/>
                    <a:pt x="14529" y="8751"/>
                  </a:cubicBezTo>
                  <a:close/>
                  <a:moveTo>
                    <a:pt x="2279" y="11518"/>
                  </a:moveTo>
                  <a:lnTo>
                    <a:pt x="2320" y="11559"/>
                  </a:lnTo>
                  <a:lnTo>
                    <a:pt x="2279" y="11640"/>
                  </a:lnTo>
                  <a:lnTo>
                    <a:pt x="692" y="11640"/>
                  </a:lnTo>
                  <a:lnTo>
                    <a:pt x="651" y="11559"/>
                  </a:lnTo>
                  <a:lnTo>
                    <a:pt x="692" y="11518"/>
                  </a:lnTo>
                  <a:close/>
                  <a:moveTo>
                    <a:pt x="13105" y="11518"/>
                  </a:moveTo>
                  <a:lnTo>
                    <a:pt x="13145" y="11559"/>
                  </a:lnTo>
                  <a:lnTo>
                    <a:pt x="13105" y="11640"/>
                  </a:lnTo>
                  <a:lnTo>
                    <a:pt x="8994" y="11640"/>
                  </a:lnTo>
                  <a:lnTo>
                    <a:pt x="8913" y="11559"/>
                  </a:lnTo>
                  <a:lnTo>
                    <a:pt x="8994" y="11518"/>
                  </a:lnTo>
                  <a:close/>
                  <a:moveTo>
                    <a:pt x="692" y="10867"/>
                  </a:moveTo>
                  <a:cubicBezTo>
                    <a:pt x="326" y="10867"/>
                    <a:pt x="0" y="11193"/>
                    <a:pt x="0" y="11559"/>
                  </a:cubicBezTo>
                  <a:cubicBezTo>
                    <a:pt x="0" y="11966"/>
                    <a:pt x="326" y="12291"/>
                    <a:pt x="692" y="12291"/>
                  </a:cubicBezTo>
                  <a:lnTo>
                    <a:pt x="2279" y="12291"/>
                  </a:lnTo>
                  <a:cubicBezTo>
                    <a:pt x="2686" y="12291"/>
                    <a:pt x="3012" y="11966"/>
                    <a:pt x="3012" y="11559"/>
                  </a:cubicBezTo>
                  <a:cubicBezTo>
                    <a:pt x="3012" y="11193"/>
                    <a:pt x="2686" y="10867"/>
                    <a:pt x="2279" y="10867"/>
                  </a:cubicBezTo>
                  <a:close/>
                  <a:moveTo>
                    <a:pt x="8994" y="10867"/>
                  </a:moveTo>
                  <a:cubicBezTo>
                    <a:pt x="8587" y="10867"/>
                    <a:pt x="8262" y="11193"/>
                    <a:pt x="8262" y="11559"/>
                  </a:cubicBezTo>
                  <a:cubicBezTo>
                    <a:pt x="8262" y="11966"/>
                    <a:pt x="8587" y="12291"/>
                    <a:pt x="8994" y="12291"/>
                  </a:cubicBezTo>
                  <a:lnTo>
                    <a:pt x="13105" y="12291"/>
                  </a:lnTo>
                  <a:cubicBezTo>
                    <a:pt x="13512" y="12291"/>
                    <a:pt x="13837" y="11966"/>
                    <a:pt x="13837" y="11559"/>
                  </a:cubicBezTo>
                  <a:cubicBezTo>
                    <a:pt x="13837" y="11193"/>
                    <a:pt x="13512" y="10867"/>
                    <a:pt x="13105" y="10867"/>
                  </a:cubicBezTo>
                  <a:close/>
                  <a:moveTo>
                    <a:pt x="14529" y="13146"/>
                  </a:moveTo>
                  <a:cubicBezTo>
                    <a:pt x="14570" y="13146"/>
                    <a:pt x="14610" y="13187"/>
                    <a:pt x="14610" y="13268"/>
                  </a:cubicBezTo>
                  <a:cubicBezTo>
                    <a:pt x="14610" y="13309"/>
                    <a:pt x="14570" y="13350"/>
                    <a:pt x="14529" y="13350"/>
                  </a:cubicBezTo>
                  <a:lnTo>
                    <a:pt x="14407" y="13268"/>
                  </a:lnTo>
                  <a:lnTo>
                    <a:pt x="14529" y="13146"/>
                  </a:lnTo>
                  <a:close/>
                  <a:moveTo>
                    <a:pt x="15872" y="13146"/>
                  </a:moveTo>
                  <a:cubicBezTo>
                    <a:pt x="15913" y="13146"/>
                    <a:pt x="15994" y="13187"/>
                    <a:pt x="15994" y="13268"/>
                  </a:cubicBezTo>
                  <a:cubicBezTo>
                    <a:pt x="15994" y="13309"/>
                    <a:pt x="15913" y="13350"/>
                    <a:pt x="15872" y="13350"/>
                  </a:cubicBezTo>
                  <a:lnTo>
                    <a:pt x="15750" y="13268"/>
                  </a:lnTo>
                  <a:lnTo>
                    <a:pt x="15872" y="13146"/>
                  </a:lnTo>
                  <a:close/>
                  <a:moveTo>
                    <a:pt x="17215" y="13146"/>
                  </a:moveTo>
                  <a:cubicBezTo>
                    <a:pt x="17256" y="13146"/>
                    <a:pt x="17337" y="13187"/>
                    <a:pt x="17337" y="13268"/>
                  </a:cubicBezTo>
                  <a:cubicBezTo>
                    <a:pt x="17337" y="13309"/>
                    <a:pt x="17256" y="13350"/>
                    <a:pt x="17215" y="13350"/>
                  </a:cubicBezTo>
                  <a:lnTo>
                    <a:pt x="17093" y="13268"/>
                  </a:lnTo>
                  <a:lnTo>
                    <a:pt x="17215" y="13146"/>
                  </a:lnTo>
                  <a:close/>
                  <a:moveTo>
                    <a:pt x="18558" y="13146"/>
                  </a:moveTo>
                  <a:cubicBezTo>
                    <a:pt x="18639" y="13146"/>
                    <a:pt x="18680" y="13187"/>
                    <a:pt x="18680" y="13268"/>
                  </a:cubicBezTo>
                  <a:cubicBezTo>
                    <a:pt x="18680" y="13309"/>
                    <a:pt x="18639" y="13350"/>
                    <a:pt x="18558" y="13350"/>
                  </a:cubicBezTo>
                  <a:lnTo>
                    <a:pt x="18436" y="13268"/>
                  </a:lnTo>
                  <a:lnTo>
                    <a:pt x="18558" y="13146"/>
                  </a:lnTo>
                  <a:close/>
                  <a:moveTo>
                    <a:pt x="19901" y="13146"/>
                  </a:moveTo>
                  <a:lnTo>
                    <a:pt x="20023" y="13268"/>
                  </a:lnTo>
                  <a:lnTo>
                    <a:pt x="19901" y="13350"/>
                  </a:lnTo>
                  <a:cubicBezTo>
                    <a:pt x="19860" y="13350"/>
                    <a:pt x="19779" y="13309"/>
                    <a:pt x="19779" y="13268"/>
                  </a:cubicBezTo>
                  <a:cubicBezTo>
                    <a:pt x="19779" y="13187"/>
                    <a:pt x="19860" y="13146"/>
                    <a:pt x="19901" y="13146"/>
                  </a:cubicBezTo>
                  <a:close/>
                  <a:moveTo>
                    <a:pt x="21244" y="13146"/>
                  </a:moveTo>
                  <a:lnTo>
                    <a:pt x="21366" y="13268"/>
                  </a:lnTo>
                  <a:lnTo>
                    <a:pt x="21244" y="13350"/>
                  </a:lnTo>
                  <a:cubicBezTo>
                    <a:pt x="21203" y="13350"/>
                    <a:pt x="21163" y="13309"/>
                    <a:pt x="21163" y="13268"/>
                  </a:cubicBezTo>
                  <a:cubicBezTo>
                    <a:pt x="21163" y="13187"/>
                    <a:pt x="21203" y="13146"/>
                    <a:pt x="21244" y="13146"/>
                  </a:cubicBezTo>
                  <a:close/>
                  <a:moveTo>
                    <a:pt x="2279" y="13309"/>
                  </a:moveTo>
                  <a:lnTo>
                    <a:pt x="2320" y="13390"/>
                  </a:lnTo>
                  <a:lnTo>
                    <a:pt x="2279" y="13431"/>
                  </a:lnTo>
                  <a:lnTo>
                    <a:pt x="692" y="13431"/>
                  </a:lnTo>
                  <a:lnTo>
                    <a:pt x="651" y="13390"/>
                  </a:lnTo>
                  <a:lnTo>
                    <a:pt x="692" y="13309"/>
                  </a:lnTo>
                  <a:close/>
                  <a:moveTo>
                    <a:pt x="13105" y="13309"/>
                  </a:moveTo>
                  <a:lnTo>
                    <a:pt x="13145" y="13390"/>
                  </a:lnTo>
                  <a:lnTo>
                    <a:pt x="13105" y="13431"/>
                  </a:lnTo>
                  <a:lnTo>
                    <a:pt x="8994" y="13431"/>
                  </a:lnTo>
                  <a:lnTo>
                    <a:pt x="8913" y="13390"/>
                  </a:lnTo>
                  <a:lnTo>
                    <a:pt x="8994" y="13309"/>
                  </a:lnTo>
                  <a:close/>
                  <a:moveTo>
                    <a:pt x="692" y="12658"/>
                  </a:moveTo>
                  <a:cubicBezTo>
                    <a:pt x="326" y="12658"/>
                    <a:pt x="0" y="12983"/>
                    <a:pt x="0" y="13390"/>
                  </a:cubicBezTo>
                  <a:cubicBezTo>
                    <a:pt x="0" y="13756"/>
                    <a:pt x="326" y="14082"/>
                    <a:pt x="692" y="14082"/>
                  </a:cubicBezTo>
                  <a:lnTo>
                    <a:pt x="2279" y="14082"/>
                  </a:lnTo>
                  <a:cubicBezTo>
                    <a:pt x="2686" y="14082"/>
                    <a:pt x="3012" y="13756"/>
                    <a:pt x="3012" y="13390"/>
                  </a:cubicBezTo>
                  <a:cubicBezTo>
                    <a:pt x="3012" y="12983"/>
                    <a:pt x="2686" y="12658"/>
                    <a:pt x="2279" y="12658"/>
                  </a:cubicBezTo>
                  <a:close/>
                  <a:moveTo>
                    <a:pt x="14529" y="12454"/>
                  </a:moveTo>
                  <a:cubicBezTo>
                    <a:pt x="14161" y="12454"/>
                    <a:pt x="13848" y="12702"/>
                    <a:pt x="13748" y="13038"/>
                  </a:cubicBezTo>
                  <a:lnTo>
                    <a:pt x="13748" y="13038"/>
                  </a:lnTo>
                  <a:cubicBezTo>
                    <a:pt x="13624" y="12811"/>
                    <a:pt x="13384" y="12658"/>
                    <a:pt x="13105" y="12658"/>
                  </a:cubicBezTo>
                  <a:lnTo>
                    <a:pt x="8994" y="12658"/>
                  </a:lnTo>
                  <a:cubicBezTo>
                    <a:pt x="8587" y="12658"/>
                    <a:pt x="8262" y="12983"/>
                    <a:pt x="8262" y="13390"/>
                  </a:cubicBezTo>
                  <a:cubicBezTo>
                    <a:pt x="8262" y="13756"/>
                    <a:pt x="8587" y="14082"/>
                    <a:pt x="8994" y="14082"/>
                  </a:cubicBezTo>
                  <a:lnTo>
                    <a:pt x="13105" y="14082"/>
                  </a:lnTo>
                  <a:cubicBezTo>
                    <a:pt x="13430" y="14082"/>
                    <a:pt x="13704" y="13874"/>
                    <a:pt x="13800" y="13603"/>
                  </a:cubicBezTo>
                  <a:lnTo>
                    <a:pt x="13800" y="13603"/>
                  </a:lnTo>
                  <a:cubicBezTo>
                    <a:pt x="13934" y="13856"/>
                    <a:pt x="14211" y="14041"/>
                    <a:pt x="14529" y="14041"/>
                  </a:cubicBezTo>
                  <a:cubicBezTo>
                    <a:pt x="14793" y="14041"/>
                    <a:pt x="15040" y="13887"/>
                    <a:pt x="15181" y="13667"/>
                  </a:cubicBezTo>
                  <a:lnTo>
                    <a:pt x="15181" y="13667"/>
                  </a:lnTo>
                  <a:cubicBezTo>
                    <a:pt x="15325" y="13887"/>
                    <a:pt x="15581" y="14041"/>
                    <a:pt x="15872" y="14041"/>
                  </a:cubicBezTo>
                  <a:cubicBezTo>
                    <a:pt x="16170" y="14041"/>
                    <a:pt x="16414" y="13879"/>
                    <a:pt x="16543" y="13651"/>
                  </a:cubicBezTo>
                  <a:lnTo>
                    <a:pt x="16543" y="13651"/>
                  </a:lnTo>
                  <a:cubicBezTo>
                    <a:pt x="16673" y="13879"/>
                    <a:pt x="16917" y="14041"/>
                    <a:pt x="17215" y="14041"/>
                  </a:cubicBezTo>
                  <a:cubicBezTo>
                    <a:pt x="17513" y="14041"/>
                    <a:pt x="17757" y="13879"/>
                    <a:pt x="17886" y="13651"/>
                  </a:cubicBezTo>
                  <a:lnTo>
                    <a:pt x="17886" y="13651"/>
                  </a:lnTo>
                  <a:cubicBezTo>
                    <a:pt x="18016" y="13879"/>
                    <a:pt x="18260" y="14041"/>
                    <a:pt x="18558" y="14041"/>
                  </a:cubicBezTo>
                  <a:cubicBezTo>
                    <a:pt x="18856" y="14041"/>
                    <a:pt x="19100" y="13879"/>
                    <a:pt x="19229" y="13651"/>
                  </a:cubicBezTo>
                  <a:lnTo>
                    <a:pt x="19229" y="13651"/>
                  </a:lnTo>
                  <a:cubicBezTo>
                    <a:pt x="19359" y="13879"/>
                    <a:pt x="19603" y="14041"/>
                    <a:pt x="19901" y="14041"/>
                  </a:cubicBezTo>
                  <a:cubicBezTo>
                    <a:pt x="20192" y="14041"/>
                    <a:pt x="20448" y="13887"/>
                    <a:pt x="20592" y="13667"/>
                  </a:cubicBezTo>
                  <a:lnTo>
                    <a:pt x="20592" y="13667"/>
                  </a:lnTo>
                  <a:cubicBezTo>
                    <a:pt x="20733" y="13887"/>
                    <a:pt x="20980" y="14041"/>
                    <a:pt x="21244" y="14041"/>
                  </a:cubicBezTo>
                  <a:cubicBezTo>
                    <a:pt x="21692" y="14041"/>
                    <a:pt x="22058" y="13675"/>
                    <a:pt x="22058" y="13268"/>
                  </a:cubicBezTo>
                  <a:cubicBezTo>
                    <a:pt x="22058" y="12820"/>
                    <a:pt x="21692" y="12454"/>
                    <a:pt x="21244" y="12454"/>
                  </a:cubicBezTo>
                  <a:cubicBezTo>
                    <a:pt x="20980" y="12454"/>
                    <a:pt x="20733" y="12609"/>
                    <a:pt x="20592" y="12839"/>
                  </a:cubicBezTo>
                  <a:lnTo>
                    <a:pt x="20592" y="12839"/>
                  </a:lnTo>
                  <a:cubicBezTo>
                    <a:pt x="20448" y="12609"/>
                    <a:pt x="20192" y="12454"/>
                    <a:pt x="19901" y="12454"/>
                  </a:cubicBezTo>
                  <a:cubicBezTo>
                    <a:pt x="19603" y="12454"/>
                    <a:pt x="19359" y="12616"/>
                    <a:pt x="19229" y="12857"/>
                  </a:cubicBezTo>
                  <a:lnTo>
                    <a:pt x="19229" y="12857"/>
                  </a:lnTo>
                  <a:cubicBezTo>
                    <a:pt x="19100" y="12616"/>
                    <a:pt x="18856" y="12454"/>
                    <a:pt x="18558" y="12454"/>
                  </a:cubicBezTo>
                  <a:cubicBezTo>
                    <a:pt x="18260" y="12454"/>
                    <a:pt x="18016" y="12616"/>
                    <a:pt x="17886" y="12857"/>
                  </a:cubicBezTo>
                  <a:lnTo>
                    <a:pt x="17886" y="12857"/>
                  </a:lnTo>
                  <a:cubicBezTo>
                    <a:pt x="17757" y="12616"/>
                    <a:pt x="17513" y="12454"/>
                    <a:pt x="17215" y="12454"/>
                  </a:cubicBezTo>
                  <a:cubicBezTo>
                    <a:pt x="16917" y="12454"/>
                    <a:pt x="16673" y="12616"/>
                    <a:pt x="16543" y="12857"/>
                  </a:cubicBezTo>
                  <a:lnTo>
                    <a:pt x="16543" y="12857"/>
                  </a:lnTo>
                  <a:cubicBezTo>
                    <a:pt x="16414" y="12616"/>
                    <a:pt x="16170" y="12454"/>
                    <a:pt x="15872" y="12454"/>
                  </a:cubicBezTo>
                  <a:cubicBezTo>
                    <a:pt x="15581" y="12454"/>
                    <a:pt x="15325" y="12609"/>
                    <a:pt x="15181" y="12839"/>
                  </a:cubicBezTo>
                  <a:lnTo>
                    <a:pt x="15181" y="12839"/>
                  </a:lnTo>
                  <a:cubicBezTo>
                    <a:pt x="15040" y="12609"/>
                    <a:pt x="14793" y="12454"/>
                    <a:pt x="14529" y="124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3"/>
            <p:cNvSpPr/>
            <p:nvPr/>
          </p:nvSpPr>
          <p:spPr>
            <a:xfrm>
              <a:off x="3304325" y="2953625"/>
              <a:ext cx="534175" cy="335775"/>
            </a:xfrm>
            <a:custGeom>
              <a:avLst/>
              <a:gdLst/>
              <a:ahLst/>
              <a:cxnLst/>
              <a:rect l="l" t="t" r="r" b="b"/>
              <a:pathLst>
                <a:path w="21367" h="13431" extrusionOk="0">
                  <a:moveTo>
                    <a:pt x="366" y="82"/>
                  </a:moveTo>
                  <a:cubicBezTo>
                    <a:pt x="163" y="82"/>
                    <a:pt x="0" y="245"/>
                    <a:pt x="0" y="489"/>
                  </a:cubicBezTo>
                  <a:cubicBezTo>
                    <a:pt x="0" y="693"/>
                    <a:pt x="163" y="856"/>
                    <a:pt x="366" y="856"/>
                  </a:cubicBezTo>
                  <a:lnTo>
                    <a:pt x="1954" y="856"/>
                  </a:lnTo>
                  <a:cubicBezTo>
                    <a:pt x="2157" y="856"/>
                    <a:pt x="2360" y="693"/>
                    <a:pt x="2360" y="489"/>
                  </a:cubicBezTo>
                  <a:cubicBezTo>
                    <a:pt x="2360" y="245"/>
                    <a:pt x="2157" y="82"/>
                    <a:pt x="1954" y="82"/>
                  </a:cubicBezTo>
                  <a:close/>
                  <a:moveTo>
                    <a:pt x="3703" y="82"/>
                  </a:moveTo>
                  <a:cubicBezTo>
                    <a:pt x="3500" y="82"/>
                    <a:pt x="3337" y="245"/>
                    <a:pt x="3337" y="489"/>
                  </a:cubicBezTo>
                  <a:cubicBezTo>
                    <a:pt x="3337" y="693"/>
                    <a:pt x="3500" y="856"/>
                    <a:pt x="3703" y="856"/>
                  </a:cubicBezTo>
                  <a:lnTo>
                    <a:pt x="7855" y="856"/>
                  </a:lnTo>
                  <a:cubicBezTo>
                    <a:pt x="8058" y="856"/>
                    <a:pt x="8221" y="693"/>
                    <a:pt x="8221" y="489"/>
                  </a:cubicBezTo>
                  <a:cubicBezTo>
                    <a:pt x="8221" y="245"/>
                    <a:pt x="8058" y="82"/>
                    <a:pt x="7855" y="82"/>
                  </a:cubicBezTo>
                  <a:close/>
                  <a:moveTo>
                    <a:pt x="9605" y="1"/>
                  </a:moveTo>
                  <a:cubicBezTo>
                    <a:pt x="9360" y="1"/>
                    <a:pt x="9157" y="204"/>
                    <a:pt x="9157" y="489"/>
                  </a:cubicBezTo>
                  <a:cubicBezTo>
                    <a:pt x="9157" y="733"/>
                    <a:pt x="9360" y="937"/>
                    <a:pt x="9605" y="937"/>
                  </a:cubicBezTo>
                  <a:cubicBezTo>
                    <a:pt x="9849" y="937"/>
                    <a:pt x="10052" y="733"/>
                    <a:pt x="10052" y="489"/>
                  </a:cubicBezTo>
                  <a:cubicBezTo>
                    <a:pt x="10052" y="204"/>
                    <a:pt x="9849" y="1"/>
                    <a:pt x="9605" y="1"/>
                  </a:cubicBezTo>
                  <a:close/>
                  <a:moveTo>
                    <a:pt x="10948" y="1"/>
                  </a:moveTo>
                  <a:cubicBezTo>
                    <a:pt x="10703" y="1"/>
                    <a:pt x="10500" y="204"/>
                    <a:pt x="10500" y="489"/>
                  </a:cubicBezTo>
                  <a:cubicBezTo>
                    <a:pt x="10500" y="733"/>
                    <a:pt x="10703" y="937"/>
                    <a:pt x="10948" y="937"/>
                  </a:cubicBezTo>
                  <a:cubicBezTo>
                    <a:pt x="11192" y="937"/>
                    <a:pt x="11395" y="733"/>
                    <a:pt x="11395" y="489"/>
                  </a:cubicBezTo>
                  <a:cubicBezTo>
                    <a:pt x="11395" y="204"/>
                    <a:pt x="11192" y="1"/>
                    <a:pt x="10948" y="1"/>
                  </a:cubicBezTo>
                  <a:close/>
                  <a:moveTo>
                    <a:pt x="12291" y="1"/>
                  </a:moveTo>
                  <a:cubicBezTo>
                    <a:pt x="12046" y="1"/>
                    <a:pt x="11843" y="204"/>
                    <a:pt x="11843" y="489"/>
                  </a:cubicBezTo>
                  <a:cubicBezTo>
                    <a:pt x="11843" y="733"/>
                    <a:pt x="12046" y="937"/>
                    <a:pt x="12291" y="937"/>
                  </a:cubicBezTo>
                  <a:cubicBezTo>
                    <a:pt x="12535" y="937"/>
                    <a:pt x="12738" y="733"/>
                    <a:pt x="12738" y="489"/>
                  </a:cubicBezTo>
                  <a:cubicBezTo>
                    <a:pt x="12738" y="204"/>
                    <a:pt x="12535" y="1"/>
                    <a:pt x="12291" y="1"/>
                  </a:cubicBezTo>
                  <a:close/>
                  <a:moveTo>
                    <a:pt x="13634" y="1"/>
                  </a:moveTo>
                  <a:cubicBezTo>
                    <a:pt x="13389" y="1"/>
                    <a:pt x="13186" y="204"/>
                    <a:pt x="13186" y="489"/>
                  </a:cubicBezTo>
                  <a:cubicBezTo>
                    <a:pt x="13186" y="733"/>
                    <a:pt x="13389" y="937"/>
                    <a:pt x="13634" y="937"/>
                  </a:cubicBezTo>
                  <a:cubicBezTo>
                    <a:pt x="13878" y="937"/>
                    <a:pt x="14081" y="733"/>
                    <a:pt x="14081" y="489"/>
                  </a:cubicBezTo>
                  <a:cubicBezTo>
                    <a:pt x="14081" y="204"/>
                    <a:pt x="13878" y="1"/>
                    <a:pt x="13634" y="1"/>
                  </a:cubicBezTo>
                  <a:close/>
                  <a:moveTo>
                    <a:pt x="14977" y="1"/>
                  </a:moveTo>
                  <a:cubicBezTo>
                    <a:pt x="14732" y="1"/>
                    <a:pt x="14529" y="204"/>
                    <a:pt x="14529" y="489"/>
                  </a:cubicBezTo>
                  <a:cubicBezTo>
                    <a:pt x="14529" y="733"/>
                    <a:pt x="14732" y="937"/>
                    <a:pt x="14977" y="937"/>
                  </a:cubicBezTo>
                  <a:cubicBezTo>
                    <a:pt x="15221" y="937"/>
                    <a:pt x="15424" y="733"/>
                    <a:pt x="15424" y="489"/>
                  </a:cubicBezTo>
                  <a:cubicBezTo>
                    <a:pt x="15424" y="204"/>
                    <a:pt x="15221" y="1"/>
                    <a:pt x="14977" y="1"/>
                  </a:cubicBezTo>
                  <a:close/>
                  <a:moveTo>
                    <a:pt x="16320" y="1"/>
                  </a:moveTo>
                  <a:cubicBezTo>
                    <a:pt x="16075" y="1"/>
                    <a:pt x="15872" y="204"/>
                    <a:pt x="15872" y="489"/>
                  </a:cubicBezTo>
                  <a:cubicBezTo>
                    <a:pt x="15872" y="733"/>
                    <a:pt x="16075" y="937"/>
                    <a:pt x="16320" y="937"/>
                  </a:cubicBezTo>
                  <a:cubicBezTo>
                    <a:pt x="16564" y="937"/>
                    <a:pt x="16767" y="733"/>
                    <a:pt x="16767" y="489"/>
                  </a:cubicBezTo>
                  <a:cubicBezTo>
                    <a:pt x="16767" y="204"/>
                    <a:pt x="16564" y="1"/>
                    <a:pt x="16320" y="1"/>
                  </a:cubicBezTo>
                  <a:close/>
                  <a:moveTo>
                    <a:pt x="366" y="1873"/>
                  </a:moveTo>
                  <a:cubicBezTo>
                    <a:pt x="163" y="1873"/>
                    <a:pt x="0" y="2036"/>
                    <a:pt x="0" y="2280"/>
                  </a:cubicBezTo>
                  <a:cubicBezTo>
                    <a:pt x="0" y="2483"/>
                    <a:pt x="163" y="2646"/>
                    <a:pt x="366" y="2646"/>
                  </a:cubicBezTo>
                  <a:lnTo>
                    <a:pt x="1954" y="2646"/>
                  </a:lnTo>
                  <a:cubicBezTo>
                    <a:pt x="2157" y="2646"/>
                    <a:pt x="2360" y="2483"/>
                    <a:pt x="2360" y="2280"/>
                  </a:cubicBezTo>
                  <a:cubicBezTo>
                    <a:pt x="2360" y="2036"/>
                    <a:pt x="2157" y="1873"/>
                    <a:pt x="1954" y="1873"/>
                  </a:cubicBezTo>
                  <a:close/>
                  <a:moveTo>
                    <a:pt x="3703" y="1873"/>
                  </a:moveTo>
                  <a:cubicBezTo>
                    <a:pt x="3500" y="1873"/>
                    <a:pt x="3337" y="2036"/>
                    <a:pt x="3337" y="2280"/>
                  </a:cubicBezTo>
                  <a:cubicBezTo>
                    <a:pt x="3337" y="2483"/>
                    <a:pt x="3500" y="2646"/>
                    <a:pt x="3703" y="2646"/>
                  </a:cubicBezTo>
                  <a:lnTo>
                    <a:pt x="7855" y="2646"/>
                  </a:lnTo>
                  <a:cubicBezTo>
                    <a:pt x="8058" y="2646"/>
                    <a:pt x="8221" y="2483"/>
                    <a:pt x="8221" y="2280"/>
                  </a:cubicBezTo>
                  <a:cubicBezTo>
                    <a:pt x="8221" y="2036"/>
                    <a:pt x="8058" y="1873"/>
                    <a:pt x="7855" y="1873"/>
                  </a:cubicBezTo>
                  <a:close/>
                  <a:moveTo>
                    <a:pt x="366" y="3664"/>
                  </a:moveTo>
                  <a:cubicBezTo>
                    <a:pt x="163" y="3664"/>
                    <a:pt x="0" y="3867"/>
                    <a:pt x="0" y="4071"/>
                  </a:cubicBezTo>
                  <a:cubicBezTo>
                    <a:pt x="0" y="4274"/>
                    <a:pt x="163" y="4437"/>
                    <a:pt x="366" y="4437"/>
                  </a:cubicBezTo>
                  <a:lnTo>
                    <a:pt x="1954" y="4437"/>
                  </a:lnTo>
                  <a:cubicBezTo>
                    <a:pt x="2157" y="4437"/>
                    <a:pt x="2360" y="4274"/>
                    <a:pt x="2360" y="4071"/>
                  </a:cubicBezTo>
                  <a:cubicBezTo>
                    <a:pt x="2360" y="3867"/>
                    <a:pt x="2157" y="3664"/>
                    <a:pt x="1954" y="3664"/>
                  </a:cubicBezTo>
                  <a:close/>
                  <a:moveTo>
                    <a:pt x="3703" y="3664"/>
                  </a:moveTo>
                  <a:cubicBezTo>
                    <a:pt x="3500" y="3664"/>
                    <a:pt x="3337" y="3867"/>
                    <a:pt x="3337" y="4071"/>
                  </a:cubicBezTo>
                  <a:cubicBezTo>
                    <a:pt x="3337" y="4274"/>
                    <a:pt x="3500" y="4437"/>
                    <a:pt x="3703" y="4437"/>
                  </a:cubicBezTo>
                  <a:lnTo>
                    <a:pt x="7855" y="4437"/>
                  </a:lnTo>
                  <a:cubicBezTo>
                    <a:pt x="8058" y="4437"/>
                    <a:pt x="8221" y="4274"/>
                    <a:pt x="8221" y="4071"/>
                  </a:cubicBezTo>
                  <a:cubicBezTo>
                    <a:pt x="8221" y="3867"/>
                    <a:pt x="8058" y="3664"/>
                    <a:pt x="7855" y="3664"/>
                  </a:cubicBezTo>
                  <a:close/>
                  <a:moveTo>
                    <a:pt x="9605" y="3623"/>
                  </a:moveTo>
                  <a:cubicBezTo>
                    <a:pt x="9360" y="3623"/>
                    <a:pt x="9157" y="3826"/>
                    <a:pt x="9157" y="4071"/>
                  </a:cubicBezTo>
                  <a:cubicBezTo>
                    <a:pt x="9157" y="4315"/>
                    <a:pt x="9360" y="4518"/>
                    <a:pt x="9605" y="4518"/>
                  </a:cubicBezTo>
                  <a:cubicBezTo>
                    <a:pt x="9849" y="4518"/>
                    <a:pt x="10052" y="4315"/>
                    <a:pt x="10052" y="4071"/>
                  </a:cubicBezTo>
                  <a:cubicBezTo>
                    <a:pt x="10052" y="3826"/>
                    <a:pt x="9849" y="3623"/>
                    <a:pt x="9605" y="3623"/>
                  </a:cubicBezTo>
                  <a:close/>
                  <a:moveTo>
                    <a:pt x="10948" y="3623"/>
                  </a:moveTo>
                  <a:cubicBezTo>
                    <a:pt x="10703" y="3623"/>
                    <a:pt x="10500" y="3826"/>
                    <a:pt x="10500" y="4071"/>
                  </a:cubicBezTo>
                  <a:cubicBezTo>
                    <a:pt x="10500" y="4315"/>
                    <a:pt x="10703" y="4518"/>
                    <a:pt x="10948" y="4518"/>
                  </a:cubicBezTo>
                  <a:cubicBezTo>
                    <a:pt x="11192" y="4518"/>
                    <a:pt x="11395" y="4315"/>
                    <a:pt x="11395" y="4071"/>
                  </a:cubicBezTo>
                  <a:cubicBezTo>
                    <a:pt x="11395" y="3826"/>
                    <a:pt x="11192" y="3623"/>
                    <a:pt x="10948" y="3623"/>
                  </a:cubicBezTo>
                  <a:close/>
                  <a:moveTo>
                    <a:pt x="12291" y="3623"/>
                  </a:moveTo>
                  <a:cubicBezTo>
                    <a:pt x="12046" y="3623"/>
                    <a:pt x="11843" y="3826"/>
                    <a:pt x="11843" y="4071"/>
                  </a:cubicBezTo>
                  <a:cubicBezTo>
                    <a:pt x="11843" y="4315"/>
                    <a:pt x="12046" y="4518"/>
                    <a:pt x="12291" y="4518"/>
                  </a:cubicBezTo>
                  <a:cubicBezTo>
                    <a:pt x="12535" y="4518"/>
                    <a:pt x="12738" y="4315"/>
                    <a:pt x="12738" y="4071"/>
                  </a:cubicBezTo>
                  <a:cubicBezTo>
                    <a:pt x="12738" y="3826"/>
                    <a:pt x="12535" y="3623"/>
                    <a:pt x="12291" y="3623"/>
                  </a:cubicBezTo>
                  <a:close/>
                  <a:moveTo>
                    <a:pt x="13634" y="3623"/>
                  </a:moveTo>
                  <a:cubicBezTo>
                    <a:pt x="13389" y="3623"/>
                    <a:pt x="13186" y="3826"/>
                    <a:pt x="13186" y="4071"/>
                  </a:cubicBezTo>
                  <a:cubicBezTo>
                    <a:pt x="13186" y="4315"/>
                    <a:pt x="13389" y="4518"/>
                    <a:pt x="13634" y="4518"/>
                  </a:cubicBezTo>
                  <a:cubicBezTo>
                    <a:pt x="13878" y="4518"/>
                    <a:pt x="14081" y="4315"/>
                    <a:pt x="14081" y="4071"/>
                  </a:cubicBezTo>
                  <a:cubicBezTo>
                    <a:pt x="14081" y="3826"/>
                    <a:pt x="13878" y="3623"/>
                    <a:pt x="13634" y="3623"/>
                  </a:cubicBezTo>
                  <a:close/>
                  <a:moveTo>
                    <a:pt x="14977" y="3623"/>
                  </a:moveTo>
                  <a:cubicBezTo>
                    <a:pt x="14732" y="3623"/>
                    <a:pt x="14529" y="3826"/>
                    <a:pt x="14529" y="4071"/>
                  </a:cubicBezTo>
                  <a:cubicBezTo>
                    <a:pt x="14529" y="4315"/>
                    <a:pt x="14732" y="4518"/>
                    <a:pt x="14977" y="4518"/>
                  </a:cubicBezTo>
                  <a:cubicBezTo>
                    <a:pt x="15221" y="4518"/>
                    <a:pt x="15424" y="4315"/>
                    <a:pt x="15424" y="4071"/>
                  </a:cubicBezTo>
                  <a:cubicBezTo>
                    <a:pt x="15424" y="3826"/>
                    <a:pt x="15221" y="3623"/>
                    <a:pt x="14977" y="3623"/>
                  </a:cubicBezTo>
                  <a:close/>
                  <a:moveTo>
                    <a:pt x="16320" y="3623"/>
                  </a:moveTo>
                  <a:cubicBezTo>
                    <a:pt x="16075" y="3623"/>
                    <a:pt x="15872" y="3826"/>
                    <a:pt x="15872" y="4071"/>
                  </a:cubicBezTo>
                  <a:cubicBezTo>
                    <a:pt x="15872" y="4315"/>
                    <a:pt x="16075" y="4518"/>
                    <a:pt x="16320" y="4518"/>
                  </a:cubicBezTo>
                  <a:cubicBezTo>
                    <a:pt x="16564" y="4518"/>
                    <a:pt x="16767" y="4315"/>
                    <a:pt x="16767" y="4071"/>
                  </a:cubicBezTo>
                  <a:cubicBezTo>
                    <a:pt x="16767" y="3826"/>
                    <a:pt x="16564" y="3623"/>
                    <a:pt x="16320" y="3623"/>
                  </a:cubicBezTo>
                  <a:close/>
                  <a:moveTo>
                    <a:pt x="366" y="5454"/>
                  </a:moveTo>
                  <a:cubicBezTo>
                    <a:pt x="163" y="5454"/>
                    <a:pt x="0" y="5658"/>
                    <a:pt x="0" y="5861"/>
                  </a:cubicBezTo>
                  <a:cubicBezTo>
                    <a:pt x="0" y="6065"/>
                    <a:pt x="163" y="6228"/>
                    <a:pt x="366" y="6228"/>
                  </a:cubicBezTo>
                  <a:lnTo>
                    <a:pt x="1954" y="6228"/>
                  </a:lnTo>
                  <a:cubicBezTo>
                    <a:pt x="2157" y="6228"/>
                    <a:pt x="2360" y="6065"/>
                    <a:pt x="2360" y="5861"/>
                  </a:cubicBezTo>
                  <a:cubicBezTo>
                    <a:pt x="2360" y="5658"/>
                    <a:pt x="2157" y="5454"/>
                    <a:pt x="1954" y="5454"/>
                  </a:cubicBezTo>
                  <a:close/>
                  <a:moveTo>
                    <a:pt x="3703" y="5454"/>
                  </a:moveTo>
                  <a:cubicBezTo>
                    <a:pt x="3500" y="5454"/>
                    <a:pt x="3337" y="5658"/>
                    <a:pt x="3337" y="5861"/>
                  </a:cubicBezTo>
                  <a:cubicBezTo>
                    <a:pt x="3337" y="6065"/>
                    <a:pt x="3500" y="6228"/>
                    <a:pt x="3703" y="6228"/>
                  </a:cubicBezTo>
                  <a:lnTo>
                    <a:pt x="7855" y="6228"/>
                  </a:lnTo>
                  <a:cubicBezTo>
                    <a:pt x="8058" y="6228"/>
                    <a:pt x="8221" y="6065"/>
                    <a:pt x="8221" y="5861"/>
                  </a:cubicBezTo>
                  <a:cubicBezTo>
                    <a:pt x="8221" y="5658"/>
                    <a:pt x="8058" y="5454"/>
                    <a:pt x="7855" y="5454"/>
                  </a:cubicBezTo>
                  <a:close/>
                  <a:moveTo>
                    <a:pt x="366" y="7286"/>
                  </a:moveTo>
                  <a:cubicBezTo>
                    <a:pt x="163" y="7286"/>
                    <a:pt x="0" y="7448"/>
                    <a:pt x="0" y="7652"/>
                  </a:cubicBezTo>
                  <a:cubicBezTo>
                    <a:pt x="0" y="7855"/>
                    <a:pt x="163" y="8059"/>
                    <a:pt x="366" y="8059"/>
                  </a:cubicBezTo>
                  <a:lnTo>
                    <a:pt x="1954" y="8059"/>
                  </a:lnTo>
                  <a:cubicBezTo>
                    <a:pt x="2157" y="8059"/>
                    <a:pt x="2360" y="7855"/>
                    <a:pt x="2360" y="7652"/>
                  </a:cubicBezTo>
                  <a:cubicBezTo>
                    <a:pt x="2360" y="7448"/>
                    <a:pt x="2157" y="7286"/>
                    <a:pt x="1954" y="7286"/>
                  </a:cubicBezTo>
                  <a:close/>
                  <a:moveTo>
                    <a:pt x="3703" y="7286"/>
                  </a:moveTo>
                  <a:cubicBezTo>
                    <a:pt x="3500" y="7286"/>
                    <a:pt x="3337" y="7448"/>
                    <a:pt x="3337" y="7652"/>
                  </a:cubicBezTo>
                  <a:cubicBezTo>
                    <a:pt x="3337" y="7855"/>
                    <a:pt x="3500" y="8059"/>
                    <a:pt x="3703" y="8059"/>
                  </a:cubicBezTo>
                  <a:lnTo>
                    <a:pt x="7855" y="8059"/>
                  </a:lnTo>
                  <a:cubicBezTo>
                    <a:pt x="8058" y="8059"/>
                    <a:pt x="8221" y="7855"/>
                    <a:pt x="8221" y="7652"/>
                  </a:cubicBezTo>
                  <a:cubicBezTo>
                    <a:pt x="8221" y="7448"/>
                    <a:pt x="8058" y="7286"/>
                    <a:pt x="7855" y="7286"/>
                  </a:cubicBezTo>
                  <a:close/>
                  <a:moveTo>
                    <a:pt x="14203" y="8791"/>
                  </a:moveTo>
                  <a:cubicBezTo>
                    <a:pt x="13959" y="8791"/>
                    <a:pt x="13756" y="8995"/>
                    <a:pt x="13756" y="9239"/>
                  </a:cubicBezTo>
                  <a:cubicBezTo>
                    <a:pt x="13756" y="9483"/>
                    <a:pt x="13959" y="9687"/>
                    <a:pt x="14203" y="9687"/>
                  </a:cubicBezTo>
                  <a:cubicBezTo>
                    <a:pt x="14448" y="9687"/>
                    <a:pt x="14651" y="9483"/>
                    <a:pt x="14651" y="9239"/>
                  </a:cubicBezTo>
                  <a:cubicBezTo>
                    <a:pt x="14651" y="8995"/>
                    <a:pt x="14448" y="8791"/>
                    <a:pt x="14203" y="8791"/>
                  </a:cubicBezTo>
                  <a:close/>
                  <a:moveTo>
                    <a:pt x="15546" y="8791"/>
                  </a:moveTo>
                  <a:cubicBezTo>
                    <a:pt x="15302" y="8791"/>
                    <a:pt x="15099" y="8995"/>
                    <a:pt x="15099" y="9239"/>
                  </a:cubicBezTo>
                  <a:cubicBezTo>
                    <a:pt x="15099" y="9483"/>
                    <a:pt x="15302" y="9687"/>
                    <a:pt x="15546" y="9687"/>
                  </a:cubicBezTo>
                  <a:cubicBezTo>
                    <a:pt x="15791" y="9687"/>
                    <a:pt x="15994" y="9483"/>
                    <a:pt x="15994" y="9239"/>
                  </a:cubicBezTo>
                  <a:cubicBezTo>
                    <a:pt x="15994" y="8995"/>
                    <a:pt x="15791" y="8791"/>
                    <a:pt x="15546" y="8791"/>
                  </a:cubicBezTo>
                  <a:close/>
                  <a:moveTo>
                    <a:pt x="16889" y="8791"/>
                  </a:moveTo>
                  <a:cubicBezTo>
                    <a:pt x="16645" y="8791"/>
                    <a:pt x="16442" y="8995"/>
                    <a:pt x="16442" y="9239"/>
                  </a:cubicBezTo>
                  <a:cubicBezTo>
                    <a:pt x="16442" y="9483"/>
                    <a:pt x="16645" y="9687"/>
                    <a:pt x="16889" y="9687"/>
                  </a:cubicBezTo>
                  <a:cubicBezTo>
                    <a:pt x="17134" y="9687"/>
                    <a:pt x="17337" y="9483"/>
                    <a:pt x="17337" y="9239"/>
                  </a:cubicBezTo>
                  <a:cubicBezTo>
                    <a:pt x="17337" y="8995"/>
                    <a:pt x="17134" y="8791"/>
                    <a:pt x="16889" y="8791"/>
                  </a:cubicBezTo>
                  <a:close/>
                  <a:moveTo>
                    <a:pt x="18232" y="8791"/>
                  </a:moveTo>
                  <a:cubicBezTo>
                    <a:pt x="17988" y="8791"/>
                    <a:pt x="17785" y="8995"/>
                    <a:pt x="17785" y="9239"/>
                  </a:cubicBezTo>
                  <a:cubicBezTo>
                    <a:pt x="17785" y="9483"/>
                    <a:pt x="17988" y="9687"/>
                    <a:pt x="18232" y="9687"/>
                  </a:cubicBezTo>
                  <a:cubicBezTo>
                    <a:pt x="18477" y="9687"/>
                    <a:pt x="18680" y="9483"/>
                    <a:pt x="18680" y="9239"/>
                  </a:cubicBezTo>
                  <a:cubicBezTo>
                    <a:pt x="18680" y="8995"/>
                    <a:pt x="18477" y="8791"/>
                    <a:pt x="18232" y="8791"/>
                  </a:cubicBezTo>
                  <a:close/>
                  <a:moveTo>
                    <a:pt x="19575" y="8791"/>
                  </a:moveTo>
                  <a:cubicBezTo>
                    <a:pt x="19331" y="8791"/>
                    <a:pt x="19128" y="8995"/>
                    <a:pt x="19128" y="9239"/>
                  </a:cubicBezTo>
                  <a:cubicBezTo>
                    <a:pt x="19128" y="9483"/>
                    <a:pt x="19331" y="9687"/>
                    <a:pt x="19575" y="9687"/>
                  </a:cubicBezTo>
                  <a:cubicBezTo>
                    <a:pt x="19820" y="9687"/>
                    <a:pt x="20023" y="9483"/>
                    <a:pt x="20023" y="9239"/>
                  </a:cubicBezTo>
                  <a:cubicBezTo>
                    <a:pt x="20023" y="8995"/>
                    <a:pt x="19820" y="8791"/>
                    <a:pt x="19575" y="8791"/>
                  </a:cubicBezTo>
                  <a:close/>
                  <a:moveTo>
                    <a:pt x="20918" y="8791"/>
                  </a:moveTo>
                  <a:cubicBezTo>
                    <a:pt x="20674" y="8791"/>
                    <a:pt x="20471" y="8995"/>
                    <a:pt x="20471" y="9239"/>
                  </a:cubicBezTo>
                  <a:cubicBezTo>
                    <a:pt x="20471" y="9483"/>
                    <a:pt x="20674" y="9687"/>
                    <a:pt x="20918" y="9687"/>
                  </a:cubicBezTo>
                  <a:cubicBezTo>
                    <a:pt x="21163" y="9687"/>
                    <a:pt x="21366" y="9483"/>
                    <a:pt x="21366" y="9239"/>
                  </a:cubicBezTo>
                  <a:cubicBezTo>
                    <a:pt x="21366" y="8995"/>
                    <a:pt x="21163" y="8791"/>
                    <a:pt x="20918" y="8791"/>
                  </a:cubicBezTo>
                  <a:close/>
                  <a:moveTo>
                    <a:pt x="366" y="9076"/>
                  </a:moveTo>
                  <a:cubicBezTo>
                    <a:pt x="163" y="9076"/>
                    <a:pt x="0" y="9239"/>
                    <a:pt x="0" y="9443"/>
                  </a:cubicBezTo>
                  <a:cubicBezTo>
                    <a:pt x="0" y="9646"/>
                    <a:pt x="163" y="9850"/>
                    <a:pt x="366" y="9850"/>
                  </a:cubicBezTo>
                  <a:lnTo>
                    <a:pt x="1954" y="9850"/>
                  </a:lnTo>
                  <a:cubicBezTo>
                    <a:pt x="2157" y="9850"/>
                    <a:pt x="2360" y="9646"/>
                    <a:pt x="2360" y="9443"/>
                  </a:cubicBezTo>
                  <a:cubicBezTo>
                    <a:pt x="2360" y="9239"/>
                    <a:pt x="2157" y="9076"/>
                    <a:pt x="1954" y="9076"/>
                  </a:cubicBezTo>
                  <a:close/>
                  <a:moveTo>
                    <a:pt x="8669" y="9076"/>
                  </a:moveTo>
                  <a:cubicBezTo>
                    <a:pt x="8424" y="9076"/>
                    <a:pt x="8262" y="9239"/>
                    <a:pt x="8262" y="9443"/>
                  </a:cubicBezTo>
                  <a:cubicBezTo>
                    <a:pt x="8262" y="9646"/>
                    <a:pt x="8424" y="9850"/>
                    <a:pt x="8669" y="9850"/>
                  </a:cubicBezTo>
                  <a:lnTo>
                    <a:pt x="12779" y="9850"/>
                  </a:lnTo>
                  <a:cubicBezTo>
                    <a:pt x="12982" y="9850"/>
                    <a:pt x="13145" y="9646"/>
                    <a:pt x="13145" y="9443"/>
                  </a:cubicBezTo>
                  <a:cubicBezTo>
                    <a:pt x="13145" y="9239"/>
                    <a:pt x="12982" y="9076"/>
                    <a:pt x="12779" y="9076"/>
                  </a:cubicBezTo>
                  <a:close/>
                  <a:moveTo>
                    <a:pt x="366" y="10867"/>
                  </a:moveTo>
                  <a:cubicBezTo>
                    <a:pt x="163" y="10867"/>
                    <a:pt x="0" y="11030"/>
                    <a:pt x="0" y="11233"/>
                  </a:cubicBezTo>
                  <a:cubicBezTo>
                    <a:pt x="0" y="11478"/>
                    <a:pt x="163" y="11640"/>
                    <a:pt x="366" y="11640"/>
                  </a:cubicBezTo>
                  <a:lnTo>
                    <a:pt x="1954" y="11640"/>
                  </a:lnTo>
                  <a:cubicBezTo>
                    <a:pt x="2157" y="11640"/>
                    <a:pt x="2360" y="11478"/>
                    <a:pt x="2360" y="11233"/>
                  </a:cubicBezTo>
                  <a:cubicBezTo>
                    <a:pt x="2360" y="11030"/>
                    <a:pt x="2157" y="10867"/>
                    <a:pt x="1954" y="10867"/>
                  </a:cubicBezTo>
                  <a:close/>
                  <a:moveTo>
                    <a:pt x="8669" y="10867"/>
                  </a:moveTo>
                  <a:cubicBezTo>
                    <a:pt x="8424" y="10867"/>
                    <a:pt x="8262" y="11030"/>
                    <a:pt x="8262" y="11233"/>
                  </a:cubicBezTo>
                  <a:cubicBezTo>
                    <a:pt x="8262" y="11478"/>
                    <a:pt x="8424" y="11640"/>
                    <a:pt x="8669" y="11640"/>
                  </a:cubicBezTo>
                  <a:lnTo>
                    <a:pt x="12779" y="11640"/>
                  </a:lnTo>
                  <a:cubicBezTo>
                    <a:pt x="12982" y="11640"/>
                    <a:pt x="13145" y="11478"/>
                    <a:pt x="13145" y="11233"/>
                  </a:cubicBezTo>
                  <a:cubicBezTo>
                    <a:pt x="13145" y="11030"/>
                    <a:pt x="12982" y="10867"/>
                    <a:pt x="12779" y="10867"/>
                  </a:cubicBezTo>
                  <a:close/>
                  <a:moveTo>
                    <a:pt x="14203" y="12495"/>
                  </a:moveTo>
                  <a:cubicBezTo>
                    <a:pt x="13959" y="12495"/>
                    <a:pt x="13756" y="12698"/>
                    <a:pt x="13756" y="12943"/>
                  </a:cubicBezTo>
                  <a:cubicBezTo>
                    <a:pt x="13756" y="13187"/>
                    <a:pt x="13959" y="13390"/>
                    <a:pt x="14203" y="13390"/>
                  </a:cubicBezTo>
                  <a:cubicBezTo>
                    <a:pt x="14448" y="13390"/>
                    <a:pt x="14651" y="13187"/>
                    <a:pt x="14651" y="12943"/>
                  </a:cubicBezTo>
                  <a:cubicBezTo>
                    <a:pt x="14651" y="12698"/>
                    <a:pt x="14448" y="12495"/>
                    <a:pt x="14203" y="12495"/>
                  </a:cubicBezTo>
                  <a:close/>
                  <a:moveTo>
                    <a:pt x="15546" y="12495"/>
                  </a:moveTo>
                  <a:cubicBezTo>
                    <a:pt x="15302" y="12495"/>
                    <a:pt x="15099" y="12698"/>
                    <a:pt x="15099" y="12943"/>
                  </a:cubicBezTo>
                  <a:cubicBezTo>
                    <a:pt x="15099" y="13187"/>
                    <a:pt x="15302" y="13390"/>
                    <a:pt x="15546" y="13390"/>
                  </a:cubicBezTo>
                  <a:cubicBezTo>
                    <a:pt x="15791" y="13390"/>
                    <a:pt x="15994" y="13187"/>
                    <a:pt x="15994" y="12943"/>
                  </a:cubicBezTo>
                  <a:cubicBezTo>
                    <a:pt x="15994" y="12698"/>
                    <a:pt x="15791" y="12495"/>
                    <a:pt x="15546" y="12495"/>
                  </a:cubicBezTo>
                  <a:close/>
                  <a:moveTo>
                    <a:pt x="16889" y="12495"/>
                  </a:moveTo>
                  <a:cubicBezTo>
                    <a:pt x="16645" y="12495"/>
                    <a:pt x="16442" y="12698"/>
                    <a:pt x="16442" y="12943"/>
                  </a:cubicBezTo>
                  <a:cubicBezTo>
                    <a:pt x="16442" y="13187"/>
                    <a:pt x="16645" y="13390"/>
                    <a:pt x="16889" y="13390"/>
                  </a:cubicBezTo>
                  <a:cubicBezTo>
                    <a:pt x="17134" y="13390"/>
                    <a:pt x="17337" y="13187"/>
                    <a:pt x="17337" y="12943"/>
                  </a:cubicBezTo>
                  <a:cubicBezTo>
                    <a:pt x="17337" y="12698"/>
                    <a:pt x="17134" y="12495"/>
                    <a:pt x="16889" y="12495"/>
                  </a:cubicBezTo>
                  <a:close/>
                  <a:moveTo>
                    <a:pt x="18232" y="12495"/>
                  </a:moveTo>
                  <a:cubicBezTo>
                    <a:pt x="17988" y="12495"/>
                    <a:pt x="17785" y="12698"/>
                    <a:pt x="17785" y="12943"/>
                  </a:cubicBezTo>
                  <a:cubicBezTo>
                    <a:pt x="17785" y="13187"/>
                    <a:pt x="17988" y="13390"/>
                    <a:pt x="18232" y="13390"/>
                  </a:cubicBezTo>
                  <a:cubicBezTo>
                    <a:pt x="18477" y="13390"/>
                    <a:pt x="18680" y="13187"/>
                    <a:pt x="18680" y="12943"/>
                  </a:cubicBezTo>
                  <a:cubicBezTo>
                    <a:pt x="18680" y="12698"/>
                    <a:pt x="18477" y="12495"/>
                    <a:pt x="18232" y="12495"/>
                  </a:cubicBezTo>
                  <a:close/>
                  <a:moveTo>
                    <a:pt x="19575" y="12495"/>
                  </a:moveTo>
                  <a:cubicBezTo>
                    <a:pt x="19331" y="12495"/>
                    <a:pt x="19128" y="12698"/>
                    <a:pt x="19128" y="12943"/>
                  </a:cubicBezTo>
                  <a:cubicBezTo>
                    <a:pt x="19128" y="13187"/>
                    <a:pt x="19331" y="13390"/>
                    <a:pt x="19575" y="13390"/>
                  </a:cubicBezTo>
                  <a:cubicBezTo>
                    <a:pt x="19820" y="13390"/>
                    <a:pt x="20023" y="13187"/>
                    <a:pt x="20023" y="12943"/>
                  </a:cubicBezTo>
                  <a:cubicBezTo>
                    <a:pt x="20023" y="12698"/>
                    <a:pt x="19820" y="12495"/>
                    <a:pt x="19575" y="12495"/>
                  </a:cubicBezTo>
                  <a:close/>
                  <a:moveTo>
                    <a:pt x="20918" y="12495"/>
                  </a:moveTo>
                  <a:cubicBezTo>
                    <a:pt x="20674" y="12495"/>
                    <a:pt x="20471" y="12698"/>
                    <a:pt x="20471" y="12943"/>
                  </a:cubicBezTo>
                  <a:cubicBezTo>
                    <a:pt x="20471" y="13187"/>
                    <a:pt x="20674" y="13390"/>
                    <a:pt x="20918" y="13390"/>
                  </a:cubicBezTo>
                  <a:cubicBezTo>
                    <a:pt x="21163" y="13390"/>
                    <a:pt x="21366" y="13187"/>
                    <a:pt x="21366" y="12943"/>
                  </a:cubicBezTo>
                  <a:cubicBezTo>
                    <a:pt x="21366" y="12698"/>
                    <a:pt x="21163" y="12495"/>
                    <a:pt x="20918" y="12495"/>
                  </a:cubicBezTo>
                  <a:close/>
                  <a:moveTo>
                    <a:pt x="366" y="12658"/>
                  </a:moveTo>
                  <a:cubicBezTo>
                    <a:pt x="163" y="12658"/>
                    <a:pt x="0" y="12821"/>
                    <a:pt x="0" y="13065"/>
                  </a:cubicBezTo>
                  <a:cubicBezTo>
                    <a:pt x="0" y="13268"/>
                    <a:pt x="163" y="13431"/>
                    <a:pt x="366" y="13431"/>
                  </a:cubicBezTo>
                  <a:lnTo>
                    <a:pt x="1954" y="13431"/>
                  </a:lnTo>
                  <a:cubicBezTo>
                    <a:pt x="2157" y="13431"/>
                    <a:pt x="2360" y="13268"/>
                    <a:pt x="2360" y="13065"/>
                  </a:cubicBezTo>
                  <a:cubicBezTo>
                    <a:pt x="2360" y="12821"/>
                    <a:pt x="2157" y="12658"/>
                    <a:pt x="1954" y="12658"/>
                  </a:cubicBezTo>
                  <a:close/>
                  <a:moveTo>
                    <a:pt x="8669" y="12658"/>
                  </a:moveTo>
                  <a:cubicBezTo>
                    <a:pt x="8424" y="12658"/>
                    <a:pt x="8262" y="12821"/>
                    <a:pt x="8262" y="13065"/>
                  </a:cubicBezTo>
                  <a:cubicBezTo>
                    <a:pt x="8262" y="13268"/>
                    <a:pt x="8424" y="13431"/>
                    <a:pt x="8669" y="13431"/>
                  </a:cubicBezTo>
                  <a:lnTo>
                    <a:pt x="12779" y="13431"/>
                  </a:lnTo>
                  <a:cubicBezTo>
                    <a:pt x="12982" y="13431"/>
                    <a:pt x="13145" y="13268"/>
                    <a:pt x="13145" y="13065"/>
                  </a:cubicBezTo>
                  <a:cubicBezTo>
                    <a:pt x="13145" y="12821"/>
                    <a:pt x="12982" y="12658"/>
                    <a:pt x="12779" y="12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3"/>
            <p:cNvSpPr/>
            <p:nvPr/>
          </p:nvSpPr>
          <p:spPr>
            <a:xfrm>
              <a:off x="3304325" y="3321950"/>
              <a:ext cx="534175" cy="335775"/>
            </a:xfrm>
            <a:custGeom>
              <a:avLst/>
              <a:gdLst/>
              <a:ahLst/>
              <a:cxnLst/>
              <a:rect l="l" t="t" r="r" b="b"/>
              <a:pathLst>
                <a:path w="21367" h="13431" extrusionOk="0">
                  <a:moveTo>
                    <a:pt x="366" y="82"/>
                  </a:moveTo>
                  <a:cubicBezTo>
                    <a:pt x="163" y="82"/>
                    <a:pt x="0" y="244"/>
                    <a:pt x="0" y="448"/>
                  </a:cubicBezTo>
                  <a:cubicBezTo>
                    <a:pt x="0" y="692"/>
                    <a:pt x="163" y="855"/>
                    <a:pt x="366" y="855"/>
                  </a:cubicBezTo>
                  <a:lnTo>
                    <a:pt x="1954" y="855"/>
                  </a:lnTo>
                  <a:cubicBezTo>
                    <a:pt x="2157" y="855"/>
                    <a:pt x="2360" y="692"/>
                    <a:pt x="2360" y="448"/>
                  </a:cubicBezTo>
                  <a:cubicBezTo>
                    <a:pt x="2360" y="244"/>
                    <a:pt x="2157" y="82"/>
                    <a:pt x="1954" y="82"/>
                  </a:cubicBezTo>
                  <a:close/>
                  <a:moveTo>
                    <a:pt x="3703" y="82"/>
                  </a:moveTo>
                  <a:cubicBezTo>
                    <a:pt x="3500" y="82"/>
                    <a:pt x="3337" y="244"/>
                    <a:pt x="3337" y="448"/>
                  </a:cubicBezTo>
                  <a:cubicBezTo>
                    <a:pt x="3337" y="692"/>
                    <a:pt x="3500" y="855"/>
                    <a:pt x="3703" y="855"/>
                  </a:cubicBezTo>
                  <a:lnTo>
                    <a:pt x="7855" y="855"/>
                  </a:lnTo>
                  <a:cubicBezTo>
                    <a:pt x="8058" y="855"/>
                    <a:pt x="8221" y="692"/>
                    <a:pt x="8221" y="448"/>
                  </a:cubicBezTo>
                  <a:cubicBezTo>
                    <a:pt x="8221" y="244"/>
                    <a:pt x="8058" y="82"/>
                    <a:pt x="7855" y="82"/>
                  </a:cubicBezTo>
                  <a:close/>
                  <a:moveTo>
                    <a:pt x="9605" y="0"/>
                  </a:moveTo>
                  <a:cubicBezTo>
                    <a:pt x="9360" y="0"/>
                    <a:pt x="9157" y="204"/>
                    <a:pt x="9157" y="448"/>
                  </a:cubicBezTo>
                  <a:cubicBezTo>
                    <a:pt x="9157" y="692"/>
                    <a:pt x="9360" y="896"/>
                    <a:pt x="9605" y="896"/>
                  </a:cubicBezTo>
                  <a:cubicBezTo>
                    <a:pt x="9849" y="896"/>
                    <a:pt x="10052" y="692"/>
                    <a:pt x="10052" y="448"/>
                  </a:cubicBezTo>
                  <a:cubicBezTo>
                    <a:pt x="10052" y="204"/>
                    <a:pt x="9849" y="0"/>
                    <a:pt x="9605" y="0"/>
                  </a:cubicBezTo>
                  <a:close/>
                  <a:moveTo>
                    <a:pt x="10948" y="0"/>
                  </a:moveTo>
                  <a:cubicBezTo>
                    <a:pt x="10703" y="0"/>
                    <a:pt x="10500" y="204"/>
                    <a:pt x="10500" y="448"/>
                  </a:cubicBezTo>
                  <a:cubicBezTo>
                    <a:pt x="10500" y="692"/>
                    <a:pt x="10703" y="896"/>
                    <a:pt x="10948" y="896"/>
                  </a:cubicBezTo>
                  <a:cubicBezTo>
                    <a:pt x="11192" y="896"/>
                    <a:pt x="11395" y="692"/>
                    <a:pt x="11395" y="448"/>
                  </a:cubicBezTo>
                  <a:cubicBezTo>
                    <a:pt x="11395" y="204"/>
                    <a:pt x="11192" y="0"/>
                    <a:pt x="10948" y="0"/>
                  </a:cubicBezTo>
                  <a:close/>
                  <a:moveTo>
                    <a:pt x="12291" y="0"/>
                  </a:moveTo>
                  <a:cubicBezTo>
                    <a:pt x="12046" y="0"/>
                    <a:pt x="11843" y="204"/>
                    <a:pt x="11843" y="448"/>
                  </a:cubicBezTo>
                  <a:cubicBezTo>
                    <a:pt x="11843" y="692"/>
                    <a:pt x="12046" y="896"/>
                    <a:pt x="12291" y="896"/>
                  </a:cubicBezTo>
                  <a:cubicBezTo>
                    <a:pt x="12535" y="896"/>
                    <a:pt x="12738" y="692"/>
                    <a:pt x="12738" y="448"/>
                  </a:cubicBezTo>
                  <a:cubicBezTo>
                    <a:pt x="12738" y="204"/>
                    <a:pt x="12535" y="0"/>
                    <a:pt x="12291" y="0"/>
                  </a:cubicBezTo>
                  <a:close/>
                  <a:moveTo>
                    <a:pt x="13634" y="0"/>
                  </a:moveTo>
                  <a:cubicBezTo>
                    <a:pt x="13389" y="0"/>
                    <a:pt x="13186" y="204"/>
                    <a:pt x="13186" y="448"/>
                  </a:cubicBezTo>
                  <a:cubicBezTo>
                    <a:pt x="13186" y="692"/>
                    <a:pt x="13389" y="896"/>
                    <a:pt x="13634" y="896"/>
                  </a:cubicBezTo>
                  <a:cubicBezTo>
                    <a:pt x="13878" y="896"/>
                    <a:pt x="14081" y="692"/>
                    <a:pt x="14081" y="448"/>
                  </a:cubicBezTo>
                  <a:cubicBezTo>
                    <a:pt x="14081" y="204"/>
                    <a:pt x="13878" y="0"/>
                    <a:pt x="13634" y="0"/>
                  </a:cubicBezTo>
                  <a:close/>
                  <a:moveTo>
                    <a:pt x="14977" y="0"/>
                  </a:moveTo>
                  <a:cubicBezTo>
                    <a:pt x="14732" y="0"/>
                    <a:pt x="14529" y="204"/>
                    <a:pt x="14529" y="448"/>
                  </a:cubicBezTo>
                  <a:cubicBezTo>
                    <a:pt x="14529" y="692"/>
                    <a:pt x="14732" y="896"/>
                    <a:pt x="14977" y="896"/>
                  </a:cubicBezTo>
                  <a:cubicBezTo>
                    <a:pt x="15221" y="896"/>
                    <a:pt x="15424" y="692"/>
                    <a:pt x="15424" y="448"/>
                  </a:cubicBezTo>
                  <a:cubicBezTo>
                    <a:pt x="15424" y="204"/>
                    <a:pt x="15221" y="0"/>
                    <a:pt x="14977" y="0"/>
                  </a:cubicBezTo>
                  <a:close/>
                  <a:moveTo>
                    <a:pt x="16320" y="0"/>
                  </a:moveTo>
                  <a:cubicBezTo>
                    <a:pt x="16075" y="0"/>
                    <a:pt x="15872" y="204"/>
                    <a:pt x="15872" y="448"/>
                  </a:cubicBezTo>
                  <a:cubicBezTo>
                    <a:pt x="15872" y="692"/>
                    <a:pt x="16075" y="896"/>
                    <a:pt x="16320" y="896"/>
                  </a:cubicBezTo>
                  <a:cubicBezTo>
                    <a:pt x="16564" y="896"/>
                    <a:pt x="16767" y="692"/>
                    <a:pt x="16767" y="448"/>
                  </a:cubicBezTo>
                  <a:cubicBezTo>
                    <a:pt x="16767" y="204"/>
                    <a:pt x="16564" y="0"/>
                    <a:pt x="16320" y="0"/>
                  </a:cubicBezTo>
                  <a:close/>
                  <a:moveTo>
                    <a:pt x="366" y="1872"/>
                  </a:moveTo>
                  <a:cubicBezTo>
                    <a:pt x="163" y="1872"/>
                    <a:pt x="0" y="2035"/>
                    <a:pt x="0" y="2239"/>
                  </a:cubicBezTo>
                  <a:cubicBezTo>
                    <a:pt x="0" y="2483"/>
                    <a:pt x="163" y="2646"/>
                    <a:pt x="366" y="2646"/>
                  </a:cubicBezTo>
                  <a:lnTo>
                    <a:pt x="1954" y="2646"/>
                  </a:lnTo>
                  <a:cubicBezTo>
                    <a:pt x="2157" y="2646"/>
                    <a:pt x="2360" y="2483"/>
                    <a:pt x="2360" y="2239"/>
                  </a:cubicBezTo>
                  <a:cubicBezTo>
                    <a:pt x="2360" y="2035"/>
                    <a:pt x="2157" y="1872"/>
                    <a:pt x="1954" y="1872"/>
                  </a:cubicBezTo>
                  <a:close/>
                  <a:moveTo>
                    <a:pt x="3703" y="1872"/>
                  </a:moveTo>
                  <a:cubicBezTo>
                    <a:pt x="3500" y="1872"/>
                    <a:pt x="3337" y="2035"/>
                    <a:pt x="3337" y="2239"/>
                  </a:cubicBezTo>
                  <a:cubicBezTo>
                    <a:pt x="3337" y="2483"/>
                    <a:pt x="3500" y="2646"/>
                    <a:pt x="3703" y="2646"/>
                  </a:cubicBezTo>
                  <a:lnTo>
                    <a:pt x="7855" y="2646"/>
                  </a:lnTo>
                  <a:cubicBezTo>
                    <a:pt x="8058" y="2646"/>
                    <a:pt x="8221" y="2483"/>
                    <a:pt x="8221" y="2239"/>
                  </a:cubicBezTo>
                  <a:cubicBezTo>
                    <a:pt x="8221" y="2035"/>
                    <a:pt x="8058" y="1872"/>
                    <a:pt x="7855" y="1872"/>
                  </a:cubicBezTo>
                  <a:close/>
                  <a:moveTo>
                    <a:pt x="366" y="3663"/>
                  </a:moveTo>
                  <a:cubicBezTo>
                    <a:pt x="163" y="3663"/>
                    <a:pt x="0" y="3826"/>
                    <a:pt x="0" y="4070"/>
                  </a:cubicBezTo>
                  <a:cubicBezTo>
                    <a:pt x="0" y="4273"/>
                    <a:pt x="163" y="4436"/>
                    <a:pt x="366" y="4436"/>
                  </a:cubicBezTo>
                  <a:lnTo>
                    <a:pt x="1954" y="4436"/>
                  </a:lnTo>
                  <a:cubicBezTo>
                    <a:pt x="2157" y="4436"/>
                    <a:pt x="2360" y="4273"/>
                    <a:pt x="2360" y="4070"/>
                  </a:cubicBezTo>
                  <a:cubicBezTo>
                    <a:pt x="2360" y="3826"/>
                    <a:pt x="2157" y="3663"/>
                    <a:pt x="1954" y="3663"/>
                  </a:cubicBezTo>
                  <a:close/>
                  <a:moveTo>
                    <a:pt x="3703" y="3663"/>
                  </a:moveTo>
                  <a:cubicBezTo>
                    <a:pt x="3500" y="3663"/>
                    <a:pt x="3337" y="3826"/>
                    <a:pt x="3337" y="4070"/>
                  </a:cubicBezTo>
                  <a:cubicBezTo>
                    <a:pt x="3337" y="4273"/>
                    <a:pt x="3500" y="4436"/>
                    <a:pt x="3703" y="4436"/>
                  </a:cubicBezTo>
                  <a:lnTo>
                    <a:pt x="7855" y="4436"/>
                  </a:lnTo>
                  <a:cubicBezTo>
                    <a:pt x="8058" y="4436"/>
                    <a:pt x="8221" y="4273"/>
                    <a:pt x="8221" y="4070"/>
                  </a:cubicBezTo>
                  <a:cubicBezTo>
                    <a:pt x="8221" y="3826"/>
                    <a:pt x="8058" y="3663"/>
                    <a:pt x="7855" y="3663"/>
                  </a:cubicBezTo>
                  <a:close/>
                  <a:moveTo>
                    <a:pt x="9605" y="3622"/>
                  </a:moveTo>
                  <a:cubicBezTo>
                    <a:pt x="9360" y="3622"/>
                    <a:pt x="9157" y="3785"/>
                    <a:pt x="9157" y="4070"/>
                  </a:cubicBezTo>
                  <a:cubicBezTo>
                    <a:pt x="9157" y="4314"/>
                    <a:pt x="9360" y="4518"/>
                    <a:pt x="9605" y="4518"/>
                  </a:cubicBezTo>
                  <a:cubicBezTo>
                    <a:pt x="9849" y="4518"/>
                    <a:pt x="10052" y="4314"/>
                    <a:pt x="10052" y="4070"/>
                  </a:cubicBezTo>
                  <a:cubicBezTo>
                    <a:pt x="10052" y="3785"/>
                    <a:pt x="9849" y="3622"/>
                    <a:pt x="9605" y="3622"/>
                  </a:cubicBezTo>
                  <a:close/>
                  <a:moveTo>
                    <a:pt x="10948" y="3622"/>
                  </a:moveTo>
                  <a:cubicBezTo>
                    <a:pt x="10703" y="3622"/>
                    <a:pt x="10500" y="3785"/>
                    <a:pt x="10500" y="4070"/>
                  </a:cubicBezTo>
                  <a:cubicBezTo>
                    <a:pt x="10500" y="4314"/>
                    <a:pt x="10703" y="4518"/>
                    <a:pt x="10948" y="4518"/>
                  </a:cubicBezTo>
                  <a:cubicBezTo>
                    <a:pt x="11192" y="4518"/>
                    <a:pt x="11395" y="4314"/>
                    <a:pt x="11395" y="4070"/>
                  </a:cubicBezTo>
                  <a:cubicBezTo>
                    <a:pt x="11395" y="3785"/>
                    <a:pt x="11192" y="3622"/>
                    <a:pt x="10948" y="3622"/>
                  </a:cubicBezTo>
                  <a:close/>
                  <a:moveTo>
                    <a:pt x="12291" y="3622"/>
                  </a:moveTo>
                  <a:cubicBezTo>
                    <a:pt x="12046" y="3622"/>
                    <a:pt x="11843" y="3785"/>
                    <a:pt x="11843" y="4070"/>
                  </a:cubicBezTo>
                  <a:cubicBezTo>
                    <a:pt x="11843" y="4314"/>
                    <a:pt x="12046" y="4518"/>
                    <a:pt x="12291" y="4518"/>
                  </a:cubicBezTo>
                  <a:cubicBezTo>
                    <a:pt x="12535" y="4518"/>
                    <a:pt x="12738" y="4314"/>
                    <a:pt x="12738" y="4070"/>
                  </a:cubicBezTo>
                  <a:cubicBezTo>
                    <a:pt x="12738" y="3785"/>
                    <a:pt x="12535" y="3622"/>
                    <a:pt x="12291" y="3622"/>
                  </a:cubicBezTo>
                  <a:close/>
                  <a:moveTo>
                    <a:pt x="13634" y="3622"/>
                  </a:moveTo>
                  <a:cubicBezTo>
                    <a:pt x="13389" y="3622"/>
                    <a:pt x="13186" y="3785"/>
                    <a:pt x="13186" y="4070"/>
                  </a:cubicBezTo>
                  <a:cubicBezTo>
                    <a:pt x="13186" y="4314"/>
                    <a:pt x="13389" y="4518"/>
                    <a:pt x="13634" y="4518"/>
                  </a:cubicBezTo>
                  <a:cubicBezTo>
                    <a:pt x="13878" y="4518"/>
                    <a:pt x="14081" y="4314"/>
                    <a:pt x="14081" y="4070"/>
                  </a:cubicBezTo>
                  <a:cubicBezTo>
                    <a:pt x="14081" y="3785"/>
                    <a:pt x="13878" y="3622"/>
                    <a:pt x="13634" y="3622"/>
                  </a:cubicBezTo>
                  <a:close/>
                  <a:moveTo>
                    <a:pt x="14977" y="3622"/>
                  </a:moveTo>
                  <a:cubicBezTo>
                    <a:pt x="14732" y="3622"/>
                    <a:pt x="14529" y="3785"/>
                    <a:pt x="14529" y="4070"/>
                  </a:cubicBezTo>
                  <a:cubicBezTo>
                    <a:pt x="14529" y="4314"/>
                    <a:pt x="14732" y="4518"/>
                    <a:pt x="14977" y="4518"/>
                  </a:cubicBezTo>
                  <a:cubicBezTo>
                    <a:pt x="15221" y="4518"/>
                    <a:pt x="15424" y="4314"/>
                    <a:pt x="15424" y="4070"/>
                  </a:cubicBezTo>
                  <a:cubicBezTo>
                    <a:pt x="15424" y="3785"/>
                    <a:pt x="15221" y="3622"/>
                    <a:pt x="14977" y="3622"/>
                  </a:cubicBezTo>
                  <a:close/>
                  <a:moveTo>
                    <a:pt x="16320" y="3622"/>
                  </a:moveTo>
                  <a:cubicBezTo>
                    <a:pt x="16075" y="3622"/>
                    <a:pt x="15872" y="3785"/>
                    <a:pt x="15872" y="4070"/>
                  </a:cubicBezTo>
                  <a:cubicBezTo>
                    <a:pt x="15872" y="4314"/>
                    <a:pt x="16075" y="4518"/>
                    <a:pt x="16320" y="4518"/>
                  </a:cubicBezTo>
                  <a:cubicBezTo>
                    <a:pt x="16564" y="4518"/>
                    <a:pt x="16767" y="4314"/>
                    <a:pt x="16767" y="4070"/>
                  </a:cubicBezTo>
                  <a:cubicBezTo>
                    <a:pt x="16767" y="3785"/>
                    <a:pt x="16564" y="3622"/>
                    <a:pt x="16320" y="3622"/>
                  </a:cubicBezTo>
                  <a:close/>
                  <a:moveTo>
                    <a:pt x="366" y="5454"/>
                  </a:moveTo>
                  <a:cubicBezTo>
                    <a:pt x="163" y="5454"/>
                    <a:pt x="0" y="5617"/>
                    <a:pt x="0" y="5861"/>
                  </a:cubicBezTo>
                  <a:cubicBezTo>
                    <a:pt x="0" y="6064"/>
                    <a:pt x="163" y="6227"/>
                    <a:pt x="366" y="6227"/>
                  </a:cubicBezTo>
                  <a:lnTo>
                    <a:pt x="1954" y="6227"/>
                  </a:lnTo>
                  <a:cubicBezTo>
                    <a:pt x="2157" y="6227"/>
                    <a:pt x="2360" y="6064"/>
                    <a:pt x="2360" y="5861"/>
                  </a:cubicBezTo>
                  <a:cubicBezTo>
                    <a:pt x="2360" y="5617"/>
                    <a:pt x="2157" y="5454"/>
                    <a:pt x="1954" y="5454"/>
                  </a:cubicBezTo>
                  <a:close/>
                  <a:moveTo>
                    <a:pt x="3703" y="5454"/>
                  </a:moveTo>
                  <a:cubicBezTo>
                    <a:pt x="3500" y="5454"/>
                    <a:pt x="3337" y="5617"/>
                    <a:pt x="3337" y="5861"/>
                  </a:cubicBezTo>
                  <a:cubicBezTo>
                    <a:pt x="3337" y="6064"/>
                    <a:pt x="3500" y="6227"/>
                    <a:pt x="3703" y="6227"/>
                  </a:cubicBezTo>
                  <a:lnTo>
                    <a:pt x="7855" y="6227"/>
                  </a:lnTo>
                  <a:cubicBezTo>
                    <a:pt x="8058" y="6227"/>
                    <a:pt x="8221" y="6064"/>
                    <a:pt x="8221" y="5861"/>
                  </a:cubicBezTo>
                  <a:cubicBezTo>
                    <a:pt x="8221" y="5617"/>
                    <a:pt x="8058" y="5454"/>
                    <a:pt x="7855" y="5454"/>
                  </a:cubicBezTo>
                  <a:close/>
                  <a:moveTo>
                    <a:pt x="366" y="7244"/>
                  </a:moveTo>
                  <a:cubicBezTo>
                    <a:pt x="163" y="7244"/>
                    <a:pt x="0" y="7448"/>
                    <a:pt x="0" y="7651"/>
                  </a:cubicBezTo>
                  <a:cubicBezTo>
                    <a:pt x="0" y="7855"/>
                    <a:pt x="163" y="8018"/>
                    <a:pt x="366" y="8018"/>
                  </a:cubicBezTo>
                  <a:lnTo>
                    <a:pt x="1954" y="8018"/>
                  </a:lnTo>
                  <a:cubicBezTo>
                    <a:pt x="2157" y="8018"/>
                    <a:pt x="2360" y="7855"/>
                    <a:pt x="2360" y="7651"/>
                  </a:cubicBezTo>
                  <a:cubicBezTo>
                    <a:pt x="2360" y="7448"/>
                    <a:pt x="2157" y="7244"/>
                    <a:pt x="1954" y="7244"/>
                  </a:cubicBezTo>
                  <a:close/>
                  <a:moveTo>
                    <a:pt x="3703" y="7244"/>
                  </a:moveTo>
                  <a:cubicBezTo>
                    <a:pt x="3500" y="7244"/>
                    <a:pt x="3337" y="7448"/>
                    <a:pt x="3337" y="7651"/>
                  </a:cubicBezTo>
                  <a:cubicBezTo>
                    <a:pt x="3337" y="7855"/>
                    <a:pt x="3500" y="8018"/>
                    <a:pt x="3703" y="8018"/>
                  </a:cubicBezTo>
                  <a:lnTo>
                    <a:pt x="7855" y="8018"/>
                  </a:lnTo>
                  <a:cubicBezTo>
                    <a:pt x="8058" y="8018"/>
                    <a:pt x="8221" y="7855"/>
                    <a:pt x="8221" y="7651"/>
                  </a:cubicBezTo>
                  <a:cubicBezTo>
                    <a:pt x="8221" y="7448"/>
                    <a:pt x="8058" y="7244"/>
                    <a:pt x="7855" y="7244"/>
                  </a:cubicBezTo>
                  <a:close/>
                  <a:moveTo>
                    <a:pt x="14203" y="8750"/>
                  </a:moveTo>
                  <a:cubicBezTo>
                    <a:pt x="13959" y="8750"/>
                    <a:pt x="13756" y="8954"/>
                    <a:pt x="13756" y="9198"/>
                  </a:cubicBezTo>
                  <a:cubicBezTo>
                    <a:pt x="13756" y="9483"/>
                    <a:pt x="13959" y="9686"/>
                    <a:pt x="14203" y="9686"/>
                  </a:cubicBezTo>
                  <a:cubicBezTo>
                    <a:pt x="14448" y="9686"/>
                    <a:pt x="14651" y="9483"/>
                    <a:pt x="14651" y="9198"/>
                  </a:cubicBezTo>
                  <a:cubicBezTo>
                    <a:pt x="14651" y="8954"/>
                    <a:pt x="14448" y="8750"/>
                    <a:pt x="14203" y="8750"/>
                  </a:cubicBezTo>
                  <a:close/>
                  <a:moveTo>
                    <a:pt x="15546" y="8750"/>
                  </a:moveTo>
                  <a:cubicBezTo>
                    <a:pt x="15302" y="8750"/>
                    <a:pt x="15099" y="8954"/>
                    <a:pt x="15099" y="9198"/>
                  </a:cubicBezTo>
                  <a:cubicBezTo>
                    <a:pt x="15099" y="9483"/>
                    <a:pt x="15302" y="9686"/>
                    <a:pt x="15546" y="9686"/>
                  </a:cubicBezTo>
                  <a:cubicBezTo>
                    <a:pt x="15791" y="9686"/>
                    <a:pt x="15994" y="9483"/>
                    <a:pt x="15994" y="9198"/>
                  </a:cubicBezTo>
                  <a:cubicBezTo>
                    <a:pt x="15994" y="8954"/>
                    <a:pt x="15791" y="8750"/>
                    <a:pt x="15546" y="8750"/>
                  </a:cubicBezTo>
                  <a:close/>
                  <a:moveTo>
                    <a:pt x="16889" y="8750"/>
                  </a:moveTo>
                  <a:cubicBezTo>
                    <a:pt x="16645" y="8750"/>
                    <a:pt x="16442" y="8954"/>
                    <a:pt x="16442" y="9198"/>
                  </a:cubicBezTo>
                  <a:cubicBezTo>
                    <a:pt x="16442" y="9483"/>
                    <a:pt x="16645" y="9686"/>
                    <a:pt x="16889" y="9686"/>
                  </a:cubicBezTo>
                  <a:cubicBezTo>
                    <a:pt x="17134" y="9686"/>
                    <a:pt x="17337" y="9483"/>
                    <a:pt x="17337" y="9198"/>
                  </a:cubicBezTo>
                  <a:cubicBezTo>
                    <a:pt x="17337" y="8954"/>
                    <a:pt x="17134" y="8750"/>
                    <a:pt x="16889" y="8750"/>
                  </a:cubicBezTo>
                  <a:close/>
                  <a:moveTo>
                    <a:pt x="18232" y="8750"/>
                  </a:moveTo>
                  <a:cubicBezTo>
                    <a:pt x="17988" y="8750"/>
                    <a:pt x="17785" y="8954"/>
                    <a:pt x="17785" y="9198"/>
                  </a:cubicBezTo>
                  <a:cubicBezTo>
                    <a:pt x="17785" y="9483"/>
                    <a:pt x="17988" y="9686"/>
                    <a:pt x="18232" y="9686"/>
                  </a:cubicBezTo>
                  <a:cubicBezTo>
                    <a:pt x="18477" y="9686"/>
                    <a:pt x="18680" y="9483"/>
                    <a:pt x="18680" y="9198"/>
                  </a:cubicBezTo>
                  <a:cubicBezTo>
                    <a:pt x="18680" y="8954"/>
                    <a:pt x="18477" y="8750"/>
                    <a:pt x="18232" y="8750"/>
                  </a:cubicBezTo>
                  <a:close/>
                  <a:moveTo>
                    <a:pt x="19575" y="8750"/>
                  </a:moveTo>
                  <a:cubicBezTo>
                    <a:pt x="19331" y="8750"/>
                    <a:pt x="19128" y="8954"/>
                    <a:pt x="19128" y="9198"/>
                  </a:cubicBezTo>
                  <a:cubicBezTo>
                    <a:pt x="19128" y="9483"/>
                    <a:pt x="19331" y="9686"/>
                    <a:pt x="19575" y="9686"/>
                  </a:cubicBezTo>
                  <a:cubicBezTo>
                    <a:pt x="19820" y="9686"/>
                    <a:pt x="20023" y="9483"/>
                    <a:pt x="20023" y="9198"/>
                  </a:cubicBezTo>
                  <a:cubicBezTo>
                    <a:pt x="20023" y="8954"/>
                    <a:pt x="19820" y="8750"/>
                    <a:pt x="19575" y="8750"/>
                  </a:cubicBezTo>
                  <a:close/>
                  <a:moveTo>
                    <a:pt x="20918" y="8750"/>
                  </a:moveTo>
                  <a:cubicBezTo>
                    <a:pt x="20674" y="8750"/>
                    <a:pt x="20471" y="8954"/>
                    <a:pt x="20471" y="9198"/>
                  </a:cubicBezTo>
                  <a:cubicBezTo>
                    <a:pt x="20471" y="9483"/>
                    <a:pt x="20674" y="9686"/>
                    <a:pt x="20918" y="9686"/>
                  </a:cubicBezTo>
                  <a:cubicBezTo>
                    <a:pt x="21163" y="9686"/>
                    <a:pt x="21366" y="9483"/>
                    <a:pt x="21366" y="9198"/>
                  </a:cubicBezTo>
                  <a:cubicBezTo>
                    <a:pt x="21366" y="8954"/>
                    <a:pt x="21163" y="8750"/>
                    <a:pt x="20918" y="8750"/>
                  </a:cubicBezTo>
                  <a:close/>
                  <a:moveTo>
                    <a:pt x="366" y="9035"/>
                  </a:moveTo>
                  <a:cubicBezTo>
                    <a:pt x="163" y="9035"/>
                    <a:pt x="0" y="9239"/>
                    <a:pt x="0" y="9442"/>
                  </a:cubicBezTo>
                  <a:cubicBezTo>
                    <a:pt x="0" y="9646"/>
                    <a:pt x="163" y="9849"/>
                    <a:pt x="366" y="9849"/>
                  </a:cubicBezTo>
                  <a:lnTo>
                    <a:pt x="1954" y="9849"/>
                  </a:lnTo>
                  <a:cubicBezTo>
                    <a:pt x="2157" y="9849"/>
                    <a:pt x="2360" y="9646"/>
                    <a:pt x="2360" y="9442"/>
                  </a:cubicBezTo>
                  <a:cubicBezTo>
                    <a:pt x="2360" y="9239"/>
                    <a:pt x="2157" y="9035"/>
                    <a:pt x="1954" y="9035"/>
                  </a:cubicBezTo>
                  <a:close/>
                  <a:moveTo>
                    <a:pt x="8669" y="9035"/>
                  </a:moveTo>
                  <a:cubicBezTo>
                    <a:pt x="8424" y="9035"/>
                    <a:pt x="8262" y="9239"/>
                    <a:pt x="8262" y="9442"/>
                  </a:cubicBezTo>
                  <a:cubicBezTo>
                    <a:pt x="8262" y="9646"/>
                    <a:pt x="8424" y="9849"/>
                    <a:pt x="8669" y="9849"/>
                  </a:cubicBezTo>
                  <a:lnTo>
                    <a:pt x="12779" y="9849"/>
                  </a:lnTo>
                  <a:cubicBezTo>
                    <a:pt x="12982" y="9849"/>
                    <a:pt x="13145" y="9646"/>
                    <a:pt x="13145" y="9442"/>
                  </a:cubicBezTo>
                  <a:cubicBezTo>
                    <a:pt x="13145" y="9239"/>
                    <a:pt x="12982" y="9035"/>
                    <a:pt x="12779" y="9035"/>
                  </a:cubicBezTo>
                  <a:close/>
                  <a:moveTo>
                    <a:pt x="366" y="10866"/>
                  </a:moveTo>
                  <a:cubicBezTo>
                    <a:pt x="163" y="10866"/>
                    <a:pt x="0" y="11029"/>
                    <a:pt x="0" y="11233"/>
                  </a:cubicBezTo>
                  <a:cubicBezTo>
                    <a:pt x="0" y="11436"/>
                    <a:pt x="163" y="11640"/>
                    <a:pt x="366" y="11640"/>
                  </a:cubicBezTo>
                  <a:lnTo>
                    <a:pt x="1954" y="11640"/>
                  </a:lnTo>
                  <a:cubicBezTo>
                    <a:pt x="2157" y="11640"/>
                    <a:pt x="2360" y="11436"/>
                    <a:pt x="2360" y="11233"/>
                  </a:cubicBezTo>
                  <a:cubicBezTo>
                    <a:pt x="2360" y="11029"/>
                    <a:pt x="2157" y="10866"/>
                    <a:pt x="1954" y="10866"/>
                  </a:cubicBezTo>
                  <a:close/>
                  <a:moveTo>
                    <a:pt x="8669" y="10866"/>
                  </a:moveTo>
                  <a:cubicBezTo>
                    <a:pt x="8424" y="10866"/>
                    <a:pt x="8262" y="11029"/>
                    <a:pt x="8262" y="11233"/>
                  </a:cubicBezTo>
                  <a:cubicBezTo>
                    <a:pt x="8262" y="11436"/>
                    <a:pt x="8424" y="11640"/>
                    <a:pt x="8669" y="11640"/>
                  </a:cubicBezTo>
                  <a:lnTo>
                    <a:pt x="12779" y="11640"/>
                  </a:lnTo>
                  <a:cubicBezTo>
                    <a:pt x="12982" y="11640"/>
                    <a:pt x="13145" y="11436"/>
                    <a:pt x="13145" y="11233"/>
                  </a:cubicBezTo>
                  <a:cubicBezTo>
                    <a:pt x="13145" y="11029"/>
                    <a:pt x="12982" y="10866"/>
                    <a:pt x="12779" y="10866"/>
                  </a:cubicBezTo>
                  <a:close/>
                  <a:moveTo>
                    <a:pt x="14203" y="12454"/>
                  </a:moveTo>
                  <a:cubicBezTo>
                    <a:pt x="13959" y="12454"/>
                    <a:pt x="13756" y="12657"/>
                    <a:pt x="13756" y="12942"/>
                  </a:cubicBezTo>
                  <a:cubicBezTo>
                    <a:pt x="13756" y="13186"/>
                    <a:pt x="13959" y="13390"/>
                    <a:pt x="14203" y="13390"/>
                  </a:cubicBezTo>
                  <a:cubicBezTo>
                    <a:pt x="14448" y="13390"/>
                    <a:pt x="14651" y="13186"/>
                    <a:pt x="14651" y="12942"/>
                  </a:cubicBezTo>
                  <a:cubicBezTo>
                    <a:pt x="14651" y="12657"/>
                    <a:pt x="14448" y="12454"/>
                    <a:pt x="14203" y="12454"/>
                  </a:cubicBezTo>
                  <a:close/>
                  <a:moveTo>
                    <a:pt x="15546" y="12454"/>
                  </a:moveTo>
                  <a:cubicBezTo>
                    <a:pt x="15302" y="12454"/>
                    <a:pt x="15099" y="12657"/>
                    <a:pt x="15099" y="12942"/>
                  </a:cubicBezTo>
                  <a:cubicBezTo>
                    <a:pt x="15099" y="13186"/>
                    <a:pt x="15302" y="13390"/>
                    <a:pt x="15546" y="13390"/>
                  </a:cubicBezTo>
                  <a:cubicBezTo>
                    <a:pt x="15791" y="13390"/>
                    <a:pt x="15994" y="13186"/>
                    <a:pt x="15994" y="12942"/>
                  </a:cubicBezTo>
                  <a:cubicBezTo>
                    <a:pt x="15994" y="12657"/>
                    <a:pt x="15791" y="12454"/>
                    <a:pt x="15546" y="12454"/>
                  </a:cubicBezTo>
                  <a:close/>
                  <a:moveTo>
                    <a:pt x="16889" y="12454"/>
                  </a:moveTo>
                  <a:cubicBezTo>
                    <a:pt x="16645" y="12454"/>
                    <a:pt x="16442" y="12657"/>
                    <a:pt x="16442" y="12942"/>
                  </a:cubicBezTo>
                  <a:cubicBezTo>
                    <a:pt x="16442" y="13186"/>
                    <a:pt x="16645" y="13390"/>
                    <a:pt x="16889" y="13390"/>
                  </a:cubicBezTo>
                  <a:cubicBezTo>
                    <a:pt x="17134" y="13390"/>
                    <a:pt x="17337" y="13186"/>
                    <a:pt x="17337" y="12942"/>
                  </a:cubicBezTo>
                  <a:cubicBezTo>
                    <a:pt x="17337" y="12657"/>
                    <a:pt x="17134" y="12454"/>
                    <a:pt x="16889" y="12454"/>
                  </a:cubicBezTo>
                  <a:close/>
                  <a:moveTo>
                    <a:pt x="18232" y="12454"/>
                  </a:moveTo>
                  <a:cubicBezTo>
                    <a:pt x="17988" y="12454"/>
                    <a:pt x="17785" y="12657"/>
                    <a:pt x="17785" y="12942"/>
                  </a:cubicBezTo>
                  <a:cubicBezTo>
                    <a:pt x="17785" y="13186"/>
                    <a:pt x="17988" y="13390"/>
                    <a:pt x="18232" y="13390"/>
                  </a:cubicBezTo>
                  <a:cubicBezTo>
                    <a:pt x="18477" y="13390"/>
                    <a:pt x="18680" y="13186"/>
                    <a:pt x="18680" y="12942"/>
                  </a:cubicBezTo>
                  <a:cubicBezTo>
                    <a:pt x="18680" y="12657"/>
                    <a:pt x="18477" y="12454"/>
                    <a:pt x="18232" y="12454"/>
                  </a:cubicBezTo>
                  <a:close/>
                  <a:moveTo>
                    <a:pt x="19575" y="12454"/>
                  </a:moveTo>
                  <a:cubicBezTo>
                    <a:pt x="19331" y="12454"/>
                    <a:pt x="19128" y="12657"/>
                    <a:pt x="19128" y="12942"/>
                  </a:cubicBezTo>
                  <a:cubicBezTo>
                    <a:pt x="19128" y="13186"/>
                    <a:pt x="19331" y="13390"/>
                    <a:pt x="19575" y="13390"/>
                  </a:cubicBezTo>
                  <a:cubicBezTo>
                    <a:pt x="19820" y="13390"/>
                    <a:pt x="20023" y="13186"/>
                    <a:pt x="20023" y="12942"/>
                  </a:cubicBezTo>
                  <a:cubicBezTo>
                    <a:pt x="20023" y="12657"/>
                    <a:pt x="19820" y="12454"/>
                    <a:pt x="19575" y="12454"/>
                  </a:cubicBezTo>
                  <a:close/>
                  <a:moveTo>
                    <a:pt x="20918" y="12454"/>
                  </a:moveTo>
                  <a:cubicBezTo>
                    <a:pt x="20674" y="12454"/>
                    <a:pt x="20471" y="12657"/>
                    <a:pt x="20471" y="12942"/>
                  </a:cubicBezTo>
                  <a:cubicBezTo>
                    <a:pt x="20471" y="13186"/>
                    <a:pt x="20674" y="13390"/>
                    <a:pt x="20918" y="13390"/>
                  </a:cubicBezTo>
                  <a:cubicBezTo>
                    <a:pt x="21163" y="13390"/>
                    <a:pt x="21366" y="13186"/>
                    <a:pt x="21366" y="12942"/>
                  </a:cubicBezTo>
                  <a:cubicBezTo>
                    <a:pt x="21366" y="12657"/>
                    <a:pt x="21163" y="12454"/>
                    <a:pt x="20918" y="12454"/>
                  </a:cubicBezTo>
                  <a:close/>
                  <a:moveTo>
                    <a:pt x="366" y="12657"/>
                  </a:moveTo>
                  <a:cubicBezTo>
                    <a:pt x="163" y="12657"/>
                    <a:pt x="0" y="12820"/>
                    <a:pt x="0" y="13023"/>
                  </a:cubicBezTo>
                  <a:cubicBezTo>
                    <a:pt x="0" y="13268"/>
                    <a:pt x="163" y="13430"/>
                    <a:pt x="366" y="13430"/>
                  </a:cubicBezTo>
                  <a:lnTo>
                    <a:pt x="1954" y="13430"/>
                  </a:lnTo>
                  <a:cubicBezTo>
                    <a:pt x="2157" y="13430"/>
                    <a:pt x="2360" y="13268"/>
                    <a:pt x="2360" y="13023"/>
                  </a:cubicBezTo>
                  <a:cubicBezTo>
                    <a:pt x="2360" y="12820"/>
                    <a:pt x="2157" y="12657"/>
                    <a:pt x="1954" y="12657"/>
                  </a:cubicBezTo>
                  <a:close/>
                  <a:moveTo>
                    <a:pt x="8669" y="12657"/>
                  </a:moveTo>
                  <a:cubicBezTo>
                    <a:pt x="8424" y="12657"/>
                    <a:pt x="8262" y="12820"/>
                    <a:pt x="8262" y="13023"/>
                  </a:cubicBezTo>
                  <a:cubicBezTo>
                    <a:pt x="8262" y="13268"/>
                    <a:pt x="8424" y="13430"/>
                    <a:pt x="8669" y="13430"/>
                  </a:cubicBezTo>
                  <a:lnTo>
                    <a:pt x="12779" y="13430"/>
                  </a:lnTo>
                  <a:cubicBezTo>
                    <a:pt x="12982" y="13430"/>
                    <a:pt x="13145" y="13268"/>
                    <a:pt x="13145" y="13023"/>
                  </a:cubicBezTo>
                  <a:cubicBezTo>
                    <a:pt x="13145" y="12820"/>
                    <a:pt x="12982" y="12657"/>
                    <a:pt x="12779" y="12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3"/>
            <p:cNvSpPr/>
            <p:nvPr/>
          </p:nvSpPr>
          <p:spPr>
            <a:xfrm>
              <a:off x="3173075" y="2324875"/>
              <a:ext cx="135325" cy="249275"/>
            </a:xfrm>
            <a:custGeom>
              <a:avLst/>
              <a:gdLst/>
              <a:ahLst/>
              <a:cxnLst/>
              <a:rect l="l" t="t" r="r" b="b"/>
              <a:pathLst>
                <a:path w="5413" h="9971" extrusionOk="0">
                  <a:moveTo>
                    <a:pt x="3052" y="692"/>
                  </a:moveTo>
                  <a:cubicBezTo>
                    <a:pt x="3256" y="692"/>
                    <a:pt x="3459" y="814"/>
                    <a:pt x="3663" y="977"/>
                  </a:cubicBezTo>
                  <a:cubicBezTo>
                    <a:pt x="3948" y="1221"/>
                    <a:pt x="4233" y="1709"/>
                    <a:pt x="4436" y="2320"/>
                  </a:cubicBezTo>
                  <a:cubicBezTo>
                    <a:pt x="4640" y="2930"/>
                    <a:pt x="4762" y="3663"/>
                    <a:pt x="4762" y="4477"/>
                  </a:cubicBezTo>
                  <a:cubicBezTo>
                    <a:pt x="4762" y="4680"/>
                    <a:pt x="4762" y="4924"/>
                    <a:pt x="4721" y="5169"/>
                  </a:cubicBezTo>
                  <a:cubicBezTo>
                    <a:pt x="4640" y="6349"/>
                    <a:pt x="4314" y="7448"/>
                    <a:pt x="3866" y="8180"/>
                  </a:cubicBezTo>
                  <a:cubicBezTo>
                    <a:pt x="3663" y="8546"/>
                    <a:pt x="3419" y="8831"/>
                    <a:pt x="3134" y="9035"/>
                  </a:cubicBezTo>
                  <a:cubicBezTo>
                    <a:pt x="2890" y="9238"/>
                    <a:pt x="2686" y="9320"/>
                    <a:pt x="2442" y="9320"/>
                  </a:cubicBezTo>
                  <a:lnTo>
                    <a:pt x="2361" y="9320"/>
                  </a:lnTo>
                  <a:cubicBezTo>
                    <a:pt x="2157" y="9279"/>
                    <a:pt x="1954" y="9198"/>
                    <a:pt x="1750" y="9035"/>
                  </a:cubicBezTo>
                  <a:cubicBezTo>
                    <a:pt x="1465" y="8750"/>
                    <a:pt x="1180" y="8302"/>
                    <a:pt x="977" y="7692"/>
                  </a:cubicBezTo>
                  <a:cubicBezTo>
                    <a:pt x="773" y="7081"/>
                    <a:pt x="651" y="6349"/>
                    <a:pt x="651" y="5535"/>
                  </a:cubicBezTo>
                  <a:cubicBezTo>
                    <a:pt x="651" y="5291"/>
                    <a:pt x="692" y="5087"/>
                    <a:pt x="692" y="4843"/>
                  </a:cubicBezTo>
                  <a:cubicBezTo>
                    <a:pt x="773" y="3622"/>
                    <a:pt x="1099" y="2564"/>
                    <a:pt x="1547" y="1831"/>
                  </a:cubicBezTo>
                  <a:cubicBezTo>
                    <a:pt x="1791" y="1424"/>
                    <a:pt x="2035" y="1140"/>
                    <a:pt x="2279" y="977"/>
                  </a:cubicBezTo>
                  <a:cubicBezTo>
                    <a:pt x="2523" y="773"/>
                    <a:pt x="2768" y="692"/>
                    <a:pt x="2971" y="692"/>
                  </a:cubicBezTo>
                  <a:close/>
                  <a:moveTo>
                    <a:pt x="2971" y="0"/>
                  </a:moveTo>
                  <a:cubicBezTo>
                    <a:pt x="2564" y="0"/>
                    <a:pt x="2198" y="163"/>
                    <a:pt x="1872" y="407"/>
                  </a:cubicBezTo>
                  <a:cubicBezTo>
                    <a:pt x="1343" y="814"/>
                    <a:pt x="936" y="1424"/>
                    <a:pt x="611" y="2157"/>
                  </a:cubicBezTo>
                  <a:cubicBezTo>
                    <a:pt x="326" y="2930"/>
                    <a:pt x="82" y="3826"/>
                    <a:pt x="0" y="4802"/>
                  </a:cubicBezTo>
                  <a:cubicBezTo>
                    <a:pt x="0" y="5046"/>
                    <a:pt x="0" y="5291"/>
                    <a:pt x="0" y="5535"/>
                  </a:cubicBezTo>
                  <a:cubicBezTo>
                    <a:pt x="0" y="6674"/>
                    <a:pt x="204" y="7732"/>
                    <a:pt x="611" y="8546"/>
                  </a:cubicBezTo>
                  <a:cubicBezTo>
                    <a:pt x="773" y="8953"/>
                    <a:pt x="1018" y="9279"/>
                    <a:pt x="1302" y="9523"/>
                  </a:cubicBezTo>
                  <a:cubicBezTo>
                    <a:pt x="1587" y="9767"/>
                    <a:pt x="1954" y="9930"/>
                    <a:pt x="2320" y="9971"/>
                  </a:cubicBezTo>
                  <a:lnTo>
                    <a:pt x="2442" y="9971"/>
                  </a:lnTo>
                  <a:cubicBezTo>
                    <a:pt x="2849" y="9971"/>
                    <a:pt x="3215" y="9808"/>
                    <a:pt x="3581" y="9564"/>
                  </a:cubicBezTo>
                  <a:cubicBezTo>
                    <a:pt x="4070" y="9198"/>
                    <a:pt x="4477" y="8587"/>
                    <a:pt x="4802" y="7814"/>
                  </a:cubicBezTo>
                  <a:cubicBezTo>
                    <a:pt x="5128" y="7081"/>
                    <a:pt x="5331" y="6186"/>
                    <a:pt x="5413" y="5209"/>
                  </a:cubicBezTo>
                  <a:cubicBezTo>
                    <a:pt x="5413" y="4965"/>
                    <a:pt x="5413" y="4721"/>
                    <a:pt x="5413" y="4477"/>
                  </a:cubicBezTo>
                  <a:cubicBezTo>
                    <a:pt x="5413" y="3296"/>
                    <a:pt x="5209" y="2238"/>
                    <a:pt x="4843" y="1465"/>
                  </a:cubicBezTo>
                  <a:cubicBezTo>
                    <a:pt x="4640" y="1058"/>
                    <a:pt x="4395" y="733"/>
                    <a:pt x="4111" y="448"/>
                  </a:cubicBezTo>
                  <a:cubicBezTo>
                    <a:pt x="3826" y="203"/>
                    <a:pt x="3459" y="41"/>
                    <a:pt x="3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3"/>
            <p:cNvSpPr/>
            <p:nvPr/>
          </p:nvSpPr>
          <p:spPr>
            <a:xfrm>
              <a:off x="2390675" y="1910275"/>
              <a:ext cx="866850" cy="1118675"/>
            </a:xfrm>
            <a:custGeom>
              <a:avLst/>
              <a:gdLst/>
              <a:ahLst/>
              <a:cxnLst/>
              <a:rect l="l" t="t" r="r" b="b"/>
              <a:pathLst>
                <a:path w="34674" h="44747" extrusionOk="0">
                  <a:moveTo>
                    <a:pt x="20542" y="1"/>
                  </a:moveTo>
                  <a:cubicBezTo>
                    <a:pt x="16954" y="1"/>
                    <a:pt x="13117" y="564"/>
                    <a:pt x="9849" y="2096"/>
                  </a:cubicBezTo>
                  <a:cubicBezTo>
                    <a:pt x="1465" y="6043"/>
                    <a:pt x="3297" y="19799"/>
                    <a:pt x="3297" y="19799"/>
                  </a:cubicBezTo>
                  <a:cubicBezTo>
                    <a:pt x="3297" y="19799"/>
                    <a:pt x="5128" y="25700"/>
                    <a:pt x="3948" y="29526"/>
                  </a:cubicBezTo>
                  <a:cubicBezTo>
                    <a:pt x="2767" y="33311"/>
                    <a:pt x="0" y="36200"/>
                    <a:pt x="0" y="36200"/>
                  </a:cubicBezTo>
                  <a:lnTo>
                    <a:pt x="19168" y="44746"/>
                  </a:lnTo>
                  <a:cubicBezTo>
                    <a:pt x="19168" y="44746"/>
                    <a:pt x="19820" y="41979"/>
                    <a:pt x="20104" y="41206"/>
                  </a:cubicBezTo>
                  <a:cubicBezTo>
                    <a:pt x="20349" y="40433"/>
                    <a:pt x="22343" y="40148"/>
                    <a:pt x="22343" y="40148"/>
                  </a:cubicBezTo>
                  <a:cubicBezTo>
                    <a:pt x="22343" y="40148"/>
                    <a:pt x="25362" y="41619"/>
                    <a:pt x="26748" y="41619"/>
                  </a:cubicBezTo>
                  <a:cubicBezTo>
                    <a:pt x="26802" y="41619"/>
                    <a:pt x="26853" y="41617"/>
                    <a:pt x="26901" y="41613"/>
                  </a:cubicBezTo>
                  <a:cubicBezTo>
                    <a:pt x="28244" y="41450"/>
                    <a:pt x="27837" y="40799"/>
                    <a:pt x="28895" y="38845"/>
                  </a:cubicBezTo>
                  <a:cubicBezTo>
                    <a:pt x="29953" y="36851"/>
                    <a:pt x="33738" y="26758"/>
                    <a:pt x="33738" y="24683"/>
                  </a:cubicBezTo>
                  <a:cubicBezTo>
                    <a:pt x="33738" y="22566"/>
                    <a:pt x="32029" y="21264"/>
                    <a:pt x="32029" y="20206"/>
                  </a:cubicBezTo>
                  <a:cubicBezTo>
                    <a:pt x="32029" y="19148"/>
                    <a:pt x="33087" y="17724"/>
                    <a:pt x="33860" y="15485"/>
                  </a:cubicBezTo>
                  <a:cubicBezTo>
                    <a:pt x="34674" y="13247"/>
                    <a:pt x="34389" y="8526"/>
                    <a:pt x="34389" y="8526"/>
                  </a:cubicBezTo>
                  <a:cubicBezTo>
                    <a:pt x="34389" y="8526"/>
                    <a:pt x="34389" y="4578"/>
                    <a:pt x="32436" y="2625"/>
                  </a:cubicBezTo>
                  <a:cubicBezTo>
                    <a:pt x="31240" y="1404"/>
                    <a:pt x="26202" y="1"/>
                    <a:pt x="205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3"/>
            <p:cNvSpPr/>
            <p:nvPr/>
          </p:nvSpPr>
          <p:spPr>
            <a:xfrm>
              <a:off x="2431350" y="1943325"/>
              <a:ext cx="633900" cy="998125"/>
            </a:xfrm>
            <a:custGeom>
              <a:avLst/>
              <a:gdLst/>
              <a:ahLst/>
              <a:cxnLst/>
              <a:rect l="l" t="t" r="r" b="b"/>
              <a:pathLst>
                <a:path w="25356" h="39925" extrusionOk="0">
                  <a:moveTo>
                    <a:pt x="11233" y="1"/>
                  </a:moveTo>
                  <a:cubicBezTo>
                    <a:pt x="10257" y="285"/>
                    <a:pt x="9280" y="652"/>
                    <a:pt x="8385" y="1059"/>
                  </a:cubicBezTo>
                  <a:cubicBezTo>
                    <a:pt x="5576" y="2402"/>
                    <a:pt x="3949" y="4844"/>
                    <a:pt x="3013" y="7570"/>
                  </a:cubicBezTo>
                  <a:cubicBezTo>
                    <a:pt x="2077" y="10256"/>
                    <a:pt x="1832" y="13186"/>
                    <a:pt x="1832" y="15343"/>
                  </a:cubicBezTo>
                  <a:cubicBezTo>
                    <a:pt x="1832" y="16727"/>
                    <a:pt x="1914" y="17785"/>
                    <a:pt x="1995" y="18233"/>
                  </a:cubicBezTo>
                  <a:cubicBezTo>
                    <a:pt x="1995" y="18314"/>
                    <a:pt x="1995" y="18396"/>
                    <a:pt x="1995" y="18396"/>
                  </a:cubicBezTo>
                  <a:cubicBezTo>
                    <a:pt x="2117" y="18762"/>
                    <a:pt x="3053" y="21977"/>
                    <a:pt x="3053" y="25151"/>
                  </a:cubicBezTo>
                  <a:cubicBezTo>
                    <a:pt x="3053" y="26250"/>
                    <a:pt x="2931" y="27308"/>
                    <a:pt x="2646" y="28285"/>
                  </a:cubicBezTo>
                  <a:cubicBezTo>
                    <a:pt x="1995" y="30401"/>
                    <a:pt x="896" y="32192"/>
                    <a:pt x="1" y="33413"/>
                  </a:cubicBezTo>
                  <a:cubicBezTo>
                    <a:pt x="774" y="33616"/>
                    <a:pt x="1629" y="33861"/>
                    <a:pt x="2606" y="34227"/>
                  </a:cubicBezTo>
                  <a:cubicBezTo>
                    <a:pt x="5047" y="35163"/>
                    <a:pt x="9402" y="37320"/>
                    <a:pt x="13024" y="39355"/>
                  </a:cubicBezTo>
                  <a:lnTo>
                    <a:pt x="18396" y="38622"/>
                  </a:lnTo>
                  <a:cubicBezTo>
                    <a:pt x="18396" y="38622"/>
                    <a:pt x="18681" y="38744"/>
                    <a:pt x="19088" y="38907"/>
                  </a:cubicBezTo>
                  <a:cubicBezTo>
                    <a:pt x="19251" y="38866"/>
                    <a:pt x="19413" y="38785"/>
                    <a:pt x="19576" y="38744"/>
                  </a:cubicBezTo>
                  <a:cubicBezTo>
                    <a:pt x="20146" y="38541"/>
                    <a:pt x="20634" y="38500"/>
                    <a:pt x="20634" y="38500"/>
                  </a:cubicBezTo>
                  <a:lnTo>
                    <a:pt x="20716" y="38500"/>
                  </a:lnTo>
                  <a:cubicBezTo>
                    <a:pt x="20756" y="38500"/>
                    <a:pt x="20797" y="38500"/>
                    <a:pt x="20838" y="38541"/>
                  </a:cubicBezTo>
                  <a:cubicBezTo>
                    <a:pt x="20838" y="38541"/>
                    <a:pt x="20960" y="38582"/>
                    <a:pt x="21123" y="38663"/>
                  </a:cubicBezTo>
                  <a:cubicBezTo>
                    <a:pt x="21326" y="38744"/>
                    <a:pt x="21570" y="38866"/>
                    <a:pt x="21855" y="38988"/>
                  </a:cubicBezTo>
                  <a:cubicBezTo>
                    <a:pt x="22466" y="39233"/>
                    <a:pt x="23239" y="39518"/>
                    <a:pt x="23931" y="39721"/>
                  </a:cubicBezTo>
                  <a:cubicBezTo>
                    <a:pt x="24379" y="39843"/>
                    <a:pt x="24826" y="39925"/>
                    <a:pt x="25111" y="39925"/>
                  </a:cubicBezTo>
                  <a:lnTo>
                    <a:pt x="25355" y="39925"/>
                  </a:lnTo>
                  <a:cubicBezTo>
                    <a:pt x="25192" y="38459"/>
                    <a:pt x="20309" y="34552"/>
                    <a:pt x="20512" y="28977"/>
                  </a:cubicBezTo>
                  <a:cubicBezTo>
                    <a:pt x="20756" y="22872"/>
                    <a:pt x="19129" y="15099"/>
                    <a:pt x="19129" y="15099"/>
                  </a:cubicBezTo>
                  <a:cubicBezTo>
                    <a:pt x="19129" y="15099"/>
                    <a:pt x="19332" y="13186"/>
                    <a:pt x="15832" y="7326"/>
                  </a:cubicBezTo>
                  <a:cubicBezTo>
                    <a:pt x="14571" y="5210"/>
                    <a:pt x="13105" y="2524"/>
                    <a:pt x="112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3"/>
            <p:cNvSpPr/>
            <p:nvPr/>
          </p:nvSpPr>
          <p:spPr>
            <a:xfrm>
              <a:off x="2939050" y="2055250"/>
              <a:ext cx="304250" cy="177050"/>
            </a:xfrm>
            <a:custGeom>
              <a:avLst/>
              <a:gdLst/>
              <a:ahLst/>
              <a:cxnLst/>
              <a:rect l="l" t="t" r="r" b="b"/>
              <a:pathLst>
                <a:path w="12170" h="7082" extrusionOk="0">
                  <a:moveTo>
                    <a:pt x="7733" y="0"/>
                  </a:moveTo>
                  <a:cubicBezTo>
                    <a:pt x="1385" y="0"/>
                    <a:pt x="1" y="2605"/>
                    <a:pt x="1873" y="4233"/>
                  </a:cubicBezTo>
                  <a:lnTo>
                    <a:pt x="6594" y="4029"/>
                  </a:lnTo>
                  <a:lnTo>
                    <a:pt x="6594" y="4029"/>
                  </a:lnTo>
                  <a:cubicBezTo>
                    <a:pt x="6594" y="4029"/>
                    <a:pt x="3745" y="7082"/>
                    <a:pt x="7041" y="7082"/>
                  </a:cubicBezTo>
                  <a:cubicBezTo>
                    <a:pt x="9605" y="7082"/>
                    <a:pt x="11437" y="6593"/>
                    <a:pt x="12169" y="5535"/>
                  </a:cubicBezTo>
                  <a:cubicBezTo>
                    <a:pt x="12169" y="5169"/>
                    <a:pt x="12169" y="4843"/>
                    <a:pt x="12169" y="4518"/>
                  </a:cubicBezTo>
                  <a:cubicBezTo>
                    <a:pt x="12169" y="3989"/>
                    <a:pt x="12169" y="3541"/>
                    <a:pt x="12129" y="3256"/>
                  </a:cubicBezTo>
                  <a:cubicBezTo>
                    <a:pt x="12129" y="2930"/>
                    <a:pt x="12129" y="2727"/>
                    <a:pt x="12129" y="2727"/>
                  </a:cubicBezTo>
                  <a:cubicBezTo>
                    <a:pt x="12129" y="2727"/>
                    <a:pt x="12129" y="2686"/>
                    <a:pt x="12129" y="2564"/>
                  </a:cubicBezTo>
                  <a:cubicBezTo>
                    <a:pt x="12129" y="2442"/>
                    <a:pt x="12129" y="2279"/>
                    <a:pt x="12088" y="2116"/>
                  </a:cubicBezTo>
                  <a:cubicBezTo>
                    <a:pt x="12088" y="1791"/>
                    <a:pt x="12006" y="1343"/>
                    <a:pt x="11925" y="896"/>
                  </a:cubicBezTo>
                  <a:cubicBezTo>
                    <a:pt x="11274" y="367"/>
                    <a:pt x="10012" y="0"/>
                    <a:pt x="7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3"/>
            <p:cNvSpPr/>
            <p:nvPr/>
          </p:nvSpPr>
          <p:spPr>
            <a:xfrm>
              <a:off x="2382525" y="1901600"/>
              <a:ext cx="878075" cy="1136150"/>
            </a:xfrm>
            <a:custGeom>
              <a:avLst/>
              <a:gdLst/>
              <a:ahLst/>
              <a:cxnLst/>
              <a:rect l="l" t="t" r="r" b="b"/>
              <a:pathLst>
                <a:path w="35123" h="45446" extrusionOk="0">
                  <a:moveTo>
                    <a:pt x="20837" y="693"/>
                  </a:moveTo>
                  <a:cubicBezTo>
                    <a:pt x="23646" y="693"/>
                    <a:pt x="26291" y="1059"/>
                    <a:pt x="28407" y="1547"/>
                  </a:cubicBezTo>
                  <a:cubicBezTo>
                    <a:pt x="29424" y="1792"/>
                    <a:pt x="30361" y="2077"/>
                    <a:pt x="31052" y="2361"/>
                  </a:cubicBezTo>
                  <a:cubicBezTo>
                    <a:pt x="31744" y="2646"/>
                    <a:pt x="32273" y="2972"/>
                    <a:pt x="32517" y="3216"/>
                  </a:cubicBezTo>
                  <a:cubicBezTo>
                    <a:pt x="33413" y="4111"/>
                    <a:pt x="33901" y="5536"/>
                    <a:pt x="34145" y="6716"/>
                  </a:cubicBezTo>
                  <a:cubicBezTo>
                    <a:pt x="34267" y="7326"/>
                    <a:pt x="34308" y="7856"/>
                    <a:pt x="34349" y="8262"/>
                  </a:cubicBezTo>
                  <a:cubicBezTo>
                    <a:pt x="34390" y="8425"/>
                    <a:pt x="34390" y="8588"/>
                    <a:pt x="34390" y="8710"/>
                  </a:cubicBezTo>
                  <a:cubicBezTo>
                    <a:pt x="34390" y="8832"/>
                    <a:pt x="34390" y="8873"/>
                    <a:pt x="34390" y="8873"/>
                  </a:cubicBezTo>
                  <a:cubicBezTo>
                    <a:pt x="34390" y="8873"/>
                    <a:pt x="34390" y="9076"/>
                    <a:pt x="34390" y="9402"/>
                  </a:cubicBezTo>
                  <a:cubicBezTo>
                    <a:pt x="34430" y="9687"/>
                    <a:pt x="34430" y="10135"/>
                    <a:pt x="34430" y="10664"/>
                  </a:cubicBezTo>
                  <a:cubicBezTo>
                    <a:pt x="34430" y="11437"/>
                    <a:pt x="34390" y="12414"/>
                    <a:pt x="34308" y="13309"/>
                  </a:cubicBezTo>
                  <a:cubicBezTo>
                    <a:pt x="34227" y="14204"/>
                    <a:pt x="34105" y="15100"/>
                    <a:pt x="33901" y="15710"/>
                  </a:cubicBezTo>
                  <a:cubicBezTo>
                    <a:pt x="33494" y="16809"/>
                    <a:pt x="33047" y="17704"/>
                    <a:pt x="32680" y="18478"/>
                  </a:cubicBezTo>
                  <a:cubicBezTo>
                    <a:pt x="32314" y="19251"/>
                    <a:pt x="32029" y="19902"/>
                    <a:pt x="32029" y="20553"/>
                  </a:cubicBezTo>
                  <a:cubicBezTo>
                    <a:pt x="32029" y="20919"/>
                    <a:pt x="32151" y="21245"/>
                    <a:pt x="32314" y="21570"/>
                  </a:cubicBezTo>
                  <a:cubicBezTo>
                    <a:pt x="32843" y="22507"/>
                    <a:pt x="33738" y="23565"/>
                    <a:pt x="33738" y="25030"/>
                  </a:cubicBezTo>
                  <a:cubicBezTo>
                    <a:pt x="33738" y="25233"/>
                    <a:pt x="33698" y="25600"/>
                    <a:pt x="33576" y="26088"/>
                  </a:cubicBezTo>
                  <a:cubicBezTo>
                    <a:pt x="33209" y="27716"/>
                    <a:pt x="32273" y="30565"/>
                    <a:pt x="31297" y="33169"/>
                  </a:cubicBezTo>
                  <a:cubicBezTo>
                    <a:pt x="30808" y="34472"/>
                    <a:pt x="30320" y="35733"/>
                    <a:pt x="29913" y="36751"/>
                  </a:cubicBezTo>
                  <a:cubicBezTo>
                    <a:pt x="29506" y="37809"/>
                    <a:pt x="29140" y="38623"/>
                    <a:pt x="28895" y="39030"/>
                  </a:cubicBezTo>
                  <a:cubicBezTo>
                    <a:pt x="28366" y="40047"/>
                    <a:pt x="28204" y="40739"/>
                    <a:pt x="28041" y="41105"/>
                  </a:cubicBezTo>
                  <a:cubicBezTo>
                    <a:pt x="27919" y="41309"/>
                    <a:pt x="27878" y="41390"/>
                    <a:pt x="27756" y="41471"/>
                  </a:cubicBezTo>
                  <a:cubicBezTo>
                    <a:pt x="27675" y="41512"/>
                    <a:pt x="27512" y="41594"/>
                    <a:pt x="27227" y="41594"/>
                  </a:cubicBezTo>
                  <a:lnTo>
                    <a:pt x="27064" y="41594"/>
                  </a:lnTo>
                  <a:cubicBezTo>
                    <a:pt x="26779" y="41594"/>
                    <a:pt x="26372" y="41512"/>
                    <a:pt x="25884" y="41390"/>
                  </a:cubicBezTo>
                  <a:cubicBezTo>
                    <a:pt x="25192" y="41187"/>
                    <a:pt x="24419" y="40902"/>
                    <a:pt x="23808" y="40657"/>
                  </a:cubicBezTo>
                  <a:cubicBezTo>
                    <a:pt x="23523" y="40535"/>
                    <a:pt x="23279" y="40413"/>
                    <a:pt x="23076" y="40332"/>
                  </a:cubicBezTo>
                  <a:cubicBezTo>
                    <a:pt x="22913" y="40251"/>
                    <a:pt x="22791" y="40210"/>
                    <a:pt x="22791" y="40210"/>
                  </a:cubicBezTo>
                  <a:cubicBezTo>
                    <a:pt x="22750" y="40169"/>
                    <a:pt x="22669" y="40169"/>
                    <a:pt x="22587" y="40169"/>
                  </a:cubicBezTo>
                  <a:cubicBezTo>
                    <a:pt x="22587" y="40169"/>
                    <a:pt x="22099" y="40210"/>
                    <a:pt x="21529" y="40413"/>
                  </a:cubicBezTo>
                  <a:cubicBezTo>
                    <a:pt x="21244" y="40495"/>
                    <a:pt x="20960" y="40617"/>
                    <a:pt x="20715" y="40780"/>
                  </a:cubicBezTo>
                  <a:cubicBezTo>
                    <a:pt x="20430" y="40902"/>
                    <a:pt x="20227" y="41105"/>
                    <a:pt x="20105" y="41431"/>
                  </a:cubicBezTo>
                  <a:cubicBezTo>
                    <a:pt x="19942" y="41878"/>
                    <a:pt x="19739" y="42733"/>
                    <a:pt x="19535" y="43547"/>
                  </a:cubicBezTo>
                  <a:cubicBezTo>
                    <a:pt x="19430" y="43946"/>
                    <a:pt x="19336" y="44324"/>
                    <a:pt x="19269" y="44596"/>
                  </a:cubicBezTo>
                  <a:lnTo>
                    <a:pt x="19269" y="44596"/>
                  </a:lnTo>
                  <a:lnTo>
                    <a:pt x="898" y="36444"/>
                  </a:lnTo>
                  <a:lnTo>
                    <a:pt x="898" y="36444"/>
                  </a:lnTo>
                  <a:cubicBezTo>
                    <a:pt x="1673" y="35558"/>
                    <a:pt x="3627" y="33066"/>
                    <a:pt x="4599" y="29954"/>
                  </a:cubicBezTo>
                  <a:cubicBezTo>
                    <a:pt x="4884" y="28977"/>
                    <a:pt x="5006" y="27919"/>
                    <a:pt x="5006" y="26820"/>
                  </a:cubicBezTo>
                  <a:cubicBezTo>
                    <a:pt x="5006" y="23483"/>
                    <a:pt x="3948" y="20065"/>
                    <a:pt x="3948" y="20065"/>
                  </a:cubicBezTo>
                  <a:cubicBezTo>
                    <a:pt x="3948" y="20029"/>
                    <a:pt x="3948" y="19972"/>
                    <a:pt x="3948" y="19902"/>
                  </a:cubicBezTo>
                  <a:cubicBezTo>
                    <a:pt x="3867" y="19454"/>
                    <a:pt x="3785" y="18396"/>
                    <a:pt x="3785" y="17012"/>
                  </a:cubicBezTo>
                  <a:cubicBezTo>
                    <a:pt x="3785" y="14855"/>
                    <a:pt x="4030" y="11925"/>
                    <a:pt x="4966" y="9239"/>
                  </a:cubicBezTo>
                  <a:cubicBezTo>
                    <a:pt x="5902" y="6513"/>
                    <a:pt x="7529" y="4071"/>
                    <a:pt x="10338" y="2728"/>
                  </a:cubicBezTo>
                  <a:cubicBezTo>
                    <a:pt x="13512" y="1263"/>
                    <a:pt x="17297" y="693"/>
                    <a:pt x="20837" y="693"/>
                  </a:cubicBezTo>
                  <a:close/>
                  <a:moveTo>
                    <a:pt x="20837" y="1"/>
                  </a:moveTo>
                  <a:cubicBezTo>
                    <a:pt x="17215" y="1"/>
                    <a:pt x="13349" y="571"/>
                    <a:pt x="10053" y="2117"/>
                  </a:cubicBezTo>
                  <a:cubicBezTo>
                    <a:pt x="7000" y="3542"/>
                    <a:pt x="5291" y="6187"/>
                    <a:pt x="4314" y="8995"/>
                  </a:cubicBezTo>
                  <a:cubicBezTo>
                    <a:pt x="3338" y="11844"/>
                    <a:pt x="3093" y="14815"/>
                    <a:pt x="3093" y="17012"/>
                  </a:cubicBezTo>
                  <a:cubicBezTo>
                    <a:pt x="3093" y="18884"/>
                    <a:pt x="3297" y="20187"/>
                    <a:pt x="3297" y="20187"/>
                  </a:cubicBezTo>
                  <a:lnTo>
                    <a:pt x="3297" y="20268"/>
                  </a:lnTo>
                  <a:cubicBezTo>
                    <a:pt x="3297" y="20268"/>
                    <a:pt x="3297" y="20309"/>
                    <a:pt x="3338" y="20390"/>
                  </a:cubicBezTo>
                  <a:cubicBezTo>
                    <a:pt x="3541" y="21082"/>
                    <a:pt x="4355" y="24012"/>
                    <a:pt x="4355" y="26820"/>
                  </a:cubicBezTo>
                  <a:cubicBezTo>
                    <a:pt x="4355" y="27879"/>
                    <a:pt x="4233" y="28896"/>
                    <a:pt x="3948" y="29751"/>
                  </a:cubicBezTo>
                  <a:cubicBezTo>
                    <a:pt x="3378" y="31623"/>
                    <a:pt x="2402" y="33251"/>
                    <a:pt x="1588" y="34431"/>
                  </a:cubicBezTo>
                  <a:cubicBezTo>
                    <a:pt x="1181" y="35041"/>
                    <a:pt x="814" y="35489"/>
                    <a:pt x="530" y="35815"/>
                  </a:cubicBezTo>
                  <a:cubicBezTo>
                    <a:pt x="407" y="35977"/>
                    <a:pt x="285" y="36099"/>
                    <a:pt x="204" y="36221"/>
                  </a:cubicBezTo>
                  <a:lnTo>
                    <a:pt x="123" y="36303"/>
                  </a:lnTo>
                  <a:lnTo>
                    <a:pt x="82" y="36344"/>
                  </a:lnTo>
                  <a:cubicBezTo>
                    <a:pt x="1" y="36425"/>
                    <a:pt x="1" y="36506"/>
                    <a:pt x="1" y="36628"/>
                  </a:cubicBezTo>
                  <a:cubicBezTo>
                    <a:pt x="41" y="36751"/>
                    <a:pt x="123" y="36832"/>
                    <a:pt x="204" y="36873"/>
                  </a:cubicBezTo>
                  <a:lnTo>
                    <a:pt x="19372" y="45419"/>
                  </a:lnTo>
                  <a:cubicBezTo>
                    <a:pt x="19406" y="45436"/>
                    <a:pt x="19447" y="45446"/>
                    <a:pt x="19489" y="45446"/>
                  </a:cubicBezTo>
                  <a:cubicBezTo>
                    <a:pt x="19548" y="45446"/>
                    <a:pt x="19610" y="45426"/>
                    <a:pt x="19657" y="45378"/>
                  </a:cubicBezTo>
                  <a:cubicBezTo>
                    <a:pt x="19739" y="45338"/>
                    <a:pt x="19820" y="45256"/>
                    <a:pt x="19820" y="45175"/>
                  </a:cubicBezTo>
                  <a:cubicBezTo>
                    <a:pt x="19820" y="45175"/>
                    <a:pt x="19983" y="44483"/>
                    <a:pt x="20186" y="43710"/>
                  </a:cubicBezTo>
                  <a:cubicBezTo>
                    <a:pt x="20390" y="42896"/>
                    <a:pt x="20634" y="42041"/>
                    <a:pt x="20756" y="41675"/>
                  </a:cubicBezTo>
                  <a:cubicBezTo>
                    <a:pt x="20756" y="41594"/>
                    <a:pt x="20878" y="41471"/>
                    <a:pt x="21041" y="41349"/>
                  </a:cubicBezTo>
                  <a:cubicBezTo>
                    <a:pt x="21326" y="41187"/>
                    <a:pt x="21773" y="41024"/>
                    <a:pt x="22099" y="40942"/>
                  </a:cubicBezTo>
                  <a:cubicBezTo>
                    <a:pt x="22262" y="40902"/>
                    <a:pt x="22425" y="40861"/>
                    <a:pt x="22547" y="40861"/>
                  </a:cubicBezTo>
                  <a:lnTo>
                    <a:pt x="22574" y="40852"/>
                  </a:lnTo>
                  <a:lnTo>
                    <a:pt x="22574" y="40852"/>
                  </a:lnTo>
                  <a:cubicBezTo>
                    <a:pt x="22782" y="40948"/>
                    <a:pt x="23443" y="41251"/>
                    <a:pt x="24215" y="41553"/>
                  </a:cubicBezTo>
                  <a:cubicBezTo>
                    <a:pt x="24704" y="41716"/>
                    <a:pt x="25192" y="41919"/>
                    <a:pt x="25721" y="42041"/>
                  </a:cubicBezTo>
                  <a:cubicBezTo>
                    <a:pt x="26209" y="42204"/>
                    <a:pt x="26657" y="42285"/>
                    <a:pt x="27064" y="42285"/>
                  </a:cubicBezTo>
                  <a:lnTo>
                    <a:pt x="27268" y="42285"/>
                  </a:lnTo>
                  <a:cubicBezTo>
                    <a:pt x="27634" y="42245"/>
                    <a:pt x="27919" y="42163"/>
                    <a:pt x="28163" y="42000"/>
                  </a:cubicBezTo>
                  <a:cubicBezTo>
                    <a:pt x="28326" y="41878"/>
                    <a:pt x="28448" y="41756"/>
                    <a:pt x="28529" y="41553"/>
                  </a:cubicBezTo>
                  <a:cubicBezTo>
                    <a:pt x="28814" y="41064"/>
                    <a:pt x="28936" y="40413"/>
                    <a:pt x="29506" y="39355"/>
                  </a:cubicBezTo>
                  <a:cubicBezTo>
                    <a:pt x="29791" y="38826"/>
                    <a:pt x="30238" y="37809"/>
                    <a:pt x="30727" y="36547"/>
                  </a:cubicBezTo>
                  <a:cubicBezTo>
                    <a:pt x="31500" y="34675"/>
                    <a:pt x="32395" y="32192"/>
                    <a:pt x="33128" y="29995"/>
                  </a:cubicBezTo>
                  <a:cubicBezTo>
                    <a:pt x="33494" y="28896"/>
                    <a:pt x="33820" y="27879"/>
                    <a:pt x="34023" y="27024"/>
                  </a:cubicBezTo>
                  <a:cubicBezTo>
                    <a:pt x="34267" y="26169"/>
                    <a:pt x="34390" y="25477"/>
                    <a:pt x="34390" y="25030"/>
                  </a:cubicBezTo>
                  <a:cubicBezTo>
                    <a:pt x="34390" y="23850"/>
                    <a:pt x="33942" y="22954"/>
                    <a:pt x="33494" y="22222"/>
                  </a:cubicBezTo>
                  <a:cubicBezTo>
                    <a:pt x="33291" y="21855"/>
                    <a:pt x="33087" y="21530"/>
                    <a:pt x="32924" y="21245"/>
                  </a:cubicBezTo>
                  <a:cubicBezTo>
                    <a:pt x="32762" y="20960"/>
                    <a:pt x="32721" y="20716"/>
                    <a:pt x="32721" y="20553"/>
                  </a:cubicBezTo>
                  <a:cubicBezTo>
                    <a:pt x="32680" y="20146"/>
                    <a:pt x="32924" y="19536"/>
                    <a:pt x="33291" y="18762"/>
                  </a:cubicBezTo>
                  <a:cubicBezTo>
                    <a:pt x="33657" y="17989"/>
                    <a:pt x="34105" y="17094"/>
                    <a:pt x="34512" y="15954"/>
                  </a:cubicBezTo>
                  <a:cubicBezTo>
                    <a:pt x="34756" y="15222"/>
                    <a:pt x="34919" y="14326"/>
                    <a:pt x="35000" y="13350"/>
                  </a:cubicBezTo>
                  <a:cubicBezTo>
                    <a:pt x="35081" y="12414"/>
                    <a:pt x="35122" y="11478"/>
                    <a:pt x="35122" y="10664"/>
                  </a:cubicBezTo>
                  <a:cubicBezTo>
                    <a:pt x="35122" y="9606"/>
                    <a:pt x="35081" y="8873"/>
                    <a:pt x="35081" y="8832"/>
                  </a:cubicBezTo>
                  <a:lnTo>
                    <a:pt x="35081" y="8832"/>
                  </a:lnTo>
                  <a:lnTo>
                    <a:pt x="35081" y="8832"/>
                  </a:lnTo>
                  <a:cubicBezTo>
                    <a:pt x="35077" y="8631"/>
                    <a:pt x="35048" y="7708"/>
                    <a:pt x="34797" y="6594"/>
                  </a:cubicBezTo>
                  <a:cubicBezTo>
                    <a:pt x="34552" y="5332"/>
                    <a:pt x="34064" y="3786"/>
                    <a:pt x="33006" y="2728"/>
                  </a:cubicBezTo>
                  <a:cubicBezTo>
                    <a:pt x="32640" y="2361"/>
                    <a:pt x="32070" y="2036"/>
                    <a:pt x="31297" y="1751"/>
                  </a:cubicBezTo>
                  <a:cubicBezTo>
                    <a:pt x="29058" y="815"/>
                    <a:pt x="25111" y="1"/>
                    <a:pt x="208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3"/>
            <p:cNvSpPr/>
            <p:nvPr/>
          </p:nvSpPr>
          <p:spPr>
            <a:xfrm>
              <a:off x="2417125" y="1742250"/>
              <a:ext cx="1039825" cy="903125"/>
            </a:xfrm>
            <a:custGeom>
              <a:avLst/>
              <a:gdLst/>
              <a:ahLst/>
              <a:cxnLst/>
              <a:rect l="l" t="t" r="r" b="b"/>
              <a:pathLst>
                <a:path w="41593" h="36125" extrusionOk="0">
                  <a:moveTo>
                    <a:pt x="17525" y="0"/>
                  </a:moveTo>
                  <a:cubicBezTo>
                    <a:pt x="17069" y="0"/>
                    <a:pt x="16613" y="9"/>
                    <a:pt x="16157" y="26"/>
                  </a:cubicBezTo>
                  <a:cubicBezTo>
                    <a:pt x="8669" y="270"/>
                    <a:pt x="3175" y="2916"/>
                    <a:pt x="1587" y="7230"/>
                  </a:cubicBezTo>
                  <a:cubicBezTo>
                    <a:pt x="0" y="11584"/>
                    <a:pt x="2483" y="26805"/>
                    <a:pt x="2646" y="30875"/>
                  </a:cubicBezTo>
                  <a:cubicBezTo>
                    <a:pt x="2768" y="34944"/>
                    <a:pt x="5250" y="36125"/>
                    <a:pt x="8140" y="36125"/>
                  </a:cubicBezTo>
                  <a:cubicBezTo>
                    <a:pt x="11029" y="36125"/>
                    <a:pt x="13512" y="33601"/>
                    <a:pt x="14163" y="31404"/>
                  </a:cubicBezTo>
                  <a:cubicBezTo>
                    <a:pt x="14855" y="29165"/>
                    <a:pt x="15099" y="26927"/>
                    <a:pt x="15506" y="26398"/>
                  </a:cubicBezTo>
                  <a:cubicBezTo>
                    <a:pt x="15558" y="26322"/>
                    <a:pt x="15635" y="26290"/>
                    <a:pt x="15729" y="26290"/>
                  </a:cubicBezTo>
                  <a:cubicBezTo>
                    <a:pt x="16293" y="26290"/>
                    <a:pt x="17459" y="27456"/>
                    <a:pt x="17459" y="27456"/>
                  </a:cubicBezTo>
                  <a:cubicBezTo>
                    <a:pt x="17459" y="27456"/>
                    <a:pt x="18852" y="27854"/>
                    <a:pt x="19901" y="27854"/>
                  </a:cubicBezTo>
                  <a:cubicBezTo>
                    <a:pt x="20426" y="27854"/>
                    <a:pt x="20864" y="27755"/>
                    <a:pt x="21000" y="27456"/>
                  </a:cubicBezTo>
                  <a:cubicBezTo>
                    <a:pt x="21407" y="26520"/>
                    <a:pt x="20227" y="26276"/>
                    <a:pt x="21651" y="25747"/>
                  </a:cubicBezTo>
                  <a:cubicBezTo>
                    <a:pt x="23116" y="25218"/>
                    <a:pt x="26535" y="23102"/>
                    <a:pt x="26535" y="21026"/>
                  </a:cubicBezTo>
                  <a:cubicBezTo>
                    <a:pt x="26535" y="18910"/>
                    <a:pt x="22587" y="15369"/>
                    <a:pt x="24541" y="14840"/>
                  </a:cubicBezTo>
                  <a:cubicBezTo>
                    <a:pt x="25501" y="14585"/>
                    <a:pt x="27395" y="14519"/>
                    <a:pt x="29101" y="14519"/>
                  </a:cubicBezTo>
                  <a:cubicBezTo>
                    <a:pt x="30938" y="14519"/>
                    <a:pt x="32558" y="14596"/>
                    <a:pt x="32558" y="14596"/>
                  </a:cubicBezTo>
                  <a:cubicBezTo>
                    <a:pt x="32558" y="14596"/>
                    <a:pt x="28366" y="16549"/>
                    <a:pt x="30442" y="17485"/>
                  </a:cubicBezTo>
                  <a:cubicBezTo>
                    <a:pt x="30907" y="17682"/>
                    <a:pt x="31518" y="17779"/>
                    <a:pt x="32209" y="17779"/>
                  </a:cubicBezTo>
                  <a:cubicBezTo>
                    <a:pt x="34660" y="17779"/>
                    <a:pt x="38115" y="16565"/>
                    <a:pt x="39639" y="14311"/>
                  </a:cubicBezTo>
                  <a:cubicBezTo>
                    <a:pt x="41593" y="11421"/>
                    <a:pt x="38866" y="6863"/>
                    <a:pt x="35040" y="4340"/>
                  </a:cubicBezTo>
                  <a:cubicBezTo>
                    <a:pt x="31486" y="2009"/>
                    <a:pt x="24558" y="0"/>
                    <a:pt x="175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3"/>
            <p:cNvSpPr/>
            <p:nvPr/>
          </p:nvSpPr>
          <p:spPr>
            <a:xfrm>
              <a:off x="2435425" y="1733725"/>
              <a:ext cx="997100" cy="919800"/>
            </a:xfrm>
            <a:custGeom>
              <a:avLst/>
              <a:gdLst/>
              <a:ahLst/>
              <a:cxnLst/>
              <a:rect l="l" t="t" r="r" b="b"/>
              <a:pathLst>
                <a:path w="39884" h="36792" extrusionOk="0">
                  <a:moveTo>
                    <a:pt x="16893" y="692"/>
                  </a:moveTo>
                  <a:cubicBezTo>
                    <a:pt x="23823" y="692"/>
                    <a:pt x="30680" y="2709"/>
                    <a:pt x="34146" y="4966"/>
                  </a:cubicBezTo>
                  <a:cubicBezTo>
                    <a:pt x="35570" y="5902"/>
                    <a:pt x="36832" y="7164"/>
                    <a:pt x="37768" y="8507"/>
                  </a:cubicBezTo>
                  <a:cubicBezTo>
                    <a:pt x="38663" y="9809"/>
                    <a:pt x="39233" y="11233"/>
                    <a:pt x="39233" y="12454"/>
                  </a:cubicBezTo>
                  <a:cubicBezTo>
                    <a:pt x="39233" y="13187"/>
                    <a:pt x="39029" y="13879"/>
                    <a:pt x="38622" y="14489"/>
                  </a:cubicBezTo>
                  <a:cubicBezTo>
                    <a:pt x="37930" y="15507"/>
                    <a:pt x="36750" y="16361"/>
                    <a:pt x="35407" y="16931"/>
                  </a:cubicBezTo>
                  <a:cubicBezTo>
                    <a:pt x="34105" y="17501"/>
                    <a:pt x="32681" y="17786"/>
                    <a:pt x="31500" y="17786"/>
                  </a:cubicBezTo>
                  <a:cubicBezTo>
                    <a:pt x="30849" y="17786"/>
                    <a:pt x="30279" y="17664"/>
                    <a:pt x="29872" y="17501"/>
                  </a:cubicBezTo>
                  <a:cubicBezTo>
                    <a:pt x="29669" y="17419"/>
                    <a:pt x="29588" y="17338"/>
                    <a:pt x="29547" y="17297"/>
                  </a:cubicBezTo>
                  <a:lnTo>
                    <a:pt x="29465" y="17175"/>
                  </a:lnTo>
                  <a:cubicBezTo>
                    <a:pt x="29465" y="17134"/>
                    <a:pt x="29506" y="17053"/>
                    <a:pt x="29547" y="16972"/>
                  </a:cubicBezTo>
                  <a:cubicBezTo>
                    <a:pt x="29710" y="16605"/>
                    <a:pt x="30361" y="16158"/>
                    <a:pt x="30890" y="15791"/>
                  </a:cubicBezTo>
                  <a:cubicBezTo>
                    <a:pt x="31175" y="15629"/>
                    <a:pt x="31460" y="15507"/>
                    <a:pt x="31663" y="15384"/>
                  </a:cubicBezTo>
                  <a:cubicBezTo>
                    <a:pt x="31744" y="15344"/>
                    <a:pt x="31826" y="15303"/>
                    <a:pt x="31867" y="15262"/>
                  </a:cubicBezTo>
                  <a:lnTo>
                    <a:pt x="31948" y="15222"/>
                  </a:lnTo>
                  <a:cubicBezTo>
                    <a:pt x="32111" y="15181"/>
                    <a:pt x="32192" y="15018"/>
                    <a:pt x="32151" y="14855"/>
                  </a:cubicBezTo>
                  <a:cubicBezTo>
                    <a:pt x="32111" y="14693"/>
                    <a:pt x="31989" y="14611"/>
                    <a:pt x="31826" y="14571"/>
                  </a:cubicBezTo>
                  <a:cubicBezTo>
                    <a:pt x="31826" y="14571"/>
                    <a:pt x="30320" y="14530"/>
                    <a:pt x="28570" y="14530"/>
                  </a:cubicBezTo>
                  <a:cubicBezTo>
                    <a:pt x="27675" y="14530"/>
                    <a:pt x="26739" y="14530"/>
                    <a:pt x="25884" y="14571"/>
                  </a:cubicBezTo>
                  <a:cubicBezTo>
                    <a:pt x="25029" y="14652"/>
                    <a:pt x="24256" y="14733"/>
                    <a:pt x="23727" y="14855"/>
                  </a:cubicBezTo>
                  <a:cubicBezTo>
                    <a:pt x="23483" y="14937"/>
                    <a:pt x="23279" y="15059"/>
                    <a:pt x="23117" y="15222"/>
                  </a:cubicBezTo>
                  <a:cubicBezTo>
                    <a:pt x="22995" y="15384"/>
                    <a:pt x="22913" y="15629"/>
                    <a:pt x="22913" y="15832"/>
                  </a:cubicBezTo>
                  <a:cubicBezTo>
                    <a:pt x="22913" y="16239"/>
                    <a:pt x="23117" y="16687"/>
                    <a:pt x="23361" y="17134"/>
                  </a:cubicBezTo>
                  <a:cubicBezTo>
                    <a:pt x="23727" y="17826"/>
                    <a:pt x="24256" y="18600"/>
                    <a:pt x="24704" y="19373"/>
                  </a:cubicBezTo>
                  <a:cubicBezTo>
                    <a:pt x="25152" y="20105"/>
                    <a:pt x="25436" y="20838"/>
                    <a:pt x="25436" y="21367"/>
                  </a:cubicBezTo>
                  <a:cubicBezTo>
                    <a:pt x="25436" y="21774"/>
                    <a:pt x="25274" y="22262"/>
                    <a:pt x="24948" y="22710"/>
                  </a:cubicBezTo>
                  <a:cubicBezTo>
                    <a:pt x="24460" y="23402"/>
                    <a:pt x="23686" y="24094"/>
                    <a:pt x="22913" y="24623"/>
                  </a:cubicBezTo>
                  <a:cubicBezTo>
                    <a:pt x="22140" y="25193"/>
                    <a:pt x="21326" y="25599"/>
                    <a:pt x="20797" y="25762"/>
                  </a:cubicBezTo>
                  <a:cubicBezTo>
                    <a:pt x="20512" y="25884"/>
                    <a:pt x="20268" y="25966"/>
                    <a:pt x="20105" y="26129"/>
                  </a:cubicBezTo>
                  <a:cubicBezTo>
                    <a:pt x="20024" y="26169"/>
                    <a:pt x="19983" y="26251"/>
                    <a:pt x="19902" y="26373"/>
                  </a:cubicBezTo>
                  <a:cubicBezTo>
                    <a:pt x="19861" y="26454"/>
                    <a:pt x="19861" y="26576"/>
                    <a:pt x="19861" y="26658"/>
                  </a:cubicBezTo>
                  <a:cubicBezTo>
                    <a:pt x="19861" y="26861"/>
                    <a:pt x="19902" y="26983"/>
                    <a:pt x="19942" y="27105"/>
                  </a:cubicBezTo>
                  <a:cubicBezTo>
                    <a:pt x="19983" y="27227"/>
                    <a:pt x="20024" y="27309"/>
                    <a:pt x="20024" y="27390"/>
                  </a:cubicBezTo>
                  <a:cubicBezTo>
                    <a:pt x="20024" y="27472"/>
                    <a:pt x="20024" y="27553"/>
                    <a:pt x="19942" y="27675"/>
                  </a:cubicBezTo>
                  <a:cubicBezTo>
                    <a:pt x="19942" y="27675"/>
                    <a:pt x="19902" y="27756"/>
                    <a:pt x="19780" y="27797"/>
                  </a:cubicBezTo>
                  <a:cubicBezTo>
                    <a:pt x="19664" y="27826"/>
                    <a:pt x="19529" y="27855"/>
                    <a:pt x="19373" y="27855"/>
                  </a:cubicBezTo>
                  <a:cubicBezTo>
                    <a:pt x="19309" y="27855"/>
                    <a:pt x="19241" y="27850"/>
                    <a:pt x="19169" y="27838"/>
                  </a:cubicBezTo>
                  <a:cubicBezTo>
                    <a:pt x="19102" y="27843"/>
                    <a:pt x="19034" y="27846"/>
                    <a:pt x="18965" y="27846"/>
                  </a:cubicBezTo>
                  <a:cubicBezTo>
                    <a:pt x="18526" y="27846"/>
                    <a:pt x="18044" y="27745"/>
                    <a:pt x="17623" y="27675"/>
                  </a:cubicBezTo>
                  <a:cubicBezTo>
                    <a:pt x="17378" y="27594"/>
                    <a:pt x="17175" y="27553"/>
                    <a:pt x="17053" y="27512"/>
                  </a:cubicBezTo>
                  <a:cubicBezTo>
                    <a:pt x="16988" y="27496"/>
                    <a:pt x="16936" y="27486"/>
                    <a:pt x="16897" y="27480"/>
                  </a:cubicBezTo>
                  <a:lnTo>
                    <a:pt x="16897" y="27480"/>
                  </a:lnTo>
                  <a:cubicBezTo>
                    <a:pt x="16786" y="27375"/>
                    <a:pt x="16562" y="27169"/>
                    <a:pt x="16280" y="26942"/>
                  </a:cubicBezTo>
                  <a:cubicBezTo>
                    <a:pt x="16117" y="26780"/>
                    <a:pt x="15873" y="26658"/>
                    <a:pt x="15669" y="26536"/>
                  </a:cubicBezTo>
                  <a:cubicBezTo>
                    <a:pt x="15466" y="26413"/>
                    <a:pt x="15262" y="26291"/>
                    <a:pt x="14977" y="26291"/>
                  </a:cubicBezTo>
                  <a:cubicBezTo>
                    <a:pt x="14814" y="26291"/>
                    <a:pt x="14611" y="26373"/>
                    <a:pt x="14489" y="26536"/>
                  </a:cubicBezTo>
                  <a:cubicBezTo>
                    <a:pt x="14326" y="26739"/>
                    <a:pt x="14245" y="26983"/>
                    <a:pt x="14163" y="27349"/>
                  </a:cubicBezTo>
                  <a:cubicBezTo>
                    <a:pt x="13878" y="28326"/>
                    <a:pt x="13594" y="29995"/>
                    <a:pt x="13105" y="31623"/>
                  </a:cubicBezTo>
                  <a:cubicBezTo>
                    <a:pt x="12820" y="32681"/>
                    <a:pt x="12047" y="33820"/>
                    <a:pt x="11030" y="34675"/>
                  </a:cubicBezTo>
                  <a:cubicBezTo>
                    <a:pt x="10012" y="35530"/>
                    <a:pt x="8751" y="36099"/>
                    <a:pt x="7408" y="36099"/>
                  </a:cubicBezTo>
                  <a:cubicBezTo>
                    <a:pt x="6024" y="36099"/>
                    <a:pt x="4762" y="35814"/>
                    <a:pt x="3826" y="35082"/>
                  </a:cubicBezTo>
                  <a:cubicBezTo>
                    <a:pt x="2931" y="34349"/>
                    <a:pt x="2320" y="33169"/>
                    <a:pt x="2239" y="31175"/>
                  </a:cubicBezTo>
                  <a:cubicBezTo>
                    <a:pt x="2198" y="29588"/>
                    <a:pt x="1791" y="26454"/>
                    <a:pt x="1425" y="22873"/>
                  </a:cubicBezTo>
                  <a:cubicBezTo>
                    <a:pt x="1018" y="19332"/>
                    <a:pt x="652" y="15344"/>
                    <a:pt x="652" y="12251"/>
                  </a:cubicBezTo>
                  <a:cubicBezTo>
                    <a:pt x="652" y="10297"/>
                    <a:pt x="815" y="8629"/>
                    <a:pt x="1181" y="7693"/>
                  </a:cubicBezTo>
                  <a:cubicBezTo>
                    <a:pt x="1914" y="5617"/>
                    <a:pt x="3623" y="3949"/>
                    <a:pt x="6065" y="2728"/>
                  </a:cubicBezTo>
                  <a:cubicBezTo>
                    <a:pt x="8506" y="1547"/>
                    <a:pt x="11722" y="815"/>
                    <a:pt x="15425" y="693"/>
                  </a:cubicBezTo>
                  <a:lnTo>
                    <a:pt x="16687" y="693"/>
                  </a:lnTo>
                  <a:cubicBezTo>
                    <a:pt x="16755" y="692"/>
                    <a:pt x="16824" y="692"/>
                    <a:pt x="16893" y="692"/>
                  </a:cubicBezTo>
                  <a:close/>
                  <a:moveTo>
                    <a:pt x="15425" y="1"/>
                  </a:moveTo>
                  <a:cubicBezTo>
                    <a:pt x="11640" y="164"/>
                    <a:pt x="8344" y="896"/>
                    <a:pt x="5780" y="2158"/>
                  </a:cubicBezTo>
                  <a:cubicBezTo>
                    <a:pt x="3216" y="3379"/>
                    <a:pt x="1344" y="5210"/>
                    <a:pt x="530" y="7449"/>
                  </a:cubicBezTo>
                  <a:cubicBezTo>
                    <a:pt x="123" y="8588"/>
                    <a:pt x="1" y="10257"/>
                    <a:pt x="1" y="12251"/>
                  </a:cubicBezTo>
                  <a:cubicBezTo>
                    <a:pt x="1" y="15425"/>
                    <a:pt x="367" y="19373"/>
                    <a:pt x="733" y="22954"/>
                  </a:cubicBezTo>
                  <a:cubicBezTo>
                    <a:pt x="1140" y="26536"/>
                    <a:pt x="1507" y="29710"/>
                    <a:pt x="1547" y="31216"/>
                  </a:cubicBezTo>
                  <a:cubicBezTo>
                    <a:pt x="1629" y="33291"/>
                    <a:pt x="2320" y="34756"/>
                    <a:pt x="3419" y="35611"/>
                  </a:cubicBezTo>
                  <a:cubicBezTo>
                    <a:pt x="4518" y="36506"/>
                    <a:pt x="5943" y="36791"/>
                    <a:pt x="7408" y="36791"/>
                  </a:cubicBezTo>
                  <a:cubicBezTo>
                    <a:pt x="8954" y="36791"/>
                    <a:pt x="10379" y="36140"/>
                    <a:pt x="11477" y="35204"/>
                  </a:cubicBezTo>
                  <a:cubicBezTo>
                    <a:pt x="12617" y="34227"/>
                    <a:pt x="13431" y="33006"/>
                    <a:pt x="13756" y="31826"/>
                  </a:cubicBezTo>
                  <a:cubicBezTo>
                    <a:pt x="14123" y="30687"/>
                    <a:pt x="14326" y="29547"/>
                    <a:pt x="14530" y="28652"/>
                  </a:cubicBezTo>
                  <a:cubicBezTo>
                    <a:pt x="14652" y="28204"/>
                    <a:pt x="14733" y="27838"/>
                    <a:pt x="14814" y="27512"/>
                  </a:cubicBezTo>
                  <a:cubicBezTo>
                    <a:pt x="14881" y="27279"/>
                    <a:pt x="14947" y="27074"/>
                    <a:pt x="14992" y="26984"/>
                  </a:cubicBezTo>
                  <a:lnTo>
                    <a:pt x="14992" y="26984"/>
                  </a:lnTo>
                  <a:cubicBezTo>
                    <a:pt x="15048" y="26991"/>
                    <a:pt x="15196" y="27031"/>
                    <a:pt x="15344" y="27105"/>
                  </a:cubicBezTo>
                  <a:cubicBezTo>
                    <a:pt x="15588" y="27268"/>
                    <a:pt x="15873" y="27472"/>
                    <a:pt x="16117" y="27675"/>
                  </a:cubicBezTo>
                  <a:cubicBezTo>
                    <a:pt x="16239" y="27756"/>
                    <a:pt x="16320" y="27879"/>
                    <a:pt x="16402" y="27919"/>
                  </a:cubicBezTo>
                  <a:cubicBezTo>
                    <a:pt x="16442" y="28001"/>
                    <a:pt x="16483" y="28041"/>
                    <a:pt x="16483" y="28041"/>
                  </a:cubicBezTo>
                  <a:lnTo>
                    <a:pt x="16646" y="28123"/>
                  </a:lnTo>
                  <a:cubicBezTo>
                    <a:pt x="16646" y="28123"/>
                    <a:pt x="18070" y="28530"/>
                    <a:pt x="19169" y="28530"/>
                  </a:cubicBezTo>
                  <a:cubicBezTo>
                    <a:pt x="19454" y="28530"/>
                    <a:pt x="19739" y="28530"/>
                    <a:pt x="19983" y="28448"/>
                  </a:cubicBezTo>
                  <a:cubicBezTo>
                    <a:pt x="20227" y="28367"/>
                    <a:pt x="20471" y="28204"/>
                    <a:pt x="20593" y="27919"/>
                  </a:cubicBezTo>
                  <a:cubicBezTo>
                    <a:pt x="20675" y="27756"/>
                    <a:pt x="20716" y="27553"/>
                    <a:pt x="20716" y="27390"/>
                  </a:cubicBezTo>
                  <a:cubicBezTo>
                    <a:pt x="20716" y="27187"/>
                    <a:pt x="20634" y="26983"/>
                    <a:pt x="20593" y="26861"/>
                  </a:cubicBezTo>
                  <a:cubicBezTo>
                    <a:pt x="20553" y="26739"/>
                    <a:pt x="20512" y="26658"/>
                    <a:pt x="20512" y="26658"/>
                  </a:cubicBezTo>
                  <a:lnTo>
                    <a:pt x="20553" y="26658"/>
                  </a:lnTo>
                  <a:cubicBezTo>
                    <a:pt x="20593" y="26617"/>
                    <a:pt x="20716" y="26495"/>
                    <a:pt x="21041" y="26413"/>
                  </a:cubicBezTo>
                  <a:cubicBezTo>
                    <a:pt x="21814" y="26129"/>
                    <a:pt x="23035" y="25437"/>
                    <a:pt x="24134" y="24582"/>
                  </a:cubicBezTo>
                  <a:cubicBezTo>
                    <a:pt x="24663" y="24134"/>
                    <a:pt x="25152" y="23646"/>
                    <a:pt x="25518" y="23117"/>
                  </a:cubicBezTo>
                  <a:cubicBezTo>
                    <a:pt x="25884" y="22547"/>
                    <a:pt x="26128" y="21977"/>
                    <a:pt x="26128" y="21367"/>
                  </a:cubicBezTo>
                  <a:cubicBezTo>
                    <a:pt x="26128" y="20838"/>
                    <a:pt x="25925" y="20350"/>
                    <a:pt x="25681" y="19820"/>
                  </a:cubicBezTo>
                  <a:cubicBezTo>
                    <a:pt x="25314" y="19047"/>
                    <a:pt x="24785" y="18233"/>
                    <a:pt x="24338" y="17501"/>
                  </a:cubicBezTo>
                  <a:cubicBezTo>
                    <a:pt x="24134" y="17134"/>
                    <a:pt x="23931" y="16809"/>
                    <a:pt x="23809" y="16524"/>
                  </a:cubicBezTo>
                  <a:cubicBezTo>
                    <a:pt x="23686" y="16239"/>
                    <a:pt x="23605" y="15995"/>
                    <a:pt x="23605" y="15832"/>
                  </a:cubicBezTo>
                  <a:cubicBezTo>
                    <a:pt x="23605" y="15751"/>
                    <a:pt x="23646" y="15669"/>
                    <a:pt x="23646" y="15629"/>
                  </a:cubicBezTo>
                  <a:cubicBezTo>
                    <a:pt x="23686" y="15629"/>
                    <a:pt x="23768" y="15547"/>
                    <a:pt x="23890" y="15507"/>
                  </a:cubicBezTo>
                  <a:cubicBezTo>
                    <a:pt x="24338" y="15384"/>
                    <a:pt x="25070" y="15303"/>
                    <a:pt x="25925" y="15262"/>
                  </a:cubicBezTo>
                  <a:cubicBezTo>
                    <a:pt x="26739" y="15222"/>
                    <a:pt x="27675" y="15181"/>
                    <a:pt x="28570" y="15181"/>
                  </a:cubicBezTo>
                  <a:cubicBezTo>
                    <a:pt x="29289" y="15181"/>
                    <a:pt x="29979" y="15210"/>
                    <a:pt x="30544" y="15219"/>
                  </a:cubicBezTo>
                  <a:lnTo>
                    <a:pt x="30544" y="15219"/>
                  </a:lnTo>
                  <a:cubicBezTo>
                    <a:pt x="30457" y="15272"/>
                    <a:pt x="30368" y="15327"/>
                    <a:pt x="30279" y="15384"/>
                  </a:cubicBezTo>
                  <a:cubicBezTo>
                    <a:pt x="29954" y="15629"/>
                    <a:pt x="29588" y="15873"/>
                    <a:pt x="29303" y="16158"/>
                  </a:cubicBezTo>
                  <a:cubicBezTo>
                    <a:pt x="29181" y="16321"/>
                    <a:pt x="29058" y="16443"/>
                    <a:pt x="28936" y="16605"/>
                  </a:cubicBezTo>
                  <a:cubicBezTo>
                    <a:pt x="28855" y="16768"/>
                    <a:pt x="28814" y="16972"/>
                    <a:pt x="28814" y="17175"/>
                  </a:cubicBezTo>
                  <a:cubicBezTo>
                    <a:pt x="28774" y="17379"/>
                    <a:pt x="28855" y="17582"/>
                    <a:pt x="29018" y="17745"/>
                  </a:cubicBezTo>
                  <a:cubicBezTo>
                    <a:pt x="29140" y="17908"/>
                    <a:pt x="29343" y="18030"/>
                    <a:pt x="29588" y="18111"/>
                  </a:cubicBezTo>
                  <a:cubicBezTo>
                    <a:pt x="30117" y="18355"/>
                    <a:pt x="30768" y="18477"/>
                    <a:pt x="31500" y="18477"/>
                  </a:cubicBezTo>
                  <a:cubicBezTo>
                    <a:pt x="32803" y="18477"/>
                    <a:pt x="34308" y="18152"/>
                    <a:pt x="35692" y="17541"/>
                  </a:cubicBezTo>
                  <a:cubicBezTo>
                    <a:pt x="37076" y="16931"/>
                    <a:pt x="38378" y="16036"/>
                    <a:pt x="39192" y="14855"/>
                  </a:cubicBezTo>
                  <a:cubicBezTo>
                    <a:pt x="39680" y="14123"/>
                    <a:pt x="39884" y="13309"/>
                    <a:pt x="39884" y="12454"/>
                  </a:cubicBezTo>
                  <a:cubicBezTo>
                    <a:pt x="39884" y="11030"/>
                    <a:pt x="39273" y="9524"/>
                    <a:pt x="38337" y="8100"/>
                  </a:cubicBezTo>
                  <a:cubicBezTo>
                    <a:pt x="37361" y="6675"/>
                    <a:pt x="36018" y="5373"/>
                    <a:pt x="34512" y="4396"/>
                  </a:cubicBezTo>
                  <a:cubicBezTo>
                    <a:pt x="30808" y="1995"/>
                    <a:pt x="23809" y="1"/>
                    <a:pt x="16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3"/>
            <p:cNvSpPr/>
            <p:nvPr/>
          </p:nvSpPr>
          <p:spPr>
            <a:xfrm>
              <a:off x="2586000" y="2406000"/>
              <a:ext cx="59050" cy="52500"/>
            </a:xfrm>
            <a:custGeom>
              <a:avLst/>
              <a:gdLst/>
              <a:ahLst/>
              <a:cxnLst/>
              <a:rect l="l" t="t" r="r" b="b"/>
              <a:pathLst>
                <a:path w="2362" h="2100" extrusionOk="0">
                  <a:moveTo>
                    <a:pt x="1970" y="1"/>
                  </a:moveTo>
                  <a:cubicBezTo>
                    <a:pt x="1883" y="1"/>
                    <a:pt x="1792" y="31"/>
                    <a:pt x="1710" y="92"/>
                  </a:cubicBezTo>
                  <a:cubicBezTo>
                    <a:pt x="1303" y="581"/>
                    <a:pt x="815" y="1028"/>
                    <a:pt x="164" y="1476"/>
                  </a:cubicBezTo>
                  <a:cubicBezTo>
                    <a:pt x="42" y="1598"/>
                    <a:pt x="1" y="1801"/>
                    <a:pt x="82" y="1964"/>
                  </a:cubicBezTo>
                  <a:cubicBezTo>
                    <a:pt x="154" y="2060"/>
                    <a:pt x="253" y="2099"/>
                    <a:pt x="356" y="2099"/>
                  </a:cubicBezTo>
                  <a:cubicBezTo>
                    <a:pt x="429" y="2099"/>
                    <a:pt x="503" y="2079"/>
                    <a:pt x="571" y="2046"/>
                  </a:cubicBezTo>
                  <a:cubicBezTo>
                    <a:pt x="1222" y="1557"/>
                    <a:pt x="1792" y="1069"/>
                    <a:pt x="2239" y="581"/>
                  </a:cubicBezTo>
                  <a:cubicBezTo>
                    <a:pt x="2361" y="418"/>
                    <a:pt x="2361" y="214"/>
                    <a:pt x="2199" y="92"/>
                  </a:cubicBezTo>
                  <a:cubicBezTo>
                    <a:pt x="2138" y="31"/>
                    <a:pt x="2056" y="1"/>
                    <a:pt x="1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3"/>
            <p:cNvSpPr/>
            <p:nvPr/>
          </p:nvSpPr>
          <p:spPr>
            <a:xfrm>
              <a:off x="2671475" y="1981950"/>
              <a:ext cx="727475" cy="348225"/>
            </a:xfrm>
            <a:custGeom>
              <a:avLst/>
              <a:gdLst/>
              <a:ahLst/>
              <a:cxnLst/>
              <a:rect l="l" t="t" r="r" b="b"/>
              <a:pathLst>
                <a:path w="29099" h="13929" extrusionOk="0">
                  <a:moveTo>
                    <a:pt x="28714" y="0"/>
                  </a:moveTo>
                  <a:cubicBezTo>
                    <a:pt x="28604" y="0"/>
                    <a:pt x="28500" y="45"/>
                    <a:pt x="28448" y="124"/>
                  </a:cubicBezTo>
                  <a:cubicBezTo>
                    <a:pt x="28407" y="124"/>
                    <a:pt x="27593" y="1345"/>
                    <a:pt x="24256" y="2200"/>
                  </a:cubicBezTo>
                  <a:cubicBezTo>
                    <a:pt x="23890" y="2281"/>
                    <a:pt x="23483" y="2322"/>
                    <a:pt x="23035" y="2322"/>
                  </a:cubicBezTo>
                  <a:cubicBezTo>
                    <a:pt x="20756" y="2322"/>
                    <a:pt x="17337" y="1386"/>
                    <a:pt x="13349" y="1345"/>
                  </a:cubicBezTo>
                  <a:cubicBezTo>
                    <a:pt x="10785" y="1345"/>
                    <a:pt x="8018" y="1752"/>
                    <a:pt x="5128" y="3095"/>
                  </a:cubicBezTo>
                  <a:cubicBezTo>
                    <a:pt x="3745" y="3746"/>
                    <a:pt x="2727" y="4479"/>
                    <a:pt x="2035" y="5293"/>
                  </a:cubicBezTo>
                  <a:cubicBezTo>
                    <a:pt x="977" y="6554"/>
                    <a:pt x="652" y="7938"/>
                    <a:pt x="489" y="9322"/>
                  </a:cubicBezTo>
                  <a:cubicBezTo>
                    <a:pt x="326" y="10705"/>
                    <a:pt x="326" y="12130"/>
                    <a:pt x="41" y="13514"/>
                  </a:cubicBezTo>
                  <a:cubicBezTo>
                    <a:pt x="0" y="13676"/>
                    <a:pt x="123" y="13880"/>
                    <a:pt x="326" y="13920"/>
                  </a:cubicBezTo>
                  <a:cubicBezTo>
                    <a:pt x="347" y="13926"/>
                    <a:pt x="369" y="13928"/>
                    <a:pt x="391" y="13928"/>
                  </a:cubicBezTo>
                  <a:cubicBezTo>
                    <a:pt x="539" y="13928"/>
                    <a:pt x="698" y="13813"/>
                    <a:pt x="733" y="13636"/>
                  </a:cubicBezTo>
                  <a:cubicBezTo>
                    <a:pt x="1099" y="11682"/>
                    <a:pt x="937" y="9769"/>
                    <a:pt x="1384" y="8101"/>
                  </a:cubicBezTo>
                  <a:cubicBezTo>
                    <a:pt x="1588" y="7246"/>
                    <a:pt x="1954" y="6473"/>
                    <a:pt x="2564" y="5740"/>
                  </a:cubicBezTo>
                  <a:cubicBezTo>
                    <a:pt x="3175" y="5008"/>
                    <a:pt x="4070" y="4316"/>
                    <a:pt x="5413" y="3705"/>
                  </a:cubicBezTo>
                  <a:cubicBezTo>
                    <a:pt x="8181" y="2444"/>
                    <a:pt x="10867" y="2037"/>
                    <a:pt x="13349" y="2037"/>
                  </a:cubicBezTo>
                  <a:cubicBezTo>
                    <a:pt x="17215" y="2037"/>
                    <a:pt x="20593" y="2973"/>
                    <a:pt x="23035" y="3014"/>
                  </a:cubicBezTo>
                  <a:cubicBezTo>
                    <a:pt x="23523" y="3014"/>
                    <a:pt x="23971" y="2973"/>
                    <a:pt x="24419" y="2851"/>
                  </a:cubicBezTo>
                  <a:cubicBezTo>
                    <a:pt x="28000" y="1956"/>
                    <a:pt x="28936" y="572"/>
                    <a:pt x="28977" y="531"/>
                  </a:cubicBezTo>
                  <a:cubicBezTo>
                    <a:pt x="29099" y="368"/>
                    <a:pt x="29058" y="165"/>
                    <a:pt x="28895" y="43"/>
                  </a:cubicBezTo>
                  <a:cubicBezTo>
                    <a:pt x="28838" y="14"/>
                    <a:pt x="28775" y="0"/>
                    <a:pt x="28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3"/>
            <p:cNvSpPr/>
            <p:nvPr/>
          </p:nvSpPr>
          <p:spPr>
            <a:xfrm>
              <a:off x="2657225" y="2145625"/>
              <a:ext cx="358175" cy="400300"/>
            </a:xfrm>
            <a:custGeom>
              <a:avLst/>
              <a:gdLst/>
              <a:ahLst/>
              <a:cxnLst/>
              <a:rect l="l" t="t" r="r" b="b"/>
              <a:pathLst>
                <a:path w="14327" h="16012" extrusionOk="0">
                  <a:moveTo>
                    <a:pt x="13971" y="1"/>
                  </a:moveTo>
                  <a:cubicBezTo>
                    <a:pt x="13953" y="1"/>
                    <a:pt x="13936" y="3"/>
                    <a:pt x="13919" y="7"/>
                  </a:cubicBezTo>
                  <a:cubicBezTo>
                    <a:pt x="13838" y="7"/>
                    <a:pt x="10867" y="496"/>
                    <a:pt x="8628" y="4321"/>
                  </a:cubicBezTo>
                  <a:cubicBezTo>
                    <a:pt x="7489" y="6275"/>
                    <a:pt x="7001" y="8635"/>
                    <a:pt x="5983" y="10670"/>
                  </a:cubicBezTo>
                  <a:cubicBezTo>
                    <a:pt x="5495" y="11728"/>
                    <a:pt x="4844" y="12664"/>
                    <a:pt x="3948" y="13478"/>
                  </a:cubicBezTo>
                  <a:cubicBezTo>
                    <a:pt x="3053" y="14251"/>
                    <a:pt x="1873" y="14943"/>
                    <a:pt x="286" y="15350"/>
                  </a:cubicBezTo>
                  <a:cubicBezTo>
                    <a:pt x="123" y="15391"/>
                    <a:pt x="1" y="15594"/>
                    <a:pt x="41" y="15757"/>
                  </a:cubicBezTo>
                  <a:cubicBezTo>
                    <a:pt x="75" y="15927"/>
                    <a:pt x="222" y="16011"/>
                    <a:pt x="365" y="16011"/>
                  </a:cubicBezTo>
                  <a:cubicBezTo>
                    <a:pt x="393" y="16011"/>
                    <a:pt x="421" y="16008"/>
                    <a:pt x="448" y="16001"/>
                  </a:cubicBezTo>
                  <a:cubicBezTo>
                    <a:pt x="2158" y="15554"/>
                    <a:pt x="3419" y="14862"/>
                    <a:pt x="4396" y="13966"/>
                  </a:cubicBezTo>
                  <a:cubicBezTo>
                    <a:pt x="5861" y="12664"/>
                    <a:pt x="6675" y="10996"/>
                    <a:pt x="7285" y="9327"/>
                  </a:cubicBezTo>
                  <a:cubicBezTo>
                    <a:pt x="7937" y="7699"/>
                    <a:pt x="8425" y="6030"/>
                    <a:pt x="9198" y="4687"/>
                  </a:cubicBezTo>
                  <a:cubicBezTo>
                    <a:pt x="10256" y="2856"/>
                    <a:pt x="11477" y="1879"/>
                    <a:pt x="12413" y="1310"/>
                  </a:cubicBezTo>
                  <a:cubicBezTo>
                    <a:pt x="12902" y="1065"/>
                    <a:pt x="13309" y="903"/>
                    <a:pt x="13594" y="781"/>
                  </a:cubicBezTo>
                  <a:cubicBezTo>
                    <a:pt x="13716" y="740"/>
                    <a:pt x="13838" y="740"/>
                    <a:pt x="13919" y="699"/>
                  </a:cubicBezTo>
                  <a:lnTo>
                    <a:pt x="14001" y="699"/>
                  </a:lnTo>
                  <a:cubicBezTo>
                    <a:pt x="14204" y="658"/>
                    <a:pt x="14326" y="496"/>
                    <a:pt x="14285" y="292"/>
                  </a:cubicBezTo>
                  <a:cubicBezTo>
                    <a:pt x="14249" y="147"/>
                    <a:pt x="14115" y="1"/>
                    <a:pt x="139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3"/>
            <p:cNvSpPr/>
            <p:nvPr/>
          </p:nvSpPr>
          <p:spPr>
            <a:xfrm>
              <a:off x="2814925" y="2364375"/>
              <a:ext cx="487375" cy="66325"/>
            </a:xfrm>
            <a:custGeom>
              <a:avLst/>
              <a:gdLst/>
              <a:ahLst/>
              <a:cxnLst/>
              <a:rect l="l" t="t" r="r" b="b"/>
              <a:pathLst>
                <a:path w="19495" h="2653" extrusionOk="0">
                  <a:moveTo>
                    <a:pt x="345" y="1"/>
                  </a:moveTo>
                  <a:cubicBezTo>
                    <a:pt x="172" y="1"/>
                    <a:pt x="41" y="146"/>
                    <a:pt x="41" y="292"/>
                  </a:cubicBezTo>
                  <a:cubicBezTo>
                    <a:pt x="1" y="496"/>
                    <a:pt x="164" y="658"/>
                    <a:pt x="326" y="658"/>
                  </a:cubicBezTo>
                  <a:lnTo>
                    <a:pt x="19088" y="2653"/>
                  </a:lnTo>
                  <a:cubicBezTo>
                    <a:pt x="19291" y="2653"/>
                    <a:pt x="19454" y="2530"/>
                    <a:pt x="19454" y="2327"/>
                  </a:cubicBezTo>
                  <a:cubicBezTo>
                    <a:pt x="19495" y="2164"/>
                    <a:pt x="19373" y="2001"/>
                    <a:pt x="19169" y="1961"/>
                  </a:cubicBezTo>
                  <a:lnTo>
                    <a:pt x="408" y="7"/>
                  </a:lnTo>
                  <a:cubicBezTo>
                    <a:pt x="386" y="3"/>
                    <a:pt x="365"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3"/>
            <p:cNvSpPr/>
            <p:nvPr/>
          </p:nvSpPr>
          <p:spPr>
            <a:xfrm>
              <a:off x="2735575" y="2281825"/>
              <a:ext cx="160775" cy="314125"/>
            </a:xfrm>
            <a:custGeom>
              <a:avLst/>
              <a:gdLst/>
              <a:ahLst/>
              <a:cxnLst/>
              <a:rect l="l" t="t" r="r" b="b"/>
              <a:pathLst>
                <a:path w="6431" h="12565" extrusionOk="0">
                  <a:moveTo>
                    <a:pt x="3253" y="0"/>
                  </a:moveTo>
                  <a:cubicBezTo>
                    <a:pt x="2204" y="0"/>
                    <a:pt x="1341" y="1697"/>
                    <a:pt x="774" y="4815"/>
                  </a:cubicBezTo>
                  <a:cubicBezTo>
                    <a:pt x="0" y="9292"/>
                    <a:pt x="0" y="11652"/>
                    <a:pt x="1710" y="12303"/>
                  </a:cubicBezTo>
                  <a:cubicBezTo>
                    <a:pt x="2216" y="12496"/>
                    <a:pt x="2723" y="12564"/>
                    <a:pt x="3185" y="12564"/>
                  </a:cubicBezTo>
                  <a:cubicBezTo>
                    <a:pt x="4282" y="12564"/>
                    <a:pt x="5128" y="12181"/>
                    <a:pt x="5128" y="12181"/>
                  </a:cubicBezTo>
                  <a:lnTo>
                    <a:pt x="6186" y="7827"/>
                  </a:lnTo>
                  <a:cubicBezTo>
                    <a:pt x="6186" y="7827"/>
                    <a:pt x="6431" y="3228"/>
                    <a:pt x="4721" y="989"/>
                  </a:cubicBezTo>
                  <a:cubicBezTo>
                    <a:pt x="4203" y="322"/>
                    <a:pt x="3710" y="0"/>
                    <a:pt x="3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3"/>
            <p:cNvSpPr/>
            <p:nvPr/>
          </p:nvSpPr>
          <p:spPr>
            <a:xfrm>
              <a:off x="2734550" y="2272975"/>
              <a:ext cx="163825" cy="331700"/>
            </a:xfrm>
            <a:custGeom>
              <a:avLst/>
              <a:gdLst/>
              <a:ahLst/>
              <a:cxnLst/>
              <a:rect l="l" t="t" r="r" b="b"/>
              <a:pathLst>
                <a:path w="6553" h="13268" extrusionOk="0">
                  <a:moveTo>
                    <a:pt x="3297" y="0"/>
                  </a:moveTo>
                  <a:cubicBezTo>
                    <a:pt x="2931" y="0"/>
                    <a:pt x="2605" y="163"/>
                    <a:pt x="2320" y="407"/>
                  </a:cubicBezTo>
                  <a:cubicBezTo>
                    <a:pt x="1913" y="774"/>
                    <a:pt x="1547" y="1384"/>
                    <a:pt x="1262" y="2157"/>
                  </a:cubicBezTo>
                  <a:cubicBezTo>
                    <a:pt x="937" y="2931"/>
                    <a:pt x="693" y="3948"/>
                    <a:pt x="489" y="5128"/>
                  </a:cubicBezTo>
                  <a:cubicBezTo>
                    <a:pt x="163" y="6919"/>
                    <a:pt x="1" y="8384"/>
                    <a:pt x="1" y="9564"/>
                  </a:cubicBezTo>
                  <a:cubicBezTo>
                    <a:pt x="1" y="10460"/>
                    <a:pt x="82" y="11151"/>
                    <a:pt x="326" y="11721"/>
                  </a:cubicBezTo>
                  <a:cubicBezTo>
                    <a:pt x="611" y="12332"/>
                    <a:pt x="1059" y="12739"/>
                    <a:pt x="1629" y="12983"/>
                  </a:cubicBezTo>
                  <a:cubicBezTo>
                    <a:pt x="2158" y="13186"/>
                    <a:pt x="2727" y="13268"/>
                    <a:pt x="3216" y="13268"/>
                  </a:cubicBezTo>
                  <a:cubicBezTo>
                    <a:pt x="4396" y="13268"/>
                    <a:pt x="5291" y="12820"/>
                    <a:pt x="5291" y="12820"/>
                  </a:cubicBezTo>
                  <a:cubicBezTo>
                    <a:pt x="5454" y="12739"/>
                    <a:pt x="5535" y="12535"/>
                    <a:pt x="5454" y="12372"/>
                  </a:cubicBezTo>
                  <a:cubicBezTo>
                    <a:pt x="5395" y="12253"/>
                    <a:pt x="5270" y="12178"/>
                    <a:pt x="5143" y="12178"/>
                  </a:cubicBezTo>
                  <a:cubicBezTo>
                    <a:pt x="5097" y="12178"/>
                    <a:pt x="5050" y="12188"/>
                    <a:pt x="5006" y="12210"/>
                  </a:cubicBezTo>
                  <a:cubicBezTo>
                    <a:pt x="4925" y="12250"/>
                    <a:pt x="4152" y="12576"/>
                    <a:pt x="3216" y="12576"/>
                  </a:cubicBezTo>
                  <a:cubicBezTo>
                    <a:pt x="2768" y="12576"/>
                    <a:pt x="2320" y="12494"/>
                    <a:pt x="1873" y="12332"/>
                  </a:cubicBezTo>
                  <a:cubicBezTo>
                    <a:pt x="1425" y="12169"/>
                    <a:pt x="1181" y="11884"/>
                    <a:pt x="977" y="11477"/>
                  </a:cubicBezTo>
                  <a:cubicBezTo>
                    <a:pt x="774" y="11029"/>
                    <a:pt x="652" y="10378"/>
                    <a:pt x="652" y="9564"/>
                  </a:cubicBezTo>
                  <a:cubicBezTo>
                    <a:pt x="652" y="8465"/>
                    <a:pt x="855" y="7041"/>
                    <a:pt x="1181" y="5210"/>
                  </a:cubicBezTo>
                  <a:cubicBezTo>
                    <a:pt x="1425" y="3704"/>
                    <a:pt x="1791" y="2524"/>
                    <a:pt x="2158" y="1750"/>
                  </a:cubicBezTo>
                  <a:cubicBezTo>
                    <a:pt x="2361" y="1384"/>
                    <a:pt x="2565" y="1099"/>
                    <a:pt x="2768" y="936"/>
                  </a:cubicBezTo>
                  <a:cubicBezTo>
                    <a:pt x="2972" y="774"/>
                    <a:pt x="3134" y="692"/>
                    <a:pt x="3297" y="692"/>
                  </a:cubicBezTo>
                  <a:cubicBezTo>
                    <a:pt x="3419" y="692"/>
                    <a:pt x="3623" y="733"/>
                    <a:pt x="3826" y="896"/>
                  </a:cubicBezTo>
                  <a:cubicBezTo>
                    <a:pt x="4030" y="1018"/>
                    <a:pt x="4233" y="1262"/>
                    <a:pt x="4477" y="1588"/>
                  </a:cubicBezTo>
                  <a:cubicBezTo>
                    <a:pt x="5088" y="2361"/>
                    <a:pt x="5454" y="3500"/>
                    <a:pt x="5658" y="4640"/>
                  </a:cubicBezTo>
                  <a:cubicBezTo>
                    <a:pt x="5861" y="5739"/>
                    <a:pt x="5902" y="6838"/>
                    <a:pt x="5902" y="7529"/>
                  </a:cubicBezTo>
                  <a:cubicBezTo>
                    <a:pt x="5902" y="7733"/>
                    <a:pt x="5861" y="7896"/>
                    <a:pt x="5861" y="7977"/>
                  </a:cubicBezTo>
                  <a:cubicBezTo>
                    <a:pt x="5861" y="8099"/>
                    <a:pt x="5861" y="8181"/>
                    <a:pt x="5861" y="8181"/>
                  </a:cubicBezTo>
                  <a:cubicBezTo>
                    <a:pt x="5861" y="8343"/>
                    <a:pt x="5983" y="8506"/>
                    <a:pt x="6187" y="8506"/>
                  </a:cubicBezTo>
                  <a:cubicBezTo>
                    <a:pt x="6208" y="8510"/>
                    <a:pt x="6229" y="8512"/>
                    <a:pt x="6250" y="8512"/>
                  </a:cubicBezTo>
                  <a:cubicBezTo>
                    <a:pt x="6423" y="8512"/>
                    <a:pt x="6553" y="8367"/>
                    <a:pt x="6553" y="8221"/>
                  </a:cubicBezTo>
                  <a:cubicBezTo>
                    <a:pt x="6553" y="8221"/>
                    <a:pt x="6553" y="7936"/>
                    <a:pt x="6553" y="7529"/>
                  </a:cubicBezTo>
                  <a:cubicBezTo>
                    <a:pt x="6553" y="6838"/>
                    <a:pt x="6512" y="5698"/>
                    <a:pt x="6309" y="4518"/>
                  </a:cubicBezTo>
                  <a:cubicBezTo>
                    <a:pt x="6105" y="3338"/>
                    <a:pt x="5739" y="2076"/>
                    <a:pt x="5047" y="1140"/>
                  </a:cubicBezTo>
                  <a:cubicBezTo>
                    <a:pt x="4762" y="814"/>
                    <a:pt x="4477" y="530"/>
                    <a:pt x="4192" y="326"/>
                  </a:cubicBezTo>
                  <a:cubicBezTo>
                    <a:pt x="3908" y="123"/>
                    <a:pt x="3623" y="0"/>
                    <a:pt x="3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3"/>
            <p:cNvSpPr/>
            <p:nvPr/>
          </p:nvSpPr>
          <p:spPr>
            <a:xfrm>
              <a:off x="1585875" y="4992575"/>
              <a:ext cx="2500875" cy="466000"/>
            </a:xfrm>
            <a:custGeom>
              <a:avLst/>
              <a:gdLst/>
              <a:ahLst/>
              <a:cxnLst/>
              <a:rect l="l" t="t" r="r" b="b"/>
              <a:pathLst>
                <a:path w="100035" h="18640" extrusionOk="0">
                  <a:moveTo>
                    <a:pt x="46314" y="0"/>
                  </a:moveTo>
                  <a:cubicBezTo>
                    <a:pt x="45378" y="0"/>
                    <a:pt x="41064" y="1425"/>
                    <a:pt x="31460" y="3541"/>
                  </a:cubicBezTo>
                  <a:cubicBezTo>
                    <a:pt x="29832" y="3892"/>
                    <a:pt x="27988" y="4039"/>
                    <a:pt x="26046" y="4039"/>
                  </a:cubicBezTo>
                  <a:cubicBezTo>
                    <a:pt x="16528" y="4039"/>
                    <a:pt x="4681" y="529"/>
                    <a:pt x="4681" y="529"/>
                  </a:cubicBezTo>
                  <a:cubicBezTo>
                    <a:pt x="4681" y="529"/>
                    <a:pt x="1" y="3988"/>
                    <a:pt x="1" y="10459"/>
                  </a:cubicBezTo>
                  <a:cubicBezTo>
                    <a:pt x="1" y="14529"/>
                    <a:pt x="367" y="17948"/>
                    <a:pt x="855" y="18639"/>
                  </a:cubicBezTo>
                  <a:lnTo>
                    <a:pt x="100034" y="18639"/>
                  </a:lnTo>
                  <a:cubicBezTo>
                    <a:pt x="98447" y="17093"/>
                    <a:pt x="94255" y="13390"/>
                    <a:pt x="89046" y="12169"/>
                  </a:cubicBezTo>
                  <a:cubicBezTo>
                    <a:pt x="82290" y="10541"/>
                    <a:pt x="52866" y="7204"/>
                    <a:pt x="52866" y="7204"/>
                  </a:cubicBezTo>
                  <a:lnTo>
                    <a:pt x="51442" y="1302"/>
                  </a:lnTo>
                  <a:cubicBezTo>
                    <a:pt x="51442" y="1302"/>
                    <a:pt x="47291" y="0"/>
                    <a:pt x="463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3"/>
            <p:cNvSpPr/>
            <p:nvPr/>
          </p:nvSpPr>
          <p:spPr>
            <a:xfrm>
              <a:off x="1577750" y="4984425"/>
              <a:ext cx="2518150" cy="483300"/>
            </a:xfrm>
            <a:custGeom>
              <a:avLst/>
              <a:gdLst/>
              <a:ahLst/>
              <a:cxnLst/>
              <a:rect l="l" t="t" r="r" b="b"/>
              <a:pathLst>
                <a:path w="100726" h="19332" extrusionOk="0">
                  <a:moveTo>
                    <a:pt x="46639" y="652"/>
                  </a:moveTo>
                  <a:cubicBezTo>
                    <a:pt x="46842" y="652"/>
                    <a:pt x="47249" y="733"/>
                    <a:pt x="47778" y="855"/>
                  </a:cubicBezTo>
                  <a:cubicBezTo>
                    <a:pt x="48552" y="1018"/>
                    <a:pt x="49528" y="1303"/>
                    <a:pt x="50302" y="1547"/>
                  </a:cubicBezTo>
                  <a:cubicBezTo>
                    <a:pt x="50809" y="1681"/>
                    <a:pt x="51246" y="1797"/>
                    <a:pt x="51487" y="1861"/>
                  </a:cubicBezTo>
                  <a:lnTo>
                    <a:pt x="51487" y="1861"/>
                  </a:lnTo>
                  <a:lnTo>
                    <a:pt x="52866" y="7611"/>
                  </a:lnTo>
                  <a:cubicBezTo>
                    <a:pt x="52906" y="7733"/>
                    <a:pt x="53028" y="7855"/>
                    <a:pt x="53151" y="7855"/>
                  </a:cubicBezTo>
                  <a:cubicBezTo>
                    <a:pt x="53151" y="7855"/>
                    <a:pt x="53639" y="7896"/>
                    <a:pt x="54453" y="8018"/>
                  </a:cubicBezTo>
                  <a:cubicBezTo>
                    <a:pt x="57302" y="8343"/>
                    <a:pt x="64546" y="9198"/>
                    <a:pt x="71830" y="10134"/>
                  </a:cubicBezTo>
                  <a:cubicBezTo>
                    <a:pt x="79075" y="11070"/>
                    <a:pt x="86359" y="12128"/>
                    <a:pt x="89290" y="12820"/>
                  </a:cubicBezTo>
                  <a:cubicBezTo>
                    <a:pt x="93862" y="13909"/>
                    <a:pt x="97658" y="16907"/>
                    <a:pt x="99523" y="18640"/>
                  </a:cubicBezTo>
                  <a:lnTo>
                    <a:pt x="1383" y="18640"/>
                  </a:lnTo>
                  <a:cubicBezTo>
                    <a:pt x="1314" y="18474"/>
                    <a:pt x="1237" y="18221"/>
                    <a:pt x="1180" y="17907"/>
                  </a:cubicBezTo>
                  <a:cubicBezTo>
                    <a:pt x="895" y="16483"/>
                    <a:pt x="651" y="13838"/>
                    <a:pt x="651" y="10785"/>
                  </a:cubicBezTo>
                  <a:cubicBezTo>
                    <a:pt x="651" y="7652"/>
                    <a:pt x="1791" y="5210"/>
                    <a:pt x="2930" y="3582"/>
                  </a:cubicBezTo>
                  <a:cubicBezTo>
                    <a:pt x="3500" y="2768"/>
                    <a:pt x="4070" y="2158"/>
                    <a:pt x="4517" y="1710"/>
                  </a:cubicBezTo>
                  <a:cubicBezTo>
                    <a:pt x="4721" y="1506"/>
                    <a:pt x="4884" y="1344"/>
                    <a:pt x="5006" y="1262"/>
                  </a:cubicBezTo>
                  <a:lnTo>
                    <a:pt x="5052" y="1227"/>
                  </a:lnTo>
                  <a:lnTo>
                    <a:pt x="5052" y="1227"/>
                  </a:lnTo>
                  <a:cubicBezTo>
                    <a:pt x="6529" y="1642"/>
                    <a:pt x="17422" y="4681"/>
                    <a:pt x="26372" y="4681"/>
                  </a:cubicBezTo>
                  <a:cubicBezTo>
                    <a:pt x="28325" y="4681"/>
                    <a:pt x="30197" y="4518"/>
                    <a:pt x="31866" y="4192"/>
                  </a:cubicBezTo>
                  <a:cubicBezTo>
                    <a:pt x="36668" y="3134"/>
                    <a:pt x="40127" y="2239"/>
                    <a:pt x="42529" y="1628"/>
                  </a:cubicBezTo>
                  <a:cubicBezTo>
                    <a:pt x="43749" y="1344"/>
                    <a:pt x="44686" y="1099"/>
                    <a:pt x="45337" y="896"/>
                  </a:cubicBezTo>
                  <a:cubicBezTo>
                    <a:pt x="46029" y="733"/>
                    <a:pt x="46476" y="652"/>
                    <a:pt x="46639" y="652"/>
                  </a:cubicBezTo>
                  <a:close/>
                  <a:moveTo>
                    <a:pt x="46639" y="1"/>
                  </a:moveTo>
                  <a:cubicBezTo>
                    <a:pt x="46354" y="1"/>
                    <a:pt x="45906" y="82"/>
                    <a:pt x="45174" y="245"/>
                  </a:cubicBezTo>
                  <a:cubicBezTo>
                    <a:pt x="43098" y="774"/>
                    <a:pt x="38907" y="1954"/>
                    <a:pt x="31703" y="3501"/>
                  </a:cubicBezTo>
                  <a:cubicBezTo>
                    <a:pt x="30116" y="3867"/>
                    <a:pt x="28285" y="3989"/>
                    <a:pt x="26372" y="3989"/>
                  </a:cubicBezTo>
                  <a:cubicBezTo>
                    <a:pt x="21651" y="3989"/>
                    <a:pt x="16320" y="3134"/>
                    <a:pt x="12169" y="2280"/>
                  </a:cubicBezTo>
                  <a:cubicBezTo>
                    <a:pt x="10093" y="1832"/>
                    <a:pt x="8343" y="1384"/>
                    <a:pt x="7081" y="1059"/>
                  </a:cubicBezTo>
                  <a:cubicBezTo>
                    <a:pt x="6471" y="896"/>
                    <a:pt x="5942" y="774"/>
                    <a:pt x="5616" y="652"/>
                  </a:cubicBezTo>
                  <a:cubicBezTo>
                    <a:pt x="5291" y="570"/>
                    <a:pt x="5087" y="530"/>
                    <a:pt x="5087" y="530"/>
                  </a:cubicBezTo>
                  <a:cubicBezTo>
                    <a:pt x="5054" y="513"/>
                    <a:pt x="5013" y="503"/>
                    <a:pt x="4971" y="503"/>
                  </a:cubicBezTo>
                  <a:cubicBezTo>
                    <a:pt x="4912" y="503"/>
                    <a:pt x="4850" y="523"/>
                    <a:pt x="4802" y="570"/>
                  </a:cubicBezTo>
                  <a:cubicBezTo>
                    <a:pt x="4762" y="570"/>
                    <a:pt x="3581" y="1466"/>
                    <a:pt x="2401" y="3216"/>
                  </a:cubicBezTo>
                  <a:cubicBezTo>
                    <a:pt x="1180" y="4925"/>
                    <a:pt x="0" y="7489"/>
                    <a:pt x="0" y="10785"/>
                  </a:cubicBezTo>
                  <a:cubicBezTo>
                    <a:pt x="0" y="12861"/>
                    <a:pt x="82" y="14692"/>
                    <a:pt x="244" y="16157"/>
                  </a:cubicBezTo>
                  <a:cubicBezTo>
                    <a:pt x="326" y="16890"/>
                    <a:pt x="407" y="17541"/>
                    <a:pt x="529" y="18029"/>
                  </a:cubicBezTo>
                  <a:cubicBezTo>
                    <a:pt x="611" y="18518"/>
                    <a:pt x="733" y="18884"/>
                    <a:pt x="895" y="19169"/>
                  </a:cubicBezTo>
                  <a:cubicBezTo>
                    <a:pt x="936" y="19250"/>
                    <a:pt x="1058" y="19332"/>
                    <a:pt x="1180" y="19332"/>
                  </a:cubicBezTo>
                  <a:lnTo>
                    <a:pt x="100359" y="19332"/>
                  </a:lnTo>
                  <a:cubicBezTo>
                    <a:pt x="100481" y="19332"/>
                    <a:pt x="100603" y="19210"/>
                    <a:pt x="100644" y="19088"/>
                  </a:cubicBezTo>
                  <a:cubicBezTo>
                    <a:pt x="100725" y="18965"/>
                    <a:pt x="100685" y="18843"/>
                    <a:pt x="100563" y="18721"/>
                  </a:cubicBezTo>
                  <a:cubicBezTo>
                    <a:pt x="98975" y="17134"/>
                    <a:pt x="94784" y="13431"/>
                    <a:pt x="89412" y="12169"/>
                  </a:cubicBezTo>
                  <a:cubicBezTo>
                    <a:pt x="86034" y="11355"/>
                    <a:pt x="76999" y="10093"/>
                    <a:pt x="68819" y="9076"/>
                  </a:cubicBezTo>
                  <a:cubicBezTo>
                    <a:pt x="61526" y="8137"/>
                    <a:pt x="54907" y="7391"/>
                    <a:pt x="53504" y="7234"/>
                  </a:cubicBezTo>
                  <a:lnTo>
                    <a:pt x="53504" y="7234"/>
                  </a:lnTo>
                  <a:lnTo>
                    <a:pt x="52092" y="1547"/>
                  </a:lnTo>
                  <a:cubicBezTo>
                    <a:pt x="52052" y="1425"/>
                    <a:pt x="51970" y="1303"/>
                    <a:pt x="51848" y="1303"/>
                  </a:cubicBezTo>
                  <a:cubicBezTo>
                    <a:pt x="51848" y="1303"/>
                    <a:pt x="50831" y="977"/>
                    <a:pt x="49651" y="652"/>
                  </a:cubicBezTo>
                  <a:cubicBezTo>
                    <a:pt x="49081" y="489"/>
                    <a:pt x="48470" y="326"/>
                    <a:pt x="47941" y="204"/>
                  </a:cubicBezTo>
                  <a:cubicBezTo>
                    <a:pt x="47412" y="82"/>
                    <a:pt x="46965" y="1"/>
                    <a:pt x="46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3"/>
            <p:cNvSpPr/>
            <p:nvPr/>
          </p:nvSpPr>
          <p:spPr>
            <a:xfrm>
              <a:off x="1598100" y="2881400"/>
              <a:ext cx="1406100" cy="2341600"/>
            </a:xfrm>
            <a:custGeom>
              <a:avLst/>
              <a:gdLst/>
              <a:ahLst/>
              <a:cxnLst/>
              <a:rect l="l" t="t" r="r" b="b"/>
              <a:pathLst>
                <a:path w="56244" h="93664" extrusionOk="0">
                  <a:moveTo>
                    <a:pt x="27796" y="0"/>
                  </a:moveTo>
                  <a:cubicBezTo>
                    <a:pt x="27796" y="0"/>
                    <a:pt x="27593" y="122"/>
                    <a:pt x="27308" y="326"/>
                  </a:cubicBezTo>
                  <a:cubicBezTo>
                    <a:pt x="25436" y="1588"/>
                    <a:pt x="18639" y="6308"/>
                    <a:pt x="13471" y="10378"/>
                  </a:cubicBezTo>
                  <a:cubicBezTo>
                    <a:pt x="7448" y="15099"/>
                    <a:pt x="7041" y="23890"/>
                    <a:pt x="6796" y="30686"/>
                  </a:cubicBezTo>
                  <a:cubicBezTo>
                    <a:pt x="6512" y="37523"/>
                    <a:pt x="2116" y="80011"/>
                    <a:pt x="1058" y="85261"/>
                  </a:cubicBezTo>
                  <a:cubicBezTo>
                    <a:pt x="0" y="90511"/>
                    <a:pt x="9401" y="91854"/>
                    <a:pt x="18477" y="93156"/>
                  </a:cubicBezTo>
                  <a:cubicBezTo>
                    <a:pt x="20817" y="93504"/>
                    <a:pt x="23335" y="93664"/>
                    <a:pt x="25880" y="93664"/>
                  </a:cubicBezTo>
                  <a:cubicBezTo>
                    <a:pt x="33159" y="93664"/>
                    <a:pt x="40657" y="92359"/>
                    <a:pt x="44848" y="90430"/>
                  </a:cubicBezTo>
                  <a:cubicBezTo>
                    <a:pt x="50505" y="87784"/>
                    <a:pt x="51807" y="87906"/>
                    <a:pt x="51807" y="85058"/>
                  </a:cubicBezTo>
                  <a:cubicBezTo>
                    <a:pt x="51807" y="82168"/>
                    <a:pt x="51930" y="75575"/>
                    <a:pt x="51930" y="75046"/>
                  </a:cubicBezTo>
                  <a:cubicBezTo>
                    <a:pt x="51930" y="74558"/>
                    <a:pt x="55999" y="42366"/>
                    <a:pt x="55755" y="32924"/>
                  </a:cubicBezTo>
                  <a:cubicBezTo>
                    <a:pt x="55470" y="23483"/>
                    <a:pt x="56243" y="18355"/>
                    <a:pt x="54046" y="13634"/>
                  </a:cubicBezTo>
                  <a:cubicBezTo>
                    <a:pt x="51807" y="8913"/>
                    <a:pt x="46151" y="5250"/>
                    <a:pt x="38662" y="2768"/>
                  </a:cubicBezTo>
                  <a:cubicBezTo>
                    <a:pt x="31174" y="245"/>
                    <a:pt x="27796" y="0"/>
                    <a:pt x="27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3"/>
            <p:cNvSpPr/>
            <p:nvPr/>
          </p:nvSpPr>
          <p:spPr>
            <a:xfrm>
              <a:off x="1631675" y="2921075"/>
              <a:ext cx="1264675" cy="2293325"/>
            </a:xfrm>
            <a:custGeom>
              <a:avLst/>
              <a:gdLst/>
              <a:ahLst/>
              <a:cxnLst/>
              <a:rect l="l" t="t" r="r" b="b"/>
              <a:pathLst>
                <a:path w="50587" h="91733" extrusionOk="0">
                  <a:moveTo>
                    <a:pt x="24744" y="1"/>
                  </a:moveTo>
                  <a:cubicBezTo>
                    <a:pt x="21976" y="1913"/>
                    <a:pt x="16604" y="5698"/>
                    <a:pt x="12331" y="9035"/>
                  </a:cubicBezTo>
                  <a:cubicBezTo>
                    <a:pt x="9401" y="11355"/>
                    <a:pt x="7814" y="14652"/>
                    <a:pt x="6959" y="18233"/>
                  </a:cubicBezTo>
                  <a:cubicBezTo>
                    <a:pt x="6064" y="21855"/>
                    <a:pt x="5901" y="25721"/>
                    <a:pt x="5779" y="29140"/>
                  </a:cubicBezTo>
                  <a:cubicBezTo>
                    <a:pt x="5698" y="31704"/>
                    <a:pt x="5006" y="39273"/>
                    <a:pt x="4110" y="48023"/>
                  </a:cubicBezTo>
                  <a:cubicBezTo>
                    <a:pt x="3256" y="56773"/>
                    <a:pt x="2198" y="66703"/>
                    <a:pt x="1343" y="73947"/>
                  </a:cubicBezTo>
                  <a:cubicBezTo>
                    <a:pt x="814" y="78790"/>
                    <a:pt x="326" y="82412"/>
                    <a:pt x="41" y="83755"/>
                  </a:cubicBezTo>
                  <a:cubicBezTo>
                    <a:pt x="0" y="84000"/>
                    <a:pt x="0" y="84244"/>
                    <a:pt x="0" y="84447"/>
                  </a:cubicBezTo>
                  <a:cubicBezTo>
                    <a:pt x="0" y="85505"/>
                    <a:pt x="448" y="86319"/>
                    <a:pt x="1384" y="87093"/>
                  </a:cubicBezTo>
                  <a:cubicBezTo>
                    <a:pt x="2279" y="87825"/>
                    <a:pt x="3622" y="88436"/>
                    <a:pt x="5250" y="88965"/>
                  </a:cubicBezTo>
                  <a:cubicBezTo>
                    <a:pt x="8506" y="89982"/>
                    <a:pt x="12860" y="90633"/>
                    <a:pt x="17174" y="91244"/>
                  </a:cubicBezTo>
                  <a:cubicBezTo>
                    <a:pt x="19494" y="91569"/>
                    <a:pt x="21976" y="91732"/>
                    <a:pt x="24459" y="91732"/>
                  </a:cubicBezTo>
                  <a:lnTo>
                    <a:pt x="24744" y="91732"/>
                  </a:lnTo>
                  <a:lnTo>
                    <a:pt x="50587" y="70529"/>
                  </a:lnTo>
                  <a:cubicBezTo>
                    <a:pt x="50587" y="70529"/>
                    <a:pt x="50587" y="70529"/>
                    <a:pt x="50587" y="70488"/>
                  </a:cubicBezTo>
                  <a:cubicBezTo>
                    <a:pt x="47738" y="64913"/>
                    <a:pt x="44848" y="59174"/>
                    <a:pt x="42569" y="54616"/>
                  </a:cubicBezTo>
                  <a:cubicBezTo>
                    <a:pt x="42569" y="54779"/>
                    <a:pt x="42447" y="54901"/>
                    <a:pt x="42284" y="54901"/>
                  </a:cubicBezTo>
                  <a:cubicBezTo>
                    <a:pt x="40941" y="55186"/>
                    <a:pt x="39558" y="55267"/>
                    <a:pt x="38255" y="55267"/>
                  </a:cubicBezTo>
                  <a:cubicBezTo>
                    <a:pt x="33494" y="55267"/>
                    <a:pt x="29465" y="53924"/>
                    <a:pt x="29465" y="53884"/>
                  </a:cubicBezTo>
                  <a:cubicBezTo>
                    <a:pt x="29302" y="53843"/>
                    <a:pt x="29180" y="53640"/>
                    <a:pt x="29261" y="53477"/>
                  </a:cubicBezTo>
                  <a:cubicBezTo>
                    <a:pt x="29302" y="53314"/>
                    <a:pt x="29424" y="53233"/>
                    <a:pt x="29587" y="53233"/>
                  </a:cubicBezTo>
                  <a:cubicBezTo>
                    <a:pt x="29587" y="53233"/>
                    <a:pt x="29628" y="53233"/>
                    <a:pt x="29668" y="53273"/>
                  </a:cubicBezTo>
                  <a:cubicBezTo>
                    <a:pt x="29668" y="53273"/>
                    <a:pt x="29750" y="53273"/>
                    <a:pt x="29872" y="53314"/>
                  </a:cubicBezTo>
                  <a:cubicBezTo>
                    <a:pt x="29953" y="53355"/>
                    <a:pt x="30157" y="53395"/>
                    <a:pt x="30360" y="53477"/>
                  </a:cubicBezTo>
                  <a:cubicBezTo>
                    <a:pt x="30808" y="53599"/>
                    <a:pt x="31418" y="53762"/>
                    <a:pt x="32232" y="53924"/>
                  </a:cubicBezTo>
                  <a:cubicBezTo>
                    <a:pt x="33779" y="54291"/>
                    <a:pt x="35936" y="54616"/>
                    <a:pt x="38255" y="54616"/>
                  </a:cubicBezTo>
                  <a:cubicBezTo>
                    <a:pt x="39517" y="54616"/>
                    <a:pt x="40860" y="54494"/>
                    <a:pt x="42162" y="54250"/>
                  </a:cubicBezTo>
                  <a:lnTo>
                    <a:pt x="42244" y="54250"/>
                  </a:lnTo>
                  <a:cubicBezTo>
                    <a:pt x="42284" y="54250"/>
                    <a:pt x="42366" y="54250"/>
                    <a:pt x="42406" y="54291"/>
                  </a:cubicBezTo>
                  <a:cubicBezTo>
                    <a:pt x="42162" y="53843"/>
                    <a:pt x="41959" y="53355"/>
                    <a:pt x="41715" y="52907"/>
                  </a:cubicBezTo>
                  <a:lnTo>
                    <a:pt x="41633" y="52907"/>
                  </a:lnTo>
                  <a:cubicBezTo>
                    <a:pt x="41552" y="52907"/>
                    <a:pt x="41470" y="52907"/>
                    <a:pt x="41430" y="52866"/>
                  </a:cubicBezTo>
                  <a:cubicBezTo>
                    <a:pt x="35366" y="48186"/>
                    <a:pt x="34104" y="45337"/>
                    <a:pt x="34064" y="45297"/>
                  </a:cubicBezTo>
                  <a:cubicBezTo>
                    <a:pt x="34023" y="45093"/>
                    <a:pt x="34104" y="44890"/>
                    <a:pt x="34267" y="44849"/>
                  </a:cubicBezTo>
                  <a:cubicBezTo>
                    <a:pt x="34308" y="44808"/>
                    <a:pt x="34348" y="44808"/>
                    <a:pt x="34389" y="44808"/>
                  </a:cubicBezTo>
                  <a:cubicBezTo>
                    <a:pt x="34511" y="44808"/>
                    <a:pt x="34633" y="44890"/>
                    <a:pt x="34715" y="45012"/>
                  </a:cubicBezTo>
                  <a:lnTo>
                    <a:pt x="34715" y="45052"/>
                  </a:lnTo>
                  <a:lnTo>
                    <a:pt x="34755" y="45134"/>
                  </a:lnTo>
                  <a:cubicBezTo>
                    <a:pt x="34796" y="45215"/>
                    <a:pt x="34877" y="45337"/>
                    <a:pt x="34959" y="45459"/>
                  </a:cubicBezTo>
                  <a:cubicBezTo>
                    <a:pt x="35162" y="45785"/>
                    <a:pt x="35488" y="46273"/>
                    <a:pt x="36017" y="46924"/>
                  </a:cubicBezTo>
                  <a:cubicBezTo>
                    <a:pt x="36953" y="48064"/>
                    <a:pt x="38540" y="49733"/>
                    <a:pt x="41145" y="51767"/>
                  </a:cubicBezTo>
                  <a:cubicBezTo>
                    <a:pt x="39313" y="48064"/>
                    <a:pt x="38093" y="45581"/>
                    <a:pt x="37970" y="45256"/>
                  </a:cubicBezTo>
                  <a:cubicBezTo>
                    <a:pt x="37686" y="44320"/>
                    <a:pt x="36872" y="41145"/>
                    <a:pt x="36872" y="37930"/>
                  </a:cubicBezTo>
                  <a:cubicBezTo>
                    <a:pt x="36872" y="36709"/>
                    <a:pt x="36994" y="35489"/>
                    <a:pt x="37319" y="34349"/>
                  </a:cubicBezTo>
                  <a:cubicBezTo>
                    <a:pt x="38499" y="30442"/>
                    <a:pt x="42203" y="25436"/>
                    <a:pt x="42203" y="25436"/>
                  </a:cubicBezTo>
                  <a:lnTo>
                    <a:pt x="47494" y="15832"/>
                  </a:lnTo>
                  <a:cubicBezTo>
                    <a:pt x="44685" y="11233"/>
                    <a:pt x="39029" y="4844"/>
                    <a:pt x="39029" y="4844"/>
                  </a:cubicBezTo>
                  <a:cubicBezTo>
                    <a:pt x="39029" y="4844"/>
                    <a:pt x="39558" y="4681"/>
                    <a:pt x="39720" y="4314"/>
                  </a:cubicBezTo>
                  <a:cubicBezTo>
                    <a:pt x="34877" y="2483"/>
                    <a:pt x="26901" y="489"/>
                    <a:pt x="24744"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3"/>
            <p:cNvSpPr/>
            <p:nvPr/>
          </p:nvSpPr>
          <p:spPr>
            <a:xfrm>
              <a:off x="2061025" y="3553925"/>
              <a:ext cx="189250" cy="494225"/>
            </a:xfrm>
            <a:custGeom>
              <a:avLst/>
              <a:gdLst/>
              <a:ahLst/>
              <a:cxnLst/>
              <a:rect l="l" t="t" r="r" b="b"/>
              <a:pathLst>
                <a:path w="7570" h="19769" extrusionOk="0">
                  <a:moveTo>
                    <a:pt x="326" y="0"/>
                  </a:moveTo>
                  <a:cubicBezTo>
                    <a:pt x="122" y="41"/>
                    <a:pt x="0" y="204"/>
                    <a:pt x="0" y="367"/>
                  </a:cubicBezTo>
                  <a:cubicBezTo>
                    <a:pt x="0" y="407"/>
                    <a:pt x="1221" y="12087"/>
                    <a:pt x="6919" y="19616"/>
                  </a:cubicBezTo>
                  <a:cubicBezTo>
                    <a:pt x="6968" y="19715"/>
                    <a:pt x="7077" y="19769"/>
                    <a:pt x="7182" y="19769"/>
                  </a:cubicBezTo>
                  <a:cubicBezTo>
                    <a:pt x="7251" y="19769"/>
                    <a:pt x="7318" y="19746"/>
                    <a:pt x="7366" y="19698"/>
                  </a:cubicBezTo>
                  <a:cubicBezTo>
                    <a:pt x="7529" y="19576"/>
                    <a:pt x="7570" y="19372"/>
                    <a:pt x="7448" y="19209"/>
                  </a:cubicBezTo>
                  <a:cubicBezTo>
                    <a:pt x="4680" y="15587"/>
                    <a:pt x="2971" y="10826"/>
                    <a:pt x="1994" y="7000"/>
                  </a:cubicBezTo>
                  <a:cubicBezTo>
                    <a:pt x="1465" y="5087"/>
                    <a:pt x="1140" y="3419"/>
                    <a:pt x="936" y="2239"/>
                  </a:cubicBezTo>
                  <a:cubicBezTo>
                    <a:pt x="855" y="1628"/>
                    <a:pt x="773" y="1140"/>
                    <a:pt x="733" y="814"/>
                  </a:cubicBezTo>
                  <a:cubicBezTo>
                    <a:pt x="692" y="489"/>
                    <a:pt x="692" y="326"/>
                    <a:pt x="692" y="326"/>
                  </a:cubicBezTo>
                  <a:cubicBezTo>
                    <a:pt x="651" y="122"/>
                    <a:pt x="489"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3"/>
            <p:cNvSpPr/>
            <p:nvPr/>
          </p:nvSpPr>
          <p:spPr>
            <a:xfrm>
              <a:off x="2482225" y="4041475"/>
              <a:ext cx="199450" cy="202600"/>
            </a:xfrm>
            <a:custGeom>
              <a:avLst/>
              <a:gdLst/>
              <a:ahLst/>
              <a:cxnLst/>
              <a:rect l="l" t="t" r="r" b="b"/>
              <a:pathLst>
                <a:path w="7978" h="8104" extrusionOk="0">
                  <a:moveTo>
                    <a:pt x="381" y="1"/>
                  </a:moveTo>
                  <a:cubicBezTo>
                    <a:pt x="335" y="1"/>
                    <a:pt x="289" y="11"/>
                    <a:pt x="245" y="33"/>
                  </a:cubicBezTo>
                  <a:cubicBezTo>
                    <a:pt x="82" y="74"/>
                    <a:pt x="1" y="277"/>
                    <a:pt x="42" y="481"/>
                  </a:cubicBezTo>
                  <a:cubicBezTo>
                    <a:pt x="82" y="521"/>
                    <a:pt x="1344" y="3370"/>
                    <a:pt x="7408" y="8050"/>
                  </a:cubicBezTo>
                  <a:cubicBezTo>
                    <a:pt x="7458" y="8084"/>
                    <a:pt x="7530" y="8104"/>
                    <a:pt x="7602" y="8104"/>
                  </a:cubicBezTo>
                  <a:cubicBezTo>
                    <a:pt x="7704" y="8104"/>
                    <a:pt x="7808" y="8064"/>
                    <a:pt x="7855" y="7969"/>
                  </a:cubicBezTo>
                  <a:cubicBezTo>
                    <a:pt x="7977" y="7806"/>
                    <a:pt x="7937" y="7603"/>
                    <a:pt x="7815" y="7481"/>
                  </a:cubicBezTo>
                  <a:cubicBezTo>
                    <a:pt x="4803" y="5201"/>
                    <a:pt x="3012" y="3370"/>
                    <a:pt x="1995" y="2108"/>
                  </a:cubicBezTo>
                  <a:cubicBezTo>
                    <a:pt x="1466" y="1457"/>
                    <a:pt x="1140" y="969"/>
                    <a:pt x="937" y="643"/>
                  </a:cubicBezTo>
                  <a:cubicBezTo>
                    <a:pt x="855" y="521"/>
                    <a:pt x="774" y="399"/>
                    <a:pt x="733" y="318"/>
                  </a:cubicBezTo>
                  <a:lnTo>
                    <a:pt x="693" y="236"/>
                  </a:lnTo>
                  <a:lnTo>
                    <a:pt x="693" y="196"/>
                  </a:lnTo>
                  <a:cubicBezTo>
                    <a:pt x="633" y="77"/>
                    <a:pt x="508"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3"/>
            <p:cNvSpPr/>
            <p:nvPr/>
          </p:nvSpPr>
          <p:spPr>
            <a:xfrm>
              <a:off x="2361150" y="4252250"/>
              <a:ext cx="335775" cy="50525"/>
            </a:xfrm>
            <a:custGeom>
              <a:avLst/>
              <a:gdLst/>
              <a:ahLst/>
              <a:cxnLst/>
              <a:rect l="l" t="t" r="r" b="b"/>
              <a:pathLst>
                <a:path w="13431" h="2021" extrusionOk="0">
                  <a:moveTo>
                    <a:pt x="378" y="0"/>
                  </a:moveTo>
                  <a:cubicBezTo>
                    <a:pt x="245" y="0"/>
                    <a:pt x="114" y="103"/>
                    <a:pt x="82" y="230"/>
                  </a:cubicBezTo>
                  <a:cubicBezTo>
                    <a:pt x="1" y="393"/>
                    <a:pt x="123" y="596"/>
                    <a:pt x="286" y="637"/>
                  </a:cubicBezTo>
                  <a:cubicBezTo>
                    <a:pt x="286" y="677"/>
                    <a:pt x="4315" y="2020"/>
                    <a:pt x="9076" y="2020"/>
                  </a:cubicBezTo>
                  <a:cubicBezTo>
                    <a:pt x="10379" y="2020"/>
                    <a:pt x="11762" y="1939"/>
                    <a:pt x="13105" y="1654"/>
                  </a:cubicBezTo>
                  <a:cubicBezTo>
                    <a:pt x="13309" y="1654"/>
                    <a:pt x="13431" y="1451"/>
                    <a:pt x="13390" y="1288"/>
                  </a:cubicBezTo>
                  <a:cubicBezTo>
                    <a:pt x="13355" y="1111"/>
                    <a:pt x="13227" y="995"/>
                    <a:pt x="13060" y="995"/>
                  </a:cubicBezTo>
                  <a:cubicBezTo>
                    <a:pt x="13035" y="995"/>
                    <a:pt x="13010" y="998"/>
                    <a:pt x="12983" y="1003"/>
                  </a:cubicBezTo>
                  <a:cubicBezTo>
                    <a:pt x="11681" y="1247"/>
                    <a:pt x="10338" y="1369"/>
                    <a:pt x="9076" y="1369"/>
                  </a:cubicBezTo>
                  <a:cubicBezTo>
                    <a:pt x="6757" y="1369"/>
                    <a:pt x="4600" y="1044"/>
                    <a:pt x="3053" y="677"/>
                  </a:cubicBezTo>
                  <a:cubicBezTo>
                    <a:pt x="2239" y="515"/>
                    <a:pt x="1629" y="352"/>
                    <a:pt x="1181" y="230"/>
                  </a:cubicBezTo>
                  <a:cubicBezTo>
                    <a:pt x="978" y="148"/>
                    <a:pt x="774" y="108"/>
                    <a:pt x="693" y="67"/>
                  </a:cubicBezTo>
                  <a:cubicBezTo>
                    <a:pt x="571" y="26"/>
                    <a:pt x="489" y="26"/>
                    <a:pt x="489" y="26"/>
                  </a:cubicBezTo>
                  <a:cubicBezTo>
                    <a:pt x="454" y="8"/>
                    <a:pt x="416"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3"/>
            <p:cNvSpPr/>
            <p:nvPr/>
          </p:nvSpPr>
          <p:spPr>
            <a:xfrm>
              <a:off x="2311300" y="4874800"/>
              <a:ext cx="481275" cy="353625"/>
            </a:xfrm>
            <a:custGeom>
              <a:avLst/>
              <a:gdLst/>
              <a:ahLst/>
              <a:cxnLst/>
              <a:rect l="l" t="t" r="r" b="b"/>
              <a:pathLst>
                <a:path w="19251" h="14145" extrusionOk="0">
                  <a:moveTo>
                    <a:pt x="18884" y="1"/>
                  </a:moveTo>
                  <a:cubicBezTo>
                    <a:pt x="18777" y="1"/>
                    <a:pt x="18673" y="54"/>
                    <a:pt x="18599" y="153"/>
                  </a:cubicBezTo>
                  <a:cubicBezTo>
                    <a:pt x="16035" y="3409"/>
                    <a:pt x="11437" y="6746"/>
                    <a:pt x="7489" y="9269"/>
                  </a:cubicBezTo>
                  <a:cubicBezTo>
                    <a:pt x="5495" y="10531"/>
                    <a:pt x="3663" y="11589"/>
                    <a:pt x="2361" y="12322"/>
                  </a:cubicBezTo>
                  <a:cubicBezTo>
                    <a:pt x="1710" y="12728"/>
                    <a:pt x="1181" y="13013"/>
                    <a:pt x="815" y="13217"/>
                  </a:cubicBezTo>
                  <a:cubicBezTo>
                    <a:pt x="408" y="13380"/>
                    <a:pt x="204" y="13502"/>
                    <a:pt x="204" y="13502"/>
                  </a:cubicBezTo>
                  <a:cubicBezTo>
                    <a:pt x="41" y="13583"/>
                    <a:pt x="1" y="13787"/>
                    <a:pt x="82" y="13949"/>
                  </a:cubicBezTo>
                  <a:cubicBezTo>
                    <a:pt x="142" y="14069"/>
                    <a:pt x="267" y="14144"/>
                    <a:pt x="393" y="14144"/>
                  </a:cubicBezTo>
                  <a:cubicBezTo>
                    <a:pt x="440" y="14144"/>
                    <a:pt x="486" y="14134"/>
                    <a:pt x="530" y="14112"/>
                  </a:cubicBezTo>
                  <a:cubicBezTo>
                    <a:pt x="530" y="14112"/>
                    <a:pt x="3867" y="12403"/>
                    <a:pt x="7855" y="9839"/>
                  </a:cubicBezTo>
                  <a:cubicBezTo>
                    <a:pt x="11844" y="7316"/>
                    <a:pt x="16442" y="3938"/>
                    <a:pt x="19128" y="560"/>
                  </a:cubicBezTo>
                  <a:cubicBezTo>
                    <a:pt x="19250" y="397"/>
                    <a:pt x="19210" y="194"/>
                    <a:pt x="19088" y="72"/>
                  </a:cubicBezTo>
                  <a:cubicBezTo>
                    <a:pt x="19023" y="23"/>
                    <a:pt x="18953" y="1"/>
                    <a:pt x="18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3"/>
            <p:cNvSpPr/>
            <p:nvPr/>
          </p:nvSpPr>
          <p:spPr>
            <a:xfrm>
              <a:off x="1614375" y="2872825"/>
              <a:ext cx="1385750" cy="2358850"/>
            </a:xfrm>
            <a:custGeom>
              <a:avLst/>
              <a:gdLst/>
              <a:ahLst/>
              <a:cxnLst/>
              <a:rect l="l" t="t" r="r" b="b"/>
              <a:pathLst>
                <a:path w="55430" h="94354" extrusionOk="0">
                  <a:moveTo>
                    <a:pt x="27219" y="694"/>
                  </a:moveTo>
                  <a:cubicBezTo>
                    <a:pt x="27233" y="699"/>
                    <a:pt x="27249" y="704"/>
                    <a:pt x="27267" y="710"/>
                  </a:cubicBezTo>
                  <a:cubicBezTo>
                    <a:pt x="28000" y="791"/>
                    <a:pt x="31378" y="1239"/>
                    <a:pt x="37930" y="3396"/>
                  </a:cubicBezTo>
                  <a:cubicBezTo>
                    <a:pt x="45337" y="5878"/>
                    <a:pt x="50912" y="9541"/>
                    <a:pt x="53069" y="14140"/>
                  </a:cubicBezTo>
                  <a:cubicBezTo>
                    <a:pt x="54575" y="17355"/>
                    <a:pt x="54697" y="20773"/>
                    <a:pt x="54697" y="25779"/>
                  </a:cubicBezTo>
                  <a:cubicBezTo>
                    <a:pt x="54697" y="26430"/>
                    <a:pt x="54697" y="27081"/>
                    <a:pt x="54697" y="27773"/>
                  </a:cubicBezTo>
                  <a:cubicBezTo>
                    <a:pt x="54697" y="29442"/>
                    <a:pt x="54697" y="31273"/>
                    <a:pt x="54738" y="33267"/>
                  </a:cubicBezTo>
                  <a:cubicBezTo>
                    <a:pt x="54738" y="33593"/>
                    <a:pt x="54738" y="33878"/>
                    <a:pt x="54738" y="34244"/>
                  </a:cubicBezTo>
                  <a:cubicBezTo>
                    <a:pt x="54778" y="39413"/>
                    <a:pt x="53802" y="49587"/>
                    <a:pt x="52866" y="58500"/>
                  </a:cubicBezTo>
                  <a:cubicBezTo>
                    <a:pt x="52377" y="62976"/>
                    <a:pt x="51889" y="67128"/>
                    <a:pt x="51523" y="70180"/>
                  </a:cubicBezTo>
                  <a:cubicBezTo>
                    <a:pt x="51360" y="71726"/>
                    <a:pt x="51197" y="72988"/>
                    <a:pt x="51116" y="73883"/>
                  </a:cubicBezTo>
                  <a:cubicBezTo>
                    <a:pt x="51034" y="74331"/>
                    <a:pt x="50994" y="74697"/>
                    <a:pt x="50994" y="74941"/>
                  </a:cubicBezTo>
                  <a:cubicBezTo>
                    <a:pt x="50953" y="75063"/>
                    <a:pt x="50953" y="75145"/>
                    <a:pt x="50953" y="75226"/>
                  </a:cubicBezTo>
                  <a:cubicBezTo>
                    <a:pt x="50953" y="75308"/>
                    <a:pt x="50953" y="75348"/>
                    <a:pt x="50953" y="75389"/>
                  </a:cubicBezTo>
                  <a:cubicBezTo>
                    <a:pt x="50953" y="75918"/>
                    <a:pt x="50790" y="82470"/>
                    <a:pt x="50790" y="85401"/>
                  </a:cubicBezTo>
                  <a:cubicBezTo>
                    <a:pt x="50790" y="86092"/>
                    <a:pt x="50709" y="86540"/>
                    <a:pt x="50546" y="86906"/>
                  </a:cubicBezTo>
                  <a:cubicBezTo>
                    <a:pt x="50424" y="87191"/>
                    <a:pt x="50220" y="87435"/>
                    <a:pt x="49936" y="87639"/>
                  </a:cubicBezTo>
                  <a:cubicBezTo>
                    <a:pt x="49040" y="88371"/>
                    <a:pt x="47250" y="88982"/>
                    <a:pt x="44034" y="90447"/>
                  </a:cubicBezTo>
                  <a:cubicBezTo>
                    <a:pt x="39924" y="92360"/>
                    <a:pt x="32436" y="93662"/>
                    <a:pt x="25151" y="93662"/>
                  </a:cubicBezTo>
                  <a:cubicBezTo>
                    <a:pt x="22668" y="93662"/>
                    <a:pt x="20186" y="93499"/>
                    <a:pt x="17866" y="93174"/>
                  </a:cubicBezTo>
                  <a:cubicBezTo>
                    <a:pt x="13552" y="92563"/>
                    <a:pt x="9198" y="91912"/>
                    <a:pt x="5942" y="90895"/>
                  </a:cubicBezTo>
                  <a:cubicBezTo>
                    <a:pt x="4314" y="90366"/>
                    <a:pt x="2971" y="89755"/>
                    <a:pt x="2076" y="89023"/>
                  </a:cubicBezTo>
                  <a:cubicBezTo>
                    <a:pt x="1140" y="88249"/>
                    <a:pt x="692" y="87435"/>
                    <a:pt x="692" y="86377"/>
                  </a:cubicBezTo>
                  <a:cubicBezTo>
                    <a:pt x="692" y="86174"/>
                    <a:pt x="692" y="85930"/>
                    <a:pt x="733" y="85685"/>
                  </a:cubicBezTo>
                  <a:cubicBezTo>
                    <a:pt x="1018" y="84342"/>
                    <a:pt x="1506" y="80720"/>
                    <a:pt x="2035" y="75877"/>
                  </a:cubicBezTo>
                  <a:cubicBezTo>
                    <a:pt x="2890" y="68633"/>
                    <a:pt x="3948" y="58703"/>
                    <a:pt x="4802" y="49953"/>
                  </a:cubicBezTo>
                  <a:cubicBezTo>
                    <a:pt x="5698" y="41203"/>
                    <a:pt x="6390" y="33634"/>
                    <a:pt x="6471" y="31070"/>
                  </a:cubicBezTo>
                  <a:cubicBezTo>
                    <a:pt x="6593" y="27651"/>
                    <a:pt x="6756" y="23785"/>
                    <a:pt x="7651" y="20163"/>
                  </a:cubicBezTo>
                  <a:cubicBezTo>
                    <a:pt x="8506" y="16582"/>
                    <a:pt x="10093" y="13285"/>
                    <a:pt x="13023" y="10965"/>
                  </a:cubicBezTo>
                  <a:cubicBezTo>
                    <a:pt x="18192" y="6936"/>
                    <a:pt x="24988" y="2215"/>
                    <a:pt x="26860" y="954"/>
                  </a:cubicBezTo>
                  <a:cubicBezTo>
                    <a:pt x="27021" y="839"/>
                    <a:pt x="27143" y="750"/>
                    <a:pt x="27219" y="694"/>
                  </a:cubicBezTo>
                  <a:close/>
                  <a:moveTo>
                    <a:pt x="27075" y="1"/>
                  </a:moveTo>
                  <a:cubicBezTo>
                    <a:pt x="27020" y="1"/>
                    <a:pt x="26970" y="30"/>
                    <a:pt x="26942" y="59"/>
                  </a:cubicBezTo>
                  <a:cubicBezTo>
                    <a:pt x="26942" y="59"/>
                    <a:pt x="26779" y="181"/>
                    <a:pt x="26453" y="384"/>
                  </a:cubicBezTo>
                  <a:cubicBezTo>
                    <a:pt x="24622" y="1646"/>
                    <a:pt x="17785" y="6367"/>
                    <a:pt x="12616" y="10436"/>
                  </a:cubicBezTo>
                  <a:cubicBezTo>
                    <a:pt x="9523" y="12878"/>
                    <a:pt x="7895" y="16337"/>
                    <a:pt x="7000" y="20000"/>
                  </a:cubicBezTo>
                  <a:cubicBezTo>
                    <a:pt x="6105" y="23704"/>
                    <a:pt x="5942" y="27611"/>
                    <a:pt x="5779" y="31029"/>
                  </a:cubicBezTo>
                  <a:cubicBezTo>
                    <a:pt x="5657" y="34407"/>
                    <a:pt x="4477" y="46779"/>
                    <a:pt x="3215" y="58866"/>
                  </a:cubicBezTo>
                  <a:cubicBezTo>
                    <a:pt x="2605" y="64930"/>
                    <a:pt x="1954" y="70953"/>
                    <a:pt x="1384" y="75796"/>
                  </a:cubicBezTo>
                  <a:cubicBezTo>
                    <a:pt x="814" y="80598"/>
                    <a:pt x="326" y="84261"/>
                    <a:pt x="82" y="85563"/>
                  </a:cubicBezTo>
                  <a:cubicBezTo>
                    <a:pt x="41" y="85848"/>
                    <a:pt x="0" y="86133"/>
                    <a:pt x="0" y="86377"/>
                  </a:cubicBezTo>
                  <a:cubicBezTo>
                    <a:pt x="0" y="87680"/>
                    <a:pt x="611" y="88697"/>
                    <a:pt x="1628" y="89552"/>
                  </a:cubicBezTo>
                  <a:cubicBezTo>
                    <a:pt x="3175" y="90773"/>
                    <a:pt x="5576" y="91587"/>
                    <a:pt x="8425" y="92278"/>
                  </a:cubicBezTo>
                  <a:cubicBezTo>
                    <a:pt x="11273" y="92930"/>
                    <a:pt x="14529" y="93377"/>
                    <a:pt x="17744" y="93866"/>
                  </a:cubicBezTo>
                  <a:cubicBezTo>
                    <a:pt x="20105" y="94191"/>
                    <a:pt x="22628" y="94354"/>
                    <a:pt x="25151" y="94354"/>
                  </a:cubicBezTo>
                  <a:cubicBezTo>
                    <a:pt x="32517" y="94354"/>
                    <a:pt x="40046" y="93052"/>
                    <a:pt x="44319" y="91058"/>
                  </a:cubicBezTo>
                  <a:cubicBezTo>
                    <a:pt x="47127" y="89755"/>
                    <a:pt x="48877" y="89145"/>
                    <a:pt x="49976" y="88453"/>
                  </a:cubicBezTo>
                  <a:cubicBezTo>
                    <a:pt x="50505" y="88127"/>
                    <a:pt x="50912" y="87720"/>
                    <a:pt x="51156" y="87232"/>
                  </a:cubicBezTo>
                  <a:cubicBezTo>
                    <a:pt x="51401" y="86703"/>
                    <a:pt x="51482" y="86133"/>
                    <a:pt x="51482" y="85401"/>
                  </a:cubicBezTo>
                  <a:cubicBezTo>
                    <a:pt x="51482" y="82568"/>
                    <a:pt x="51599" y="76216"/>
                    <a:pt x="51604" y="75430"/>
                  </a:cubicBezTo>
                  <a:lnTo>
                    <a:pt x="51604" y="75430"/>
                  </a:lnTo>
                  <a:lnTo>
                    <a:pt x="51604" y="75430"/>
                  </a:lnTo>
                  <a:cubicBezTo>
                    <a:pt x="51604" y="75389"/>
                    <a:pt x="51645" y="75226"/>
                    <a:pt x="51645" y="74982"/>
                  </a:cubicBezTo>
                  <a:cubicBezTo>
                    <a:pt x="51889" y="72988"/>
                    <a:pt x="52825" y="65255"/>
                    <a:pt x="53720" y="56790"/>
                  </a:cubicBezTo>
                  <a:cubicBezTo>
                    <a:pt x="54616" y="48325"/>
                    <a:pt x="55430" y="39169"/>
                    <a:pt x="55430" y="34244"/>
                  </a:cubicBezTo>
                  <a:cubicBezTo>
                    <a:pt x="55430" y="33878"/>
                    <a:pt x="55430" y="33552"/>
                    <a:pt x="55430" y="33267"/>
                  </a:cubicBezTo>
                  <a:cubicBezTo>
                    <a:pt x="55348" y="31273"/>
                    <a:pt x="55348" y="29442"/>
                    <a:pt x="55348" y="27773"/>
                  </a:cubicBezTo>
                  <a:cubicBezTo>
                    <a:pt x="55348" y="27081"/>
                    <a:pt x="55348" y="26430"/>
                    <a:pt x="55348" y="25779"/>
                  </a:cubicBezTo>
                  <a:cubicBezTo>
                    <a:pt x="55348" y="20773"/>
                    <a:pt x="55267" y="17233"/>
                    <a:pt x="53680" y="13855"/>
                  </a:cubicBezTo>
                  <a:cubicBezTo>
                    <a:pt x="51360" y="8971"/>
                    <a:pt x="45662" y="5268"/>
                    <a:pt x="38133" y="2785"/>
                  </a:cubicBezTo>
                  <a:cubicBezTo>
                    <a:pt x="30645" y="262"/>
                    <a:pt x="27186" y="18"/>
                    <a:pt x="27145" y="18"/>
                  </a:cubicBezTo>
                  <a:cubicBezTo>
                    <a:pt x="27121" y="6"/>
                    <a:pt x="27097" y="1"/>
                    <a:pt x="270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3"/>
            <p:cNvSpPr/>
            <p:nvPr/>
          </p:nvSpPr>
          <p:spPr>
            <a:xfrm>
              <a:off x="2237025" y="2767550"/>
              <a:ext cx="724450" cy="471000"/>
            </a:xfrm>
            <a:custGeom>
              <a:avLst/>
              <a:gdLst/>
              <a:ahLst/>
              <a:cxnLst/>
              <a:rect l="l" t="t" r="r" b="b"/>
              <a:pathLst>
                <a:path w="28978" h="18840" extrusionOk="0">
                  <a:moveTo>
                    <a:pt x="4563" y="0"/>
                  </a:moveTo>
                  <a:cubicBezTo>
                    <a:pt x="3887" y="0"/>
                    <a:pt x="3541" y="78"/>
                    <a:pt x="3541" y="78"/>
                  </a:cubicBezTo>
                  <a:lnTo>
                    <a:pt x="1" y="5979"/>
                  </a:lnTo>
                  <a:cubicBezTo>
                    <a:pt x="1" y="5979"/>
                    <a:pt x="10623" y="8502"/>
                    <a:pt x="16117" y="10700"/>
                  </a:cubicBezTo>
                  <a:cubicBezTo>
                    <a:pt x="21652" y="12938"/>
                    <a:pt x="28977" y="18839"/>
                    <a:pt x="28977" y="18839"/>
                  </a:cubicBezTo>
                  <a:cubicBezTo>
                    <a:pt x="28977" y="18839"/>
                    <a:pt x="27797" y="12165"/>
                    <a:pt x="26780" y="10455"/>
                  </a:cubicBezTo>
                  <a:cubicBezTo>
                    <a:pt x="25721" y="8746"/>
                    <a:pt x="14815" y="2967"/>
                    <a:pt x="10379" y="1258"/>
                  </a:cubicBezTo>
                  <a:cubicBezTo>
                    <a:pt x="7614" y="202"/>
                    <a:pt x="5656" y="0"/>
                    <a:pt x="4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3"/>
            <p:cNvSpPr/>
            <p:nvPr/>
          </p:nvSpPr>
          <p:spPr>
            <a:xfrm>
              <a:off x="2237025" y="2767450"/>
              <a:ext cx="532150" cy="315425"/>
            </a:xfrm>
            <a:custGeom>
              <a:avLst/>
              <a:gdLst/>
              <a:ahLst/>
              <a:cxnLst/>
              <a:rect l="l" t="t" r="r" b="b"/>
              <a:pathLst>
                <a:path w="21286" h="12617" extrusionOk="0">
                  <a:moveTo>
                    <a:pt x="4559" y="0"/>
                  </a:moveTo>
                  <a:cubicBezTo>
                    <a:pt x="3867" y="0"/>
                    <a:pt x="3541" y="82"/>
                    <a:pt x="3541" y="82"/>
                  </a:cubicBezTo>
                  <a:lnTo>
                    <a:pt x="1" y="5983"/>
                  </a:lnTo>
                  <a:cubicBezTo>
                    <a:pt x="1" y="5983"/>
                    <a:pt x="204" y="6023"/>
                    <a:pt x="530" y="6146"/>
                  </a:cubicBezTo>
                  <a:cubicBezTo>
                    <a:pt x="2768" y="6675"/>
                    <a:pt x="11355" y="8791"/>
                    <a:pt x="16117" y="10704"/>
                  </a:cubicBezTo>
                  <a:cubicBezTo>
                    <a:pt x="16158" y="10704"/>
                    <a:pt x="16158" y="10744"/>
                    <a:pt x="16158" y="10744"/>
                  </a:cubicBezTo>
                  <a:cubicBezTo>
                    <a:pt x="17256" y="11192"/>
                    <a:pt x="18477" y="11802"/>
                    <a:pt x="19658" y="12454"/>
                  </a:cubicBezTo>
                  <a:cubicBezTo>
                    <a:pt x="19739" y="12494"/>
                    <a:pt x="19820" y="12576"/>
                    <a:pt x="19902" y="12616"/>
                  </a:cubicBezTo>
                  <a:cubicBezTo>
                    <a:pt x="20471" y="12372"/>
                    <a:pt x="20838" y="12006"/>
                    <a:pt x="20919" y="11518"/>
                  </a:cubicBezTo>
                  <a:cubicBezTo>
                    <a:pt x="21285" y="8384"/>
                    <a:pt x="15995" y="3948"/>
                    <a:pt x="15710" y="3704"/>
                  </a:cubicBezTo>
                  <a:cubicBezTo>
                    <a:pt x="14570" y="3134"/>
                    <a:pt x="13512" y="2605"/>
                    <a:pt x="12536" y="2198"/>
                  </a:cubicBezTo>
                  <a:cubicBezTo>
                    <a:pt x="11722" y="1832"/>
                    <a:pt x="10989" y="1506"/>
                    <a:pt x="10379" y="1262"/>
                  </a:cubicBezTo>
                  <a:cubicBezTo>
                    <a:pt x="7611" y="204"/>
                    <a:pt x="5658" y="0"/>
                    <a:pt x="4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3"/>
            <p:cNvSpPr/>
            <p:nvPr/>
          </p:nvSpPr>
          <p:spPr>
            <a:xfrm>
              <a:off x="2227875" y="2759300"/>
              <a:ext cx="742750" cy="488050"/>
            </a:xfrm>
            <a:custGeom>
              <a:avLst/>
              <a:gdLst/>
              <a:ahLst/>
              <a:cxnLst/>
              <a:rect l="l" t="t" r="r" b="b"/>
              <a:pathLst>
                <a:path w="29710" h="19522" extrusionOk="0">
                  <a:moveTo>
                    <a:pt x="4925" y="693"/>
                  </a:moveTo>
                  <a:cubicBezTo>
                    <a:pt x="5983" y="693"/>
                    <a:pt x="7896" y="855"/>
                    <a:pt x="10622" y="1913"/>
                  </a:cubicBezTo>
                  <a:cubicBezTo>
                    <a:pt x="12820" y="2768"/>
                    <a:pt x="16646" y="4640"/>
                    <a:pt x="20064" y="6472"/>
                  </a:cubicBezTo>
                  <a:cubicBezTo>
                    <a:pt x="21733" y="7408"/>
                    <a:pt x="23361" y="8344"/>
                    <a:pt x="24582" y="9158"/>
                  </a:cubicBezTo>
                  <a:cubicBezTo>
                    <a:pt x="25192" y="9565"/>
                    <a:pt x="25721" y="9931"/>
                    <a:pt x="26087" y="10216"/>
                  </a:cubicBezTo>
                  <a:cubicBezTo>
                    <a:pt x="26494" y="10541"/>
                    <a:pt x="26739" y="10826"/>
                    <a:pt x="26861" y="10948"/>
                  </a:cubicBezTo>
                  <a:cubicBezTo>
                    <a:pt x="27064" y="11315"/>
                    <a:pt x="27349" y="12047"/>
                    <a:pt x="27593" y="12902"/>
                  </a:cubicBezTo>
                  <a:cubicBezTo>
                    <a:pt x="28000" y="14204"/>
                    <a:pt x="28326" y="15791"/>
                    <a:pt x="28611" y="17053"/>
                  </a:cubicBezTo>
                  <a:cubicBezTo>
                    <a:pt x="28708" y="17541"/>
                    <a:pt x="28806" y="18003"/>
                    <a:pt x="28862" y="18356"/>
                  </a:cubicBezTo>
                  <a:lnTo>
                    <a:pt x="28862" y="18356"/>
                  </a:lnTo>
                  <a:cubicBezTo>
                    <a:pt x="28092" y="17761"/>
                    <a:pt x="26769" y="16763"/>
                    <a:pt x="25192" y="15669"/>
                  </a:cubicBezTo>
                  <a:cubicBezTo>
                    <a:pt x="22669" y="13919"/>
                    <a:pt x="19413" y="11884"/>
                    <a:pt x="16646" y="10745"/>
                  </a:cubicBezTo>
                  <a:cubicBezTo>
                    <a:pt x="11757" y="8747"/>
                    <a:pt x="2989" y="6592"/>
                    <a:pt x="903" y="6091"/>
                  </a:cubicBezTo>
                  <a:lnTo>
                    <a:pt x="903" y="6091"/>
                  </a:lnTo>
                  <a:lnTo>
                    <a:pt x="4101" y="725"/>
                  </a:lnTo>
                  <a:lnTo>
                    <a:pt x="4101" y="725"/>
                  </a:lnTo>
                  <a:cubicBezTo>
                    <a:pt x="4246" y="713"/>
                    <a:pt x="4525" y="693"/>
                    <a:pt x="4925" y="693"/>
                  </a:cubicBezTo>
                  <a:close/>
                  <a:moveTo>
                    <a:pt x="4925" y="1"/>
                  </a:moveTo>
                  <a:cubicBezTo>
                    <a:pt x="4233" y="1"/>
                    <a:pt x="3867" y="82"/>
                    <a:pt x="3826" y="82"/>
                  </a:cubicBezTo>
                  <a:cubicBezTo>
                    <a:pt x="3745" y="123"/>
                    <a:pt x="3663" y="164"/>
                    <a:pt x="3623" y="245"/>
                  </a:cubicBezTo>
                  <a:lnTo>
                    <a:pt x="82" y="6146"/>
                  </a:lnTo>
                  <a:cubicBezTo>
                    <a:pt x="1" y="6227"/>
                    <a:pt x="1" y="6349"/>
                    <a:pt x="41" y="6472"/>
                  </a:cubicBezTo>
                  <a:cubicBezTo>
                    <a:pt x="82" y="6553"/>
                    <a:pt x="163" y="6634"/>
                    <a:pt x="285" y="6634"/>
                  </a:cubicBezTo>
                  <a:cubicBezTo>
                    <a:pt x="285" y="6634"/>
                    <a:pt x="937" y="6797"/>
                    <a:pt x="2035" y="7082"/>
                  </a:cubicBezTo>
                  <a:cubicBezTo>
                    <a:pt x="5250" y="7896"/>
                    <a:pt x="12291" y="9687"/>
                    <a:pt x="16361" y="11355"/>
                  </a:cubicBezTo>
                  <a:cubicBezTo>
                    <a:pt x="19087" y="12454"/>
                    <a:pt x="22303" y="14489"/>
                    <a:pt x="24826" y="16239"/>
                  </a:cubicBezTo>
                  <a:cubicBezTo>
                    <a:pt x="26047" y="17094"/>
                    <a:pt x="27146" y="17907"/>
                    <a:pt x="27919" y="18477"/>
                  </a:cubicBezTo>
                  <a:cubicBezTo>
                    <a:pt x="28326" y="18803"/>
                    <a:pt x="28611" y="19047"/>
                    <a:pt x="28814" y="19210"/>
                  </a:cubicBezTo>
                  <a:cubicBezTo>
                    <a:pt x="29018" y="19373"/>
                    <a:pt x="29140" y="19454"/>
                    <a:pt x="29140" y="19454"/>
                  </a:cubicBezTo>
                  <a:cubicBezTo>
                    <a:pt x="29211" y="19502"/>
                    <a:pt x="29297" y="19521"/>
                    <a:pt x="29380" y="19521"/>
                  </a:cubicBezTo>
                  <a:cubicBezTo>
                    <a:pt x="29439" y="19521"/>
                    <a:pt x="29496" y="19512"/>
                    <a:pt x="29547" y="19495"/>
                  </a:cubicBezTo>
                  <a:cubicBezTo>
                    <a:pt x="29669" y="19413"/>
                    <a:pt x="29709" y="19251"/>
                    <a:pt x="29709" y="19128"/>
                  </a:cubicBezTo>
                  <a:cubicBezTo>
                    <a:pt x="29709" y="19128"/>
                    <a:pt x="29384" y="17460"/>
                    <a:pt x="28977" y="15547"/>
                  </a:cubicBezTo>
                  <a:cubicBezTo>
                    <a:pt x="28773" y="14611"/>
                    <a:pt x="28529" y="13594"/>
                    <a:pt x="28244" y="12739"/>
                  </a:cubicBezTo>
                  <a:cubicBezTo>
                    <a:pt x="28000" y="11844"/>
                    <a:pt x="27715" y="11070"/>
                    <a:pt x="27430" y="10623"/>
                  </a:cubicBezTo>
                  <a:cubicBezTo>
                    <a:pt x="27227" y="10338"/>
                    <a:pt x="26942" y="10053"/>
                    <a:pt x="26535" y="9687"/>
                  </a:cubicBezTo>
                  <a:cubicBezTo>
                    <a:pt x="25070" y="8547"/>
                    <a:pt x="22140" y="6838"/>
                    <a:pt x="19087" y="5210"/>
                  </a:cubicBezTo>
                  <a:cubicBezTo>
                    <a:pt x="15995" y="3582"/>
                    <a:pt x="12820" y="2036"/>
                    <a:pt x="10867" y="1262"/>
                  </a:cubicBezTo>
                  <a:cubicBezTo>
                    <a:pt x="8059" y="204"/>
                    <a:pt x="6064" y="1"/>
                    <a:pt x="49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3"/>
            <p:cNvSpPr/>
            <p:nvPr/>
          </p:nvSpPr>
          <p:spPr>
            <a:xfrm>
              <a:off x="3860850" y="4333950"/>
              <a:ext cx="672550" cy="470425"/>
            </a:xfrm>
            <a:custGeom>
              <a:avLst/>
              <a:gdLst/>
              <a:ahLst/>
              <a:cxnLst/>
              <a:rect l="l" t="t" r="r" b="b"/>
              <a:pathLst>
                <a:path w="26902" h="18817" extrusionOk="0">
                  <a:moveTo>
                    <a:pt x="18263" y="0"/>
                  </a:moveTo>
                  <a:cubicBezTo>
                    <a:pt x="18210" y="0"/>
                    <a:pt x="18159" y="5"/>
                    <a:pt x="18111" y="14"/>
                  </a:cubicBezTo>
                  <a:cubicBezTo>
                    <a:pt x="16808" y="299"/>
                    <a:pt x="12616" y="2781"/>
                    <a:pt x="12616" y="2781"/>
                  </a:cubicBezTo>
                  <a:cubicBezTo>
                    <a:pt x="12616" y="2781"/>
                    <a:pt x="11680" y="2781"/>
                    <a:pt x="10500" y="2537"/>
                  </a:cubicBezTo>
                  <a:cubicBezTo>
                    <a:pt x="10355" y="2502"/>
                    <a:pt x="10212" y="2484"/>
                    <a:pt x="10069" y="2484"/>
                  </a:cubicBezTo>
                  <a:cubicBezTo>
                    <a:pt x="9052" y="2484"/>
                    <a:pt x="8072" y="3421"/>
                    <a:pt x="6715" y="5956"/>
                  </a:cubicBezTo>
                  <a:cubicBezTo>
                    <a:pt x="5128" y="8845"/>
                    <a:pt x="1710" y="11694"/>
                    <a:pt x="1710" y="11694"/>
                  </a:cubicBezTo>
                  <a:lnTo>
                    <a:pt x="0" y="13403"/>
                  </a:lnTo>
                  <a:lnTo>
                    <a:pt x="774" y="14055"/>
                  </a:lnTo>
                  <a:lnTo>
                    <a:pt x="4721" y="18816"/>
                  </a:lnTo>
                  <a:lnTo>
                    <a:pt x="5372" y="18124"/>
                  </a:lnTo>
                  <a:cubicBezTo>
                    <a:pt x="5372" y="18124"/>
                    <a:pt x="8913" y="18124"/>
                    <a:pt x="11273" y="17351"/>
                  </a:cubicBezTo>
                  <a:cubicBezTo>
                    <a:pt x="13634" y="16578"/>
                    <a:pt x="15099" y="14746"/>
                    <a:pt x="15628" y="14746"/>
                  </a:cubicBezTo>
                  <a:cubicBezTo>
                    <a:pt x="16157" y="14746"/>
                    <a:pt x="19047" y="16171"/>
                    <a:pt x="20349" y="17107"/>
                  </a:cubicBezTo>
                  <a:cubicBezTo>
                    <a:pt x="21167" y="17669"/>
                    <a:pt x="21792" y="17991"/>
                    <a:pt x="22396" y="17991"/>
                  </a:cubicBezTo>
                  <a:cubicBezTo>
                    <a:pt x="22754" y="17991"/>
                    <a:pt x="23104" y="17878"/>
                    <a:pt x="23483" y="17636"/>
                  </a:cubicBezTo>
                  <a:cubicBezTo>
                    <a:pt x="24541" y="16944"/>
                    <a:pt x="22058" y="16171"/>
                    <a:pt x="21407" y="15642"/>
                  </a:cubicBezTo>
                  <a:cubicBezTo>
                    <a:pt x="20756" y="15113"/>
                    <a:pt x="18640" y="12874"/>
                    <a:pt x="18640" y="12874"/>
                  </a:cubicBezTo>
                  <a:lnTo>
                    <a:pt x="22180" y="12223"/>
                  </a:lnTo>
                  <a:cubicBezTo>
                    <a:pt x="22180" y="12223"/>
                    <a:pt x="24012" y="13403"/>
                    <a:pt x="24826" y="13566"/>
                  </a:cubicBezTo>
                  <a:cubicBezTo>
                    <a:pt x="25015" y="13596"/>
                    <a:pt x="25158" y="13611"/>
                    <a:pt x="25276" y="13611"/>
                  </a:cubicBezTo>
                  <a:cubicBezTo>
                    <a:pt x="25638" y="13611"/>
                    <a:pt x="25758" y="13466"/>
                    <a:pt x="26250" y="13159"/>
                  </a:cubicBezTo>
                  <a:cubicBezTo>
                    <a:pt x="26901" y="12752"/>
                    <a:pt x="23483" y="9741"/>
                    <a:pt x="22587" y="9334"/>
                  </a:cubicBezTo>
                  <a:cubicBezTo>
                    <a:pt x="21651" y="8967"/>
                    <a:pt x="18233" y="8967"/>
                    <a:pt x="18233" y="8967"/>
                  </a:cubicBezTo>
                  <a:cubicBezTo>
                    <a:pt x="18233" y="8967"/>
                    <a:pt x="21122" y="7136"/>
                    <a:pt x="21773" y="6851"/>
                  </a:cubicBezTo>
                  <a:cubicBezTo>
                    <a:pt x="21856" y="6822"/>
                    <a:pt x="21946" y="6809"/>
                    <a:pt x="22041" y="6809"/>
                  </a:cubicBezTo>
                  <a:cubicBezTo>
                    <a:pt x="22738" y="6809"/>
                    <a:pt x="23704" y="7502"/>
                    <a:pt x="24134" y="7502"/>
                  </a:cubicBezTo>
                  <a:cubicBezTo>
                    <a:pt x="24405" y="7502"/>
                    <a:pt x="24751" y="7609"/>
                    <a:pt x="25096" y="7609"/>
                  </a:cubicBezTo>
                  <a:cubicBezTo>
                    <a:pt x="25423" y="7609"/>
                    <a:pt x="25748" y="7513"/>
                    <a:pt x="26006" y="7136"/>
                  </a:cubicBezTo>
                  <a:cubicBezTo>
                    <a:pt x="26535" y="6322"/>
                    <a:pt x="22058" y="2904"/>
                    <a:pt x="22058" y="2904"/>
                  </a:cubicBezTo>
                  <a:cubicBezTo>
                    <a:pt x="22058" y="2904"/>
                    <a:pt x="19608" y="0"/>
                    <a:pt x="18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3"/>
            <p:cNvSpPr/>
            <p:nvPr/>
          </p:nvSpPr>
          <p:spPr>
            <a:xfrm>
              <a:off x="3852700" y="4326150"/>
              <a:ext cx="674575" cy="486350"/>
            </a:xfrm>
            <a:custGeom>
              <a:avLst/>
              <a:gdLst/>
              <a:ahLst/>
              <a:cxnLst/>
              <a:rect l="l" t="t" r="r" b="b"/>
              <a:pathLst>
                <a:path w="26983" h="19454" extrusionOk="0">
                  <a:moveTo>
                    <a:pt x="26332" y="13227"/>
                  </a:moveTo>
                  <a:lnTo>
                    <a:pt x="26337" y="13230"/>
                  </a:lnTo>
                  <a:lnTo>
                    <a:pt x="26337" y="13230"/>
                  </a:lnTo>
                  <a:cubicBezTo>
                    <a:pt x="26337" y="13230"/>
                    <a:pt x="26337" y="13230"/>
                    <a:pt x="26337" y="13230"/>
                  </a:cubicBezTo>
                  <a:lnTo>
                    <a:pt x="26337" y="13230"/>
                  </a:lnTo>
                  <a:lnTo>
                    <a:pt x="26332" y="13227"/>
                  </a:lnTo>
                  <a:close/>
                  <a:moveTo>
                    <a:pt x="18599" y="652"/>
                  </a:moveTo>
                  <a:cubicBezTo>
                    <a:pt x="18803" y="652"/>
                    <a:pt x="19210" y="814"/>
                    <a:pt x="19576" y="1059"/>
                  </a:cubicBezTo>
                  <a:cubicBezTo>
                    <a:pt x="20187" y="1466"/>
                    <a:pt x="20797" y="2035"/>
                    <a:pt x="21285" y="2564"/>
                  </a:cubicBezTo>
                  <a:cubicBezTo>
                    <a:pt x="21530" y="2809"/>
                    <a:pt x="21733" y="3012"/>
                    <a:pt x="21896" y="3175"/>
                  </a:cubicBezTo>
                  <a:cubicBezTo>
                    <a:pt x="21977" y="3256"/>
                    <a:pt x="22018" y="3338"/>
                    <a:pt x="22059" y="3378"/>
                  </a:cubicBezTo>
                  <a:lnTo>
                    <a:pt x="22099" y="3460"/>
                  </a:lnTo>
                  <a:lnTo>
                    <a:pt x="22181" y="3500"/>
                  </a:lnTo>
                  <a:cubicBezTo>
                    <a:pt x="22181" y="3500"/>
                    <a:pt x="22425" y="3704"/>
                    <a:pt x="22791" y="3989"/>
                  </a:cubicBezTo>
                  <a:cubicBezTo>
                    <a:pt x="23361" y="4436"/>
                    <a:pt x="24175" y="5128"/>
                    <a:pt x="24867" y="5779"/>
                  </a:cubicBezTo>
                  <a:cubicBezTo>
                    <a:pt x="25192" y="6146"/>
                    <a:pt x="25518" y="6471"/>
                    <a:pt x="25721" y="6756"/>
                  </a:cubicBezTo>
                  <a:cubicBezTo>
                    <a:pt x="25843" y="6878"/>
                    <a:pt x="25925" y="7000"/>
                    <a:pt x="25966" y="7082"/>
                  </a:cubicBezTo>
                  <a:cubicBezTo>
                    <a:pt x="26006" y="7204"/>
                    <a:pt x="26006" y="7285"/>
                    <a:pt x="26006" y="7285"/>
                  </a:cubicBezTo>
                  <a:lnTo>
                    <a:pt x="26016" y="7285"/>
                  </a:lnTo>
                  <a:cubicBezTo>
                    <a:pt x="25910" y="7421"/>
                    <a:pt x="25833" y="7492"/>
                    <a:pt x="25721" y="7529"/>
                  </a:cubicBezTo>
                  <a:cubicBezTo>
                    <a:pt x="25640" y="7570"/>
                    <a:pt x="25518" y="7570"/>
                    <a:pt x="25396" y="7570"/>
                  </a:cubicBezTo>
                  <a:cubicBezTo>
                    <a:pt x="25152" y="7570"/>
                    <a:pt x="24826" y="7489"/>
                    <a:pt x="24460" y="7489"/>
                  </a:cubicBezTo>
                  <a:cubicBezTo>
                    <a:pt x="24460" y="7489"/>
                    <a:pt x="24338" y="7448"/>
                    <a:pt x="24175" y="7407"/>
                  </a:cubicBezTo>
                  <a:cubicBezTo>
                    <a:pt x="23971" y="7326"/>
                    <a:pt x="23646" y="7163"/>
                    <a:pt x="23361" y="7041"/>
                  </a:cubicBezTo>
                  <a:cubicBezTo>
                    <a:pt x="23035" y="6919"/>
                    <a:pt x="22710" y="6797"/>
                    <a:pt x="22384" y="6797"/>
                  </a:cubicBezTo>
                  <a:cubicBezTo>
                    <a:pt x="22262" y="6797"/>
                    <a:pt x="22140" y="6797"/>
                    <a:pt x="21977" y="6838"/>
                  </a:cubicBezTo>
                  <a:cubicBezTo>
                    <a:pt x="21774" y="6919"/>
                    <a:pt x="21489" y="7082"/>
                    <a:pt x="21123" y="7326"/>
                  </a:cubicBezTo>
                  <a:cubicBezTo>
                    <a:pt x="20024" y="7936"/>
                    <a:pt x="18396" y="8995"/>
                    <a:pt x="18396" y="8995"/>
                  </a:cubicBezTo>
                  <a:cubicBezTo>
                    <a:pt x="18274" y="9076"/>
                    <a:pt x="18192" y="9239"/>
                    <a:pt x="18233" y="9361"/>
                  </a:cubicBezTo>
                  <a:cubicBezTo>
                    <a:pt x="18274" y="9524"/>
                    <a:pt x="18437" y="9605"/>
                    <a:pt x="18559" y="9605"/>
                  </a:cubicBezTo>
                  <a:lnTo>
                    <a:pt x="19128" y="9605"/>
                  </a:lnTo>
                  <a:cubicBezTo>
                    <a:pt x="19617" y="9605"/>
                    <a:pt x="20390" y="9646"/>
                    <a:pt x="21123" y="9686"/>
                  </a:cubicBezTo>
                  <a:cubicBezTo>
                    <a:pt x="21448" y="9727"/>
                    <a:pt x="21814" y="9768"/>
                    <a:pt x="22099" y="9808"/>
                  </a:cubicBezTo>
                  <a:cubicBezTo>
                    <a:pt x="22425" y="9849"/>
                    <a:pt x="22669" y="9931"/>
                    <a:pt x="22791" y="9971"/>
                  </a:cubicBezTo>
                  <a:cubicBezTo>
                    <a:pt x="22913" y="10053"/>
                    <a:pt x="23280" y="10256"/>
                    <a:pt x="23646" y="10541"/>
                  </a:cubicBezTo>
                  <a:cubicBezTo>
                    <a:pt x="24216" y="10989"/>
                    <a:pt x="24907" y="11599"/>
                    <a:pt x="25436" y="12169"/>
                  </a:cubicBezTo>
                  <a:cubicBezTo>
                    <a:pt x="25721" y="12454"/>
                    <a:pt x="25966" y="12698"/>
                    <a:pt x="26128" y="12942"/>
                  </a:cubicBezTo>
                  <a:cubicBezTo>
                    <a:pt x="26210" y="13024"/>
                    <a:pt x="26250" y="13146"/>
                    <a:pt x="26291" y="13186"/>
                  </a:cubicBezTo>
                  <a:lnTo>
                    <a:pt x="26311" y="13245"/>
                  </a:lnTo>
                  <a:lnTo>
                    <a:pt x="26311" y="13245"/>
                  </a:lnTo>
                  <a:cubicBezTo>
                    <a:pt x="26097" y="13370"/>
                    <a:pt x="25990" y="13441"/>
                    <a:pt x="25884" y="13512"/>
                  </a:cubicBezTo>
                  <a:cubicBezTo>
                    <a:pt x="25762" y="13553"/>
                    <a:pt x="25721" y="13553"/>
                    <a:pt x="25599" y="13553"/>
                  </a:cubicBezTo>
                  <a:cubicBezTo>
                    <a:pt x="25518" y="13553"/>
                    <a:pt x="25396" y="13553"/>
                    <a:pt x="25192" y="13512"/>
                  </a:cubicBezTo>
                  <a:cubicBezTo>
                    <a:pt x="25070" y="13512"/>
                    <a:pt x="24785" y="13431"/>
                    <a:pt x="24541" y="13308"/>
                  </a:cubicBezTo>
                  <a:cubicBezTo>
                    <a:pt x="24134" y="13105"/>
                    <a:pt x="23646" y="12861"/>
                    <a:pt x="23320" y="12657"/>
                  </a:cubicBezTo>
                  <a:cubicBezTo>
                    <a:pt x="23117" y="12535"/>
                    <a:pt x="22954" y="12454"/>
                    <a:pt x="22873" y="12372"/>
                  </a:cubicBezTo>
                  <a:cubicBezTo>
                    <a:pt x="22750" y="12291"/>
                    <a:pt x="22710" y="12250"/>
                    <a:pt x="22710" y="12250"/>
                  </a:cubicBezTo>
                  <a:cubicBezTo>
                    <a:pt x="22628" y="12210"/>
                    <a:pt x="22547" y="12210"/>
                    <a:pt x="22466" y="12210"/>
                  </a:cubicBezTo>
                  <a:lnTo>
                    <a:pt x="18925" y="12861"/>
                  </a:lnTo>
                  <a:cubicBezTo>
                    <a:pt x="18803" y="12901"/>
                    <a:pt x="18681" y="12983"/>
                    <a:pt x="18640" y="13105"/>
                  </a:cubicBezTo>
                  <a:cubicBezTo>
                    <a:pt x="18599" y="13227"/>
                    <a:pt x="18640" y="13349"/>
                    <a:pt x="18721" y="13431"/>
                  </a:cubicBezTo>
                  <a:cubicBezTo>
                    <a:pt x="18721" y="13431"/>
                    <a:pt x="19251" y="14000"/>
                    <a:pt x="19861" y="14611"/>
                  </a:cubicBezTo>
                  <a:cubicBezTo>
                    <a:pt x="20471" y="15262"/>
                    <a:pt x="21163" y="15954"/>
                    <a:pt x="21530" y="16239"/>
                  </a:cubicBezTo>
                  <a:cubicBezTo>
                    <a:pt x="21692" y="16361"/>
                    <a:pt x="21896" y="16483"/>
                    <a:pt x="22181" y="16605"/>
                  </a:cubicBezTo>
                  <a:cubicBezTo>
                    <a:pt x="22547" y="16808"/>
                    <a:pt x="22995" y="17012"/>
                    <a:pt x="23280" y="17215"/>
                  </a:cubicBezTo>
                  <a:cubicBezTo>
                    <a:pt x="23442" y="17337"/>
                    <a:pt x="23605" y="17419"/>
                    <a:pt x="23646" y="17500"/>
                  </a:cubicBezTo>
                  <a:lnTo>
                    <a:pt x="23722" y="17576"/>
                  </a:lnTo>
                  <a:lnTo>
                    <a:pt x="23722" y="17576"/>
                  </a:lnTo>
                  <a:cubicBezTo>
                    <a:pt x="23714" y="17588"/>
                    <a:pt x="23694" y="17598"/>
                    <a:pt x="23646" y="17622"/>
                  </a:cubicBezTo>
                  <a:cubicBezTo>
                    <a:pt x="23280" y="17867"/>
                    <a:pt x="22995" y="17948"/>
                    <a:pt x="22710" y="17948"/>
                  </a:cubicBezTo>
                  <a:cubicBezTo>
                    <a:pt x="22466" y="17948"/>
                    <a:pt x="22221" y="17907"/>
                    <a:pt x="21896" y="17744"/>
                  </a:cubicBezTo>
                  <a:cubicBezTo>
                    <a:pt x="21611" y="17622"/>
                    <a:pt x="21285" y="17419"/>
                    <a:pt x="20878" y="17134"/>
                  </a:cubicBezTo>
                  <a:cubicBezTo>
                    <a:pt x="20187" y="16646"/>
                    <a:pt x="19128" y="16076"/>
                    <a:pt x="18152" y="15587"/>
                  </a:cubicBezTo>
                  <a:cubicBezTo>
                    <a:pt x="17704" y="15343"/>
                    <a:pt x="17216" y="15140"/>
                    <a:pt x="16849" y="14977"/>
                  </a:cubicBezTo>
                  <a:cubicBezTo>
                    <a:pt x="16646" y="14896"/>
                    <a:pt x="16483" y="14814"/>
                    <a:pt x="16361" y="14774"/>
                  </a:cubicBezTo>
                  <a:cubicBezTo>
                    <a:pt x="16198" y="14733"/>
                    <a:pt x="16076" y="14692"/>
                    <a:pt x="15954" y="14692"/>
                  </a:cubicBezTo>
                  <a:cubicBezTo>
                    <a:pt x="15791" y="14692"/>
                    <a:pt x="15669" y="14774"/>
                    <a:pt x="15547" y="14814"/>
                  </a:cubicBezTo>
                  <a:cubicBezTo>
                    <a:pt x="15344" y="14936"/>
                    <a:pt x="15140" y="15099"/>
                    <a:pt x="14855" y="15303"/>
                  </a:cubicBezTo>
                  <a:cubicBezTo>
                    <a:pt x="14123" y="15913"/>
                    <a:pt x="12983" y="16849"/>
                    <a:pt x="11518" y="17337"/>
                  </a:cubicBezTo>
                  <a:cubicBezTo>
                    <a:pt x="10379" y="17744"/>
                    <a:pt x="8913" y="17907"/>
                    <a:pt x="7733" y="18029"/>
                  </a:cubicBezTo>
                  <a:cubicBezTo>
                    <a:pt x="7163" y="18070"/>
                    <a:pt x="6675" y="18111"/>
                    <a:pt x="6309" y="18111"/>
                  </a:cubicBezTo>
                  <a:lnTo>
                    <a:pt x="5698" y="18111"/>
                  </a:lnTo>
                  <a:cubicBezTo>
                    <a:pt x="5617" y="18111"/>
                    <a:pt x="5536" y="18151"/>
                    <a:pt x="5454" y="18233"/>
                  </a:cubicBezTo>
                  <a:lnTo>
                    <a:pt x="5088" y="18599"/>
                  </a:lnTo>
                  <a:lnTo>
                    <a:pt x="1384" y="14163"/>
                  </a:lnTo>
                  <a:lnTo>
                    <a:pt x="1344" y="14122"/>
                  </a:lnTo>
                  <a:lnTo>
                    <a:pt x="815" y="13715"/>
                  </a:lnTo>
                  <a:lnTo>
                    <a:pt x="2239" y="12291"/>
                  </a:lnTo>
                  <a:lnTo>
                    <a:pt x="2239" y="12291"/>
                  </a:lnTo>
                  <a:lnTo>
                    <a:pt x="2239" y="12291"/>
                  </a:lnTo>
                  <a:cubicBezTo>
                    <a:pt x="2280" y="12250"/>
                    <a:pt x="5698" y="9402"/>
                    <a:pt x="7326" y="6431"/>
                  </a:cubicBezTo>
                  <a:cubicBezTo>
                    <a:pt x="8018" y="5169"/>
                    <a:pt x="8588" y="4314"/>
                    <a:pt x="9117" y="3785"/>
                  </a:cubicBezTo>
                  <a:cubicBezTo>
                    <a:pt x="9605" y="3297"/>
                    <a:pt x="10012" y="3134"/>
                    <a:pt x="10419" y="3134"/>
                  </a:cubicBezTo>
                  <a:cubicBezTo>
                    <a:pt x="10541" y="3134"/>
                    <a:pt x="10623" y="3134"/>
                    <a:pt x="10745" y="3175"/>
                  </a:cubicBezTo>
                  <a:cubicBezTo>
                    <a:pt x="11966" y="3419"/>
                    <a:pt x="12902" y="3419"/>
                    <a:pt x="12942" y="3419"/>
                  </a:cubicBezTo>
                  <a:lnTo>
                    <a:pt x="13105" y="3378"/>
                  </a:lnTo>
                  <a:cubicBezTo>
                    <a:pt x="13105" y="3378"/>
                    <a:pt x="13349" y="3256"/>
                    <a:pt x="13756" y="3012"/>
                  </a:cubicBezTo>
                  <a:cubicBezTo>
                    <a:pt x="14408" y="2646"/>
                    <a:pt x="15344" y="2117"/>
                    <a:pt x="16280" y="1628"/>
                  </a:cubicBezTo>
                  <a:cubicBezTo>
                    <a:pt x="17175" y="1140"/>
                    <a:pt x="18111" y="733"/>
                    <a:pt x="18518" y="692"/>
                  </a:cubicBezTo>
                  <a:lnTo>
                    <a:pt x="18599" y="652"/>
                  </a:lnTo>
                  <a:close/>
                  <a:moveTo>
                    <a:pt x="18355" y="0"/>
                  </a:moveTo>
                  <a:cubicBezTo>
                    <a:pt x="17989" y="82"/>
                    <a:pt x="17460" y="285"/>
                    <a:pt x="16890" y="570"/>
                  </a:cubicBezTo>
                  <a:cubicBezTo>
                    <a:pt x="15315" y="1303"/>
                    <a:pt x="13246" y="2530"/>
                    <a:pt x="12818" y="2768"/>
                  </a:cubicBezTo>
                  <a:lnTo>
                    <a:pt x="12780" y="2768"/>
                  </a:lnTo>
                  <a:cubicBezTo>
                    <a:pt x="12495" y="2727"/>
                    <a:pt x="11762" y="2686"/>
                    <a:pt x="10908" y="2524"/>
                  </a:cubicBezTo>
                  <a:cubicBezTo>
                    <a:pt x="10745" y="2483"/>
                    <a:pt x="10582" y="2442"/>
                    <a:pt x="10419" y="2442"/>
                  </a:cubicBezTo>
                  <a:cubicBezTo>
                    <a:pt x="9809" y="2442"/>
                    <a:pt x="9198" y="2727"/>
                    <a:pt x="8629" y="3338"/>
                  </a:cubicBezTo>
                  <a:cubicBezTo>
                    <a:pt x="8018" y="3907"/>
                    <a:pt x="7448" y="4803"/>
                    <a:pt x="6716" y="6105"/>
                  </a:cubicBezTo>
                  <a:cubicBezTo>
                    <a:pt x="5983" y="7489"/>
                    <a:pt x="4722" y="8913"/>
                    <a:pt x="3704" y="9971"/>
                  </a:cubicBezTo>
                  <a:cubicBezTo>
                    <a:pt x="3175" y="10500"/>
                    <a:pt x="2687" y="10948"/>
                    <a:pt x="2361" y="11274"/>
                  </a:cubicBezTo>
                  <a:cubicBezTo>
                    <a:pt x="2198" y="11436"/>
                    <a:pt x="2076" y="11558"/>
                    <a:pt x="1954" y="11640"/>
                  </a:cubicBezTo>
                  <a:cubicBezTo>
                    <a:pt x="1873" y="11721"/>
                    <a:pt x="1832" y="11762"/>
                    <a:pt x="1832" y="11762"/>
                  </a:cubicBezTo>
                  <a:lnTo>
                    <a:pt x="1791" y="11803"/>
                  </a:lnTo>
                  <a:lnTo>
                    <a:pt x="82" y="13471"/>
                  </a:lnTo>
                  <a:cubicBezTo>
                    <a:pt x="41" y="13553"/>
                    <a:pt x="1" y="13634"/>
                    <a:pt x="1" y="13756"/>
                  </a:cubicBezTo>
                  <a:cubicBezTo>
                    <a:pt x="1" y="13838"/>
                    <a:pt x="41" y="13919"/>
                    <a:pt x="123" y="14000"/>
                  </a:cubicBezTo>
                  <a:lnTo>
                    <a:pt x="896" y="14611"/>
                  </a:lnTo>
                  <a:lnTo>
                    <a:pt x="4803" y="19332"/>
                  </a:lnTo>
                  <a:cubicBezTo>
                    <a:pt x="4844" y="19413"/>
                    <a:pt x="4925" y="19454"/>
                    <a:pt x="5047" y="19454"/>
                  </a:cubicBezTo>
                  <a:cubicBezTo>
                    <a:pt x="5129" y="19454"/>
                    <a:pt x="5210" y="19413"/>
                    <a:pt x="5291" y="19332"/>
                  </a:cubicBezTo>
                  <a:lnTo>
                    <a:pt x="5822" y="18801"/>
                  </a:lnTo>
                  <a:lnTo>
                    <a:pt x="5822" y="18801"/>
                  </a:lnTo>
                  <a:cubicBezTo>
                    <a:pt x="6107" y="18797"/>
                    <a:pt x="6862" y="18776"/>
                    <a:pt x="7815" y="18680"/>
                  </a:cubicBezTo>
                  <a:cubicBezTo>
                    <a:pt x="8995" y="18599"/>
                    <a:pt x="10501" y="18396"/>
                    <a:pt x="11722" y="17989"/>
                  </a:cubicBezTo>
                  <a:cubicBezTo>
                    <a:pt x="12942" y="17582"/>
                    <a:pt x="13960" y="16890"/>
                    <a:pt x="14692" y="16320"/>
                  </a:cubicBezTo>
                  <a:cubicBezTo>
                    <a:pt x="15059" y="16035"/>
                    <a:pt x="15344" y="15791"/>
                    <a:pt x="15588" y="15628"/>
                  </a:cubicBezTo>
                  <a:cubicBezTo>
                    <a:pt x="15710" y="15506"/>
                    <a:pt x="15791" y="15465"/>
                    <a:pt x="15873" y="15425"/>
                  </a:cubicBezTo>
                  <a:lnTo>
                    <a:pt x="15954" y="15384"/>
                  </a:lnTo>
                  <a:cubicBezTo>
                    <a:pt x="16035" y="15384"/>
                    <a:pt x="16361" y="15506"/>
                    <a:pt x="16687" y="15628"/>
                  </a:cubicBezTo>
                  <a:cubicBezTo>
                    <a:pt x="17785" y="16076"/>
                    <a:pt x="19576" y="17053"/>
                    <a:pt x="20471" y="17663"/>
                  </a:cubicBezTo>
                  <a:cubicBezTo>
                    <a:pt x="20878" y="17989"/>
                    <a:pt x="21285" y="18192"/>
                    <a:pt x="21611" y="18355"/>
                  </a:cubicBezTo>
                  <a:cubicBezTo>
                    <a:pt x="21977" y="18518"/>
                    <a:pt x="22343" y="18640"/>
                    <a:pt x="22710" y="18640"/>
                  </a:cubicBezTo>
                  <a:cubicBezTo>
                    <a:pt x="23157" y="18640"/>
                    <a:pt x="23564" y="18477"/>
                    <a:pt x="24012" y="18233"/>
                  </a:cubicBezTo>
                  <a:cubicBezTo>
                    <a:pt x="24134" y="18151"/>
                    <a:pt x="24216" y="18070"/>
                    <a:pt x="24297" y="17948"/>
                  </a:cubicBezTo>
                  <a:cubicBezTo>
                    <a:pt x="24378" y="17867"/>
                    <a:pt x="24419" y="17704"/>
                    <a:pt x="24419" y="17582"/>
                  </a:cubicBezTo>
                  <a:cubicBezTo>
                    <a:pt x="24419" y="17419"/>
                    <a:pt x="24338" y="17297"/>
                    <a:pt x="24297" y="17175"/>
                  </a:cubicBezTo>
                  <a:cubicBezTo>
                    <a:pt x="24134" y="16971"/>
                    <a:pt x="23971" y="16849"/>
                    <a:pt x="23727" y="16686"/>
                  </a:cubicBezTo>
                  <a:cubicBezTo>
                    <a:pt x="23442" y="16483"/>
                    <a:pt x="23035" y="16320"/>
                    <a:pt x="22710" y="16157"/>
                  </a:cubicBezTo>
                  <a:cubicBezTo>
                    <a:pt x="22384" y="15954"/>
                    <a:pt x="22059" y="15791"/>
                    <a:pt x="21937" y="15710"/>
                  </a:cubicBezTo>
                  <a:cubicBezTo>
                    <a:pt x="21652" y="15465"/>
                    <a:pt x="20960" y="14774"/>
                    <a:pt x="20349" y="14163"/>
                  </a:cubicBezTo>
                  <a:cubicBezTo>
                    <a:pt x="20094" y="13891"/>
                    <a:pt x="19853" y="13640"/>
                    <a:pt x="19659" y="13440"/>
                  </a:cubicBezTo>
                  <a:lnTo>
                    <a:pt x="19659" y="13440"/>
                  </a:lnTo>
                  <a:lnTo>
                    <a:pt x="22486" y="12920"/>
                  </a:lnTo>
                  <a:lnTo>
                    <a:pt x="22486" y="12920"/>
                  </a:lnTo>
                  <a:cubicBezTo>
                    <a:pt x="22662" y="13041"/>
                    <a:pt x="22985" y="13256"/>
                    <a:pt x="23361" y="13471"/>
                  </a:cubicBezTo>
                  <a:cubicBezTo>
                    <a:pt x="23646" y="13593"/>
                    <a:pt x="23971" y="13756"/>
                    <a:pt x="24256" y="13919"/>
                  </a:cubicBezTo>
                  <a:cubicBezTo>
                    <a:pt x="24541" y="14041"/>
                    <a:pt x="24826" y="14163"/>
                    <a:pt x="25070" y="14204"/>
                  </a:cubicBezTo>
                  <a:cubicBezTo>
                    <a:pt x="25274" y="14244"/>
                    <a:pt x="25436" y="14244"/>
                    <a:pt x="25599" y="14244"/>
                  </a:cubicBezTo>
                  <a:cubicBezTo>
                    <a:pt x="25843" y="14244"/>
                    <a:pt x="26047" y="14204"/>
                    <a:pt x="26210" y="14082"/>
                  </a:cubicBezTo>
                  <a:cubicBezTo>
                    <a:pt x="26372" y="14000"/>
                    <a:pt x="26535" y="13919"/>
                    <a:pt x="26739" y="13756"/>
                  </a:cubicBezTo>
                  <a:cubicBezTo>
                    <a:pt x="26820" y="13715"/>
                    <a:pt x="26902" y="13634"/>
                    <a:pt x="26942" y="13553"/>
                  </a:cubicBezTo>
                  <a:cubicBezTo>
                    <a:pt x="26983" y="13471"/>
                    <a:pt x="26983" y="13390"/>
                    <a:pt x="26983" y="13308"/>
                  </a:cubicBezTo>
                  <a:cubicBezTo>
                    <a:pt x="26983" y="13105"/>
                    <a:pt x="26942" y="12942"/>
                    <a:pt x="26820" y="12779"/>
                  </a:cubicBezTo>
                  <a:cubicBezTo>
                    <a:pt x="26657" y="12494"/>
                    <a:pt x="26413" y="12169"/>
                    <a:pt x="26088" y="11843"/>
                  </a:cubicBezTo>
                  <a:cubicBezTo>
                    <a:pt x="25599" y="11314"/>
                    <a:pt x="24989" y="10785"/>
                    <a:pt x="24460" y="10338"/>
                  </a:cubicBezTo>
                  <a:cubicBezTo>
                    <a:pt x="24175" y="10093"/>
                    <a:pt x="23890" y="9890"/>
                    <a:pt x="23646" y="9727"/>
                  </a:cubicBezTo>
                  <a:cubicBezTo>
                    <a:pt x="23402" y="9564"/>
                    <a:pt x="23198" y="9442"/>
                    <a:pt x="23035" y="9361"/>
                  </a:cubicBezTo>
                  <a:cubicBezTo>
                    <a:pt x="22750" y="9239"/>
                    <a:pt x="22343" y="9157"/>
                    <a:pt x="21896" y="9117"/>
                  </a:cubicBezTo>
                  <a:cubicBezTo>
                    <a:pt x="21202" y="9015"/>
                    <a:pt x="20376" y="8964"/>
                    <a:pt x="19719" y="8938"/>
                  </a:cubicBezTo>
                  <a:lnTo>
                    <a:pt x="19719" y="8938"/>
                  </a:lnTo>
                  <a:cubicBezTo>
                    <a:pt x="19893" y="8826"/>
                    <a:pt x="20079" y="8707"/>
                    <a:pt x="20268" y="8588"/>
                  </a:cubicBezTo>
                  <a:cubicBezTo>
                    <a:pt x="20675" y="8343"/>
                    <a:pt x="21082" y="8099"/>
                    <a:pt x="21448" y="7896"/>
                  </a:cubicBezTo>
                  <a:cubicBezTo>
                    <a:pt x="21814" y="7692"/>
                    <a:pt x="22099" y="7529"/>
                    <a:pt x="22262" y="7489"/>
                  </a:cubicBezTo>
                  <a:cubicBezTo>
                    <a:pt x="22262" y="7489"/>
                    <a:pt x="22303" y="7448"/>
                    <a:pt x="22384" y="7448"/>
                  </a:cubicBezTo>
                  <a:cubicBezTo>
                    <a:pt x="22588" y="7448"/>
                    <a:pt x="22995" y="7611"/>
                    <a:pt x="23361" y="7774"/>
                  </a:cubicBezTo>
                  <a:cubicBezTo>
                    <a:pt x="23564" y="7855"/>
                    <a:pt x="23727" y="7977"/>
                    <a:pt x="23931" y="8018"/>
                  </a:cubicBezTo>
                  <a:cubicBezTo>
                    <a:pt x="24093" y="8099"/>
                    <a:pt x="24297" y="8140"/>
                    <a:pt x="24460" y="8181"/>
                  </a:cubicBezTo>
                  <a:cubicBezTo>
                    <a:pt x="24489" y="8175"/>
                    <a:pt x="24520" y="8172"/>
                    <a:pt x="24554" y="8172"/>
                  </a:cubicBezTo>
                  <a:cubicBezTo>
                    <a:pt x="24758" y="8172"/>
                    <a:pt x="25047" y="8262"/>
                    <a:pt x="25396" y="8262"/>
                  </a:cubicBezTo>
                  <a:cubicBezTo>
                    <a:pt x="25599" y="8262"/>
                    <a:pt x="25803" y="8221"/>
                    <a:pt x="26047" y="8140"/>
                  </a:cubicBezTo>
                  <a:cubicBezTo>
                    <a:pt x="26250" y="8018"/>
                    <a:pt x="26454" y="7855"/>
                    <a:pt x="26617" y="7611"/>
                  </a:cubicBezTo>
                  <a:cubicBezTo>
                    <a:pt x="26657" y="7529"/>
                    <a:pt x="26698" y="7407"/>
                    <a:pt x="26698" y="7285"/>
                  </a:cubicBezTo>
                  <a:cubicBezTo>
                    <a:pt x="26698" y="7041"/>
                    <a:pt x="26617" y="6838"/>
                    <a:pt x="26495" y="6634"/>
                  </a:cubicBezTo>
                  <a:cubicBezTo>
                    <a:pt x="26250" y="6268"/>
                    <a:pt x="25925" y="5902"/>
                    <a:pt x="25518" y="5495"/>
                  </a:cubicBezTo>
                  <a:cubicBezTo>
                    <a:pt x="24370" y="4347"/>
                    <a:pt x="22792" y="3128"/>
                    <a:pt x="22606" y="2985"/>
                  </a:cubicBezTo>
                  <a:lnTo>
                    <a:pt x="22606" y="2985"/>
                  </a:lnTo>
                  <a:cubicBezTo>
                    <a:pt x="22489" y="2847"/>
                    <a:pt x="21931" y="2197"/>
                    <a:pt x="21245" y="1547"/>
                  </a:cubicBezTo>
                  <a:cubicBezTo>
                    <a:pt x="20838" y="1140"/>
                    <a:pt x="20390" y="774"/>
                    <a:pt x="19942" y="489"/>
                  </a:cubicBezTo>
                  <a:cubicBezTo>
                    <a:pt x="19495" y="204"/>
                    <a:pt x="19047" y="0"/>
                    <a:pt x="185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3"/>
            <p:cNvSpPr/>
            <p:nvPr/>
          </p:nvSpPr>
          <p:spPr>
            <a:xfrm>
              <a:off x="4208800" y="4389225"/>
              <a:ext cx="212675" cy="101775"/>
            </a:xfrm>
            <a:custGeom>
              <a:avLst/>
              <a:gdLst/>
              <a:ahLst/>
              <a:cxnLst/>
              <a:rect l="l" t="t" r="r" b="b"/>
              <a:pathLst>
                <a:path w="8507" h="4071" extrusionOk="0">
                  <a:moveTo>
                    <a:pt x="6756" y="1"/>
                  </a:moveTo>
                  <a:cubicBezTo>
                    <a:pt x="6512" y="1"/>
                    <a:pt x="6268" y="41"/>
                    <a:pt x="6024" y="123"/>
                  </a:cubicBezTo>
                  <a:cubicBezTo>
                    <a:pt x="5617" y="367"/>
                    <a:pt x="4152" y="1181"/>
                    <a:pt x="2809" y="1954"/>
                  </a:cubicBezTo>
                  <a:cubicBezTo>
                    <a:pt x="1466" y="2727"/>
                    <a:pt x="204" y="3419"/>
                    <a:pt x="204" y="3419"/>
                  </a:cubicBezTo>
                  <a:cubicBezTo>
                    <a:pt x="41" y="3541"/>
                    <a:pt x="1" y="3745"/>
                    <a:pt x="82" y="3908"/>
                  </a:cubicBezTo>
                  <a:cubicBezTo>
                    <a:pt x="164" y="4016"/>
                    <a:pt x="281" y="4070"/>
                    <a:pt x="399" y="4070"/>
                  </a:cubicBezTo>
                  <a:cubicBezTo>
                    <a:pt x="457" y="4070"/>
                    <a:pt x="516" y="4057"/>
                    <a:pt x="571" y="4030"/>
                  </a:cubicBezTo>
                  <a:cubicBezTo>
                    <a:pt x="571" y="4030"/>
                    <a:pt x="855" y="3826"/>
                    <a:pt x="1344" y="3582"/>
                  </a:cubicBezTo>
                  <a:cubicBezTo>
                    <a:pt x="2076" y="3134"/>
                    <a:pt x="3175" y="2524"/>
                    <a:pt x="4152" y="1954"/>
                  </a:cubicBezTo>
                  <a:cubicBezTo>
                    <a:pt x="5169" y="1384"/>
                    <a:pt x="6024" y="896"/>
                    <a:pt x="6309" y="733"/>
                  </a:cubicBezTo>
                  <a:cubicBezTo>
                    <a:pt x="6431" y="693"/>
                    <a:pt x="6594" y="652"/>
                    <a:pt x="6756" y="652"/>
                  </a:cubicBezTo>
                  <a:cubicBezTo>
                    <a:pt x="7041" y="652"/>
                    <a:pt x="7326" y="733"/>
                    <a:pt x="7570" y="815"/>
                  </a:cubicBezTo>
                  <a:cubicBezTo>
                    <a:pt x="7693" y="855"/>
                    <a:pt x="7815" y="937"/>
                    <a:pt x="7855" y="937"/>
                  </a:cubicBezTo>
                  <a:lnTo>
                    <a:pt x="7937" y="977"/>
                  </a:lnTo>
                  <a:lnTo>
                    <a:pt x="7977" y="1018"/>
                  </a:lnTo>
                  <a:cubicBezTo>
                    <a:pt x="8021" y="1040"/>
                    <a:pt x="8068" y="1050"/>
                    <a:pt x="8114" y="1050"/>
                  </a:cubicBezTo>
                  <a:cubicBezTo>
                    <a:pt x="8240" y="1050"/>
                    <a:pt x="8365" y="974"/>
                    <a:pt x="8425" y="855"/>
                  </a:cubicBezTo>
                  <a:cubicBezTo>
                    <a:pt x="8506" y="693"/>
                    <a:pt x="8466" y="489"/>
                    <a:pt x="8303" y="408"/>
                  </a:cubicBezTo>
                  <a:cubicBezTo>
                    <a:pt x="8262" y="408"/>
                    <a:pt x="7570"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3"/>
            <p:cNvSpPr/>
            <p:nvPr/>
          </p:nvSpPr>
          <p:spPr>
            <a:xfrm>
              <a:off x="4107075" y="4395325"/>
              <a:ext cx="78350" cy="56000"/>
            </a:xfrm>
            <a:custGeom>
              <a:avLst/>
              <a:gdLst/>
              <a:ahLst/>
              <a:cxnLst/>
              <a:rect l="l" t="t" r="r" b="b"/>
              <a:pathLst>
                <a:path w="3134" h="2240" extrusionOk="0">
                  <a:moveTo>
                    <a:pt x="2736" y="1"/>
                  </a:moveTo>
                  <a:cubicBezTo>
                    <a:pt x="2677" y="1"/>
                    <a:pt x="2618" y="14"/>
                    <a:pt x="2564" y="42"/>
                  </a:cubicBezTo>
                  <a:lnTo>
                    <a:pt x="204" y="1629"/>
                  </a:lnTo>
                  <a:cubicBezTo>
                    <a:pt x="41" y="1710"/>
                    <a:pt x="0" y="1954"/>
                    <a:pt x="122" y="2076"/>
                  </a:cubicBezTo>
                  <a:cubicBezTo>
                    <a:pt x="176" y="2185"/>
                    <a:pt x="285" y="2239"/>
                    <a:pt x="399" y="2239"/>
                  </a:cubicBezTo>
                  <a:cubicBezTo>
                    <a:pt x="457" y="2239"/>
                    <a:pt x="516" y="2226"/>
                    <a:pt x="570" y="2199"/>
                  </a:cubicBezTo>
                  <a:lnTo>
                    <a:pt x="2930" y="611"/>
                  </a:lnTo>
                  <a:cubicBezTo>
                    <a:pt x="3093" y="530"/>
                    <a:pt x="3134" y="286"/>
                    <a:pt x="3052" y="164"/>
                  </a:cubicBezTo>
                  <a:cubicBezTo>
                    <a:pt x="2971" y="55"/>
                    <a:pt x="2853" y="1"/>
                    <a:pt x="2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3"/>
            <p:cNvSpPr/>
            <p:nvPr/>
          </p:nvSpPr>
          <p:spPr>
            <a:xfrm>
              <a:off x="3132375" y="4321475"/>
              <a:ext cx="590625" cy="357750"/>
            </a:xfrm>
            <a:custGeom>
              <a:avLst/>
              <a:gdLst/>
              <a:ahLst/>
              <a:cxnLst/>
              <a:rect l="l" t="t" r="r" b="b"/>
              <a:pathLst>
                <a:path w="23625" h="14310" extrusionOk="0">
                  <a:moveTo>
                    <a:pt x="14225" y="1"/>
                  </a:moveTo>
                  <a:cubicBezTo>
                    <a:pt x="14163" y="1"/>
                    <a:pt x="14101" y="8"/>
                    <a:pt x="14041" y="25"/>
                  </a:cubicBezTo>
                  <a:cubicBezTo>
                    <a:pt x="12983" y="269"/>
                    <a:pt x="12209" y="1042"/>
                    <a:pt x="12209" y="1042"/>
                  </a:cubicBezTo>
                  <a:cubicBezTo>
                    <a:pt x="12209" y="1042"/>
                    <a:pt x="11762" y="795"/>
                    <a:pt x="11144" y="795"/>
                  </a:cubicBezTo>
                  <a:cubicBezTo>
                    <a:pt x="10757" y="795"/>
                    <a:pt x="10303" y="892"/>
                    <a:pt x="9849" y="1205"/>
                  </a:cubicBezTo>
                  <a:cubicBezTo>
                    <a:pt x="8669" y="1978"/>
                    <a:pt x="7489" y="2222"/>
                    <a:pt x="6186" y="3280"/>
                  </a:cubicBezTo>
                  <a:cubicBezTo>
                    <a:pt x="4884" y="4339"/>
                    <a:pt x="1058" y="6821"/>
                    <a:pt x="529" y="7757"/>
                  </a:cubicBezTo>
                  <a:cubicBezTo>
                    <a:pt x="0" y="8652"/>
                    <a:pt x="7244" y="14309"/>
                    <a:pt x="7244" y="14309"/>
                  </a:cubicBezTo>
                  <a:cubicBezTo>
                    <a:pt x="7244" y="14309"/>
                    <a:pt x="15872" y="14187"/>
                    <a:pt x="17215" y="13373"/>
                  </a:cubicBezTo>
                  <a:cubicBezTo>
                    <a:pt x="18517" y="12600"/>
                    <a:pt x="21651" y="10362"/>
                    <a:pt x="21814" y="9466"/>
                  </a:cubicBezTo>
                  <a:cubicBezTo>
                    <a:pt x="21903" y="8786"/>
                    <a:pt x="21497" y="8320"/>
                    <a:pt x="20768" y="8320"/>
                  </a:cubicBezTo>
                  <a:cubicBezTo>
                    <a:pt x="20494" y="8320"/>
                    <a:pt x="20175" y="8386"/>
                    <a:pt x="19820" y="8530"/>
                  </a:cubicBezTo>
                  <a:cubicBezTo>
                    <a:pt x="18517" y="9059"/>
                    <a:pt x="15099" y="10362"/>
                    <a:pt x="14570" y="10362"/>
                  </a:cubicBezTo>
                  <a:cubicBezTo>
                    <a:pt x="14041" y="10362"/>
                    <a:pt x="11802" y="9589"/>
                    <a:pt x="11802" y="9589"/>
                  </a:cubicBezTo>
                  <a:cubicBezTo>
                    <a:pt x="11802" y="9589"/>
                    <a:pt x="15628" y="6170"/>
                    <a:pt x="17215" y="5275"/>
                  </a:cubicBezTo>
                  <a:cubicBezTo>
                    <a:pt x="17887" y="4868"/>
                    <a:pt x="18589" y="4715"/>
                    <a:pt x="19245" y="4715"/>
                  </a:cubicBezTo>
                  <a:cubicBezTo>
                    <a:pt x="20100" y="4715"/>
                    <a:pt x="20877" y="4975"/>
                    <a:pt x="21407" y="5275"/>
                  </a:cubicBezTo>
                  <a:cubicBezTo>
                    <a:pt x="21515" y="5334"/>
                    <a:pt x="21632" y="5361"/>
                    <a:pt x="21752" y="5361"/>
                  </a:cubicBezTo>
                  <a:cubicBezTo>
                    <a:pt x="22618" y="5361"/>
                    <a:pt x="23624" y="3945"/>
                    <a:pt x="22587" y="3158"/>
                  </a:cubicBezTo>
                  <a:cubicBezTo>
                    <a:pt x="21503" y="2298"/>
                    <a:pt x="19971" y="1679"/>
                    <a:pt x="18719" y="1679"/>
                  </a:cubicBezTo>
                  <a:cubicBezTo>
                    <a:pt x="18609" y="1679"/>
                    <a:pt x="18501" y="1683"/>
                    <a:pt x="18395" y="1693"/>
                  </a:cubicBezTo>
                  <a:cubicBezTo>
                    <a:pt x="17052" y="1856"/>
                    <a:pt x="16564" y="2100"/>
                    <a:pt x="16564" y="2100"/>
                  </a:cubicBezTo>
                  <a:cubicBezTo>
                    <a:pt x="16564" y="2100"/>
                    <a:pt x="15261" y="1"/>
                    <a:pt x="14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3"/>
            <p:cNvSpPr/>
            <p:nvPr/>
          </p:nvSpPr>
          <p:spPr>
            <a:xfrm>
              <a:off x="3136450" y="4312925"/>
              <a:ext cx="579950" cy="374425"/>
            </a:xfrm>
            <a:custGeom>
              <a:avLst/>
              <a:gdLst/>
              <a:ahLst/>
              <a:cxnLst/>
              <a:rect l="l" t="t" r="r" b="b"/>
              <a:pathLst>
                <a:path w="23198" h="14977" extrusionOk="0">
                  <a:moveTo>
                    <a:pt x="14041" y="652"/>
                  </a:moveTo>
                  <a:cubicBezTo>
                    <a:pt x="14203" y="652"/>
                    <a:pt x="14407" y="733"/>
                    <a:pt x="14651" y="936"/>
                  </a:cubicBezTo>
                  <a:cubicBezTo>
                    <a:pt x="15017" y="1181"/>
                    <a:pt x="15384" y="1628"/>
                    <a:pt x="15628" y="1995"/>
                  </a:cubicBezTo>
                  <a:cubicBezTo>
                    <a:pt x="15791" y="2157"/>
                    <a:pt x="15913" y="2320"/>
                    <a:pt x="15953" y="2442"/>
                  </a:cubicBezTo>
                  <a:lnTo>
                    <a:pt x="16075" y="2564"/>
                  </a:lnTo>
                  <a:lnTo>
                    <a:pt x="16075" y="2605"/>
                  </a:lnTo>
                  <a:cubicBezTo>
                    <a:pt x="16165" y="2724"/>
                    <a:pt x="16276" y="2800"/>
                    <a:pt x="16393" y="2800"/>
                  </a:cubicBezTo>
                  <a:cubicBezTo>
                    <a:pt x="16436" y="2800"/>
                    <a:pt x="16479" y="2790"/>
                    <a:pt x="16523" y="2768"/>
                  </a:cubicBezTo>
                  <a:cubicBezTo>
                    <a:pt x="16564" y="2727"/>
                    <a:pt x="17052" y="2524"/>
                    <a:pt x="18232" y="2402"/>
                  </a:cubicBezTo>
                  <a:cubicBezTo>
                    <a:pt x="18354" y="2361"/>
                    <a:pt x="18477" y="2361"/>
                    <a:pt x="18558" y="2361"/>
                  </a:cubicBezTo>
                  <a:cubicBezTo>
                    <a:pt x="19697" y="2361"/>
                    <a:pt x="21203" y="2971"/>
                    <a:pt x="22221" y="3785"/>
                  </a:cubicBezTo>
                  <a:cubicBezTo>
                    <a:pt x="22465" y="3948"/>
                    <a:pt x="22506" y="4152"/>
                    <a:pt x="22506" y="4355"/>
                  </a:cubicBezTo>
                  <a:cubicBezTo>
                    <a:pt x="22546" y="4558"/>
                    <a:pt x="22424" y="4843"/>
                    <a:pt x="22221" y="5047"/>
                  </a:cubicBezTo>
                  <a:cubicBezTo>
                    <a:pt x="22017" y="5250"/>
                    <a:pt x="21773" y="5372"/>
                    <a:pt x="21610" y="5372"/>
                  </a:cubicBezTo>
                  <a:cubicBezTo>
                    <a:pt x="21529" y="5372"/>
                    <a:pt x="21488" y="5332"/>
                    <a:pt x="21407" y="5291"/>
                  </a:cubicBezTo>
                  <a:cubicBezTo>
                    <a:pt x="20837" y="4965"/>
                    <a:pt x="20023" y="4721"/>
                    <a:pt x="19087" y="4721"/>
                  </a:cubicBezTo>
                  <a:cubicBezTo>
                    <a:pt x="18395" y="4721"/>
                    <a:pt x="17622" y="4884"/>
                    <a:pt x="16849" y="5291"/>
                  </a:cubicBezTo>
                  <a:cubicBezTo>
                    <a:pt x="16035" y="5779"/>
                    <a:pt x="14692" y="6878"/>
                    <a:pt x="13552" y="7855"/>
                  </a:cubicBezTo>
                  <a:cubicBezTo>
                    <a:pt x="12372" y="8832"/>
                    <a:pt x="11436" y="9686"/>
                    <a:pt x="11436" y="9686"/>
                  </a:cubicBezTo>
                  <a:cubicBezTo>
                    <a:pt x="11355" y="9768"/>
                    <a:pt x="11314" y="9890"/>
                    <a:pt x="11314" y="10012"/>
                  </a:cubicBezTo>
                  <a:cubicBezTo>
                    <a:pt x="11355" y="10093"/>
                    <a:pt x="11436" y="10215"/>
                    <a:pt x="11558" y="10256"/>
                  </a:cubicBezTo>
                  <a:cubicBezTo>
                    <a:pt x="11558" y="10256"/>
                    <a:pt x="12087" y="10460"/>
                    <a:pt x="12738" y="10663"/>
                  </a:cubicBezTo>
                  <a:cubicBezTo>
                    <a:pt x="13064" y="10744"/>
                    <a:pt x="13389" y="10826"/>
                    <a:pt x="13674" y="10907"/>
                  </a:cubicBezTo>
                  <a:cubicBezTo>
                    <a:pt x="13959" y="10989"/>
                    <a:pt x="14203" y="11070"/>
                    <a:pt x="14407" y="11070"/>
                  </a:cubicBezTo>
                  <a:cubicBezTo>
                    <a:pt x="14529" y="11070"/>
                    <a:pt x="14651" y="11029"/>
                    <a:pt x="14814" y="10989"/>
                  </a:cubicBezTo>
                  <a:cubicBezTo>
                    <a:pt x="15343" y="10867"/>
                    <a:pt x="16320" y="10500"/>
                    <a:pt x="17256" y="10175"/>
                  </a:cubicBezTo>
                  <a:cubicBezTo>
                    <a:pt x="18232" y="9808"/>
                    <a:pt x="19209" y="9442"/>
                    <a:pt x="19779" y="9198"/>
                  </a:cubicBezTo>
                  <a:cubicBezTo>
                    <a:pt x="20104" y="9076"/>
                    <a:pt x="20389" y="8994"/>
                    <a:pt x="20593" y="8994"/>
                  </a:cubicBezTo>
                  <a:cubicBezTo>
                    <a:pt x="20878" y="8994"/>
                    <a:pt x="21040" y="9076"/>
                    <a:pt x="21163" y="9157"/>
                  </a:cubicBezTo>
                  <a:cubicBezTo>
                    <a:pt x="21244" y="9279"/>
                    <a:pt x="21285" y="9401"/>
                    <a:pt x="21325" y="9605"/>
                  </a:cubicBezTo>
                  <a:lnTo>
                    <a:pt x="21285" y="9768"/>
                  </a:lnTo>
                  <a:cubicBezTo>
                    <a:pt x="21285" y="9768"/>
                    <a:pt x="21244" y="9890"/>
                    <a:pt x="21163" y="10012"/>
                  </a:cubicBezTo>
                  <a:cubicBezTo>
                    <a:pt x="20878" y="10460"/>
                    <a:pt x="20064" y="11192"/>
                    <a:pt x="19209" y="11843"/>
                  </a:cubicBezTo>
                  <a:cubicBezTo>
                    <a:pt x="18354" y="12494"/>
                    <a:pt x="17418" y="13105"/>
                    <a:pt x="16849" y="13430"/>
                  </a:cubicBezTo>
                  <a:cubicBezTo>
                    <a:pt x="16767" y="13512"/>
                    <a:pt x="16523" y="13593"/>
                    <a:pt x="16157" y="13675"/>
                  </a:cubicBezTo>
                  <a:cubicBezTo>
                    <a:pt x="14936" y="13919"/>
                    <a:pt x="12657" y="14082"/>
                    <a:pt x="10663" y="14204"/>
                  </a:cubicBezTo>
                  <a:cubicBezTo>
                    <a:pt x="9686" y="14244"/>
                    <a:pt x="8791" y="14285"/>
                    <a:pt x="8139" y="14285"/>
                  </a:cubicBezTo>
                  <a:cubicBezTo>
                    <a:pt x="7739" y="14310"/>
                    <a:pt x="7416" y="14320"/>
                    <a:pt x="7226" y="14323"/>
                  </a:cubicBezTo>
                  <a:lnTo>
                    <a:pt x="7226" y="14323"/>
                  </a:lnTo>
                  <a:cubicBezTo>
                    <a:pt x="7086" y="14220"/>
                    <a:pt x="6707" y="13937"/>
                    <a:pt x="6227" y="13553"/>
                  </a:cubicBezTo>
                  <a:cubicBezTo>
                    <a:pt x="5291" y="12779"/>
                    <a:pt x="3866" y="11599"/>
                    <a:pt x="2686" y="10541"/>
                  </a:cubicBezTo>
                  <a:cubicBezTo>
                    <a:pt x="2116" y="9971"/>
                    <a:pt x="1587" y="9442"/>
                    <a:pt x="1221" y="9035"/>
                  </a:cubicBezTo>
                  <a:cubicBezTo>
                    <a:pt x="1017" y="8791"/>
                    <a:pt x="895" y="8628"/>
                    <a:pt x="814" y="8465"/>
                  </a:cubicBezTo>
                  <a:cubicBezTo>
                    <a:pt x="733" y="8384"/>
                    <a:pt x="733" y="8343"/>
                    <a:pt x="692" y="8262"/>
                  </a:cubicBezTo>
                  <a:lnTo>
                    <a:pt x="692" y="8221"/>
                  </a:lnTo>
                  <a:lnTo>
                    <a:pt x="674" y="8221"/>
                  </a:lnTo>
                  <a:cubicBezTo>
                    <a:pt x="784" y="8048"/>
                    <a:pt x="1093" y="7745"/>
                    <a:pt x="1506" y="7407"/>
                  </a:cubicBezTo>
                  <a:cubicBezTo>
                    <a:pt x="2157" y="6838"/>
                    <a:pt x="3093" y="6186"/>
                    <a:pt x="3988" y="5535"/>
                  </a:cubicBezTo>
                  <a:cubicBezTo>
                    <a:pt x="4884" y="4884"/>
                    <a:pt x="5698" y="4314"/>
                    <a:pt x="6227" y="3907"/>
                  </a:cubicBezTo>
                  <a:cubicBezTo>
                    <a:pt x="7488" y="2890"/>
                    <a:pt x="8628" y="2646"/>
                    <a:pt x="9889" y="1791"/>
                  </a:cubicBezTo>
                  <a:cubicBezTo>
                    <a:pt x="10256" y="1547"/>
                    <a:pt x="10622" y="1465"/>
                    <a:pt x="10948" y="1465"/>
                  </a:cubicBezTo>
                  <a:cubicBezTo>
                    <a:pt x="11232" y="1465"/>
                    <a:pt x="11477" y="1547"/>
                    <a:pt x="11639" y="1588"/>
                  </a:cubicBezTo>
                  <a:cubicBezTo>
                    <a:pt x="11721" y="1628"/>
                    <a:pt x="11802" y="1628"/>
                    <a:pt x="11843" y="1669"/>
                  </a:cubicBezTo>
                  <a:lnTo>
                    <a:pt x="11884" y="1669"/>
                  </a:lnTo>
                  <a:lnTo>
                    <a:pt x="11884" y="1710"/>
                  </a:lnTo>
                  <a:cubicBezTo>
                    <a:pt x="11928" y="1725"/>
                    <a:pt x="11978" y="1734"/>
                    <a:pt x="12030" y="1734"/>
                  </a:cubicBezTo>
                  <a:cubicBezTo>
                    <a:pt x="12119" y="1734"/>
                    <a:pt x="12213" y="1706"/>
                    <a:pt x="12291" y="1628"/>
                  </a:cubicBezTo>
                  <a:cubicBezTo>
                    <a:pt x="12372" y="1547"/>
                    <a:pt x="13105" y="896"/>
                    <a:pt x="13959" y="692"/>
                  </a:cubicBezTo>
                  <a:lnTo>
                    <a:pt x="14041" y="652"/>
                  </a:lnTo>
                  <a:close/>
                  <a:moveTo>
                    <a:pt x="13796" y="0"/>
                  </a:moveTo>
                  <a:cubicBezTo>
                    <a:pt x="12945" y="244"/>
                    <a:pt x="12275" y="760"/>
                    <a:pt x="11974" y="1005"/>
                  </a:cubicBezTo>
                  <a:lnTo>
                    <a:pt x="11974" y="1005"/>
                  </a:lnTo>
                  <a:cubicBezTo>
                    <a:pt x="11756" y="922"/>
                    <a:pt x="11398" y="814"/>
                    <a:pt x="10948" y="814"/>
                  </a:cubicBezTo>
                  <a:cubicBezTo>
                    <a:pt x="10500" y="814"/>
                    <a:pt x="10012" y="896"/>
                    <a:pt x="9482" y="1262"/>
                  </a:cubicBezTo>
                  <a:cubicBezTo>
                    <a:pt x="8384" y="1995"/>
                    <a:pt x="7163" y="2279"/>
                    <a:pt x="5820" y="3378"/>
                  </a:cubicBezTo>
                  <a:cubicBezTo>
                    <a:pt x="5169" y="3867"/>
                    <a:pt x="3866" y="4762"/>
                    <a:pt x="2686" y="5617"/>
                  </a:cubicBezTo>
                  <a:cubicBezTo>
                    <a:pt x="2116" y="6064"/>
                    <a:pt x="1547" y="6512"/>
                    <a:pt x="1058" y="6878"/>
                  </a:cubicBezTo>
                  <a:cubicBezTo>
                    <a:pt x="610" y="7285"/>
                    <a:pt x="244" y="7611"/>
                    <a:pt x="81" y="7936"/>
                  </a:cubicBezTo>
                  <a:cubicBezTo>
                    <a:pt x="41" y="8018"/>
                    <a:pt x="0" y="8099"/>
                    <a:pt x="0" y="8221"/>
                  </a:cubicBezTo>
                  <a:cubicBezTo>
                    <a:pt x="0" y="8343"/>
                    <a:pt x="41" y="8506"/>
                    <a:pt x="122" y="8628"/>
                  </a:cubicBezTo>
                  <a:cubicBezTo>
                    <a:pt x="326" y="9076"/>
                    <a:pt x="855" y="9686"/>
                    <a:pt x="1547" y="10337"/>
                  </a:cubicBezTo>
                  <a:cubicBezTo>
                    <a:pt x="3541" y="12332"/>
                    <a:pt x="6837" y="14896"/>
                    <a:pt x="6837" y="14936"/>
                  </a:cubicBezTo>
                  <a:cubicBezTo>
                    <a:pt x="6919" y="14977"/>
                    <a:pt x="7000" y="14977"/>
                    <a:pt x="7081" y="14977"/>
                  </a:cubicBezTo>
                  <a:cubicBezTo>
                    <a:pt x="7081" y="14977"/>
                    <a:pt x="9238" y="14977"/>
                    <a:pt x="11558" y="14814"/>
                  </a:cubicBezTo>
                  <a:cubicBezTo>
                    <a:pt x="12738" y="14773"/>
                    <a:pt x="13959" y="14651"/>
                    <a:pt x="14977" y="14529"/>
                  </a:cubicBezTo>
                  <a:cubicBezTo>
                    <a:pt x="15465" y="14489"/>
                    <a:pt x="15913" y="14407"/>
                    <a:pt x="16320" y="14326"/>
                  </a:cubicBezTo>
                  <a:cubicBezTo>
                    <a:pt x="16686" y="14244"/>
                    <a:pt x="16971" y="14163"/>
                    <a:pt x="17215" y="14041"/>
                  </a:cubicBezTo>
                  <a:cubicBezTo>
                    <a:pt x="17866" y="13634"/>
                    <a:pt x="19006" y="12861"/>
                    <a:pt x="19982" y="12087"/>
                  </a:cubicBezTo>
                  <a:cubicBezTo>
                    <a:pt x="20471" y="11680"/>
                    <a:pt x="20918" y="11274"/>
                    <a:pt x="21285" y="10907"/>
                  </a:cubicBezTo>
                  <a:cubicBezTo>
                    <a:pt x="21447" y="10744"/>
                    <a:pt x="21610" y="10541"/>
                    <a:pt x="21732" y="10378"/>
                  </a:cubicBezTo>
                  <a:cubicBezTo>
                    <a:pt x="21854" y="10215"/>
                    <a:pt x="21936" y="10053"/>
                    <a:pt x="21976" y="9849"/>
                  </a:cubicBezTo>
                  <a:cubicBezTo>
                    <a:pt x="21976" y="9768"/>
                    <a:pt x="21976" y="9686"/>
                    <a:pt x="21976" y="9605"/>
                  </a:cubicBezTo>
                  <a:cubicBezTo>
                    <a:pt x="21976" y="9239"/>
                    <a:pt x="21854" y="8913"/>
                    <a:pt x="21610" y="8669"/>
                  </a:cubicBezTo>
                  <a:cubicBezTo>
                    <a:pt x="21366" y="8425"/>
                    <a:pt x="21000" y="8343"/>
                    <a:pt x="20593" y="8343"/>
                  </a:cubicBezTo>
                  <a:cubicBezTo>
                    <a:pt x="20267" y="8343"/>
                    <a:pt x="19942" y="8425"/>
                    <a:pt x="19535" y="8547"/>
                  </a:cubicBezTo>
                  <a:cubicBezTo>
                    <a:pt x="18883" y="8832"/>
                    <a:pt x="17703" y="9279"/>
                    <a:pt x="16645" y="9686"/>
                  </a:cubicBezTo>
                  <a:cubicBezTo>
                    <a:pt x="16075" y="9890"/>
                    <a:pt x="15587" y="10053"/>
                    <a:pt x="15180" y="10175"/>
                  </a:cubicBezTo>
                  <a:cubicBezTo>
                    <a:pt x="14977" y="10256"/>
                    <a:pt x="14773" y="10297"/>
                    <a:pt x="14651" y="10337"/>
                  </a:cubicBezTo>
                  <a:cubicBezTo>
                    <a:pt x="14529" y="10378"/>
                    <a:pt x="14407" y="10378"/>
                    <a:pt x="14407" y="10378"/>
                  </a:cubicBezTo>
                  <a:cubicBezTo>
                    <a:pt x="14366" y="10378"/>
                    <a:pt x="14122" y="10337"/>
                    <a:pt x="13837" y="10256"/>
                  </a:cubicBezTo>
                  <a:cubicBezTo>
                    <a:pt x="13430" y="10175"/>
                    <a:pt x="12901" y="10012"/>
                    <a:pt x="12494" y="9849"/>
                  </a:cubicBezTo>
                  <a:cubicBezTo>
                    <a:pt x="12435" y="9831"/>
                    <a:pt x="12378" y="9814"/>
                    <a:pt x="12323" y="9796"/>
                  </a:cubicBezTo>
                  <a:lnTo>
                    <a:pt x="12323" y="9796"/>
                  </a:lnTo>
                  <a:cubicBezTo>
                    <a:pt x="12376" y="9750"/>
                    <a:pt x="12434" y="9699"/>
                    <a:pt x="12494" y="9646"/>
                  </a:cubicBezTo>
                  <a:cubicBezTo>
                    <a:pt x="13064" y="9117"/>
                    <a:pt x="13959" y="8384"/>
                    <a:pt x="14854" y="7651"/>
                  </a:cubicBezTo>
                  <a:cubicBezTo>
                    <a:pt x="15750" y="6919"/>
                    <a:pt x="16645" y="6227"/>
                    <a:pt x="17215" y="5901"/>
                  </a:cubicBezTo>
                  <a:cubicBezTo>
                    <a:pt x="17825" y="5535"/>
                    <a:pt x="18477" y="5372"/>
                    <a:pt x="19087" y="5372"/>
                  </a:cubicBezTo>
                  <a:cubicBezTo>
                    <a:pt x="19860" y="5372"/>
                    <a:pt x="20593" y="5617"/>
                    <a:pt x="21081" y="5901"/>
                  </a:cubicBezTo>
                  <a:cubicBezTo>
                    <a:pt x="21244" y="5983"/>
                    <a:pt x="21447" y="6024"/>
                    <a:pt x="21610" y="6024"/>
                  </a:cubicBezTo>
                  <a:cubicBezTo>
                    <a:pt x="22058" y="6024"/>
                    <a:pt x="22424" y="5820"/>
                    <a:pt x="22709" y="5495"/>
                  </a:cubicBezTo>
                  <a:cubicBezTo>
                    <a:pt x="22994" y="5210"/>
                    <a:pt x="23197" y="4803"/>
                    <a:pt x="23197" y="4355"/>
                  </a:cubicBezTo>
                  <a:cubicBezTo>
                    <a:pt x="23197" y="3948"/>
                    <a:pt x="23035" y="3541"/>
                    <a:pt x="22628" y="3215"/>
                  </a:cubicBezTo>
                  <a:cubicBezTo>
                    <a:pt x="21488" y="2361"/>
                    <a:pt x="19942" y="1710"/>
                    <a:pt x="18558" y="1710"/>
                  </a:cubicBezTo>
                  <a:lnTo>
                    <a:pt x="18192" y="1710"/>
                  </a:lnTo>
                  <a:cubicBezTo>
                    <a:pt x="17337" y="1787"/>
                    <a:pt x="16796" y="1931"/>
                    <a:pt x="16504" y="2036"/>
                  </a:cubicBezTo>
                  <a:lnTo>
                    <a:pt x="16504" y="2036"/>
                  </a:lnTo>
                  <a:cubicBezTo>
                    <a:pt x="16359" y="1821"/>
                    <a:pt x="16137" y="1493"/>
                    <a:pt x="15872" y="1181"/>
                  </a:cubicBezTo>
                  <a:cubicBezTo>
                    <a:pt x="15628" y="896"/>
                    <a:pt x="15343" y="611"/>
                    <a:pt x="15058" y="367"/>
                  </a:cubicBezTo>
                  <a:cubicBezTo>
                    <a:pt x="14773" y="163"/>
                    <a:pt x="14448" y="0"/>
                    <a:pt x="14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3"/>
            <p:cNvSpPr/>
            <p:nvPr/>
          </p:nvSpPr>
          <p:spPr>
            <a:xfrm>
              <a:off x="3444725" y="4365825"/>
              <a:ext cx="110925" cy="69225"/>
            </a:xfrm>
            <a:custGeom>
              <a:avLst/>
              <a:gdLst/>
              <a:ahLst/>
              <a:cxnLst/>
              <a:rect l="l" t="t" r="r" b="b"/>
              <a:pathLst>
                <a:path w="4437" h="2769" extrusionOk="0">
                  <a:moveTo>
                    <a:pt x="4038" y="1"/>
                  </a:moveTo>
                  <a:cubicBezTo>
                    <a:pt x="3980" y="1"/>
                    <a:pt x="3921" y="14"/>
                    <a:pt x="3866" y="41"/>
                  </a:cubicBezTo>
                  <a:lnTo>
                    <a:pt x="204" y="2158"/>
                  </a:lnTo>
                  <a:cubicBezTo>
                    <a:pt x="41" y="2239"/>
                    <a:pt x="0" y="2442"/>
                    <a:pt x="82" y="2605"/>
                  </a:cubicBezTo>
                  <a:cubicBezTo>
                    <a:pt x="136" y="2714"/>
                    <a:pt x="244" y="2768"/>
                    <a:pt x="359" y="2768"/>
                  </a:cubicBezTo>
                  <a:cubicBezTo>
                    <a:pt x="416" y="2768"/>
                    <a:pt x="475" y="2754"/>
                    <a:pt x="529" y="2727"/>
                  </a:cubicBezTo>
                  <a:lnTo>
                    <a:pt x="4233" y="611"/>
                  </a:lnTo>
                  <a:cubicBezTo>
                    <a:pt x="4396" y="530"/>
                    <a:pt x="4436" y="326"/>
                    <a:pt x="4355" y="163"/>
                  </a:cubicBezTo>
                  <a:cubicBezTo>
                    <a:pt x="4273" y="55"/>
                    <a:pt x="4156" y="1"/>
                    <a:pt x="4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3"/>
            <p:cNvSpPr/>
            <p:nvPr/>
          </p:nvSpPr>
          <p:spPr>
            <a:xfrm>
              <a:off x="3362300" y="4339625"/>
              <a:ext cx="85500" cy="62600"/>
            </a:xfrm>
            <a:custGeom>
              <a:avLst/>
              <a:gdLst/>
              <a:ahLst/>
              <a:cxnLst/>
              <a:rect l="l" t="t" r="r" b="b"/>
              <a:pathLst>
                <a:path w="3420" h="2504" extrusionOk="0">
                  <a:moveTo>
                    <a:pt x="3013" y="1"/>
                  </a:moveTo>
                  <a:cubicBezTo>
                    <a:pt x="2944" y="1"/>
                    <a:pt x="2873" y="24"/>
                    <a:pt x="2809" y="72"/>
                  </a:cubicBezTo>
                  <a:lnTo>
                    <a:pt x="204" y="1903"/>
                  </a:lnTo>
                  <a:cubicBezTo>
                    <a:pt x="41" y="1985"/>
                    <a:pt x="1" y="2188"/>
                    <a:pt x="123" y="2351"/>
                  </a:cubicBezTo>
                  <a:cubicBezTo>
                    <a:pt x="172" y="2450"/>
                    <a:pt x="281" y="2503"/>
                    <a:pt x="387" y="2503"/>
                  </a:cubicBezTo>
                  <a:cubicBezTo>
                    <a:pt x="455" y="2503"/>
                    <a:pt x="522" y="2481"/>
                    <a:pt x="571" y="2432"/>
                  </a:cubicBezTo>
                  <a:lnTo>
                    <a:pt x="3216" y="601"/>
                  </a:lnTo>
                  <a:cubicBezTo>
                    <a:pt x="3379" y="520"/>
                    <a:pt x="3419" y="275"/>
                    <a:pt x="3297" y="153"/>
                  </a:cubicBezTo>
                  <a:cubicBezTo>
                    <a:pt x="3223" y="55"/>
                    <a:pt x="3120" y="1"/>
                    <a:pt x="3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3"/>
            <p:cNvSpPr/>
            <p:nvPr/>
          </p:nvSpPr>
          <p:spPr>
            <a:xfrm>
              <a:off x="2535150" y="3264975"/>
              <a:ext cx="1519025" cy="2054400"/>
            </a:xfrm>
            <a:custGeom>
              <a:avLst/>
              <a:gdLst/>
              <a:ahLst/>
              <a:cxnLst/>
              <a:rect l="l" t="t" r="r" b="b"/>
              <a:pathLst>
                <a:path w="60761" h="82176" extrusionOk="0">
                  <a:moveTo>
                    <a:pt x="12494" y="0"/>
                  </a:moveTo>
                  <a:lnTo>
                    <a:pt x="6064" y="11680"/>
                  </a:lnTo>
                  <a:cubicBezTo>
                    <a:pt x="6064" y="11680"/>
                    <a:pt x="2360" y="16686"/>
                    <a:pt x="1180" y="20593"/>
                  </a:cubicBezTo>
                  <a:cubicBezTo>
                    <a:pt x="0" y="24541"/>
                    <a:pt x="1465" y="30198"/>
                    <a:pt x="1831" y="31500"/>
                  </a:cubicBezTo>
                  <a:cubicBezTo>
                    <a:pt x="2238" y="32802"/>
                    <a:pt x="23238" y="74151"/>
                    <a:pt x="25476" y="78220"/>
                  </a:cubicBezTo>
                  <a:cubicBezTo>
                    <a:pt x="27137" y="81239"/>
                    <a:pt x="28931" y="82175"/>
                    <a:pt x="30495" y="82175"/>
                  </a:cubicBezTo>
                  <a:cubicBezTo>
                    <a:pt x="31039" y="82175"/>
                    <a:pt x="31556" y="82062"/>
                    <a:pt x="32029" y="81883"/>
                  </a:cubicBezTo>
                  <a:cubicBezTo>
                    <a:pt x="33860" y="81232"/>
                    <a:pt x="54982" y="66133"/>
                    <a:pt x="55796" y="65360"/>
                  </a:cubicBezTo>
                  <a:cubicBezTo>
                    <a:pt x="56569" y="64587"/>
                    <a:pt x="60110" y="61575"/>
                    <a:pt x="60110" y="61575"/>
                  </a:cubicBezTo>
                  <a:cubicBezTo>
                    <a:pt x="60110" y="61575"/>
                    <a:pt x="60761" y="57343"/>
                    <a:pt x="57871" y="55145"/>
                  </a:cubicBezTo>
                  <a:cubicBezTo>
                    <a:pt x="56465" y="54056"/>
                    <a:pt x="55406" y="53776"/>
                    <a:pt x="54689" y="53776"/>
                  </a:cubicBezTo>
                  <a:cubicBezTo>
                    <a:pt x="53933" y="53776"/>
                    <a:pt x="53557" y="54087"/>
                    <a:pt x="53557" y="54087"/>
                  </a:cubicBezTo>
                  <a:lnTo>
                    <a:pt x="35203" y="59052"/>
                  </a:lnTo>
                  <a:cubicBezTo>
                    <a:pt x="35203" y="59052"/>
                    <a:pt x="24825" y="23360"/>
                    <a:pt x="23645" y="16523"/>
                  </a:cubicBezTo>
                  <a:cubicBezTo>
                    <a:pt x="22465" y="9727"/>
                    <a:pt x="24296" y="10093"/>
                    <a:pt x="20633" y="6430"/>
                  </a:cubicBezTo>
                  <a:cubicBezTo>
                    <a:pt x="16930" y="2768"/>
                    <a:pt x="12494" y="0"/>
                    <a:pt x="12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3"/>
            <p:cNvSpPr/>
            <p:nvPr/>
          </p:nvSpPr>
          <p:spPr>
            <a:xfrm>
              <a:off x="2553450" y="3316850"/>
              <a:ext cx="1490550" cy="2002325"/>
            </a:xfrm>
            <a:custGeom>
              <a:avLst/>
              <a:gdLst/>
              <a:ahLst/>
              <a:cxnLst/>
              <a:rect l="l" t="t" r="r" b="b"/>
              <a:pathLst>
                <a:path w="59622" h="80093" extrusionOk="0">
                  <a:moveTo>
                    <a:pt x="10623" y="1"/>
                  </a:moveTo>
                  <a:lnTo>
                    <a:pt x="5332" y="9605"/>
                  </a:lnTo>
                  <a:cubicBezTo>
                    <a:pt x="5332" y="9605"/>
                    <a:pt x="1628" y="14611"/>
                    <a:pt x="448" y="18518"/>
                  </a:cubicBezTo>
                  <a:cubicBezTo>
                    <a:pt x="123" y="19658"/>
                    <a:pt x="1" y="20878"/>
                    <a:pt x="1" y="22099"/>
                  </a:cubicBezTo>
                  <a:cubicBezTo>
                    <a:pt x="1" y="25314"/>
                    <a:pt x="815" y="28489"/>
                    <a:pt x="1099" y="29425"/>
                  </a:cubicBezTo>
                  <a:cubicBezTo>
                    <a:pt x="1222" y="29750"/>
                    <a:pt x="2442" y="32233"/>
                    <a:pt x="4274" y="35936"/>
                  </a:cubicBezTo>
                  <a:cubicBezTo>
                    <a:pt x="4477" y="36303"/>
                    <a:pt x="4640" y="36710"/>
                    <a:pt x="4844" y="37076"/>
                  </a:cubicBezTo>
                  <a:cubicBezTo>
                    <a:pt x="5088" y="37524"/>
                    <a:pt x="5291" y="38012"/>
                    <a:pt x="5535" y="38460"/>
                  </a:cubicBezTo>
                  <a:cubicBezTo>
                    <a:pt x="5576" y="38582"/>
                    <a:pt x="5658" y="38663"/>
                    <a:pt x="5698" y="38785"/>
                  </a:cubicBezTo>
                  <a:cubicBezTo>
                    <a:pt x="7977" y="43384"/>
                    <a:pt x="10907" y="49082"/>
                    <a:pt x="13716" y="54698"/>
                  </a:cubicBezTo>
                  <a:lnTo>
                    <a:pt x="13878" y="54576"/>
                  </a:lnTo>
                  <a:cubicBezTo>
                    <a:pt x="13878" y="54576"/>
                    <a:pt x="14163" y="55308"/>
                    <a:pt x="14652" y="56489"/>
                  </a:cubicBezTo>
                  <a:cubicBezTo>
                    <a:pt x="19291" y="65645"/>
                    <a:pt x="23605" y="74029"/>
                    <a:pt x="24663" y="76023"/>
                  </a:cubicBezTo>
                  <a:cubicBezTo>
                    <a:pt x="26006" y="77855"/>
                    <a:pt x="27308" y="79279"/>
                    <a:pt x="28448" y="79889"/>
                  </a:cubicBezTo>
                  <a:cubicBezTo>
                    <a:pt x="28936" y="80052"/>
                    <a:pt x="29343" y="80093"/>
                    <a:pt x="29791" y="80093"/>
                  </a:cubicBezTo>
                  <a:cubicBezTo>
                    <a:pt x="29994" y="80093"/>
                    <a:pt x="30198" y="80093"/>
                    <a:pt x="30361" y="80052"/>
                  </a:cubicBezTo>
                  <a:cubicBezTo>
                    <a:pt x="30401" y="80052"/>
                    <a:pt x="30442" y="80052"/>
                    <a:pt x="30442" y="80012"/>
                  </a:cubicBezTo>
                  <a:cubicBezTo>
                    <a:pt x="35814" y="76634"/>
                    <a:pt x="54372" y="63977"/>
                    <a:pt x="55064" y="63285"/>
                  </a:cubicBezTo>
                  <a:cubicBezTo>
                    <a:pt x="55308" y="63041"/>
                    <a:pt x="55878" y="62512"/>
                    <a:pt x="56529" y="61942"/>
                  </a:cubicBezTo>
                  <a:cubicBezTo>
                    <a:pt x="56773" y="61738"/>
                    <a:pt x="57058" y="61494"/>
                    <a:pt x="57302" y="61250"/>
                  </a:cubicBezTo>
                  <a:cubicBezTo>
                    <a:pt x="57750" y="60884"/>
                    <a:pt x="58157" y="60558"/>
                    <a:pt x="58482" y="60273"/>
                  </a:cubicBezTo>
                  <a:cubicBezTo>
                    <a:pt x="58849" y="59948"/>
                    <a:pt x="59133" y="59704"/>
                    <a:pt x="59296" y="59582"/>
                  </a:cubicBezTo>
                  <a:cubicBezTo>
                    <a:pt x="59337" y="59500"/>
                    <a:pt x="59378" y="59500"/>
                    <a:pt x="59378" y="59500"/>
                  </a:cubicBezTo>
                  <a:cubicBezTo>
                    <a:pt x="59378" y="59459"/>
                    <a:pt x="59622" y="58035"/>
                    <a:pt x="59215" y="56407"/>
                  </a:cubicBezTo>
                  <a:cubicBezTo>
                    <a:pt x="51849" y="59337"/>
                    <a:pt x="36709" y="65401"/>
                    <a:pt x="35814" y="66297"/>
                  </a:cubicBezTo>
                  <a:cubicBezTo>
                    <a:pt x="35570" y="66541"/>
                    <a:pt x="35407" y="66622"/>
                    <a:pt x="35285" y="66622"/>
                  </a:cubicBezTo>
                  <a:cubicBezTo>
                    <a:pt x="34837" y="66622"/>
                    <a:pt x="35244" y="64954"/>
                    <a:pt x="35244" y="63081"/>
                  </a:cubicBezTo>
                  <a:cubicBezTo>
                    <a:pt x="35244" y="62715"/>
                    <a:pt x="35163" y="62552"/>
                    <a:pt x="35000" y="62552"/>
                  </a:cubicBezTo>
                  <a:cubicBezTo>
                    <a:pt x="34227" y="62552"/>
                    <a:pt x="31622" y="67395"/>
                    <a:pt x="31134" y="68616"/>
                  </a:cubicBezTo>
                  <a:cubicBezTo>
                    <a:pt x="31052" y="68779"/>
                    <a:pt x="30971" y="68861"/>
                    <a:pt x="30890" y="68861"/>
                  </a:cubicBezTo>
                  <a:cubicBezTo>
                    <a:pt x="30239" y="68861"/>
                    <a:pt x="29180" y="64221"/>
                    <a:pt x="28773" y="62186"/>
                  </a:cubicBezTo>
                  <a:cubicBezTo>
                    <a:pt x="28366" y="59907"/>
                    <a:pt x="21489" y="42285"/>
                    <a:pt x="19413" y="34105"/>
                  </a:cubicBezTo>
                  <a:cubicBezTo>
                    <a:pt x="17378" y="25884"/>
                    <a:pt x="13756" y="6105"/>
                    <a:pt x="11518" y="1629"/>
                  </a:cubicBezTo>
                  <a:cubicBezTo>
                    <a:pt x="11274" y="1100"/>
                    <a:pt x="10948" y="571"/>
                    <a:pt x="10623"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3"/>
            <p:cNvSpPr/>
            <p:nvPr/>
          </p:nvSpPr>
          <p:spPr>
            <a:xfrm>
              <a:off x="2545325" y="3256325"/>
              <a:ext cx="1502750" cy="2072025"/>
            </a:xfrm>
            <a:custGeom>
              <a:avLst/>
              <a:gdLst/>
              <a:ahLst/>
              <a:cxnLst/>
              <a:rect l="l" t="t" r="r" b="b"/>
              <a:pathLst>
                <a:path w="60110" h="82881" extrusionOk="0">
                  <a:moveTo>
                    <a:pt x="12072" y="1"/>
                  </a:moveTo>
                  <a:cubicBezTo>
                    <a:pt x="11960" y="1"/>
                    <a:pt x="11855" y="63"/>
                    <a:pt x="11802" y="143"/>
                  </a:cubicBezTo>
                  <a:cubicBezTo>
                    <a:pt x="11680" y="306"/>
                    <a:pt x="11721" y="509"/>
                    <a:pt x="11884" y="631"/>
                  </a:cubicBezTo>
                  <a:cubicBezTo>
                    <a:pt x="11884" y="631"/>
                    <a:pt x="11965" y="672"/>
                    <a:pt x="12087" y="753"/>
                  </a:cubicBezTo>
                  <a:cubicBezTo>
                    <a:pt x="12982" y="1323"/>
                    <a:pt x="16767" y="3846"/>
                    <a:pt x="19982" y="7021"/>
                  </a:cubicBezTo>
                  <a:cubicBezTo>
                    <a:pt x="20878" y="7916"/>
                    <a:pt x="21447" y="8567"/>
                    <a:pt x="21773" y="9137"/>
                  </a:cubicBezTo>
                  <a:cubicBezTo>
                    <a:pt x="22017" y="9544"/>
                    <a:pt x="22180" y="9910"/>
                    <a:pt x="22261" y="10276"/>
                  </a:cubicBezTo>
                  <a:cubicBezTo>
                    <a:pt x="22506" y="11457"/>
                    <a:pt x="22221" y="13084"/>
                    <a:pt x="22912" y="16951"/>
                  </a:cubicBezTo>
                  <a:cubicBezTo>
                    <a:pt x="23197" y="18660"/>
                    <a:pt x="24052" y="22201"/>
                    <a:pt x="25192" y="26515"/>
                  </a:cubicBezTo>
                  <a:cubicBezTo>
                    <a:pt x="28610" y="39416"/>
                    <a:pt x="34470" y="59520"/>
                    <a:pt x="34470" y="59520"/>
                  </a:cubicBezTo>
                  <a:cubicBezTo>
                    <a:pt x="34502" y="59647"/>
                    <a:pt x="34608" y="59749"/>
                    <a:pt x="34750" y="59749"/>
                  </a:cubicBezTo>
                  <a:cubicBezTo>
                    <a:pt x="34790" y="59749"/>
                    <a:pt x="34833" y="59741"/>
                    <a:pt x="34877" y="59723"/>
                  </a:cubicBezTo>
                  <a:lnTo>
                    <a:pt x="53232" y="54758"/>
                  </a:lnTo>
                  <a:lnTo>
                    <a:pt x="53354" y="54677"/>
                  </a:lnTo>
                  <a:cubicBezTo>
                    <a:pt x="53395" y="54677"/>
                    <a:pt x="53720" y="54433"/>
                    <a:pt x="54290" y="54433"/>
                  </a:cubicBezTo>
                  <a:cubicBezTo>
                    <a:pt x="54941" y="54433"/>
                    <a:pt x="55918" y="54677"/>
                    <a:pt x="57261" y="55735"/>
                  </a:cubicBezTo>
                  <a:cubicBezTo>
                    <a:pt x="58197" y="56468"/>
                    <a:pt x="58726" y="57404"/>
                    <a:pt x="59051" y="58340"/>
                  </a:cubicBezTo>
                  <a:cubicBezTo>
                    <a:pt x="59377" y="59276"/>
                    <a:pt x="59418" y="60212"/>
                    <a:pt x="59418" y="60863"/>
                  </a:cubicBezTo>
                  <a:cubicBezTo>
                    <a:pt x="59418" y="61148"/>
                    <a:pt x="59418" y="61433"/>
                    <a:pt x="59418" y="61596"/>
                  </a:cubicBezTo>
                  <a:cubicBezTo>
                    <a:pt x="59418" y="61642"/>
                    <a:pt x="59404" y="61689"/>
                    <a:pt x="59393" y="61728"/>
                  </a:cubicBezTo>
                  <a:lnTo>
                    <a:pt x="59393" y="61728"/>
                  </a:lnTo>
                  <a:cubicBezTo>
                    <a:pt x="59128" y="61957"/>
                    <a:pt x="58403" y="62585"/>
                    <a:pt x="57627" y="63264"/>
                  </a:cubicBezTo>
                  <a:cubicBezTo>
                    <a:pt x="56650" y="64119"/>
                    <a:pt x="55552" y="65055"/>
                    <a:pt x="55145" y="65462"/>
                  </a:cubicBezTo>
                  <a:cubicBezTo>
                    <a:pt x="55104" y="65502"/>
                    <a:pt x="54982" y="65584"/>
                    <a:pt x="54778" y="65747"/>
                  </a:cubicBezTo>
                  <a:cubicBezTo>
                    <a:pt x="53313" y="66886"/>
                    <a:pt x="47901" y="70793"/>
                    <a:pt x="42651" y="74497"/>
                  </a:cubicBezTo>
                  <a:cubicBezTo>
                    <a:pt x="40005" y="76328"/>
                    <a:pt x="37441" y="78119"/>
                    <a:pt x="35406" y="79502"/>
                  </a:cubicBezTo>
                  <a:cubicBezTo>
                    <a:pt x="34389" y="80194"/>
                    <a:pt x="33494" y="80764"/>
                    <a:pt x="32843" y="81171"/>
                  </a:cubicBezTo>
                  <a:cubicBezTo>
                    <a:pt x="32476" y="81374"/>
                    <a:pt x="32191" y="81578"/>
                    <a:pt x="31988" y="81700"/>
                  </a:cubicBezTo>
                  <a:cubicBezTo>
                    <a:pt x="31744" y="81822"/>
                    <a:pt x="31581" y="81903"/>
                    <a:pt x="31500" y="81944"/>
                  </a:cubicBezTo>
                  <a:cubicBezTo>
                    <a:pt x="31093" y="82066"/>
                    <a:pt x="30604" y="82188"/>
                    <a:pt x="30116" y="82188"/>
                  </a:cubicBezTo>
                  <a:cubicBezTo>
                    <a:pt x="29383" y="82188"/>
                    <a:pt x="28610" y="81985"/>
                    <a:pt x="27796" y="81415"/>
                  </a:cubicBezTo>
                  <a:cubicBezTo>
                    <a:pt x="27023" y="80845"/>
                    <a:pt x="26168" y="79909"/>
                    <a:pt x="25354" y="78404"/>
                  </a:cubicBezTo>
                  <a:cubicBezTo>
                    <a:pt x="24255" y="76369"/>
                    <a:pt x="18436" y="65014"/>
                    <a:pt x="12860" y="54026"/>
                  </a:cubicBezTo>
                  <a:cubicBezTo>
                    <a:pt x="10093" y="48532"/>
                    <a:pt x="7366" y="43119"/>
                    <a:pt x="5291" y="38968"/>
                  </a:cubicBezTo>
                  <a:cubicBezTo>
                    <a:pt x="4273" y="36933"/>
                    <a:pt x="3378" y="35183"/>
                    <a:pt x="2767" y="33921"/>
                  </a:cubicBezTo>
                  <a:cubicBezTo>
                    <a:pt x="2483" y="33270"/>
                    <a:pt x="2238" y="32782"/>
                    <a:pt x="2035" y="32416"/>
                  </a:cubicBezTo>
                  <a:cubicBezTo>
                    <a:pt x="1953" y="32212"/>
                    <a:pt x="1913" y="32049"/>
                    <a:pt x="1831" y="31968"/>
                  </a:cubicBezTo>
                  <a:cubicBezTo>
                    <a:pt x="1791" y="31846"/>
                    <a:pt x="1750" y="31765"/>
                    <a:pt x="1750" y="31765"/>
                  </a:cubicBezTo>
                  <a:cubicBezTo>
                    <a:pt x="1506" y="30828"/>
                    <a:pt x="651" y="27654"/>
                    <a:pt x="651" y="24520"/>
                  </a:cubicBezTo>
                  <a:cubicBezTo>
                    <a:pt x="651" y="23299"/>
                    <a:pt x="773" y="22119"/>
                    <a:pt x="1099" y="21061"/>
                  </a:cubicBezTo>
                  <a:cubicBezTo>
                    <a:pt x="1669" y="19148"/>
                    <a:pt x="2890" y="16910"/>
                    <a:pt x="3948" y="15201"/>
                  </a:cubicBezTo>
                  <a:cubicBezTo>
                    <a:pt x="4477" y="14346"/>
                    <a:pt x="4965" y="13573"/>
                    <a:pt x="5331" y="13044"/>
                  </a:cubicBezTo>
                  <a:cubicBezTo>
                    <a:pt x="5494" y="12800"/>
                    <a:pt x="5657" y="12596"/>
                    <a:pt x="5779" y="12433"/>
                  </a:cubicBezTo>
                  <a:cubicBezTo>
                    <a:pt x="5860" y="12311"/>
                    <a:pt x="5901" y="12230"/>
                    <a:pt x="5901" y="12230"/>
                  </a:cubicBezTo>
                  <a:cubicBezTo>
                    <a:pt x="6023" y="12067"/>
                    <a:pt x="5983" y="11864"/>
                    <a:pt x="5860" y="11741"/>
                  </a:cubicBezTo>
                  <a:cubicBezTo>
                    <a:pt x="5793" y="11708"/>
                    <a:pt x="5719" y="11688"/>
                    <a:pt x="5646" y="11688"/>
                  </a:cubicBezTo>
                  <a:cubicBezTo>
                    <a:pt x="5543" y="11688"/>
                    <a:pt x="5444" y="11728"/>
                    <a:pt x="5372" y="11823"/>
                  </a:cubicBezTo>
                  <a:cubicBezTo>
                    <a:pt x="5372" y="11823"/>
                    <a:pt x="1669" y="16829"/>
                    <a:pt x="448" y="20858"/>
                  </a:cubicBezTo>
                  <a:cubicBezTo>
                    <a:pt x="122" y="21997"/>
                    <a:pt x="0" y="23259"/>
                    <a:pt x="0" y="24520"/>
                  </a:cubicBezTo>
                  <a:cubicBezTo>
                    <a:pt x="0" y="27776"/>
                    <a:pt x="814" y="30991"/>
                    <a:pt x="1099" y="31927"/>
                  </a:cubicBezTo>
                  <a:cubicBezTo>
                    <a:pt x="1140" y="32009"/>
                    <a:pt x="1180" y="32090"/>
                    <a:pt x="1221" y="32212"/>
                  </a:cubicBezTo>
                  <a:cubicBezTo>
                    <a:pt x="1628" y="33148"/>
                    <a:pt x="3174" y="36241"/>
                    <a:pt x="5291" y="40474"/>
                  </a:cubicBezTo>
                  <a:cubicBezTo>
                    <a:pt x="11599" y="53131"/>
                    <a:pt x="23157" y="75758"/>
                    <a:pt x="24785" y="78729"/>
                  </a:cubicBezTo>
                  <a:cubicBezTo>
                    <a:pt x="25598" y="80276"/>
                    <a:pt x="26494" y="81293"/>
                    <a:pt x="27430" y="81944"/>
                  </a:cubicBezTo>
                  <a:cubicBezTo>
                    <a:pt x="28325" y="82595"/>
                    <a:pt x="29261" y="82880"/>
                    <a:pt x="30116" y="82880"/>
                  </a:cubicBezTo>
                  <a:cubicBezTo>
                    <a:pt x="30686" y="82880"/>
                    <a:pt x="31255" y="82758"/>
                    <a:pt x="31744" y="82555"/>
                  </a:cubicBezTo>
                  <a:cubicBezTo>
                    <a:pt x="31907" y="82514"/>
                    <a:pt x="32110" y="82392"/>
                    <a:pt x="32354" y="82270"/>
                  </a:cubicBezTo>
                  <a:cubicBezTo>
                    <a:pt x="33331" y="81700"/>
                    <a:pt x="35203" y="80438"/>
                    <a:pt x="37523" y="78892"/>
                  </a:cubicBezTo>
                  <a:cubicBezTo>
                    <a:pt x="40982" y="76531"/>
                    <a:pt x="45337" y="73438"/>
                    <a:pt x="48918" y="70875"/>
                  </a:cubicBezTo>
                  <a:cubicBezTo>
                    <a:pt x="50709" y="69572"/>
                    <a:pt x="52296" y="68433"/>
                    <a:pt x="53517" y="67578"/>
                  </a:cubicBezTo>
                  <a:cubicBezTo>
                    <a:pt x="54086" y="67130"/>
                    <a:pt x="54575" y="66764"/>
                    <a:pt x="54941" y="66520"/>
                  </a:cubicBezTo>
                  <a:cubicBezTo>
                    <a:pt x="55104" y="66357"/>
                    <a:pt x="55267" y="66235"/>
                    <a:pt x="55389" y="66154"/>
                  </a:cubicBezTo>
                  <a:cubicBezTo>
                    <a:pt x="55470" y="66072"/>
                    <a:pt x="55552" y="65991"/>
                    <a:pt x="55633" y="65950"/>
                  </a:cubicBezTo>
                  <a:cubicBezTo>
                    <a:pt x="55999" y="65584"/>
                    <a:pt x="57098" y="64607"/>
                    <a:pt x="58075" y="63753"/>
                  </a:cubicBezTo>
                  <a:cubicBezTo>
                    <a:pt x="59051" y="62898"/>
                    <a:pt x="59947" y="62165"/>
                    <a:pt x="59947" y="62165"/>
                  </a:cubicBezTo>
                  <a:cubicBezTo>
                    <a:pt x="59988" y="62125"/>
                    <a:pt x="60028" y="62043"/>
                    <a:pt x="60028" y="61962"/>
                  </a:cubicBezTo>
                  <a:cubicBezTo>
                    <a:pt x="60069" y="61962"/>
                    <a:pt x="60110" y="61514"/>
                    <a:pt x="60110" y="60863"/>
                  </a:cubicBezTo>
                  <a:cubicBezTo>
                    <a:pt x="60110" y="60130"/>
                    <a:pt x="60028" y="59154"/>
                    <a:pt x="59703" y="58096"/>
                  </a:cubicBezTo>
                  <a:cubicBezTo>
                    <a:pt x="59336" y="57078"/>
                    <a:pt x="58726" y="56020"/>
                    <a:pt x="57708" y="55206"/>
                  </a:cubicBezTo>
                  <a:cubicBezTo>
                    <a:pt x="56243" y="54107"/>
                    <a:pt x="55104" y="53782"/>
                    <a:pt x="54290" y="53782"/>
                  </a:cubicBezTo>
                  <a:cubicBezTo>
                    <a:pt x="53490" y="53782"/>
                    <a:pt x="53047" y="54067"/>
                    <a:pt x="52960" y="54137"/>
                  </a:cubicBezTo>
                  <a:lnTo>
                    <a:pt x="52960" y="54137"/>
                  </a:lnTo>
                  <a:lnTo>
                    <a:pt x="35024" y="58978"/>
                  </a:lnTo>
                  <a:lnTo>
                    <a:pt x="35024" y="58978"/>
                  </a:lnTo>
                  <a:cubicBezTo>
                    <a:pt x="34948" y="58714"/>
                    <a:pt x="34829" y="58302"/>
                    <a:pt x="34674" y="57770"/>
                  </a:cubicBezTo>
                  <a:cubicBezTo>
                    <a:pt x="33657" y="54311"/>
                    <a:pt x="31133" y="45561"/>
                    <a:pt x="28732" y="36933"/>
                  </a:cubicBezTo>
                  <a:cubicBezTo>
                    <a:pt x="26331" y="28305"/>
                    <a:pt x="24052" y="19759"/>
                    <a:pt x="23564" y="16829"/>
                  </a:cubicBezTo>
                  <a:cubicBezTo>
                    <a:pt x="22994" y="13451"/>
                    <a:pt x="23157" y="11904"/>
                    <a:pt x="22994" y="10602"/>
                  </a:cubicBezTo>
                  <a:cubicBezTo>
                    <a:pt x="22912" y="9991"/>
                    <a:pt x="22750" y="9381"/>
                    <a:pt x="22343" y="8771"/>
                  </a:cubicBezTo>
                  <a:cubicBezTo>
                    <a:pt x="21976" y="8160"/>
                    <a:pt x="21366" y="7468"/>
                    <a:pt x="20430" y="6532"/>
                  </a:cubicBezTo>
                  <a:cubicBezTo>
                    <a:pt x="16727" y="2829"/>
                    <a:pt x="12250" y="61"/>
                    <a:pt x="12250" y="61"/>
                  </a:cubicBezTo>
                  <a:cubicBezTo>
                    <a:pt x="12193" y="19"/>
                    <a:pt x="12131" y="1"/>
                    <a:pt x="1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3"/>
            <p:cNvSpPr/>
            <p:nvPr/>
          </p:nvSpPr>
          <p:spPr>
            <a:xfrm>
              <a:off x="3802850" y="4638300"/>
              <a:ext cx="175025" cy="233225"/>
            </a:xfrm>
            <a:custGeom>
              <a:avLst/>
              <a:gdLst/>
              <a:ahLst/>
              <a:cxnLst/>
              <a:rect l="l" t="t" r="r" b="b"/>
              <a:pathLst>
                <a:path w="7001" h="9329" extrusionOk="0">
                  <a:moveTo>
                    <a:pt x="331" y="1"/>
                  </a:moveTo>
                  <a:cubicBezTo>
                    <a:pt x="164" y="1"/>
                    <a:pt x="36" y="116"/>
                    <a:pt x="1" y="293"/>
                  </a:cubicBezTo>
                  <a:cubicBezTo>
                    <a:pt x="1" y="456"/>
                    <a:pt x="123" y="619"/>
                    <a:pt x="326" y="660"/>
                  </a:cubicBezTo>
                  <a:cubicBezTo>
                    <a:pt x="448" y="700"/>
                    <a:pt x="1913" y="904"/>
                    <a:pt x="3297" y="2084"/>
                  </a:cubicBezTo>
                  <a:cubicBezTo>
                    <a:pt x="4721" y="3224"/>
                    <a:pt x="6146" y="5258"/>
                    <a:pt x="6309" y="9003"/>
                  </a:cubicBezTo>
                  <a:cubicBezTo>
                    <a:pt x="6309" y="9206"/>
                    <a:pt x="6471" y="9328"/>
                    <a:pt x="6675" y="9328"/>
                  </a:cubicBezTo>
                  <a:cubicBezTo>
                    <a:pt x="6838" y="9328"/>
                    <a:pt x="7001" y="9165"/>
                    <a:pt x="7001" y="8962"/>
                  </a:cubicBezTo>
                  <a:cubicBezTo>
                    <a:pt x="6838" y="4933"/>
                    <a:pt x="5210" y="2654"/>
                    <a:pt x="3582" y="1433"/>
                  </a:cubicBezTo>
                  <a:cubicBezTo>
                    <a:pt x="1995" y="212"/>
                    <a:pt x="448" y="8"/>
                    <a:pt x="408" y="8"/>
                  </a:cubicBezTo>
                  <a:cubicBezTo>
                    <a:pt x="381" y="3"/>
                    <a:pt x="356" y="1"/>
                    <a:pt x="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3"/>
            <p:cNvSpPr/>
            <p:nvPr/>
          </p:nvSpPr>
          <p:spPr>
            <a:xfrm>
              <a:off x="975425" y="2808800"/>
              <a:ext cx="1312500" cy="2649775"/>
            </a:xfrm>
            <a:custGeom>
              <a:avLst/>
              <a:gdLst/>
              <a:ahLst/>
              <a:cxnLst/>
              <a:rect l="l" t="t" r="r" b="b"/>
              <a:pathLst>
                <a:path w="52500" h="105991" extrusionOk="0">
                  <a:moveTo>
                    <a:pt x="1258" y="1"/>
                  </a:moveTo>
                  <a:cubicBezTo>
                    <a:pt x="1053" y="1"/>
                    <a:pt x="936" y="15"/>
                    <a:pt x="936" y="15"/>
                  </a:cubicBezTo>
                  <a:lnTo>
                    <a:pt x="0" y="2579"/>
                  </a:lnTo>
                  <a:lnTo>
                    <a:pt x="15180" y="44009"/>
                  </a:lnTo>
                  <a:lnTo>
                    <a:pt x="49488" y="105990"/>
                  </a:lnTo>
                  <a:lnTo>
                    <a:pt x="52500" y="105990"/>
                  </a:lnTo>
                  <a:cubicBezTo>
                    <a:pt x="47860" y="97281"/>
                    <a:pt x="22140" y="49218"/>
                    <a:pt x="21244" y="47061"/>
                  </a:cubicBezTo>
                  <a:cubicBezTo>
                    <a:pt x="20308" y="44660"/>
                    <a:pt x="18843" y="44660"/>
                    <a:pt x="18355" y="43683"/>
                  </a:cubicBezTo>
                  <a:cubicBezTo>
                    <a:pt x="17907" y="42747"/>
                    <a:pt x="18518" y="38555"/>
                    <a:pt x="18355" y="35869"/>
                  </a:cubicBezTo>
                  <a:cubicBezTo>
                    <a:pt x="18233" y="33142"/>
                    <a:pt x="9401" y="7869"/>
                    <a:pt x="7000" y="3718"/>
                  </a:cubicBezTo>
                  <a:cubicBezTo>
                    <a:pt x="5059" y="304"/>
                    <a:pt x="2208" y="1"/>
                    <a:pt x="1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3"/>
            <p:cNvSpPr/>
            <p:nvPr/>
          </p:nvSpPr>
          <p:spPr>
            <a:xfrm>
              <a:off x="966275" y="2801025"/>
              <a:ext cx="1330800" cy="2666700"/>
            </a:xfrm>
            <a:custGeom>
              <a:avLst/>
              <a:gdLst/>
              <a:ahLst/>
              <a:cxnLst/>
              <a:rect l="l" t="t" r="r" b="b"/>
              <a:pathLst>
                <a:path w="53232" h="106668" extrusionOk="0">
                  <a:moveTo>
                    <a:pt x="1669" y="651"/>
                  </a:moveTo>
                  <a:cubicBezTo>
                    <a:pt x="2116" y="651"/>
                    <a:pt x="3012" y="733"/>
                    <a:pt x="4029" y="1221"/>
                  </a:cubicBezTo>
                  <a:cubicBezTo>
                    <a:pt x="5006" y="1669"/>
                    <a:pt x="6145" y="2564"/>
                    <a:pt x="7081" y="4192"/>
                  </a:cubicBezTo>
                  <a:cubicBezTo>
                    <a:pt x="7651" y="5169"/>
                    <a:pt x="8669" y="7570"/>
                    <a:pt x="9849" y="10541"/>
                  </a:cubicBezTo>
                  <a:cubicBezTo>
                    <a:pt x="11558" y="15018"/>
                    <a:pt x="13674" y="20959"/>
                    <a:pt x="15384" y="26006"/>
                  </a:cubicBezTo>
                  <a:cubicBezTo>
                    <a:pt x="16238" y="28529"/>
                    <a:pt x="16971" y="30849"/>
                    <a:pt x="17500" y="32639"/>
                  </a:cubicBezTo>
                  <a:cubicBezTo>
                    <a:pt x="17785" y="33535"/>
                    <a:pt x="17988" y="34308"/>
                    <a:pt x="18151" y="34919"/>
                  </a:cubicBezTo>
                  <a:cubicBezTo>
                    <a:pt x="18314" y="35529"/>
                    <a:pt x="18395" y="35977"/>
                    <a:pt x="18395" y="36180"/>
                  </a:cubicBezTo>
                  <a:cubicBezTo>
                    <a:pt x="18436" y="36506"/>
                    <a:pt x="18436" y="36831"/>
                    <a:pt x="18436" y="37157"/>
                  </a:cubicBezTo>
                  <a:cubicBezTo>
                    <a:pt x="18436" y="38948"/>
                    <a:pt x="18232" y="41064"/>
                    <a:pt x="18232" y="42529"/>
                  </a:cubicBezTo>
                  <a:cubicBezTo>
                    <a:pt x="18232" y="42854"/>
                    <a:pt x="18232" y="43180"/>
                    <a:pt x="18273" y="43465"/>
                  </a:cubicBezTo>
                  <a:cubicBezTo>
                    <a:pt x="18314" y="43709"/>
                    <a:pt x="18355" y="43953"/>
                    <a:pt x="18436" y="44157"/>
                  </a:cubicBezTo>
                  <a:cubicBezTo>
                    <a:pt x="18599" y="44442"/>
                    <a:pt x="18802" y="44686"/>
                    <a:pt x="19046" y="44849"/>
                  </a:cubicBezTo>
                  <a:cubicBezTo>
                    <a:pt x="19413" y="45134"/>
                    <a:pt x="19779" y="45378"/>
                    <a:pt x="20186" y="45744"/>
                  </a:cubicBezTo>
                  <a:cubicBezTo>
                    <a:pt x="20552" y="46110"/>
                    <a:pt x="20959" y="46639"/>
                    <a:pt x="21285" y="47494"/>
                  </a:cubicBezTo>
                  <a:cubicBezTo>
                    <a:pt x="21366" y="47657"/>
                    <a:pt x="21529" y="47942"/>
                    <a:pt x="21773" y="48430"/>
                  </a:cubicBezTo>
                  <a:cubicBezTo>
                    <a:pt x="25248" y="55420"/>
                    <a:pt x="47383" y="96750"/>
                    <a:pt x="52319" y="105976"/>
                  </a:cubicBezTo>
                  <a:lnTo>
                    <a:pt x="50049" y="105976"/>
                  </a:lnTo>
                  <a:lnTo>
                    <a:pt x="15872" y="44197"/>
                  </a:lnTo>
                  <a:lnTo>
                    <a:pt x="692" y="2890"/>
                  </a:lnTo>
                  <a:lnTo>
                    <a:pt x="1547" y="659"/>
                  </a:lnTo>
                  <a:lnTo>
                    <a:pt x="1547" y="659"/>
                  </a:lnTo>
                  <a:cubicBezTo>
                    <a:pt x="1584" y="654"/>
                    <a:pt x="1625" y="651"/>
                    <a:pt x="1669" y="651"/>
                  </a:cubicBezTo>
                  <a:close/>
                  <a:moveTo>
                    <a:pt x="1262" y="0"/>
                  </a:moveTo>
                  <a:cubicBezTo>
                    <a:pt x="1140" y="41"/>
                    <a:pt x="1018" y="122"/>
                    <a:pt x="977" y="204"/>
                  </a:cubicBezTo>
                  <a:lnTo>
                    <a:pt x="41" y="2768"/>
                  </a:lnTo>
                  <a:cubicBezTo>
                    <a:pt x="0" y="2849"/>
                    <a:pt x="0" y="2931"/>
                    <a:pt x="41" y="3012"/>
                  </a:cubicBezTo>
                  <a:lnTo>
                    <a:pt x="15221" y="44442"/>
                  </a:lnTo>
                  <a:lnTo>
                    <a:pt x="15262" y="44482"/>
                  </a:lnTo>
                  <a:lnTo>
                    <a:pt x="49529" y="106464"/>
                  </a:lnTo>
                  <a:cubicBezTo>
                    <a:pt x="49610" y="106586"/>
                    <a:pt x="49732" y="106668"/>
                    <a:pt x="49854" y="106668"/>
                  </a:cubicBezTo>
                  <a:lnTo>
                    <a:pt x="52866" y="106668"/>
                  </a:lnTo>
                  <a:cubicBezTo>
                    <a:pt x="52988" y="106668"/>
                    <a:pt x="53110" y="106586"/>
                    <a:pt x="53191" y="106464"/>
                  </a:cubicBezTo>
                  <a:cubicBezTo>
                    <a:pt x="53232" y="106383"/>
                    <a:pt x="53232" y="106261"/>
                    <a:pt x="53191" y="106139"/>
                  </a:cubicBezTo>
                  <a:cubicBezTo>
                    <a:pt x="50872" y="101784"/>
                    <a:pt x="43261" y="87621"/>
                    <a:pt x="36139" y="74232"/>
                  </a:cubicBezTo>
                  <a:cubicBezTo>
                    <a:pt x="32558" y="67558"/>
                    <a:pt x="29139" y="61046"/>
                    <a:pt x="26535" y="56122"/>
                  </a:cubicBezTo>
                  <a:cubicBezTo>
                    <a:pt x="25232" y="53639"/>
                    <a:pt x="24134" y="51564"/>
                    <a:pt x="23320" y="50017"/>
                  </a:cubicBezTo>
                  <a:cubicBezTo>
                    <a:pt x="22913" y="49244"/>
                    <a:pt x="22587" y="48593"/>
                    <a:pt x="22384" y="48145"/>
                  </a:cubicBezTo>
                  <a:cubicBezTo>
                    <a:pt x="22139" y="47657"/>
                    <a:pt x="21977" y="47331"/>
                    <a:pt x="21936" y="47250"/>
                  </a:cubicBezTo>
                  <a:cubicBezTo>
                    <a:pt x="21448" y="45988"/>
                    <a:pt x="20796" y="45296"/>
                    <a:pt x="20227" y="44889"/>
                  </a:cubicBezTo>
                  <a:cubicBezTo>
                    <a:pt x="19942" y="44645"/>
                    <a:pt x="19657" y="44482"/>
                    <a:pt x="19453" y="44320"/>
                  </a:cubicBezTo>
                  <a:cubicBezTo>
                    <a:pt x="19250" y="44157"/>
                    <a:pt x="19128" y="44035"/>
                    <a:pt x="19046" y="43831"/>
                  </a:cubicBezTo>
                  <a:cubicBezTo>
                    <a:pt x="19006" y="43791"/>
                    <a:pt x="18965" y="43628"/>
                    <a:pt x="18924" y="43384"/>
                  </a:cubicBezTo>
                  <a:cubicBezTo>
                    <a:pt x="18924" y="43139"/>
                    <a:pt x="18884" y="42854"/>
                    <a:pt x="18884" y="42529"/>
                  </a:cubicBezTo>
                  <a:cubicBezTo>
                    <a:pt x="18884" y="41105"/>
                    <a:pt x="19087" y="38988"/>
                    <a:pt x="19087" y="37157"/>
                  </a:cubicBezTo>
                  <a:cubicBezTo>
                    <a:pt x="19087" y="36831"/>
                    <a:pt x="19087" y="36465"/>
                    <a:pt x="19087" y="36139"/>
                  </a:cubicBezTo>
                  <a:cubicBezTo>
                    <a:pt x="19046" y="35732"/>
                    <a:pt x="18884" y="35041"/>
                    <a:pt x="18639" y="34105"/>
                  </a:cubicBezTo>
                  <a:cubicBezTo>
                    <a:pt x="17703" y="30727"/>
                    <a:pt x="15506" y="24093"/>
                    <a:pt x="13267" y="17826"/>
                  </a:cubicBezTo>
                  <a:cubicBezTo>
                    <a:pt x="12128" y="14692"/>
                    <a:pt x="11029" y="11680"/>
                    <a:pt x="10052" y="9198"/>
                  </a:cubicBezTo>
                  <a:cubicBezTo>
                    <a:pt x="9035" y="6715"/>
                    <a:pt x="8221" y="4803"/>
                    <a:pt x="7692" y="3867"/>
                  </a:cubicBezTo>
                  <a:cubicBezTo>
                    <a:pt x="6674" y="2117"/>
                    <a:pt x="5413" y="1140"/>
                    <a:pt x="4314" y="611"/>
                  </a:cubicBezTo>
                  <a:cubicBezTo>
                    <a:pt x="3175" y="82"/>
                    <a:pt x="2198" y="0"/>
                    <a:pt x="16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3"/>
            <p:cNvSpPr/>
            <p:nvPr/>
          </p:nvSpPr>
          <p:spPr>
            <a:xfrm>
              <a:off x="474850" y="2774800"/>
              <a:ext cx="1737800" cy="2683775"/>
            </a:xfrm>
            <a:custGeom>
              <a:avLst/>
              <a:gdLst/>
              <a:ahLst/>
              <a:cxnLst/>
              <a:rect l="l" t="t" r="r" b="b"/>
              <a:pathLst>
                <a:path w="69512" h="107351" extrusionOk="0">
                  <a:moveTo>
                    <a:pt x="12680" y="0"/>
                  </a:moveTo>
                  <a:cubicBezTo>
                    <a:pt x="9524" y="0"/>
                    <a:pt x="6256" y="324"/>
                    <a:pt x="4314" y="927"/>
                  </a:cubicBezTo>
                  <a:cubicBezTo>
                    <a:pt x="163" y="2189"/>
                    <a:pt x="0" y="2677"/>
                    <a:pt x="163" y="5404"/>
                  </a:cubicBezTo>
                  <a:cubicBezTo>
                    <a:pt x="326" y="8090"/>
                    <a:pt x="3663" y="33404"/>
                    <a:pt x="9931" y="47933"/>
                  </a:cubicBezTo>
                  <a:cubicBezTo>
                    <a:pt x="16239" y="62502"/>
                    <a:pt x="34186" y="103362"/>
                    <a:pt x="35692" y="107350"/>
                  </a:cubicBezTo>
                  <a:lnTo>
                    <a:pt x="69511" y="107350"/>
                  </a:lnTo>
                  <a:cubicBezTo>
                    <a:pt x="65523" y="100228"/>
                    <a:pt x="41918" y="57578"/>
                    <a:pt x="36953" y="44107"/>
                  </a:cubicBezTo>
                  <a:cubicBezTo>
                    <a:pt x="31541" y="29375"/>
                    <a:pt x="23035" y="3166"/>
                    <a:pt x="20959" y="1375"/>
                  </a:cubicBezTo>
                  <a:cubicBezTo>
                    <a:pt x="19845" y="435"/>
                    <a:pt x="16338" y="0"/>
                    <a:pt x="126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3"/>
            <p:cNvSpPr/>
            <p:nvPr/>
          </p:nvSpPr>
          <p:spPr>
            <a:xfrm>
              <a:off x="469775" y="2766425"/>
              <a:ext cx="1751000" cy="2701300"/>
            </a:xfrm>
            <a:custGeom>
              <a:avLst/>
              <a:gdLst/>
              <a:ahLst/>
              <a:cxnLst/>
              <a:rect l="l" t="t" r="r" b="b"/>
              <a:pathLst>
                <a:path w="70040" h="108052" extrusionOk="0">
                  <a:moveTo>
                    <a:pt x="12820" y="692"/>
                  </a:moveTo>
                  <a:cubicBezTo>
                    <a:pt x="14651" y="692"/>
                    <a:pt x="16442" y="774"/>
                    <a:pt x="17907" y="1018"/>
                  </a:cubicBezTo>
                  <a:cubicBezTo>
                    <a:pt x="18639" y="1140"/>
                    <a:pt x="19290" y="1262"/>
                    <a:pt x="19819" y="1425"/>
                  </a:cubicBezTo>
                  <a:cubicBezTo>
                    <a:pt x="20349" y="1588"/>
                    <a:pt x="20715" y="1791"/>
                    <a:pt x="20959" y="1995"/>
                  </a:cubicBezTo>
                  <a:cubicBezTo>
                    <a:pt x="21040" y="2035"/>
                    <a:pt x="21162" y="2239"/>
                    <a:pt x="21325" y="2524"/>
                  </a:cubicBezTo>
                  <a:cubicBezTo>
                    <a:pt x="21976" y="3541"/>
                    <a:pt x="22953" y="5861"/>
                    <a:pt x="24133" y="8954"/>
                  </a:cubicBezTo>
                  <a:cubicBezTo>
                    <a:pt x="27674" y="18152"/>
                    <a:pt x="33005" y="34186"/>
                    <a:pt x="36831" y="44564"/>
                  </a:cubicBezTo>
                  <a:cubicBezTo>
                    <a:pt x="39354" y="51320"/>
                    <a:pt x="46476" y="65360"/>
                    <a:pt x="53517" y="78587"/>
                  </a:cubicBezTo>
                  <a:cubicBezTo>
                    <a:pt x="60228" y="91267"/>
                    <a:pt x="66826" y="103237"/>
                    <a:pt x="69117" y="107360"/>
                  </a:cubicBezTo>
                  <a:lnTo>
                    <a:pt x="36104" y="107360"/>
                  </a:lnTo>
                  <a:cubicBezTo>
                    <a:pt x="35648" y="106153"/>
                    <a:pt x="34312" y="102978"/>
                    <a:pt x="32436" y="98651"/>
                  </a:cubicBezTo>
                  <a:cubicBezTo>
                    <a:pt x="26453" y="84773"/>
                    <a:pt x="15180" y="59093"/>
                    <a:pt x="10459" y="48145"/>
                  </a:cubicBezTo>
                  <a:cubicBezTo>
                    <a:pt x="7325" y="40901"/>
                    <a:pt x="4924" y="30971"/>
                    <a:pt x="3296" y="22506"/>
                  </a:cubicBezTo>
                  <a:cubicBezTo>
                    <a:pt x="2483" y="18274"/>
                    <a:pt x="1872" y="14407"/>
                    <a:pt x="1424" y="11437"/>
                  </a:cubicBezTo>
                  <a:cubicBezTo>
                    <a:pt x="977" y="8466"/>
                    <a:pt x="773" y="6349"/>
                    <a:pt x="733" y="5698"/>
                  </a:cubicBezTo>
                  <a:cubicBezTo>
                    <a:pt x="692" y="5332"/>
                    <a:pt x="692" y="5006"/>
                    <a:pt x="692" y="4721"/>
                  </a:cubicBezTo>
                  <a:cubicBezTo>
                    <a:pt x="692" y="4274"/>
                    <a:pt x="733" y="3908"/>
                    <a:pt x="814" y="3663"/>
                  </a:cubicBezTo>
                  <a:cubicBezTo>
                    <a:pt x="936" y="3256"/>
                    <a:pt x="1221" y="2971"/>
                    <a:pt x="1791" y="2646"/>
                  </a:cubicBezTo>
                  <a:cubicBezTo>
                    <a:pt x="2401" y="2320"/>
                    <a:pt x="3296" y="1995"/>
                    <a:pt x="4639" y="1588"/>
                  </a:cubicBezTo>
                  <a:cubicBezTo>
                    <a:pt x="6471" y="1018"/>
                    <a:pt x="9727" y="692"/>
                    <a:pt x="12820" y="692"/>
                  </a:cubicBezTo>
                  <a:close/>
                  <a:moveTo>
                    <a:pt x="12820" y="1"/>
                  </a:moveTo>
                  <a:cubicBezTo>
                    <a:pt x="9645" y="1"/>
                    <a:pt x="6430" y="326"/>
                    <a:pt x="4436" y="937"/>
                  </a:cubicBezTo>
                  <a:cubicBezTo>
                    <a:pt x="2645" y="1466"/>
                    <a:pt x="1546" y="1873"/>
                    <a:pt x="895" y="2442"/>
                  </a:cubicBezTo>
                  <a:cubicBezTo>
                    <a:pt x="529" y="2727"/>
                    <a:pt x="285" y="3053"/>
                    <a:pt x="163" y="3419"/>
                  </a:cubicBezTo>
                  <a:cubicBezTo>
                    <a:pt x="41" y="3826"/>
                    <a:pt x="0" y="4233"/>
                    <a:pt x="0" y="4721"/>
                  </a:cubicBezTo>
                  <a:cubicBezTo>
                    <a:pt x="0" y="5006"/>
                    <a:pt x="0" y="5373"/>
                    <a:pt x="41" y="5739"/>
                  </a:cubicBezTo>
                  <a:cubicBezTo>
                    <a:pt x="81" y="6431"/>
                    <a:pt x="326" y="8547"/>
                    <a:pt x="733" y="11518"/>
                  </a:cubicBezTo>
                  <a:cubicBezTo>
                    <a:pt x="2035" y="20471"/>
                    <a:pt x="5087" y="37442"/>
                    <a:pt x="9849" y="48390"/>
                  </a:cubicBezTo>
                  <a:cubicBezTo>
                    <a:pt x="12982" y="55715"/>
                    <a:pt x="19046" y="69552"/>
                    <a:pt x="24500" y="82087"/>
                  </a:cubicBezTo>
                  <a:cubicBezTo>
                    <a:pt x="27226" y="88354"/>
                    <a:pt x="29831" y="94296"/>
                    <a:pt x="31825" y="98895"/>
                  </a:cubicBezTo>
                  <a:cubicBezTo>
                    <a:pt x="33779" y="103534"/>
                    <a:pt x="35203" y="106831"/>
                    <a:pt x="35569" y="107808"/>
                  </a:cubicBezTo>
                  <a:cubicBezTo>
                    <a:pt x="35610" y="107930"/>
                    <a:pt x="35732" y="108052"/>
                    <a:pt x="35895" y="108052"/>
                  </a:cubicBezTo>
                  <a:lnTo>
                    <a:pt x="69714" y="108052"/>
                  </a:lnTo>
                  <a:cubicBezTo>
                    <a:pt x="69795" y="108052"/>
                    <a:pt x="69918" y="107970"/>
                    <a:pt x="69999" y="107848"/>
                  </a:cubicBezTo>
                  <a:cubicBezTo>
                    <a:pt x="70040" y="107767"/>
                    <a:pt x="70040" y="107645"/>
                    <a:pt x="69999" y="107523"/>
                  </a:cubicBezTo>
                  <a:cubicBezTo>
                    <a:pt x="68005" y="103941"/>
                    <a:pt x="61127" y="91488"/>
                    <a:pt x="54086" y="78261"/>
                  </a:cubicBezTo>
                  <a:cubicBezTo>
                    <a:pt x="47087" y="65035"/>
                    <a:pt x="39965" y="50994"/>
                    <a:pt x="37482" y="44320"/>
                  </a:cubicBezTo>
                  <a:cubicBezTo>
                    <a:pt x="34755" y="36954"/>
                    <a:pt x="31296" y="26739"/>
                    <a:pt x="28244" y="18111"/>
                  </a:cubicBezTo>
                  <a:cubicBezTo>
                    <a:pt x="26697" y="13797"/>
                    <a:pt x="25273" y="9890"/>
                    <a:pt x="24093" y="6960"/>
                  </a:cubicBezTo>
                  <a:cubicBezTo>
                    <a:pt x="23523" y="5454"/>
                    <a:pt x="22994" y="4233"/>
                    <a:pt x="22546" y="3297"/>
                  </a:cubicBezTo>
                  <a:cubicBezTo>
                    <a:pt x="22302" y="2849"/>
                    <a:pt x="22099" y="2483"/>
                    <a:pt x="21936" y="2158"/>
                  </a:cubicBezTo>
                  <a:cubicBezTo>
                    <a:pt x="21732" y="1832"/>
                    <a:pt x="21569" y="1628"/>
                    <a:pt x="21407" y="1466"/>
                  </a:cubicBezTo>
                  <a:cubicBezTo>
                    <a:pt x="21040" y="1181"/>
                    <a:pt x="20593" y="977"/>
                    <a:pt x="20023" y="774"/>
                  </a:cubicBezTo>
                  <a:cubicBezTo>
                    <a:pt x="18314" y="245"/>
                    <a:pt x="15587" y="1"/>
                    <a:pt x="12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3"/>
            <p:cNvSpPr/>
            <p:nvPr/>
          </p:nvSpPr>
          <p:spPr>
            <a:xfrm>
              <a:off x="1026300" y="5458550"/>
              <a:ext cx="6114750" cy="25"/>
            </a:xfrm>
            <a:custGeom>
              <a:avLst/>
              <a:gdLst/>
              <a:ahLst/>
              <a:cxnLst/>
              <a:rect l="l" t="t" r="r" b="b"/>
              <a:pathLst>
                <a:path w="244590" h="1" extrusionOk="0">
                  <a:moveTo>
                    <a:pt x="0" y="0"/>
                  </a:moveTo>
                  <a:lnTo>
                    <a:pt x="24459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3"/>
            <p:cNvSpPr/>
            <p:nvPr/>
          </p:nvSpPr>
          <p:spPr>
            <a:xfrm>
              <a:off x="1017150" y="5450400"/>
              <a:ext cx="6132050" cy="17325"/>
            </a:xfrm>
            <a:custGeom>
              <a:avLst/>
              <a:gdLst/>
              <a:ahLst/>
              <a:cxnLst/>
              <a:rect l="l" t="t" r="r" b="b"/>
              <a:pathLst>
                <a:path w="245282" h="693" extrusionOk="0">
                  <a:moveTo>
                    <a:pt x="366" y="1"/>
                  </a:moveTo>
                  <a:cubicBezTo>
                    <a:pt x="163" y="1"/>
                    <a:pt x="0" y="164"/>
                    <a:pt x="0" y="326"/>
                  </a:cubicBezTo>
                  <a:cubicBezTo>
                    <a:pt x="0" y="530"/>
                    <a:pt x="163" y="693"/>
                    <a:pt x="366" y="693"/>
                  </a:cubicBezTo>
                  <a:lnTo>
                    <a:pt x="244956" y="693"/>
                  </a:lnTo>
                  <a:cubicBezTo>
                    <a:pt x="245159" y="693"/>
                    <a:pt x="245281" y="530"/>
                    <a:pt x="245281" y="326"/>
                  </a:cubicBezTo>
                  <a:cubicBezTo>
                    <a:pt x="245281" y="164"/>
                    <a:pt x="245159" y="1"/>
                    <a:pt x="244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0" name="Google Shape;1880;p33"/>
          <p:cNvSpPr txBox="1">
            <a:spLocks noGrp="1"/>
          </p:cNvSpPr>
          <p:nvPr>
            <p:ph type="ctrTitle"/>
          </p:nvPr>
        </p:nvSpPr>
        <p:spPr>
          <a:xfrm>
            <a:off x="4562875" y="1697725"/>
            <a:ext cx="4064100" cy="2307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4600" i="1" dirty="0"/>
              <a:t>Data Warehouse </a:t>
            </a:r>
            <a:r>
              <a:rPr lang="en" sz="4600" dirty="0"/>
              <a:t>dan </a:t>
            </a:r>
            <a:r>
              <a:rPr lang="en" sz="4600" i="1" dirty="0"/>
              <a:t>Business Intellegence</a:t>
            </a:r>
            <a:endParaRPr sz="4600" i="1" dirty="0">
              <a:solidFill>
                <a:schemeClr val="dk2"/>
              </a:solidFill>
            </a:endParaRPr>
          </a:p>
        </p:txBody>
      </p:sp>
      <p:sp>
        <p:nvSpPr>
          <p:cNvPr id="1881" name="Google Shape;1881;p33"/>
          <p:cNvSpPr txBox="1">
            <a:spLocks noGrp="1"/>
          </p:cNvSpPr>
          <p:nvPr>
            <p:ph type="subTitle" idx="1"/>
          </p:nvPr>
        </p:nvSpPr>
        <p:spPr>
          <a:xfrm>
            <a:off x="4656719" y="4510814"/>
            <a:ext cx="4064100" cy="436728"/>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M. Afdal S.T., M.Kom</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6"/>
        <p:cNvGrpSpPr/>
        <p:nvPr/>
      </p:nvGrpSpPr>
      <p:grpSpPr>
        <a:xfrm>
          <a:off x="0" y="0"/>
          <a:ext cx="0" cy="0"/>
          <a:chOff x="0" y="0"/>
          <a:chExt cx="0" cy="0"/>
        </a:xfrm>
      </p:grpSpPr>
      <p:sp>
        <p:nvSpPr>
          <p:cNvPr id="2347" name="Google Shape;2347;p43"/>
          <p:cNvSpPr txBox="1">
            <a:spLocks noGrp="1"/>
          </p:cNvSpPr>
          <p:nvPr>
            <p:ph type="title"/>
          </p:nvPr>
        </p:nvSpPr>
        <p:spPr>
          <a:xfrm>
            <a:off x="1271016" y="338328"/>
            <a:ext cx="6611100" cy="548700"/>
          </a:xfrm>
          <a:prstGeom prst="rect">
            <a:avLst/>
          </a:prstGeom>
          <a:solidFill>
            <a:schemeClr val="lt1"/>
          </a:solidFill>
        </p:spPr>
        <p:txBody>
          <a:bodyPr spcFirstLastPara="1" wrap="square" lIns="91425" tIns="91425" rIns="91425" bIns="91425" anchor="t" anchorCtr="0">
            <a:noAutofit/>
          </a:bodyPr>
          <a:lstStyle/>
          <a:p>
            <a:pPr marL="0" lvl="0" indent="0" algn="ctr" rtl="0">
              <a:lnSpc>
                <a:spcPct val="150000"/>
              </a:lnSpc>
              <a:spcBef>
                <a:spcPts val="1200"/>
              </a:spcBef>
              <a:spcAft>
                <a:spcPts val="0"/>
              </a:spcAft>
              <a:buNone/>
            </a:pPr>
            <a:r>
              <a:rPr lang="en" i="1">
                <a:solidFill>
                  <a:srgbClr val="00C3B1"/>
                </a:solidFill>
              </a:rPr>
              <a:t>Executive Information System</a:t>
            </a:r>
            <a:r>
              <a:rPr lang="en">
                <a:solidFill>
                  <a:srgbClr val="00C3B1"/>
                </a:solidFill>
              </a:rPr>
              <a:t> (EIS)</a:t>
            </a:r>
            <a:endParaRPr i="1">
              <a:solidFill>
                <a:srgbClr val="00C3B1"/>
              </a:solidFill>
            </a:endParaRPr>
          </a:p>
          <a:p>
            <a:pPr marL="0" lvl="0" indent="0" algn="ctr" rtl="0">
              <a:spcBef>
                <a:spcPts val="1200"/>
              </a:spcBef>
              <a:spcAft>
                <a:spcPts val="0"/>
              </a:spcAft>
              <a:buNone/>
            </a:pPr>
            <a:endParaRPr i="1">
              <a:solidFill>
                <a:srgbClr val="00C3B1"/>
              </a:solidFill>
            </a:endParaRPr>
          </a:p>
        </p:txBody>
      </p:sp>
      <p:sp>
        <p:nvSpPr>
          <p:cNvPr id="2348" name="Google Shape;2348;p43"/>
          <p:cNvSpPr txBox="1">
            <a:spLocks noGrp="1"/>
          </p:cNvSpPr>
          <p:nvPr>
            <p:ph type="subTitle" idx="1"/>
          </p:nvPr>
        </p:nvSpPr>
        <p:spPr>
          <a:xfrm>
            <a:off x="3637750" y="1243650"/>
            <a:ext cx="4823700" cy="2656200"/>
          </a:xfrm>
          <a:prstGeom prst="rect">
            <a:avLst/>
          </a:prstGeom>
        </p:spPr>
        <p:txBody>
          <a:bodyPr spcFirstLastPara="1" wrap="square" lIns="91425" tIns="91425" rIns="91425" bIns="91425" anchor="t" anchorCtr="0">
            <a:noAutofit/>
          </a:bodyPr>
          <a:lstStyle/>
          <a:p>
            <a:pPr marL="0" lvl="0" indent="342900" algn="just" rtl="0">
              <a:spcBef>
                <a:spcPts val="0"/>
              </a:spcBef>
              <a:spcAft>
                <a:spcPts val="0"/>
              </a:spcAft>
              <a:buNone/>
            </a:pPr>
            <a:r>
              <a:rPr lang="en" sz="1900"/>
              <a:t>Adalah sebuah perangkat lunak komputer (Software) berbasiskan Business Intelligence, yang dikhususkan untuk bagian eksekutif di dalam sebuah organisasi (misalkan perusahaan), untuk memperoleh akses informasi internal dan eksternal, di dalam proses pengambilan keputusan pada sebuah organisasi untuk mencapai tujuan dari organisasi bersangkutan</a:t>
            </a:r>
            <a:endParaRPr sz="1900"/>
          </a:p>
        </p:txBody>
      </p:sp>
      <p:grpSp>
        <p:nvGrpSpPr>
          <p:cNvPr id="2349" name="Google Shape;2349;p43"/>
          <p:cNvGrpSpPr/>
          <p:nvPr/>
        </p:nvGrpSpPr>
        <p:grpSpPr>
          <a:xfrm>
            <a:off x="-90868" y="1594281"/>
            <a:ext cx="3584753" cy="2934361"/>
            <a:chOff x="845850" y="467825"/>
            <a:chExt cx="5996575" cy="4908600"/>
          </a:xfrm>
        </p:grpSpPr>
        <p:sp>
          <p:nvSpPr>
            <p:cNvPr id="2350" name="Google Shape;2350;p43"/>
            <p:cNvSpPr/>
            <p:nvPr/>
          </p:nvSpPr>
          <p:spPr>
            <a:xfrm>
              <a:off x="845850" y="467825"/>
              <a:ext cx="5996575" cy="4814800"/>
            </a:xfrm>
            <a:custGeom>
              <a:avLst/>
              <a:gdLst/>
              <a:ahLst/>
              <a:cxnLst/>
              <a:rect l="l" t="t" r="r" b="b"/>
              <a:pathLst>
                <a:path w="239863" h="192592" extrusionOk="0">
                  <a:moveTo>
                    <a:pt x="147813" y="1"/>
                  </a:moveTo>
                  <a:cubicBezTo>
                    <a:pt x="142156" y="1"/>
                    <a:pt x="136078" y="789"/>
                    <a:pt x="129736" y="2770"/>
                  </a:cubicBezTo>
                  <a:cubicBezTo>
                    <a:pt x="98620" y="12477"/>
                    <a:pt x="86341" y="39929"/>
                    <a:pt x="68918" y="59055"/>
                  </a:cubicBezTo>
                  <a:cubicBezTo>
                    <a:pt x="59821" y="69084"/>
                    <a:pt x="45999" y="73102"/>
                    <a:pt x="35038" y="80945"/>
                  </a:cubicBezTo>
                  <a:cubicBezTo>
                    <a:pt x="1" y="106018"/>
                    <a:pt x="6976" y="159667"/>
                    <a:pt x="35231" y="179114"/>
                  </a:cubicBezTo>
                  <a:cubicBezTo>
                    <a:pt x="48326" y="188144"/>
                    <a:pt x="62992" y="192591"/>
                    <a:pt x="79703" y="192591"/>
                  </a:cubicBezTo>
                  <a:cubicBezTo>
                    <a:pt x="94167" y="192591"/>
                    <a:pt x="110163" y="189259"/>
                    <a:pt x="128000" y="182683"/>
                  </a:cubicBezTo>
                  <a:cubicBezTo>
                    <a:pt x="166445" y="168507"/>
                    <a:pt x="194025" y="159828"/>
                    <a:pt x="216944" y="121962"/>
                  </a:cubicBezTo>
                  <a:cubicBezTo>
                    <a:pt x="239863" y="84063"/>
                    <a:pt x="216108" y="37807"/>
                    <a:pt x="185539" y="11995"/>
                  </a:cubicBezTo>
                  <a:cubicBezTo>
                    <a:pt x="185539" y="11995"/>
                    <a:pt x="169878" y="1"/>
                    <a:pt x="147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3"/>
            <p:cNvSpPr/>
            <p:nvPr/>
          </p:nvSpPr>
          <p:spPr>
            <a:xfrm>
              <a:off x="1128725" y="467950"/>
              <a:ext cx="5369750" cy="4814475"/>
            </a:xfrm>
            <a:custGeom>
              <a:avLst/>
              <a:gdLst/>
              <a:ahLst/>
              <a:cxnLst/>
              <a:rect l="l" t="t" r="r" b="b"/>
              <a:pathLst>
                <a:path w="214790" h="192579" extrusionOk="0">
                  <a:moveTo>
                    <a:pt x="136486" y="0"/>
                  </a:moveTo>
                  <a:cubicBezTo>
                    <a:pt x="130828" y="0"/>
                    <a:pt x="124753" y="772"/>
                    <a:pt x="118421" y="2765"/>
                  </a:cubicBezTo>
                  <a:cubicBezTo>
                    <a:pt x="98363" y="9033"/>
                    <a:pt x="86148" y="22630"/>
                    <a:pt x="75347" y="36645"/>
                  </a:cubicBezTo>
                  <a:lnTo>
                    <a:pt x="188978" y="36645"/>
                  </a:lnTo>
                  <a:lnTo>
                    <a:pt x="188978" y="143911"/>
                  </a:lnTo>
                  <a:cubicBezTo>
                    <a:pt x="194828" y="137836"/>
                    <a:pt x="200357" y="130668"/>
                    <a:pt x="205629" y="121957"/>
                  </a:cubicBezTo>
                  <a:cubicBezTo>
                    <a:pt x="212025" y="111381"/>
                    <a:pt x="214790" y="100195"/>
                    <a:pt x="214790" y="88944"/>
                  </a:cubicBezTo>
                  <a:cubicBezTo>
                    <a:pt x="214790" y="59886"/>
                    <a:pt x="196275" y="30602"/>
                    <a:pt x="174224" y="11990"/>
                  </a:cubicBezTo>
                  <a:cubicBezTo>
                    <a:pt x="174224" y="11990"/>
                    <a:pt x="158569" y="0"/>
                    <a:pt x="136486" y="0"/>
                  </a:cubicBezTo>
                  <a:close/>
                  <a:moveTo>
                    <a:pt x="26745" y="78915"/>
                  </a:moveTo>
                  <a:cubicBezTo>
                    <a:pt x="25716" y="79558"/>
                    <a:pt x="24720" y="80233"/>
                    <a:pt x="23723" y="80940"/>
                  </a:cubicBezTo>
                  <a:cubicBezTo>
                    <a:pt x="7201" y="92769"/>
                    <a:pt x="33" y="110963"/>
                    <a:pt x="33" y="128932"/>
                  </a:cubicBezTo>
                  <a:cubicBezTo>
                    <a:pt x="0" y="149022"/>
                    <a:pt x="9001" y="168855"/>
                    <a:pt x="23916" y="179109"/>
                  </a:cubicBezTo>
                  <a:cubicBezTo>
                    <a:pt x="36999" y="188142"/>
                    <a:pt x="51689" y="192578"/>
                    <a:pt x="68404" y="192578"/>
                  </a:cubicBezTo>
                  <a:cubicBezTo>
                    <a:pt x="82869" y="192578"/>
                    <a:pt x="98877" y="189267"/>
                    <a:pt x="116685" y="182678"/>
                  </a:cubicBezTo>
                  <a:cubicBezTo>
                    <a:pt x="127678" y="178627"/>
                    <a:pt x="137804" y="175027"/>
                    <a:pt x="147158" y="171041"/>
                  </a:cubicBezTo>
                  <a:lnTo>
                    <a:pt x="26745" y="171041"/>
                  </a:lnTo>
                  <a:lnTo>
                    <a:pt x="26745" y="7891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3"/>
            <p:cNvSpPr/>
            <p:nvPr/>
          </p:nvSpPr>
          <p:spPr>
            <a:xfrm>
              <a:off x="1797325" y="1384075"/>
              <a:ext cx="4055850" cy="3359925"/>
            </a:xfrm>
            <a:custGeom>
              <a:avLst/>
              <a:gdLst/>
              <a:ahLst/>
              <a:cxnLst/>
              <a:rect l="l" t="t" r="r" b="b"/>
              <a:pathLst>
                <a:path w="162234" h="134397" extrusionOk="0">
                  <a:moveTo>
                    <a:pt x="1" y="0"/>
                  </a:moveTo>
                  <a:lnTo>
                    <a:pt x="1" y="134396"/>
                  </a:lnTo>
                  <a:lnTo>
                    <a:pt x="162234" y="134396"/>
                  </a:lnTo>
                  <a:lnTo>
                    <a:pt x="1622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3"/>
            <p:cNvSpPr/>
            <p:nvPr/>
          </p:nvSpPr>
          <p:spPr>
            <a:xfrm>
              <a:off x="1797325" y="1384075"/>
              <a:ext cx="4055850" cy="3359925"/>
            </a:xfrm>
            <a:custGeom>
              <a:avLst/>
              <a:gdLst/>
              <a:ahLst/>
              <a:cxnLst/>
              <a:rect l="l" t="t" r="r" b="b"/>
              <a:pathLst>
                <a:path w="162234" h="134397" extrusionOk="0">
                  <a:moveTo>
                    <a:pt x="1" y="0"/>
                  </a:moveTo>
                  <a:lnTo>
                    <a:pt x="1" y="134396"/>
                  </a:lnTo>
                  <a:lnTo>
                    <a:pt x="162234" y="134396"/>
                  </a:lnTo>
                  <a:lnTo>
                    <a:pt x="1622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3"/>
            <p:cNvSpPr/>
            <p:nvPr/>
          </p:nvSpPr>
          <p:spPr>
            <a:xfrm>
              <a:off x="1895375" y="1994800"/>
              <a:ext cx="3780200" cy="1720575"/>
            </a:xfrm>
            <a:custGeom>
              <a:avLst/>
              <a:gdLst/>
              <a:ahLst/>
              <a:cxnLst/>
              <a:rect l="l" t="t" r="r" b="b"/>
              <a:pathLst>
                <a:path w="151208" h="68823" extrusionOk="0">
                  <a:moveTo>
                    <a:pt x="0" y="1"/>
                  </a:moveTo>
                  <a:lnTo>
                    <a:pt x="0" y="68822"/>
                  </a:lnTo>
                  <a:lnTo>
                    <a:pt x="151208" y="68822"/>
                  </a:lnTo>
                  <a:lnTo>
                    <a:pt x="1512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3"/>
            <p:cNvSpPr/>
            <p:nvPr/>
          </p:nvSpPr>
          <p:spPr>
            <a:xfrm>
              <a:off x="2015100" y="3464625"/>
              <a:ext cx="3521450" cy="6450"/>
            </a:xfrm>
            <a:custGeom>
              <a:avLst/>
              <a:gdLst/>
              <a:ahLst/>
              <a:cxnLst/>
              <a:rect l="l" t="t" r="r" b="b"/>
              <a:pathLst>
                <a:path w="140858" h="258" extrusionOk="0">
                  <a:moveTo>
                    <a:pt x="1" y="0"/>
                  </a:moveTo>
                  <a:lnTo>
                    <a:pt x="1" y="257"/>
                  </a:lnTo>
                  <a:lnTo>
                    <a:pt x="140858" y="257"/>
                  </a:lnTo>
                  <a:lnTo>
                    <a:pt x="140858"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3"/>
            <p:cNvSpPr/>
            <p:nvPr/>
          </p:nvSpPr>
          <p:spPr>
            <a:xfrm>
              <a:off x="2011900" y="3433275"/>
              <a:ext cx="6450" cy="34575"/>
            </a:xfrm>
            <a:custGeom>
              <a:avLst/>
              <a:gdLst/>
              <a:ahLst/>
              <a:cxnLst/>
              <a:rect l="l" t="t" r="r" b="b"/>
              <a:pathLst>
                <a:path w="258" h="1383" extrusionOk="0">
                  <a:moveTo>
                    <a:pt x="0" y="1"/>
                  </a:moveTo>
                  <a:lnTo>
                    <a:pt x="0" y="1383"/>
                  </a:lnTo>
                  <a:lnTo>
                    <a:pt x="257" y="1383"/>
                  </a:lnTo>
                  <a:lnTo>
                    <a:pt x="257"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3"/>
            <p:cNvSpPr/>
            <p:nvPr/>
          </p:nvSpPr>
          <p:spPr>
            <a:xfrm>
              <a:off x="2196725" y="3433275"/>
              <a:ext cx="7250" cy="34575"/>
            </a:xfrm>
            <a:custGeom>
              <a:avLst/>
              <a:gdLst/>
              <a:ahLst/>
              <a:cxnLst/>
              <a:rect l="l" t="t" r="r" b="b"/>
              <a:pathLst>
                <a:path w="290" h="1383" extrusionOk="0">
                  <a:moveTo>
                    <a:pt x="0" y="1"/>
                  </a:moveTo>
                  <a:lnTo>
                    <a:pt x="0"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3"/>
            <p:cNvSpPr/>
            <p:nvPr/>
          </p:nvSpPr>
          <p:spPr>
            <a:xfrm>
              <a:off x="2382350" y="3433275"/>
              <a:ext cx="6475" cy="34575"/>
            </a:xfrm>
            <a:custGeom>
              <a:avLst/>
              <a:gdLst/>
              <a:ahLst/>
              <a:cxnLst/>
              <a:rect l="l" t="t" r="r" b="b"/>
              <a:pathLst>
                <a:path w="259"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3"/>
            <p:cNvSpPr/>
            <p:nvPr/>
          </p:nvSpPr>
          <p:spPr>
            <a:xfrm>
              <a:off x="2568000" y="3433275"/>
              <a:ext cx="6450" cy="34575"/>
            </a:xfrm>
            <a:custGeom>
              <a:avLst/>
              <a:gdLst/>
              <a:ahLst/>
              <a:cxnLst/>
              <a:rect l="l" t="t" r="r" b="b"/>
              <a:pathLst>
                <a:path w="258" h="1383" extrusionOk="0">
                  <a:moveTo>
                    <a:pt x="0" y="1"/>
                  </a:moveTo>
                  <a:lnTo>
                    <a:pt x="0" y="1383"/>
                  </a:lnTo>
                  <a:lnTo>
                    <a:pt x="257" y="1383"/>
                  </a:lnTo>
                  <a:lnTo>
                    <a:pt x="257"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3"/>
            <p:cNvSpPr/>
            <p:nvPr/>
          </p:nvSpPr>
          <p:spPr>
            <a:xfrm>
              <a:off x="27528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3"/>
            <p:cNvSpPr/>
            <p:nvPr/>
          </p:nvSpPr>
          <p:spPr>
            <a:xfrm>
              <a:off x="2938450" y="3433275"/>
              <a:ext cx="6450" cy="34575"/>
            </a:xfrm>
            <a:custGeom>
              <a:avLst/>
              <a:gdLst/>
              <a:ahLst/>
              <a:cxnLst/>
              <a:rect l="l" t="t" r="r" b="b"/>
              <a:pathLst>
                <a:path w="258"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3"/>
            <p:cNvSpPr/>
            <p:nvPr/>
          </p:nvSpPr>
          <p:spPr>
            <a:xfrm>
              <a:off x="3123300" y="3433275"/>
              <a:ext cx="7250" cy="34575"/>
            </a:xfrm>
            <a:custGeom>
              <a:avLst/>
              <a:gdLst/>
              <a:ahLst/>
              <a:cxnLst/>
              <a:rect l="l" t="t" r="r" b="b"/>
              <a:pathLst>
                <a:path w="290" h="1383" extrusionOk="0">
                  <a:moveTo>
                    <a:pt x="0" y="1"/>
                  </a:moveTo>
                  <a:lnTo>
                    <a:pt x="0" y="1383"/>
                  </a:lnTo>
                  <a:lnTo>
                    <a:pt x="289" y="1383"/>
                  </a:lnTo>
                  <a:lnTo>
                    <a:pt x="289"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3"/>
            <p:cNvSpPr/>
            <p:nvPr/>
          </p:nvSpPr>
          <p:spPr>
            <a:xfrm>
              <a:off x="33089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3"/>
            <p:cNvSpPr/>
            <p:nvPr/>
          </p:nvSpPr>
          <p:spPr>
            <a:xfrm>
              <a:off x="3494550" y="3433275"/>
              <a:ext cx="6450" cy="34575"/>
            </a:xfrm>
            <a:custGeom>
              <a:avLst/>
              <a:gdLst/>
              <a:ahLst/>
              <a:cxnLst/>
              <a:rect l="l" t="t" r="r" b="b"/>
              <a:pathLst>
                <a:path w="258"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3"/>
            <p:cNvSpPr/>
            <p:nvPr/>
          </p:nvSpPr>
          <p:spPr>
            <a:xfrm>
              <a:off x="3679400" y="3433275"/>
              <a:ext cx="7250" cy="34575"/>
            </a:xfrm>
            <a:custGeom>
              <a:avLst/>
              <a:gdLst/>
              <a:ahLst/>
              <a:cxnLst/>
              <a:rect l="l" t="t" r="r" b="b"/>
              <a:pathLst>
                <a:path w="290" h="1383" extrusionOk="0">
                  <a:moveTo>
                    <a:pt x="0" y="1"/>
                  </a:moveTo>
                  <a:lnTo>
                    <a:pt x="0" y="1383"/>
                  </a:lnTo>
                  <a:lnTo>
                    <a:pt x="289" y="1383"/>
                  </a:lnTo>
                  <a:lnTo>
                    <a:pt x="289"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3"/>
            <p:cNvSpPr/>
            <p:nvPr/>
          </p:nvSpPr>
          <p:spPr>
            <a:xfrm>
              <a:off x="38650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3"/>
            <p:cNvSpPr/>
            <p:nvPr/>
          </p:nvSpPr>
          <p:spPr>
            <a:xfrm>
              <a:off x="4049850" y="3433275"/>
              <a:ext cx="7250" cy="34575"/>
            </a:xfrm>
            <a:custGeom>
              <a:avLst/>
              <a:gdLst/>
              <a:ahLst/>
              <a:cxnLst/>
              <a:rect l="l" t="t" r="r" b="b"/>
              <a:pathLst>
                <a:path w="290" h="1383" extrusionOk="0">
                  <a:moveTo>
                    <a:pt x="1" y="1"/>
                  </a:moveTo>
                  <a:lnTo>
                    <a:pt x="1"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3"/>
            <p:cNvSpPr/>
            <p:nvPr/>
          </p:nvSpPr>
          <p:spPr>
            <a:xfrm>
              <a:off x="4235500" y="3433275"/>
              <a:ext cx="6450" cy="34575"/>
            </a:xfrm>
            <a:custGeom>
              <a:avLst/>
              <a:gdLst/>
              <a:ahLst/>
              <a:cxnLst/>
              <a:rect l="l" t="t" r="r" b="b"/>
              <a:pathLst>
                <a:path w="258" h="1383" extrusionOk="0">
                  <a:moveTo>
                    <a:pt x="0" y="1"/>
                  </a:moveTo>
                  <a:lnTo>
                    <a:pt x="0" y="1383"/>
                  </a:lnTo>
                  <a:lnTo>
                    <a:pt x="257" y="1383"/>
                  </a:lnTo>
                  <a:lnTo>
                    <a:pt x="257"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3"/>
            <p:cNvSpPr/>
            <p:nvPr/>
          </p:nvSpPr>
          <p:spPr>
            <a:xfrm>
              <a:off x="44211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3"/>
            <p:cNvSpPr/>
            <p:nvPr/>
          </p:nvSpPr>
          <p:spPr>
            <a:xfrm>
              <a:off x="4605950" y="3433275"/>
              <a:ext cx="7250" cy="34575"/>
            </a:xfrm>
            <a:custGeom>
              <a:avLst/>
              <a:gdLst/>
              <a:ahLst/>
              <a:cxnLst/>
              <a:rect l="l" t="t" r="r" b="b"/>
              <a:pathLst>
                <a:path w="290" h="1383" extrusionOk="0">
                  <a:moveTo>
                    <a:pt x="1" y="1"/>
                  </a:moveTo>
                  <a:lnTo>
                    <a:pt x="1"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3"/>
            <p:cNvSpPr/>
            <p:nvPr/>
          </p:nvSpPr>
          <p:spPr>
            <a:xfrm>
              <a:off x="4791575" y="3433275"/>
              <a:ext cx="6475" cy="34575"/>
            </a:xfrm>
            <a:custGeom>
              <a:avLst/>
              <a:gdLst/>
              <a:ahLst/>
              <a:cxnLst/>
              <a:rect l="l" t="t" r="r" b="b"/>
              <a:pathLst>
                <a:path w="259"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3"/>
            <p:cNvSpPr/>
            <p:nvPr/>
          </p:nvSpPr>
          <p:spPr>
            <a:xfrm>
              <a:off x="49772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3"/>
            <p:cNvSpPr/>
            <p:nvPr/>
          </p:nvSpPr>
          <p:spPr>
            <a:xfrm>
              <a:off x="5162050" y="3433275"/>
              <a:ext cx="7250" cy="34575"/>
            </a:xfrm>
            <a:custGeom>
              <a:avLst/>
              <a:gdLst/>
              <a:ahLst/>
              <a:cxnLst/>
              <a:rect l="l" t="t" r="r" b="b"/>
              <a:pathLst>
                <a:path w="290" h="1383" extrusionOk="0">
                  <a:moveTo>
                    <a:pt x="1" y="1"/>
                  </a:moveTo>
                  <a:lnTo>
                    <a:pt x="1"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3"/>
            <p:cNvSpPr/>
            <p:nvPr/>
          </p:nvSpPr>
          <p:spPr>
            <a:xfrm>
              <a:off x="5347675" y="3433275"/>
              <a:ext cx="6475" cy="34575"/>
            </a:xfrm>
            <a:custGeom>
              <a:avLst/>
              <a:gdLst/>
              <a:ahLst/>
              <a:cxnLst/>
              <a:rect l="l" t="t" r="r" b="b"/>
              <a:pathLst>
                <a:path w="259"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3"/>
            <p:cNvSpPr/>
            <p:nvPr/>
          </p:nvSpPr>
          <p:spPr>
            <a:xfrm>
              <a:off x="5532525" y="3433275"/>
              <a:ext cx="7250" cy="34575"/>
            </a:xfrm>
            <a:custGeom>
              <a:avLst/>
              <a:gdLst/>
              <a:ahLst/>
              <a:cxnLst/>
              <a:rect l="l" t="t" r="r" b="b"/>
              <a:pathLst>
                <a:path w="290" h="1383" extrusionOk="0">
                  <a:moveTo>
                    <a:pt x="0" y="1"/>
                  </a:moveTo>
                  <a:lnTo>
                    <a:pt x="0" y="1383"/>
                  </a:lnTo>
                  <a:lnTo>
                    <a:pt x="289" y="1383"/>
                  </a:lnTo>
                  <a:lnTo>
                    <a:pt x="289"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3"/>
            <p:cNvSpPr/>
            <p:nvPr/>
          </p:nvSpPr>
          <p:spPr>
            <a:xfrm>
              <a:off x="2011900" y="2086425"/>
              <a:ext cx="6450" cy="1381425"/>
            </a:xfrm>
            <a:custGeom>
              <a:avLst/>
              <a:gdLst/>
              <a:ahLst/>
              <a:cxnLst/>
              <a:rect l="l" t="t" r="r" b="b"/>
              <a:pathLst>
                <a:path w="258" h="55257" extrusionOk="0">
                  <a:moveTo>
                    <a:pt x="0" y="0"/>
                  </a:moveTo>
                  <a:lnTo>
                    <a:pt x="0" y="55257"/>
                  </a:lnTo>
                  <a:lnTo>
                    <a:pt x="257" y="55257"/>
                  </a:lnTo>
                  <a:lnTo>
                    <a:pt x="257"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3"/>
            <p:cNvSpPr/>
            <p:nvPr/>
          </p:nvSpPr>
          <p:spPr>
            <a:xfrm>
              <a:off x="2015100" y="3464625"/>
              <a:ext cx="87625" cy="6450"/>
            </a:xfrm>
            <a:custGeom>
              <a:avLst/>
              <a:gdLst/>
              <a:ahLst/>
              <a:cxnLst/>
              <a:rect l="l" t="t" r="r" b="b"/>
              <a:pathLst>
                <a:path w="3505" h="258" extrusionOk="0">
                  <a:moveTo>
                    <a:pt x="1" y="0"/>
                  </a:moveTo>
                  <a:lnTo>
                    <a:pt x="1" y="257"/>
                  </a:lnTo>
                  <a:lnTo>
                    <a:pt x="3505" y="257"/>
                  </a:lnTo>
                  <a:lnTo>
                    <a:pt x="3505"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3"/>
            <p:cNvSpPr/>
            <p:nvPr/>
          </p:nvSpPr>
          <p:spPr>
            <a:xfrm>
              <a:off x="1917875" y="3188175"/>
              <a:ext cx="97250" cy="6450"/>
            </a:xfrm>
            <a:custGeom>
              <a:avLst/>
              <a:gdLst/>
              <a:ahLst/>
              <a:cxnLst/>
              <a:rect l="l" t="t" r="r" b="b"/>
              <a:pathLst>
                <a:path w="3890" h="258" extrusionOk="0">
                  <a:moveTo>
                    <a:pt x="0" y="0"/>
                  </a:moveTo>
                  <a:lnTo>
                    <a:pt x="0" y="258"/>
                  </a:lnTo>
                  <a:lnTo>
                    <a:pt x="3890" y="258"/>
                  </a:lnTo>
                  <a:lnTo>
                    <a:pt x="389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3"/>
            <p:cNvSpPr/>
            <p:nvPr/>
          </p:nvSpPr>
          <p:spPr>
            <a:xfrm>
              <a:off x="1917875" y="2911725"/>
              <a:ext cx="97250" cy="7275"/>
            </a:xfrm>
            <a:custGeom>
              <a:avLst/>
              <a:gdLst/>
              <a:ahLst/>
              <a:cxnLst/>
              <a:rect l="l" t="t" r="r" b="b"/>
              <a:pathLst>
                <a:path w="3890" h="291" extrusionOk="0">
                  <a:moveTo>
                    <a:pt x="0" y="1"/>
                  </a:moveTo>
                  <a:lnTo>
                    <a:pt x="0" y="290"/>
                  </a:lnTo>
                  <a:lnTo>
                    <a:pt x="3890" y="290"/>
                  </a:lnTo>
                  <a:lnTo>
                    <a:pt x="38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3"/>
            <p:cNvSpPr/>
            <p:nvPr/>
          </p:nvSpPr>
          <p:spPr>
            <a:xfrm>
              <a:off x="1917875" y="2636100"/>
              <a:ext cx="97250" cy="6450"/>
            </a:xfrm>
            <a:custGeom>
              <a:avLst/>
              <a:gdLst/>
              <a:ahLst/>
              <a:cxnLst/>
              <a:rect l="l" t="t" r="r" b="b"/>
              <a:pathLst>
                <a:path w="3890" h="258" extrusionOk="0">
                  <a:moveTo>
                    <a:pt x="0" y="0"/>
                  </a:moveTo>
                  <a:lnTo>
                    <a:pt x="0" y="257"/>
                  </a:lnTo>
                  <a:lnTo>
                    <a:pt x="3890" y="257"/>
                  </a:lnTo>
                  <a:lnTo>
                    <a:pt x="389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3"/>
            <p:cNvSpPr/>
            <p:nvPr/>
          </p:nvSpPr>
          <p:spPr>
            <a:xfrm>
              <a:off x="1917875" y="2359650"/>
              <a:ext cx="97250" cy="6450"/>
            </a:xfrm>
            <a:custGeom>
              <a:avLst/>
              <a:gdLst/>
              <a:ahLst/>
              <a:cxnLst/>
              <a:rect l="l" t="t" r="r" b="b"/>
              <a:pathLst>
                <a:path w="3890" h="258" extrusionOk="0">
                  <a:moveTo>
                    <a:pt x="0" y="0"/>
                  </a:moveTo>
                  <a:lnTo>
                    <a:pt x="0" y="258"/>
                  </a:lnTo>
                  <a:lnTo>
                    <a:pt x="3890" y="258"/>
                  </a:lnTo>
                  <a:lnTo>
                    <a:pt x="389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3"/>
            <p:cNvSpPr/>
            <p:nvPr/>
          </p:nvSpPr>
          <p:spPr>
            <a:xfrm>
              <a:off x="1917875" y="2083200"/>
              <a:ext cx="97250" cy="6450"/>
            </a:xfrm>
            <a:custGeom>
              <a:avLst/>
              <a:gdLst/>
              <a:ahLst/>
              <a:cxnLst/>
              <a:rect l="l" t="t" r="r" b="b"/>
              <a:pathLst>
                <a:path w="3890" h="258" extrusionOk="0">
                  <a:moveTo>
                    <a:pt x="0" y="1"/>
                  </a:moveTo>
                  <a:lnTo>
                    <a:pt x="0" y="258"/>
                  </a:lnTo>
                  <a:lnTo>
                    <a:pt x="3890" y="258"/>
                  </a:lnTo>
                  <a:lnTo>
                    <a:pt x="38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3"/>
            <p:cNvSpPr/>
            <p:nvPr/>
          </p:nvSpPr>
          <p:spPr>
            <a:xfrm>
              <a:off x="2093050" y="2349650"/>
              <a:ext cx="214600" cy="855725"/>
            </a:xfrm>
            <a:custGeom>
              <a:avLst/>
              <a:gdLst/>
              <a:ahLst/>
              <a:cxnLst/>
              <a:rect l="l" t="t" r="r" b="b"/>
              <a:pathLst>
                <a:path w="8584" h="34229" extrusionOk="0">
                  <a:moveTo>
                    <a:pt x="7976" y="1"/>
                  </a:moveTo>
                  <a:cubicBezTo>
                    <a:pt x="7740" y="1"/>
                    <a:pt x="7541" y="154"/>
                    <a:pt x="7458" y="400"/>
                  </a:cubicBezTo>
                  <a:lnTo>
                    <a:pt x="65" y="33574"/>
                  </a:lnTo>
                  <a:cubicBezTo>
                    <a:pt x="1" y="33863"/>
                    <a:pt x="194" y="34152"/>
                    <a:pt x="483" y="34217"/>
                  </a:cubicBezTo>
                  <a:cubicBezTo>
                    <a:pt x="517" y="34225"/>
                    <a:pt x="551" y="34229"/>
                    <a:pt x="585" y="34229"/>
                  </a:cubicBezTo>
                  <a:cubicBezTo>
                    <a:pt x="812" y="34229"/>
                    <a:pt x="1038" y="34050"/>
                    <a:pt x="1094" y="33799"/>
                  </a:cubicBezTo>
                  <a:lnTo>
                    <a:pt x="8519" y="658"/>
                  </a:lnTo>
                  <a:cubicBezTo>
                    <a:pt x="8583" y="368"/>
                    <a:pt x="8391" y="79"/>
                    <a:pt x="8101" y="15"/>
                  </a:cubicBezTo>
                  <a:cubicBezTo>
                    <a:pt x="8059" y="5"/>
                    <a:pt x="8017" y="1"/>
                    <a:pt x="7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3"/>
            <p:cNvSpPr/>
            <p:nvPr/>
          </p:nvSpPr>
          <p:spPr>
            <a:xfrm>
              <a:off x="2277900" y="2349575"/>
              <a:ext cx="215375" cy="496275"/>
            </a:xfrm>
            <a:custGeom>
              <a:avLst/>
              <a:gdLst/>
              <a:ahLst/>
              <a:cxnLst/>
              <a:rect l="l" t="t" r="r" b="b"/>
              <a:pathLst>
                <a:path w="8615" h="19851" extrusionOk="0">
                  <a:moveTo>
                    <a:pt x="629" y="0"/>
                  </a:moveTo>
                  <a:cubicBezTo>
                    <a:pt x="558" y="0"/>
                    <a:pt x="486" y="16"/>
                    <a:pt x="418" y="50"/>
                  </a:cubicBezTo>
                  <a:cubicBezTo>
                    <a:pt x="129" y="146"/>
                    <a:pt x="0" y="468"/>
                    <a:pt x="97" y="725"/>
                  </a:cubicBezTo>
                  <a:lnTo>
                    <a:pt x="7522" y="19529"/>
                  </a:lnTo>
                  <a:cubicBezTo>
                    <a:pt x="7597" y="19729"/>
                    <a:pt x="7806" y="19851"/>
                    <a:pt x="8017" y="19851"/>
                  </a:cubicBezTo>
                  <a:cubicBezTo>
                    <a:pt x="8078" y="19851"/>
                    <a:pt x="8139" y="19840"/>
                    <a:pt x="8197" y="19819"/>
                  </a:cubicBezTo>
                  <a:cubicBezTo>
                    <a:pt x="8486" y="19722"/>
                    <a:pt x="8615" y="19401"/>
                    <a:pt x="8518" y="19112"/>
                  </a:cubicBezTo>
                  <a:lnTo>
                    <a:pt x="1093" y="339"/>
                  </a:lnTo>
                  <a:cubicBezTo>
                    <a:pt x="1022" y="126"/>
                    <a:pt x="829" y="0"/>
                    <a:pt x="6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3"/>
            <p:cNvSpPr/>
            <p:nvPr/>
          </p:nvSpPr>
          <p:spPr>
            <a:xfrm>
              <a:off x="2463525" y="2625750"/>
              <a:ext cx="214600" cy="220300"/>
            </a:xfrm>
            <a:custGeom>
              <a:avLst/>
              <a:gdLst/>
              <a:ahLst/>
              <a:cxnLst/>
              <a:rect l="l" t="t" r="r" b="b"/>
              <a:pathLst>
                <a:path w="8584" h="8812" extrusionOk="0">
                  <a:moveTo>
                    <a:pt x="8009" y="0"/>
                  </a:moveTo>
                  <a:cubicBezTo>
                    <a:pt x="7862" y="0"/>
                    <a:pt x="7719" y="57"/>
                    <a:pt x="7619" y="157"/>
                  </a:cubicBezTo>
                  <a:lnTo>
                    <a:pt x="193" y="7904"/>
                  </a:lnTo>
                  <a:cubicBezTo>
                    <a:pt x="0" y="8129"/>
                    <a:pt x="0" y="8450"/>
                    <a:pt x="225" y="8643"/>
                  </a:cubicBezTo>
                  <a:cubicBezTo>
                    <a:pt x="322" y="8756"/>
                    <a:pt x="459" y="8812"/>
                    <a:pt x="595" y="8812"/>
                  </a:cubicBezTo>
                  <a:cubicBezTo>
                    <a:pt x="732" y="8812"/>
                    <a:pt x="868" y="8756"/>
                    <a:pt x="965" y="8643"/>
                  </a:cubicBezTo>
                  <a:lnTo>
                    <a:pt x="8390" y="896"/>
                  </a:lnTo>
                  <a:cubicBezTo>
                    <a:pt x="8583" y="703"/>
                    <a:pt x="8583" y="350"/>
                    <a:pt x="8390" y="157"/>
                  </a:cubicBezTo>
                  <a:cubicBezTo>
                    <a:pt x="8282" y="49"/>
                    <a:pt x="8144" y="0"/>
                    <a:pt x="80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3"/>
            <p:cNvSpPr/>
            <p:nvPr/>
          </p:nvSpPr>
          <p:spPr>
            <a:xfrm>
              <a:off x="2648350" y="2625650"/>
              <a:ext cx="215400" cy="523975"/>
            </a:xfrm>
            <a:custGeom>
              <a:avLst/>
              <a:gdLst/>
              <a:ahLst/>
              <a:cxnLst/>
              <a:rect l="l" t="t" r="r" b="b"/>
              <a:pathLst>
                <a:path w="8616" h="20959" extrusionOk="0">
                  <a:moveTo>
                    <a:pt x="609" y="1"/>
                  </a:moveTo>
                  <a:cubicBezTo>
                    <a:pt x="547" y="1"/>
                    <a:pt x="483" y="11"/>
                    <a:pt x="419" y="32"/>
                  </a:cubicBezTo>
                  <a:cubicBezTo>
                    <a:pt x="161" y="129"/>
                    <a:pt x="1" y="450"/>
                    <a:pt x="97" y="740"/>
                  </a:cubicBezTo>
                  <a:lnTo>
                    <a:pt x="7522" y="20605"/>
                  </a:lnTo>
                  <a:cubicBezTo>
                    <a:pt x="7598" y="20830"/>
                    <a:pt x="7809" y="20958"/>
                    <a:pt x="8020" y="20958"/>
                  </a:cubicBezTo>
                  <a:cubicBezTo>
                    <a:pt x="8081" y="20958"/>
                    <a:pt x="8141" y="20948"/>
                    <a:pt x="8198" y="20926"/>
                  </a:cubicBezTo>
                  <a:cubicBezTo>
                    <a:pt x="8487" y="20830"/>
                    <a:pt x="8615" y="20509"/>
                    <a:pt x="8519" y="20251"/>
                  </a:cubicBezTo>
                  <a:lnTo>
                    <a:pt x="1126" y="354"/>
                  </a:lnTo>
                  <a:cubicBezTo>
                    <a:pt x="1026" y="129"/>
                    <a:pt x="828" y="1"/>
                    <a:pt x="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3"/>
            <p:cNvSpPr/>
            <p:nvPr/>
          </p:nvSpPr>
          <p:spPr>
            <a:xfrm>
              <a:off x="2834000" y="2349650"/>
              <a:ext cx="215375" cy="800275"/>
            </a:xfrm>
            <a:custGeom>
              <a:avLst/>
              <a:gdLst/>
              <a:ahLst/>
              <a:cxnLst/>
              <a:rect l="l" t="t" r="r" b="b"/>
              <a:pathLst>
                <a:path w="8615" h="32011" extrusionOk="0">
                  <a:moveTo>
                    <a:pt x="8005" y="1"/>
                  </a:moveTo>
                  <a:cubicBezTo>
                    <a:pt x="7763" y="1"/>
                    <a:pt x="7545" y="154"/>
                    <a:pt x="7490" y="400"/>
                  </a:cubicBezTo>
                  <a:lnTo>
                    <a:pt x="64" y="31356"/>
                  </a:lnTo>
                  <a:cubicBezTo>
                    <a:pt x="0" y="31645"/>
                    <a:pt x="193" y="31934"/>
                    <a:pt x="482" y="31999"/>
                  </a:cubicBezTo>
                  <a:cubicBezTo>
                    <a:pt x="520" y="32007"/>
                    <a:pt x="558" y="32011"/>
                    <a:pt x="595" y="32011"/>
                  </a:cubicBezTo>
                  <a:cubicBezTo>
                    <a:pt x="843" y="32011"/>
                    <a:pt x="1069" y="31832"/>
                    <a:pt x="1125" y="31581"/>
                  </a:cubicBezTo>
                  <a:lnTo>
                    <a:pt x="8518" y="658"/>
                  </a:lnTo>
                  <a:cubicBezTo>
                    <a:pt x="8615" y="368"/>
                    <a:pt x="8422" y="79"/>
                    <a:pt x="8133" y="15"/>
                  </a:cubicBezTo>
                  <a:cubicBezTo>
                    <a:pt x="8090" y="5"/>
                    <a:pt x="8047" y="1"/>
                    <a:pt x="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3"/>
            <p:cNvSpPr/>
            <p:nvPr/>
          </p:nvSpPr>
          <p:spPr>
            <a:xfrm>
              <a:off x="3018825" y="2072975"/>
              <a:ext cx="216200" cy="303350"/>
            </a:xfrm>
            <a:custGeom>
              <a:avLst/>
              <a:gdLst/>
              <a:ahLst/>
              <a:cxnLst/>
              <a:rect l="l" t="t" r="r" b="b"/>
              <a:pathLst>
                <a:path w="8648" h="12134" extrusionOk="0">
                  <a:moveTo>
                    <a:pt x="8042" y="1"/>
                  </a:moveTo>
                  <a:cubicBezTo>
                    <a:pt x="7867" y="1"/>
                    <a:pt x="7688" y="86"/>
                    <a:pt x="7586" y="249"/>
                  </a:cubicBezTo>
                  <a:lnTo>
                    <a:pt x="161" y="11307"/>
                  </a:lnTo>
                  <a:cubicBezTo>
                    <a:pt x="0" y="11532"/>
                    <a:pt x="65" y="11885"/>
                    <a:pt x="322" y="12046"/>
                  </a:cubicBezTo>
                  <a:cubicBezTo>
                    <a:pt x="416" y="12105"/>
                    <a:pt x="519" y="12134"/>
                    <a:pt x="619" y="12134"/>
                  </a:cubicBezTo>
                  <a:cubicBezTo>
                    <a:pt x="793" y="12134"/>
                    <a:pt x="959" y="12048"/>
                    <a:pt x="1061" y="11885"/>
                  </a:cubicBezTo>
                  <a:lnTo>
                    <a:pt x="8486" y="860"/>
                  </a:lnTo>
                  <a:cubicBezTo>
                    <a:pt x="8647" y="603"/>
                    <a:pt x="8583" y="281"/>
                    <a:pt x="8326" y="88"/>
                  </a:cubicBezTo>
                  <a:cubicBezTo>
                    <a:pt x="8243" y="29"/>
                    <a:pt x="8143" y="1"/>
                    <a:pt x="8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3"/>
            <p:cNvSpPr/>
            <p:nvPr/>
          </p:nvSpPr>
          <p:spPr>
            <a:xfrm>
              <a:off x="3205250" y="2073275"/>
              <a:ext cx="213800" cy="1270100"/>
            </a:xfrm>
            <a:custGeom>
              <a:avLst/>
              <a:gdLst/>
              <a:ahLst/>
              <a:cxnLst/>
              <a:rect l="l" t="t" r="r" b="b"/>
              <a:pathLst>
                <a:path w="8552" h="50804" extrusionOk="0">
                  <a:moveTo>
                    <a:pt x="592" y="1"/>
                  </a:moveTo>
                  <a:cubicBezTo>
                    <a:pt x="557" y="1"/>
                    <a:pt x="520" y="5"/>
                    <a:pt x="483" y="12"/>
                  </a:cubicBezTo>
                  <a:cubicBezTo>
                    <a:pt x="194" y="44"/>
                    <a:pt x="1" y="333"/>
                    <a:pt x="33" y="623"/>
                  </a:cubicBezTo>
                  <a:lnTo>
                    <a:pt x="7458" y="50350"/>
                  </a:lnTo>
                  <a:cubicBezTo>
                    <a:pt x="7488" y="50619"/>
                    <a:pt x="7739" y="50804"/>
                    <a:pt x="8006" y="50804"/>
                  </a:cubicBezTo>
                  <a:cubicBezTo>
                    <a:pt x="8027" y="50804"/>
                    <a:pt x="8048" y="50803"/>
                    <a:pt x="8069" y="50800"/>
                  </a:cubicBezTo>
                  <a:cubicBezTo>
                    <a:pt x="8358" y="50736"/>
                    <a:pt x="8551" y="50479"/>
                    <a:pt x="8519" y="50190"/>
                  </a:cubicBezTo>
                  <a:lnTo>
                    <a:pt x="1094" y="462"/>
                  </a:lnTo>
                  <a:cubicBezTo>
                    <a:pt x="1065" y="206"/>
                    <a:pt x="861"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3"/>
            <p:cNvSpPr/>
            <p:nvPr/>
          </p:nvSpPr>
          <p:spPr>
            <a:xfrm>
              <a:off x="3390100" y="3233525"/>
              <a:ext cx="215375" cy="109425"/>
            </a:xfrm>
            <a:custGeom>
              <a:avLst/>
              <a:gdLst/>
              <a:ahLst/>
              <a:cxnLst/>
              <a:rect l="l" t="t" r="r" b="b"/>
              <a:pathLst>
                <a:path w="8615" h="4377" extrusionOk="0">
                  <a:moveTo>
                    <a:pt x="8014" y="0"/>
                  </a:moveTo>
                  <a:cubicBezTo>
                    <a:pt x="7936" y="0"/>
                    <a:pt x="7857" y="16"/>
                    <a:pt x="7779" y="51"/>
                  </a:cubicBezTo>
                  <a:lnTo>
                    <a:pt x="386" y="3362"/>
                  </a:lnTo>
                  <a:cubicBezTo>
                    <a:pt x="96" y="3490"/>
                    <a:pt x="0" y="3812"/>
                    <a:pt x="96" y="4069"/>
                  </a:cubicBezTo>
                  <a:cubicBezTo>
                    <a:pt x="191" y="4257"/>
                    <a:pt x="388" y="4377"/>
                    <a:pt x="588" y="4377"/>
                  </a:cubicBezTo>
                  <a:cubicBezTo>
                    <a:pt x="661" y="4377"/>
                    <a:pt x="735" y="4361"/>
                    <a:pt x="804" y="4326"/>
                  </a:cubicBezTo>
                  <a:lnTo>
                    <a:pt x="8229" y="1015"/>
                  </a:lnTo>
                  <a:cubicBezTo>
                    <a:pt x="8486" y="887"/>
                    <a:pt x="8615" y="597"/>
                    <a:pt x="8486" y="308"/>
                  </a:cubicBezTo>
                  <a:cubicBezTo>
                    <a:pt x="8416" y="120"/>
                    <a:pt x="8224" y="0"/>
                    <a:pt x="8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3"/>
            <p:cNvSpPr/>
            <p:nvPr/>
          </p:nvSpPr>
          <p:spPr>
            <a:xfrm>
              <a:off x="3575725" y="3205775"/>
              <a:ext cx="214575" cy="54250"/>
            </a:xfrm>
            <a:custGeom>
              <a:avLst/>
              <a:gdLst/>
              <a:ahLst/>
              <a:cxnLst/>
              <a:rect l="l" t="t" r="r" b="b"/>
              <a:pathLst>
                <a:path w="8583" h="2170" extrusionOk="0">
                  <a:moveTo>
                    <a:pt x="7971" y="0"/>
                  </a:moveTo>
                  <a:cubicBezTo>
                    <a:pt x="7950" y="0"/>
                    <a:pt x="7929" y="1"/>
                    <a:pt x="7908" y="4"/>
                  </a:cubicBezTo>
                  <a:lnTo>
                    <a:pt x="515" y="1129"/>
                  </a:lnTo>
                  <a:cubicBezTo>
                    <a:pt x="225" y="1161"/>
                    <a:pt x="0" y="1418"/>
                    <a:pt x="65" y="1707"/>
                  </a:cubicBezTo>
                  <a:cubicBezTo>
                    <a:pt x="93" y="1987"/>
                    <a:pt x="291" y="2170"/>
                    <a:pt x="554" y="2170"/>
                  </a:cubicBezTo>
                  <a:cubicBezTo>
                    <a:pt x="593" y="2170"/>
                    <a:pt x="634" y="2166"/>
                    <a:pt x="675" y="2157"/>
                  </a:cubicBezTo>
                  <a:lnTo>
                    <a:pt x="8069" y="1064"/>
                  </a:lnTo>
                  <a:cubicBezTo>
                    <a:pt x="8358" y="1032"/>
                    <a:pt x="8583" y="743"/>
                    <a:pt x="8519" y="454"/>
                  </a:cubicBezTo>
                  <a:cubicBezTo>
                    <a:pt x="8489" y="185"/>
                    <a:pt x="8238" y="0"/>
                    <a:pt x="7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3"/>
            <p:cNvSpPr/>
            <p:nvPr/>
          </p:nvSpPr>
          <p:spPr>
            <a:xfrm>
              <a:off x="3760550" y="3122975"/>
              <a:ext cx="215400" cy="109875"/>
            </a:xfrm>
            <a:custGeom>
              <a:avLst/>
              <a:gdLst/>
              <a:ahLst/>
              <a:cxnLst/>
              <a:rect l="l" t="t" r="r" b="b"/>
              <a:pathLst>
                <a:path w="8616" h="4395" extrusionOk="0">
                  <a:moveTo>
                    <a:pt x="8013" y="1"/>
                  </a:moveTo>
                  <a:cubicBezTo>
                    <a:pt x="7944" y="1"/>
                    <a:pt x="7876" y="13"/>
                    <a:pt x="7812" y="37"/>
                  </a:cubicBezTo>
                  <a:lnTo>
                    <a:pt x="386" y="3348"/>
                  </a:lnTo>
                  <a:cubicBezTo>
                    <a:pt x="129" y="3476"/>
                    <a:pt x="1" y="3798"/>
                    <a:pt x="129" y="4055"/>
                  </a:cubicBezTo>
                  <a:cubicBezTo>
                    <a:pt x="200" y="4268"/>
                    <a:pt x="394" y="4394"/>
                    <a:pt x="606" y="4394"/>
                  </a:cubicBezTo>
                  <a:cubicBezTo>
                    <a:pt x="682" y="4394"/>
                    <a:pt x="760" y="4378"/>
                    <a:pt x="836" y="4344"/>
                  </a:cubicBezTo>
                  <a:lnTo>
                    <a:pt x="8230" y="1033"/>
                  </a:lnTo>
                  <a:cubicBezTo>
                    <a:pt x="8519" y="905"/>
                    <a:pt x="8615" y="583"/>
                    <a:pt x="8519" y="326"/>
                  </a:cubicBezTo>
                  <a:cubicBezTo>
                    <a:pt x="8422" y="109"/>
                    <a:pt x="8218" y="1"/>
                    <a:pt x="8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3"/>
            <p:cNvSpPr/>
            <p:nvPr/>
          </p:nvSpPr>
          <p:spPr>
            <a:xfrm>
              <a:off x="3945375" y="3012600"/>
              <a:ext cx="216200" cy="137375"/>
            </a:xfrm>
            <a:custGeom>
              <a:avLst/>
              <a:gdLst/>
              <a:ahLst/>
              <a:cxnLst/>
              <a:rect l="l" t="t" r="r" b="b"/>
              <a:pathLst>
                <a:path w="8648" h="5495" extrusionOk="0">
                  <a:moveTo>
                    <a:pt x="8032" y="0"/>
                  </a:moveTo>
                  <a:cubicBezTo>
                    <a:pt x="7935" y="0"/>
                    <a:pt x="7836" y="25"/>
                    <a:pt x="7748" y="80"/>
                  </a:cubicBezTo>
                  <a:lnTo>
                    <a:pt x="354" y="4484"/>
                  </a:lnTo>
                  <a:cubicBezTo>
                    <a:pt x="97" y="4645"/>
                    <a:pt x="1" y="4966"/>
                    <a:pt x="162" y="5223"/>
                  </a:cubicBezTo>
                  <a:cubicBezTo>
                    <a:pt x="269" y="5395"/>
                    <a:pt x="447" y="5495"/>
                    <a:pt x="631" y="5495"/>
                  </a:cubicBezTo>
                  <a:cubicBezTo>
                    <a:pt x="722" y="5495"/>
                    <a:pt x="815" y="5470"/>
                    <a:pt x="901" y="5416"/>
                  </a:cubicBezTo>
                  <a:lnTo>
                    <a:pt x="8326" y="980"/>
                  </a:lnTo>
                  <a:cubicBezTo>
                    <a:pt x="8551" y="852"/>
                    <a:pt x="8648" y="498"/>
                    <a:pt x="8487" y="241"/>
                  </a:cubicBezTo>
                  <a:cubicBezTo>
                    <a:pt x="8402" y="93"/>
                    <a:pt x="8220" y="0"/>
                    <a:pt x="80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3"/>
            <p:cNvSpPr/>
            <p:nvPr/>
          </p:nvSpPr>
          <p:spPr>
            <a:xfrm>
              <a:off x="4131025" y="3012275"/>
              <a:ext cx="215375" cy="82250"/>
            </a:xfrm>
            <a:custGeom>
              <a:avLst/>
              <a:gdLst/>
              <a:ahLst/>
              <a:cxnLst/>
              <a:rect l="l" t="t" r="r" b="b"/>
              <a:pathLst>
                <a:path w="8615" h="3290" extrusionOk="0">
                  <a:moveTo>
                    <a:pt x="602" y="1"/>
                  </a:moveTo>
                  <a:cubicBezTo>
                    <a:pt x="376" y="1"/>
                    <a:pt x="174" y="150"/>
                    <a:pt x="97" y="383"/>
                  </a:cubicBezTo>
                  <a:cubicBezTo>
                    <a:pt x="0" y="672"/>
                    <a:pt x="161" y="961"/>
                    <a:pt x="450" y="1058"/>
                  </a:cubicBezTo>
                  <a:lnTo>
                    <a:pt x="7876" y="3276"/>
                  </a:lnTo>
                  <a:cubicBezTo>
                    <a:pt x="7919" y="3285"/>
                    <a:pt x="7962" y="3290"/>
                    <a:pt x="8004" y="3290"/>
                  </a:cubicBezTo>
                  <a:cubicBezTo>
                    <a:pt x="8247" y="3290"/>
                    <a:pt x="8469" y="3141"/>
                    <a:pt x="8551" y="2922"/>
                  </a:cubicBezTo>
                  <a:cubicBezTo>
                    <a:pt x="8615" y="2633"/>
                    <a:pt x="8454" y="2311"/>
                    <a:pt x="8165" y="2247"/>
                  </a:cubicBezTo>
                  <a:lnTo>
                    <a:pt x="772" y="29"/>
                  </a:lnTo>
                  <a:cubicBezTo>
                    <a:pt x="715" y="10"/>
                    <a:pt x="658"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3"/>
            <p:cNvSpPr/>
            <p:nvPr/>
          </p:nvSpPr>
          <p:spPr>
            <a:xfrm>
              <a:off x="4316650" y="3067625"/>
              <a:ext cx="215400" cy="137450"/>
            </a:xfrm>
            <a:custGeom>
              <a:avLst/>
              <a:gdLst/>
              <a:ahLst/>
              <a:cxnLst/>
              <a:rect l="l" t="t" r="r" b="b"/>
              <a:pathLst>
                <a:path w="8616" h="5498" extrusionOk="0">
                  <a:moveTo>
                    <a:pt x="598" y="1"/>
                  </a:moveTo>
                  <a:cubicBezTo>
                    <a:pt x="415" y="1"/>
                    <a:pt x="236" y="87"/>
                    <a:pt x="129" y="258"/>
                  </a:cubicBezTo>
                  <a:cubicBezTo>
                    <a:pt x="1" y="515"/>
                    <a:pt x="65" y="837"/>
                    <a:pt x="322" y="997"/>
                  </a:cubicBezTo>
                  <a:lnTo>
                    <a:pt x="7747" y="5433"/>
                  </a:lnTo>
                  <a:cubicBezTo>
                    <a:pt x="7833" y="5476"/>
                    <a:pt x="7926" y="5498"/>
                    <a:pt x="8018" y="5498"/>
                  </a:cubicBezTo>
                  <a:cubicBezTo>
                    <a:pt x="8201" y="5498"/>
                    <a:pt x="8380" y="5412"/>
                    <a:pt x="8487" y="5240"/>
                  </a:cubicBezTo>
                  <a:cubicBezTo>
                    <a:pt x="8615" y="4983"/>
                    <a:pt x="8551" y="4662"/>
                    <a:pt x="8294" y="4501"/>
                  </a:cubicBezTo>
                  <a:lnTo>
                    <a:pt x="868" y="65"/>
                  </a:lnTo>
                  <a:cubicBezTo>
                    <a:pt x="783" y="22"/>
                    <a:pt x="690"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3"/>
            <p:cNvSpPr/>
            <p:nvPr/>
          </p:nvSpPr>
          <p:spPr>
            <a:xfrm>
              <a:off x="4502275" y="2598425"/>
              <a:ext cx="215400" cy="606550"/>
            </a:xfrm>
            <a:custGeom>
              <a:avLst/>
              <a:gdLst/>
              <a:ahLst/>
              <a:cxnLst/>
              <a:rect l="l" t="t" r="r" b="b"/>
              <a:pathLst>
                <a:path w="8616" h="24262" extrusionOk="0">
                  <a:moveTo>
                    <a:pt x="7994" y="0"/>
                  </a:moveTo>
                  <a:cubicBezTo>
                    <a:pt x="7768" y="0"/>
                    <a:pt x="7568" y="144"/>
                    <a:pt x="7491" y="350"/>
                  </a:cubicBezTo>
                  <a:lnTo>
                    <a:pt x="65" y="23558"/>
                  </a:lnTo>
                  <a:cubicBezTo>
                    <a:pt x="1" y="23848"/>
                    <a:pt x="130" y="24137"/>
                    <a:pt x="419" y="24233"/>
                  </a:cubicBezTo>
                  <a:cubicBezTo>
                    <a:pt x="476" y="24252"/>
                    <a:pt x="533" y="24261"/>
                    <a:pt x="589" y="24261"/>
                  </a:cubicBezTo>
                  <a:cubicBezTo>
                    <a:pt x="815" y="24261"/>
                    <a:pt x="1016" y="24112"/>
                    <a:pt x="1094" y="23880"/>
                  </a:cubicBezTo>
                  <a:lnTo>
                    <a:pt x="8519" y="671"/>
                  </a:lnTo>
                  <a:cubicBezTo>
                    <a:pt x="8616" y="414"/>
                    <a:pt x="8455" y="93"/>
                    <a:pt x="8166" y="29"/>
                  </a:cubicBezTo>
                  <a:cubicBezTo>
                    <a:pt x="8108" y="9"/>
                    <a:pt x="8050" y="0"/>
                    <a:pt x="7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3"/>
            <p:cNvSpPr/>
            <p:nvPr/>
          </p:nvSpPr>
          <p:spPr>
            <a:xfrm>
              <a:off x="4687125" y="2515100"/>
              <a:ext cx="215375" cy="109875"/>
            </a:xfrm>
            <a:custGeom>
              <a:avLst/>
              <a:gdLst/>
              <a:ahLst/>
              <a:cxnLst/>
              <a:rect l="l" t="t" r="r" b="b"/>
              <a:pathLst>
                <a:path w="8615" h="4395" extrusionOk="0">
                  <a:moveTo>
                    <a:pt x="8027" y="0"/>
                  </a:moveTo>
                  <a:cubicBezTo>
                    <a:pt x="7954" y="0"/>
                    <a:pt x="7880" y="16"/>
                    <a:pt x="7811" y="51"/>
                  </a:cubicBezTo>
                  <a:lnTo>
                    <a:pt x="386" y="3362"/>
                  </a:lnTo>
                  <a:cubicBezTo>
                    <a:pt x="129" y="3490"/>
                    <a:pt x="0" y="3812"/>
                    <a:pt x="129" y="4069"/>
                  </a:cubicBezTo>
                  <a:cubicBezTo>
                    <a:pt x="201" y="4286"/>
                    <a:pt x="400" y="4394"/>
                    <a:pt x="617" y="4394"/>
                  </a:cubicBezTo>
                  <a:cubicBezTo>
                    <a:pt x="689" y="4394"/>
                    <a:pt x="764" y="4382"/>
                    <a:pt x="836" y="4358"/>
                  </a:cubicBezTo>
                  <a:lnTo>
                    <a:pt x="8229" y="1015"/>
                  </a:lnTo>
                  <a:cubicBezTo>
                    <a:pt x="8518" y="919"/>
                    <a:pt x="8615" y="597"/>
                    <a:pt x="8518" y="308"/>
                  </a:cubicBezTo>
                  <a:cubicBezTo>
                    <a:pt x="8424" y="120"/>
                    <a:pt x="8227" y="0"/>
                    <a:pt x="80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3"/>
            <p:cNvSpPr/>
            <p:nvPr/>
          </p:nvSpPr>
          <p:spPr>
            <a:xfrm>
              <a:off x="4871950" y="2404650"/>
              <a:ext cx="216200" cy="137450"/>
            </a:xfrm>
            <a:custGeom>
              <a:avLst/>
              <a:gdLst/>
              <a:ahLst/>
              <a:cxnLst/>
              <a:rect l="l" t="t" r="r" b="b"/>
              <a:pathLst>
                <a:path w="8648" h="5498" extrusionOk="0">
                  <a:moveTo>
                    <a:pt x="8034" y="1"/>
                  </a:moveTo>
                  <a:cubicBezTo>
                    <a:pt x="7944" y="1"/>
                    <a:pt x="7854" y="22"/>
                    <a:pt x="7779" y="65"/>
                  </a:cubicBezTo>
                  <a:lnTo>
                    <a:pt x="354" y="4501"/>
                  </a:lnTo>
                  <a:cubicBezTo>
                    <a:pt x="97" y="4662"/>
                    <a:pt x="0" y="4983"/>
                    <a:pt x="161" y="5240"/>
                  </a:cubicBezTo>
                  <a:cubicBezTo>
                    <a:pt x="268" y="5412"/>
                    <a:pt x="447" y="5497"/>
                    <a:pt x="630" y="5497"/>
                  </a:cubicBezTo>
                  <a:cubicBezTo>
                    <a:pt x="722" y="5497"/>
                    <a:pt x="815" y="5476"/>
                    <a:pt x="900" y="5433"/>
                  </a:cubicBezTo>
                  <a:lnTo>
                    <a:pt x="8326" y="997"/>
                  </a:lnTo>
                  <a:cubicBezTo>
                    <a:pt x="8583" y="836"/>
                    <a:pt x="8647" y="515"/>
                    <a:pt x="8487" y="258"/>
                  </a:cubicBezTo>
                  <a:cubicBezTo>
                    <a:pt x="8401" y="86"/>
                    <a:pt x="8215" y="1"/>
                    <a:pt x="8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3"/>
            <p:cNvSpPr/>
            <p:nvPr/>
          </p:nvSpPr>
          <p:spPr>
            <a:xfrm>
              <a:off x="5057575" y="2404650"/>
              <a:ext cx="216200" cy="137450"/>
            </a:xfrm>
            <a:custGeom>
              <a:avLst/>
              <a:gdLst/>
              <a:ahLst/>
              <a:cxnLst/>
              <a:rect l="l" t="t" r="r" b="b"/>
              <a:pathLst>
                <a:path w="8648" h="5498" extrusionOk="0">
                  <a:moveTo>
                    <a:pt x="623" y="1"/>
                  </a:moveTo>
                  <a:cubicBezTo>
                    <a:pt x="433" y="1"/>
                    <a:pt x="247" y="86"/>
                    <a:pt x="162" y="258"/>
                  </a:cubicBezTo>
                  <a:cubicBezTo>
                    <a:pt x="1" y="515"/>
                    <a:pt x="97" y="836"/>
                    <a:pt x="354" y="997"/>
                  </a:cubicBezTo>
                  <a:lnTo>
                    <a:pt x="7748" y="5433"/>
                  </a:lnTo>
                  <a:cubicBezTo>
                    <a:pt x="7833" y="5476"/>
                    <a:pt x="7926" y="5497"/>
                    <a:pt x="8018" y="5497"/>
                  </a:cubicBezTo>
                  <a:cubicBezTo>
                    <a:pt x="8201" y="5497"/>
                    <a:pt x="8380" y="5412"/>
                    <a:pt x="8487" y="5240"/>
                  </a:cubicBezTo>
                  <a:cubicBezTo>
                    <a:pt x="8648" y="4983"/>
                    <a:pt x="8551" y="4662"/>
                    <a:pt x="8294" y="4501"/>
                  </a:cubicBezTo>
                  <a:lnTo>
                    <a:pt x="901" y="65"/>
                  </a:lnTo>
                  <a:cubicBezTo>
                    <a:pt x="815" y="22"/>
                    <a:pt x="719" y="1"/>
                    <a:pt x="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3"/>
            <p:cNvSpPr/>
            <p:nvPr/>
          </p:nvSpPr>
          <p:spPr>
            <a:xfrm>
              <a:off x="5243225" y="2515200"/>
              <a:ext cx="215375" cy="137350"/>
            </a:xfrm>
            <a:custGeom>
              <a:avLst/>
              <a:gdLst/>
              <a:ahLst/>
              <a:cxnLst/>
              <a:rect l="l" t="t" r="r" b="b"/>
              <a:pathLst>
                <a:path w="8615" h="5494" extrusionOk="0">
                  <a:moveTo>
                    <a:pt x="598" y="0"/>
                  </a:moveTo>
                  <a:cubicBezTo>
                    <a:pt x="414" y="0"/>
                    <a:pt x="236" y="100"/>
                    <a:pt x="129" y="272"/>
                  </a:cubicBezTo>
                  <a:cubicBezTo>
                    <a:pt x="0" y="529"/>
                    <a:pt x="64" y="850"/>
                    <a:pt x="322" y="1011"/>
                  </a:cubicBezTo>
                  <a:lnTo>
                    <a:pt x="7747" y="5415"/>
                  </a:lnTo>
                  <a:cubicBezTo>
                    <a:pt x="7833" y="5468"/>
                    <a:pt x="7926" y="5493"/>
                    <a:pt x="8017" y="5493"/>
                  </a:cubicBezTo>
                  <a:cubicBezTo>
                    <a:pt x="8201" y="5493"/>
                    <a:pt x="8379" y="5393"/>
                    <a:pt x="8486" y="5222"/>
                  </a:cubicBezTo>
                  <a:cubicBezTo>
                    <a:pt x="8615" y="4965"/>
                    <a:pt x="8551" y="4643"/>
                    <a:pt x="8293" y="4483"/>
                  </a:cubicBezTo>
                  <a:lnTo>
                    <a:pt x="868" y="79"/>
                  </a:lnTo>
                  <a:cubicBezTo>
                    <a:pt x="782" y="25"/>
                    <a:pt x="689" y="0"/>
                    <a:pt x="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3"/>
            <p:cNvSpPr/>
            <p:nvPr/>
          </p:nvSpPr>
          <p:spPr>
            <a:xfrm>
              <a:off x="2074575" y="3159250"/>
              <a:ext cx="65925" cy="65100"/>
            </a:xfrm>
            <a:custGeom>
              <a:avLst/>
              <a:gdLst/>
              <a:ahLst/>
              <a:cxnLst/>
              <a:rect l="l" t="t" r="r" b="b"/>
              <a:pathLst>
                <a:path w="2637" h="2604" extrusionOk="0">
                  <a:moveTo>
                    <a:pt x="1318" y="0"/>
                  </a:moveTo>
                  <a:cubicBezTo>
                    <a:pt x="611" y="0"/>
                    <a:pt x="1" y="579"/>
                    <a:pt x="1" y="1286"/>
                  </a:cubicBezTo>
                  <a:cubicBezTo>
                    <a:pt x="1" y="2025"/>
                    <a:pt x="611" y="2604"/>
                    <a:pt x="1318" y="2604"/>
                  </a:cubicBezTo>
                  <a:cubicBezTo>
                    <a:pt x="2058" y="2604"/>
                    <a:pt x="2636" y="2025"/>
                    <a:pt x="2636" y="1286"/>
                  </a:cubicBezTo>
                  <a:cubicBezTo>
                    <a:pt x="2636" y="579"/>
                    <a:pt x="2058"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3"/>
            <p:cNvSpPr/>
            <p:nvPr/>
          </p:nvSpPr>
          <p:spPr>
            <a:xfrm>
              <a:off x="2068150" y="3152000"/>
              <a:ext cx="78775" cy="78800"/>
            </a:xfrm>
            <a:custGeom>
              <a:avLst/>
              <a:gdLst/>
              <a:ahLst/>
              <a:cxnLst/>
              <a:rect l="l" t="t" r="r" b="b"/>
              <a:pathLst>
                <a:path w="3151" h="3152" extrusionOk="0">
                  <a:moveTo>
                    <a:pt x="1575" y="547"/>
                  </a:moveTo>
                  <a:cubicBezTo>
                    <a:pt x="2154" y="547"/>
                    <a:pt x="2636" y="997"/>
                    <a:pt x="2636" y="1576"/>
                  </a:cubicBezTo>
                  <a:cubicBezTo>
                    <a:pt x="2636" y="2155"/>
                    <a:pt x="2154" y="2637"/>
                    <a:pt x="1575" y="2637"/>
                  </a:cubicBezTo>
                  <a:cubicBezTo>
                    <a:pt x="997" y="2637"/>
                    <a:pt x="547" y="2155"/>
                    <a:pt x="547" y="1576"/>
                  </a:cubicBezTo>
                  <a:cubicBezTo>
                    <a:pt x="547" y="997"/>
                    <a:pt x="997" y="547"/>
                    <a:pt x="1575" y="547"/>
                  </a:cubicBezTo>
                  <a:close/>
                  <a:moveTo>
                    <a:pt x="1575" y="1"/>
                  </a:moveTo>
                  <a:cubicBezTo>
                    <a:pt x="708" y="1"/>
                    <a:pt x="0" y="708"/>
                    <a:pt x="0" y="1576"/>
                  </a:cubicBezTo>
                  <a:cubicBezTo>
                    <a:pt x="0" y="2444"/>
                    <a:pt x="708" y="3151"/>
                    <a:pt x="1575" y="3151"/>
                  </a:cubicBezTo>
                  <a:cubicBezTo>
                    <a:pt x="2443" y="3151"/>
                    <a:pt x="3151" y="2444"/>
                    <a:pt x="3151" y="1576"/>
                  </a:cubicBezTo>
                  <a:cubicBezTo>
                    <a:pt x="3151" y="708"/>
                    <a:pt x="2443"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3"/>
            <p:cNvSpPr/>
            <p:nvPr/>
          </p:nvSpPr>
          <p:spPr>
            <a:xfrm>
              <a:off x="2260200" y="2329925"/>
              <a:ext cx="65925" cy="65900"/>
            </a:xfrm>
            <a:custGeom>
              <a:avLst/>
              <a:gdLst/>
              <a:ahLst/>
              <a:cxnLst/>
              <a:rect l="l" t="t" r="r" b="b"/>
              <a:pathLst>
                <a:path w="2637" h="2636" extrusionOk="0">
                  <a:moveTo>
                    <a:pt x="1319" y="0"/>
                  </a:moveTo>
                  <a:cubicBezTo>
                    <a:pt x="579" y="0"/>
                    <a:pt x="1" y="579"/>
                    <a:pt x="1" y="1318"/>
                  </a:cubicBezTo>
                  <a:cubicBezTo>
                    <a:pt x="1" y="2057"/>
                    <a:pt x="579" y="2636"/>
                    <a:pt x="1319" y="2636"/>
                  </a:cubicBezTo>
                  <a:cubicBezTo>
                    <a:pt x="2026" y="2636"/>
                    <a:pt x="2637" y="2057"/>
                    <a:pt x="2637" y="1318"/>
                  </a:cubicBezTo>
                  <a:cubicBezTo>
                    <a:pt x="2637" y="579"/>
                    <a:pt x="2026"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3"/>
            <p:cNvSpPr/>
            <p:nvPr/>
          </p:nvSpPr>
          <p:spPr>
            <a:xfrm>
              <a:off x="2253775" y="2323475"/>
              <a:ext cx="78775" cy="78800"/>
            </a:xfrm>
            <a:custGeom>
              <a:avLst/>
              <a:gdLst/>
              <a:ahLst/>
              <a:cxnLst/>
              <a:rect l="l" t="t" r="r" b="b"/>
              <a:pathLst>
                <a:path w="3151" h="3152" extrusionOk="0">
                  <a:moveTo>
                    <a:pt x="1576" y="547"/>
                  </a:moveTo>
                  <a:cubicBezTo>
                    <a:pt x="2154" y="547"/>
                    <a:pt x="2604" y="997"/>
                    <a:pt x="2604" y="1576"/>
                  </a:cubicBezTo>
                  <a:cubicBezTo>
                    <a:pt x="2604" y="2155"/>
                    <a:pt x="2154" y="2605"/>
                    <a:pt x="1576" y="2605"/>
                  </a:cubicBezTo>
                  <a:cubicBezTo>
                    <a:pt x="997" y="2605"/>
                    <a:pt x="515" y="2155"/>
                    <a:pt x="515" y="1576"/>
                  </a:cubicBezTo>
                  <a:cubicBezTo>
                    <a:pt x="515"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3"/>
            <p:cNvSpPr/>
            <p:nvPr/>
          </p:nvSpPr>
          <p:spPr>
            <a:xfrm>
              <a:off x="2445850" y="2800025"/>
              <a:ext cx="65100" cy="65125"/>
            </a:xfrm>
            <a:custGeom>
              <a:avLst/>
              <a:gdLst/>
              <a:ahLst/>
              <a:cxnLst/>
              <a:rect l="l" t="t" r="r" b="b"/>
              <a:pathLst>
                <a:path w="2604" h="2605" extrusionOk="0">
                  <a:moveTo>
                    <a:pt x="1286" y="1"/>
                  </a:moveTo>
                  <a:cubicBezTo>
                    <a:pt x="579" y="1"/>
                    <a:pt x="0" y="579"/>
                    <a:pt x="0" y="1286"/>
                  </a:cubicBezTo>
                  <a:cubicBezTo>
                    <a:pt x="0" y="2026"/>
                    <a:pt x="579" y="2604"/>
                    <a:pt x="1286" y="2604"/>
                  </a:cubicBezTo>
                  <a:cubicBezTo>
                    <a:pt x="2025" y="2604"/>
                    <a:pt x="2604" y="2026"/>
                    <a:pt x="2604" y="1286"/>
                  </a:cubicBezTo>
                  <a:cubicBezTo>
                    <a:pt x="2604" y="579"/>
                    <a:pt x="2025" y="1"/>
                    <a:pt x="1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3"/>
            <p:cNvSpPr/>
            <p:nvPr/>
          </p:nvSpPr>
          <p:spPr>
            <a:xfrm>
              <a:off x="2438600" y="2792800"/>
              <a:ext cx="78800" cy="78775"/>
            </a:xfrm>
            <a:custGeom>
              <a:avLst/>
              <a:gdLst/>
              <a:ahLst/>
              <a:cxnLst/>
              <a:rect l="l" t="t" r="r" b="b"/>
              <a:pathLst>
                <a:path w="3152" h="3151" extrusionOk="0">
                  <a:moveTo>
                    <a:pt x="1576" y="547"/>
                  </a:moveTo>
                  <a:cubicBezTo>
                    <a:pt x="2155" y="547"/>
                    <a:pt x="2637" y="997"/>
                    <a:pt x="2637" y="1575"/>
                  </a:cubicBezTo>
                  <a:cubicBezTo>
                    <a:pt x="2637" y="2154"/>
                    <a:pt x="2155" y="2636"/>
                    <a:pt x="1576" y="2636"/>
                  </a:cubicBezTo>
                  <a:cubicBezTo>
                    <a:pt x="997" y="2636"/>
                    <a:pt x="547" y="2154"/>
                    <a:pt x="547" y="1575"/>
                  </a:cubicBezTo>
                  <a:cubicBezTo>
                    <a:pt x="547" y="997"/>
                    <a:pt x="997" y="547"/>
                    <a:pt x="1576" y="547"/>
                  </a:cubicBezTo>
                  <a:close/>
                  <a:moveTo>
                    <a:pt x="1576" y="0"/>
                  </a:moveTo>
                  <a:cubicBezTo>
                    <a:pt x="708" y="0"/>
                    <a:pt x="1" y="708"/>
                    <a:pt x="1" y="1575"/>
                  </a:cubicBezTo>
                  <a:cubicBezTo>
                    <a:pt x="1" y="2475"/>
                    <a:pt x="708" y="3151"/>
                    <a:pt x="1576" y="3151"/>
                  </a:cubicBezTo>
                  <a:cubicBezTo>
                    <a:pt x="2476" y="3151"/>
                    <a:pt x="3151" y="2475"/>
                    <a:pt x="3151" y="1575"/>
                  </a:cubicBezTo>
                  <a:cubicBezTo>
                    <a:pt x="3151" y="708"/>
                    <a:pt x="2476" y="0"/>
                    <a:pt x="1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3"/>
            <p:cNvSpPr/>
            <p:nvPr/>
          </p:nvSpPr>
          <p:spPr>
            <a:xfrm>
              <a:off x="2630675" y="2606350"/>
              <a:ext cx="65925" cy="65925"/>
            </a:xfrm>
            <a:custGeom>
              <a:avLst/>
              <a:gdLst/>
              <a:ahLst/>
              <a:cxnLst/>
              <a:rect l="l" t="t" r="r" b="b"/>
              <a:pathLst>
                <a:path w="2637" h="2637" extrusionOk="0">
                  <a:moveTo>
                    <a:pt x="1318" y="1"/>
                  </a:moveTo>
                  <a:cubicBezTo>
                    <a:pt x="611" y="1"/>
                    <a:pt x="0" y="579"/>
                    <a:pt x="0" y="1319"/>
                  </a:cubicBezTo>
                  <a:cubicBezTo>
                    <a:pt x="0" y="2026"/>
                    <a:pt x="611" y="2637"/>
                    <a:pt x="1318" y="2637"/>
                  </a:cubicBezTo>
                  <a:cubicBezTo>
                    <a:pt x="2058" y="2637"/>
                    <a:pt x="2636" y="2026"/>
                    <a:pt x="2636" y="1319"/>
                  </a:cubicBezTo>
                  <a:cubicBezTo>
                    <a:pt x="2636" y="579"/>
                    <a:pt x="2058" y="1"/>
                    <a:pt x="13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3"/>
            <p:cNvSpPr/>
            <p:nvPr/>
          </p:nvSpPr>
          <p:spPr>
            <a:xfrm>
              <a:off x="2624250" y="2599925"/>
              <a:ext cx="78775" cy="78775"/>
            </a:xfrm>
            <a:custGeom>
              <a:avLst/>
              <a:gdLst/>
              <a:ahLst/>
              <a:cxnLst/>
              <a:rect l="l" t="t" r="r" b="b"/>
              <a:pathLst>
                <a:path w="3151" h="3151" extrusionOk="0">
                  <a:moveTo>
                    <a:pt x="1575" y="515"/>
                  </a:moveTo>
                  <a:cubicBezTo>
                    <a:pt x="2154" y="515"/>
                    <a:pt x="2604" y="997"/>
                    <a:pt x="2604" y="1576"/>
                  </a:cubicBezTo>
                  <a:cubicBezTo>
                    <a:pt x="2604" y="2154"/>
                    <a:pt x="2154" y="2604"/>
                    <a:pt x="1575" y="2604"/>
                  </a:cubicBezTo>
                  <a:cubicBezTo>
                    <a:pt x="997" y="2604"/>
                    <a:pt x="547" y="2154"/>
                    <a:pt x="547" y="1576"/>
                  </a:cubicBezTo>
                  <a:cubicBezTo>
                    <a:pt x="547" y="997"/>
                    <a:pt x="997" y="515"/>
                    <a:pt x="1575" y="515"/>
                  </a:cubicBezTo>
                  <a:close/>
                  <a:moveTo>
                    <a:pt x="1575" y="1"/>
                  </a:moveTo>
                  <a:cubicBezTo>
                    <a:pt x="708" y="1"/>
                    <a:pt x="0" y="708"/>
                    <a:pt x="0" y="1576"/>
                  </a:cubicBezTo>
                  <a:cubicBezTo>
                    <a:pt x="0" y="2444"/>
                    <a:pt x="708" y="3151"/>
                    <a:pt x="1575" y="3151"/>
                  </a:cubicBezTo>
                  <a:cubicBezTo>
                    <a:pt x="2443" y="3151"/>
                    <a:pt x="3151" y="2444"/>
                    <a:pt x="3151" y="1576"/>
                  </a:cubicBezTo>
                  <a:cubicBezTo>
                    <a:pt x="3151" y="708"/>
                    <a:pt x="2443"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3"/>
            <p:cNvSpPr/>
            <p:nvPr/>
          </p:nvSpPr>
          <p:spPr>
            <a:xfrm>
              <a:off x="2816300" y="3103800"/>
              <a:ext cx="65125" cy="65100"/>
            </a:xfrm>
            <a:custGeom>
              <a:avLst/>
              <a:gdLst/>
              <a:ahLst/>
              <a:cxnLst/>
              <a:rect l="l" t="t" r="r" b="b"/>
              <a:pathLst>
                <a:path w="2605" h="2604" extrusionOk="0">
                  <a:moveTo>
                    <a:pt x="1319" y="0"/>
                  </a:moveTo>
                  <a:cubicBezTo>
                    <a:pt x="579" y="0"/>
                    <a:pt x="1" y="579"/>
                    <a:pt x="1" y="1318"/>
                  </a:cubicBezTo>
                  <a:cubicBezTo>
                    <a:pt x="1" y="2025"/>
                    <a:pt x="579" y="2604"/>
                    <a:pt x="1319" y="2604"/>
                  </a:cubicBezTo>
                  <a:cubicBezTo>
                    <a:pt x="2026" y="2604"/>
                    <a:pt x="2605" y="2025"/>
                    <a:pt x="2605" y="1318"/>
                  </a:cubicBezTo>
                  <a:cubicBezTo>
                    <a:pt x="2605" y="579"/>
                    <a:pt x="2026"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3"/>
            <p:cNvSpPr/>
            <p:nvPr/>
          </p:nvSpPr>
          <p:spPr>
            <a:xfrm>
              <a:off x="2809875" y="3096550"/>
              <a:ext cx="78775" cy="79600"/>
            </a:xfrm>
            <a:custGeom>
              <a:avLst/>
              <a:gdLst/>
              <a:ahLst/>
              <a:cxnLst/>
              <a:rect l="l" t="t" r="r" b="b"/>
              <a:pathLst>
                <a:path w="3151" h="3184" extrusionOk="0">
                  <a:moveTo>
                    <a:pt x="1576" y="547"/>
                  </a:moveTo>
                  <a:cubicBezTo>
                    <a:pt x="2154" y="547"/>
                    <a:pt x="2604" y="1030"/>
                    <a:pt x="2604" y="1608"/>
                  </a:cubicBezTo>
                  <a:cubicBezTo>
                    <a:pt x="2604" y="2155"/>
                    <a:pt x="2154" y="2637"/>
                    <a:pt x="1576" y="2637"/>
                  </a:cubicBezTo>
                  <a:cubicBezTo>
                    <a:pt x="997" y="2637"/>
                    <a:pt x="515" y="2155"/>
                    <a:pt x="515" y="1608"/>
                  </a:cubicBezTo>
                  <a:cubicBezTo>
                    <a:pt x="515" y="1030"/>
                    <a:pt x="997" y="547"/>
                    <a:pt x="1576" y="547"/>
                  </a:cubicBezTo>
                  <a:close/>
                  <a:moveTo>
                    <a:pt x="1576" y="1"/>
                  </a:moveTo>
                  <a:cubicBezTo>
                    <a:pt x="708" y="1"/>
                    <a:pt x="1" y="708"/>
                    <a:pt x="1" y="1608"/>
                  </a:cubicBezTo>
                  <a:cubicBezTo>
                    <a:pt x="1" y="2476"/>
                    <a:pt x="708" y="3183"/>
                    <a:pt x="1576" y="3183"/>
                  </a:cubicBezTo>
                  <a:cubicBezTo>
                    <a:pt x="2444" y="3183"/>
                    <a:pt x="3151" y="2476"/>
                    <a:pt x="3151" y="1608"/>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3"/>
            <p:cNvSpPr/>
            <p:nvPr/>
          </p:nvSpPr>
          <p:spPr>
            <a:xfrm>
              <a:off x="3001150" y="2329925"/>
              <a:ext cx="65900" cy="65900"/>
            </a:xfrm>
            <a:custGeom>
              <a:avLst/>
              <a:gdLst/>
              <a:ahLst/>
              <a:cxnLst/>
              <a:rect l="l" t="t" r="r" b="b"/>
              <a:pathLst>
                <a:path w="2636" h="2636" extrusionOk="0">
                  <a:moveTo>
                    <a:pt x="1318" y="0"/>
                  </a:moveTo>
                  <a:cubicBezTo>
                    <a:pt x="611" y="0"/>
                    <a:pt x="0" y="579"/>
                    <a:pt x="0" y="1318"/>
                  </a:cubicBezTo>
                  <a:cubicBezTo>
                    <a:pt x="0" y="2057"/>
                    <a:pt x="611" y="2636"/>
                    <a:pt x="1318" y="2636"/>
                  </a:cubicBezTo>
                  <a:cubicBezTo>
                    <a:pt x="2057" y="2636"/>
                    <a:pt x="2636" y="2057"/>
                    <a:pt x="2636" y="1318"/>
                  </a:cubicBezTo>
                  <a:cubicBezTo>
                    <a:pt x="2636" y="579"/>
                    <a:pt x="2057"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3"/>
            <p:cNvSpPr/>
            <p:nvPr/>
          </p:nvSpPr>
          <p:spPr>
            <a:xfrm>
              <a:off x="2994700" y="2323475"/>
              <a:ext cx="78800" cy="78800"/>
            </a:xfrm>
            <a:custGeom>
              <a:avLst/>
              <a:gdLst/>
              <a:ahLst/>
              <a:cxnLst/>
              <a:rect l="l" t="t" r="r" b="b"/>
              <a:pathLst>
                <a:path w="3152" h="3152" extrusionOk="0">
                  <a:moveTo>
                    <a:pt x="1576" y="547"/>
                  </a:moveTo>
                  <a:cubicBezTo>
                    <a:pt x="2155" y="547"/>
                    <a:pt x="2637" y="997"/>
                    <a:pt x="2637" y="1576"/>
                  </a:cubicBezTo>
                  <a:cubicBezTo>
                    <a:pt x="2637" y="2155"/>
                    <a:pt x="2155" y="2605"/>
                    <a:pt x="1576" y="2605"/>
                  </a:cubicBezTo>
                  <a:cubicBezTo>
                    <a:pt x="997" y="2605"/>
                    <a:pt x="547" y="2155"/>
                    <a:pt x="547" y="1576"/>
                  </a:cubicBezTo>
                  <a:cubicBezTo>
                    <a:pt x="547"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3"/>
            <p:cNvSpPr/>
            <p:nvPr/>
          </p:nvSpPr>
          <p:spPr>
            <a:xfrm>
              <a:off x="3186775" y="2054275"/>
              <a:ext cx="65925" cy="65125"/>
            </a:xfrm>
            <a:custGeom>
              <a:avLst/>
              <a:gdLst/>
              <a:ahLst/>
              <a:cxnLst/>
              <a:rect l="l" t="t" r="r" b="b"/>
              <a:pathLst>
                <a:path w="2637" h="2605" extrusionOk="0">
                  <a:moveTo>
                    <a:pt x="1318" y="1"/>
                  </a:moveTo>
                  <a:cubicBezTo>
                    <a:pt x="579" y="1"/>
                    <a:pt x="0" y="579"/>
                    <a:pt x="0" y="1286"/>
                  </a:cubicBezTo>
                  <a:cubicBezTo>
                    <a:pt x="0" y="2026"/>
                    <a:pt x="579" y="2604"/>
                    <a:pt x="1318" y="2604"/>
                  </a:cubicBezTo>
                  <a:cubicBezTo>
                    <a:pt x="2026" y="2604"/>
                    <a:pt x="2636" y="2026"/>
                    <a:pt x="2636" y="1286"/>
                  </a:cubicBezTo>
                  <a:cubicBezTo>
                    <a:pt x="2636" y="579"/>
                    <a:pt x="2026"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3"/>
            <p:cNvSpPr/>
            <p:nvPr/>
          </p:nvSpPr>
          <p:spPr>
            <a:xfrm>
              <a:off x="3180350" y="2047050"/>
              <a:ext cx="78775" cy="78775"/>
            </a:xfrm>
            <a:custGeom>
              <a:avLst/>
              <a:gdLst/>
              <a:ahLst/>
              <a:cxnLst/>
              <a:rect l="l" t="t" r="r" b="b"/>
              <a:pathLst>
                <a:path w="3151" h="3151" extrusionOk="0">
                  <a:moveTo>
                    <a:pt x="1575" y="547"/>
                  </a:moveTo>
                  <a:cubicBezTo>
                    <a:pt x="2154" y="547"/>
                    <a:pt x="2604" y="997"/>
                    <a:pt x="2604" y="1575"/>
                  </a:cubicBezTo>
                  <a:cubicBezTo>
                    <a:pt x="2604" y="2154"/>
                    <a:pt x="2154" y="2636"/>
                    <a:pt x="1575" y="2636"/>
                  </a:cubicBezTo>
                  <a:cubicBezTo>
                    <a:pt x="997" y="2636"/>
                    <a:pt x="515" y="2154"/>
                    <a:pt x="515" y="1575"/>
                  </a:cubicBezTo>
                  <a:cubicBezTo>
                    <a:pt x="515" y="997"/>
                    <a:pt x="997" y="547"/>
                    <a:pt x="1575" y="547"/>
                  </a:cubicBezTo>
                  <a:close/>
                  <a:moveTo>
                    <a:pt x="1575" y="0"/>
                  </a:moveTo>
                  <a:cubicBezTo>
                    <a:pt x="707" y="0"/>
                    <a:pt x="0" y="707"/>
                    <a:pt x="0" y="1575"/>
                  </a:cubicBezTo>
                  <a:cubicBezTo>
                    <a:pt x="0" y="2443"/>
                    <a:pt x="707"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3"/>
            <p:cNvSpPr/>
            <p:nvPr/>
          </p:nvSpPr>
          <p:spPr>
            <a:xfrm>
              <a:off x="3372400" y="3296650"/>
              <a:ext cx="65125" cy="65925"/>
            </a:xfrm>
            <a:custGeom>
              <a:avLst/>
              <a:gdLst/>
              <a:ahLst/>
              <a:cxnLst/>
              <a:rect l="l" t="t" r="r" b="b"/>
              <a:pathLst>
                <a:path w="2605" h="2637" extrusionOk="0">
                  <a:moveTo>
                    <a:pt x="1287" y="1"/>
                  </a:moveTo>
                  <a:cubicBezTo>
                    <a:pt x="579" y="1"/>
                    <a:pt x="1" y="612"/>
                    <a:pt x="1" y="1319"/>
                  </a:cubicBezTo>
                  <a:cubicBezTo>
                    <a:pt x="1" y="2058"/>
                    <a:pt x="579" y="2637"/>
                    <a:pt x="1287" y="2637"/>
                  </a:cubicBezTo>
                  <a:cubicBezTo>
                    <a:pt x="2026" y="2637"/>
                    <a:pt x="2605" y="2058"/>
                    <a:pt x="2605" y="1319"/>
                  </a:cubicBezTo>
                  <a:cubicBezTo>
                    <a:pt x="2605" y="612"/>
                    <a:pt x="2026" y="1"/>
                    <a:pt x="1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3"/>
            <p:cNvSpPr/>
            <p:nvPr/>
          </p:nvSpPr>
          <p:spPr>
            <a:xfrm>
              <a:off x="3365175" y="3290225"/>
              <a:ext cx="79575" cy="78775"/>
            </a:xfrm>
            <a:custGeom>
              <a:avLst/>
              <a:gdLst/>
              <a:ahLst/>
              <a:cxnLst/>
              <a:rect l="l" t="t" r="r" b="b"/>
              <a:pathLst>
                <a:path w="3183" h="3151" extrusionOk="0">
                  <a:moveTo>
                    <a:pt x="1576" y="547"/>
                  </a:moveTo>
                  <a:cubicBezTo>
                    <a:pt x="2154" y="547"/>
                    <a:pt x="2636" y="997"/>
                    <a:pt x="2636" y="1576"/>
                  </a:cubicBezTo>
                  <a:cubicBezTo>
                    <a:pt x="2636" y="2155"/>
                    <a:pt x="2154" y="2637"/>
                    <a:pt x="1576" y="2637"/>
                  </a:cubicBezTo>
                  <a:cubicBezTo>
                    <a:pt x="1029" y="2637"/>
                    <a:pt x="547" y="2155"/>
                    <a:pt x="547" y="1576"/>
                  </a:cubicBezTo>
                  <a:cubicBezTo>
                    <a:pt x="547" y="997"/>
                    <a:pt x="1029" y="547"/>
                    <a:pt x="1576" y="547"/>
                  </a:cubicBezTo>
                  <a:close/>
                  <a:moveTo>
                    <a:pt x="1576" y="1"/>
                  </a:moveTo>
                  <a:cubicBezTo>
                    <a:pt x="708" y="1"/>
                    <a:pt x="1" y="708"/>
                    <a:pt x="1" y="1576"/>
                  </a:cubicBezTo>
                  <a:cubicBezTo>
                    <a:pt x="1" y="2444"/>
                    <a:pt x="708" y="3151"/>
                    <a:pt x="1576" y="3151"/>
                  </a:cubicBezTo>
                  <a:cubicBezTo>
                    <a:pt x="2476" y="3151"/>
                    <a:pt x="3183" y="2444"/>
                    <a:pt x="3183" y="1576"/>
                  </a:cubicBezTo>
                  <a:cubicBezTo>
                    <a:pt x="3183" y="708"/>
                    <a:pt x="2476"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3"/>
            <p:cNvSpPr/>
            <p:nvPr/>
          </p:nvSpPr>
          <p:spPr>
            <a:xfrm>
              <a:off x="3557250" y="3213900"/>
              <a:ext cx="65900" cy="65900"/>
            </a:xfrm>
            <a:custGeom>
              <a:avLst/>
              <a:gdLst/>
              <a:ahLst/>
              <a:cxnLst/>
              <a:rect l="l" t="t" r="r" b="b"/>
              <a:pathLst>
                <a:path w="2636" h="2636" extrusionOk="0">
                  <a:moveTo>
                    <a:pt x="1318" y="0"/>
                  </a:moveTo>
                  <a:cubicBezTo>
                    <a:pt x="611" y="0"/>
                    <a:pt x="0" y="579"/>
                    <a:pt x="0" y="1318"/>
                  </a:cubicBezTo>
                  <a:cubicBezTo>
                    <a:pt x="0" y="2057"/>
                    <a:pt x="611" y="2636"/>
                    <a:pt x="1318" y="2636"/>
                  </a:cubicBezTo>
                  <a:cubicBezTo>
                    <a:pt x="2057" y="2636"/>
                    <a:pt x="2636" y="2057"/>
                    <a:pt x="2636" y="1318"/>
                  </a:cubicBezTo>
                  <a:cubicBezTo>
                    <a:pt x="2636" y="579"/>
                    <a:pt x="2057"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3"/>
            <p:cNvSpPr/>
            <p:nvPr/>
          </p:nvSpPr>
          <p:spPr>
            <a:xfrm>
              <a:off x="3550800" y="3207450"/>
              <a:ext cx="78800" cy="78800"/>
            </a:xfrm>
            <a:custGeom>
              <a:avLst/>
              <a:gdLst/>
              <a:ahLst/>
              <a:cxnLst/>
              <a:rect l="l" t="t" r="r" b="b"/>
              <a:pathLst>
                <a:path w="3152" h="3152" extrusionOk="0">
                  <a:moveTo>
                    <a:pt x="1576" y="547"/>
                  </a:moveTo>
                  <a:cubicBezTo>
                    <a:pt x="2155" y="547"/>
                    <a:pt x="2637" y="997"/>
                    <a:pt x="2637" y="1576"/>
                  </a:cubicBezTo>
                  <a:cubicBezTo>
                    <a:pt x="2637" y="2155"/>
                    <a:pt x="2155" y="2605"/>
                    <a:pt x="1576" y="2605"/>
                  </a:cubicBezTo>
                  <a:cubicBezTo>
                    <a:pt x="997" y="2605"/>
                    <a:pt x="547" y="2155"/>
                    <a:pt x="547" y="1576"/>
                  </a:cubicBezTo>
                  <a:cubicBezTo>
                    <a:pt x="547"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3"/>
            <p:cNvSpPr/>
            <p:nvPr/>
          </p:nvSpPr>
          <p:spPr>
            <a:xfrm>
              <a:off x="3742875" y="3186575"/>
              <a:ext cx="65125" cy="65100"/>
            </a:xfrm>
            <a:custGeom>
              <a:avLst/>
              <a:gdLst/>
              <a:ahLst/>
              <a:cxnLst/>
              <a:rect l="l" t="t" r="r" b="b"/>
              <a:pathLst>
                <a:path w="2605" h="2604" extrusionOk="0">
                  <a:moveTo>
                    <a:pt x="1318" y="0"/>
                  </a:moveTo>
                  <a:cubicBezTo>
                    <a:pt x="579" y="0"/>
                    <a:pt x="0" y="579"/>
                    <a:pt x="0" y="1318"/>
                  </a:cubicBezTo>
                  <a:cubicBezTo>
                    <a:pt x="0" y="2025"/>
                    <a:pt x="579" y="2604"/>
                    <a:pt x="1318" y="2604"/>
                  </a:cubicBezTo>
                  <a:cubicBezTo>
                    <a:pt x="2026" y="2604"/>
                    <a:pt x="2604" y="2025"/>
                    <a:pt x="2604" y="1318"/>
                  </a:cubicBezTo>
                  <a:cubicBezTo>
                    <a:pt x="2604" y="579"/>
                    <a:pt x="2026"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3"/>
            <p:cNvSpPr/>
            <p:nvPr/>
          </p:nvSpPr>
          <p:spPr>
            <a:xfrm>
              <a:off x="3736450" y="3180150"/>
              <a:ext cx="78775" cy="78775"/>
            </a:xfrm>
            <a:custGeom>
              <a:avLst/>
              <a:gdLst/>
              <a:ahLst/>
              <a:cxnLst/>
              <a:rect l="l" t="t" r="r" b="b"/>
              <a:pathLst>
                <a:path w="3151" h="3151" extrusionOk="0">
                  <a:moveTo>
                    <a:pt x="1575" y="514"/>
                  </a:moveTo>
                  <a:cubicBezTo>
                    <a:pt x="2154" y="514"/>
                    <a:pt x="2604" y="997"/>
                    <a:pt x="2604" y="1575"/>
                  </a:cubicBezTo>
                  <a:cubicBezTo>
                    <a:pt x="2604" y="2154"/>
                    <a:pt x="2154" y="2604"/>
                    <a:pt x="1575" y="2604"/>
                  </a:cubicBezTo>
                  <a:cubicBezTo>
                    <a:pt x="997" y="2604"/>
                    <a:pt x="515" y="2154"/>
                    <a:pt x="515" y="1575"/>
                  </a:cubicBezTo>
                  <a:cubicBezTo>
                    <a:pt x="515" y="997"/>
                    <a:pt x="997" y="514"/>
                    <a:pt x="1575" y="514"/>
                  </a:cubicBezTo>
                  <a:close/>
                  <a:moveTo>
                    <a:pt x="1575" y="0"/>
                  </a:moveTo>
                  <a:cubicBezTo>
                    <a:pt x="707" y="0"/>
                    <a:pt x="0" y="707"/>
                    <a:pt x="0" y="1575"/>
                  </a:cubicBezTo>
                  <a:cubicBezTo>
                    <a:pt x="0" y="2443"/>
                    <a:pt x="707"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3"/>
            <p:cNvSpPr/>
            <p:nvPr/>
          </p:nvSpPr>
          <p:spPr>
            <a:xfrm>
              <a:off x="3928500" y="3103800"/>
              <a:ext cx="65125" cy="65100"/>
            </a:xfrm>
            <a:custGeom>
              <a:avLst/>
              <a:gdLst/>
              <a:ahLst/>
              <a:cxnLst/>
              <a:rect l="l" t="t" r="r" b="b"/>
              <a:pathLst>
                <a:path w="2605" h="2604" extrusionOk="0">
                  <a:moveTo>
                    <a:pt x="1287" y="0"/>
                  </a:moveTo>
                  <a:cubicBezTo>
                    <a:pt x="579" y="0"/>
                    <a:pt x="1" y="579"/>
                    <a:pt x="1" y="1318"/>
                  </a:cubicBezTo>
                  <a:cubicBezTo>
                    <a:pt x="1" y="2025"/>
                    <a:pt x="579" y="2604"/>
                    <a:pt x="1287" y="2604"/>
                  </a:cubicBezTo>
                  <a:cubicBezTo>
                    <a:pt x="2026" y="2604"/>
                    <a:pt x="2605" y="2025"/>
                    <a:pt x="2605" y="1318"/>
                  </a:cubicBezTo>
                  <a:cubicBezTo>
                    <a:pt x="2605" y="579"/>
                    <a:pt x="2026" y="0"/>
                    <a:pt x="12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3"/>
            <p:cNvSpPr/>
            <p:nvPr/>
          </p:nvSpPr>
          <p:spPr>
            <a:xfrm>
              <a:off x="3921275" y="3096550"/>
              <a:ext cx="78775" cy="79600"/>
            </a:xfrm>
            <a:custGeom>
              <a:avLst/>
              <a:gdLst/>
              <a:ahLst/>
              <a:cxnLst/>
              <a:rect l="l" t="t" r="r" b="b"/>
              <a:pathLst>
                <a:path w="3151" h="3184" extrusionOk="0">
                  <a:moveTo>
                    <a:pt x="1576" y="547"/>
                  </a:moveTo>
                  <a:cubicBezTo>
                    <a:pt x="2154" y="547"/>
                    <a:pt x="2636" y="1030"/>
                    <a:pt x="2636" y="1608"/>
                  </a:cubicBezTo>
                  <a:cubicBezTo>
                    <a:pt x="2636" y="2155"/>
                    <a:pt x="2154" y="2637"/>
                    <a:pt x="1576" y="2637"/>
                  </a:cubicBezTo>
                  <a:cubicBezTo>
                    <a:pt x="997" y="2637"/>
                    <a:pt x="547" y="2155"/>
                    <a:pt x="547" y="1608"/>
                  </a:cubicBezTo>
                  <a:cubicBezTo>
                    <a:pt x="547" y="1030"/>
                    <a:pt x="997" y="547"/>
                    <a:pt x="1576" y="547"/>
                  </a:cubicBezTo>
                  <a:close/>
                  <a:moveTo>
                    <a:pt x="1576" y="1"/>
                  </a:moveTo>
                  <a:cubicBezTo>
                    <a:pt x="708" y="1"/>
                    <a:pt x="1" y="708"/>
                    <a:pt x="1" y="1608"/>
                  </a:cubicBezTo>
                  <a:cubicBezTo>
                    <a:pt x="1" y="2476"/>
                    <a:pt x="708" y="3183"/>
                    <a:pt x="1576" y="3183"/>
                  </a:cubicBezTo>
                  <a:cubicBezTo>
                    <a:pt x="2443" y="3183"/>
                    <a:pt x="3151" y="2476"/>
                    <a:pt x="3151" y="1608"/>
                  </a:cubicBezTo>
                  <a:cubicBezTo>
                    <a:pt x="3151" y="708"/>
                    <a:pt x="2443"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3"/>
            <p:cNvSpPr/>
            <p:nvPr/>
          </p:nvSpPr>
          <p:spPr>
            <a:xfrm>
              <a:off x="4113350" y="2992900"/>
              <a:ext cx="65900" cy="65925"/>
            </a:xfrm>
            <a:custGeom>
              <a:avLst/>
              <a:gdLst/>
              <a:ahLst/>
              <a:cxnLst/>
              <a:rect l="l" t="t" r="r" b="b"/>
              <a:pathLst>
                <a:path w="2636" h="2637" extrusionOk="0">
                  <a:moveTo>
                    <a:pt x="1318" y="0"/>
                  </a:moveTo>
                  <a:cubicBezTo>
                    <a:pt x="579" y="0"/>
                    <a:pt x="0" y="579"/>
                    <a:pt x="0" y="1318"/>
                  </a:cubicBezTo>
                  <a:cubicBezTo>
                    <a:pt x="0" y="2058"/>
                    <a:pt x="579" y="2636"/>
                    <a:pt x="1318" y="2636"/>
                  </a:cubicBezTo>
                  <a:cubicBezTo>
                    <a:pt x="2025" y="2636"/>
                    <a:pt x="2636" y="2058"/>
                    <a:pt x="2636" y="1318"/>
                  </a:cubicBezTo>
                  <a:cubicBezTo>
                    <a:pt x="2636" y="579"/>
                    <a:pt x="2025"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3"/>
            <p:cNvSpPr/>
            <p:nvPr/>
          </p:nvSpPr>
          <p:spPr>
            <a:xfrm>
              <a:off x="4106900" y="2986475"/>
              <a:ext cx="78800" cy="78775"/>
            </a:xfrm>
            <a:custGeom>
              <a:avLst/>
              <a:gdLst/>
              <a:ahLst/>
              <a:cxnLst/>
              <a:rect l="l" t="t" r="r" b="b"/>
              <a:pathLst>
                <a:path w="3152" h="3151" extrusionOk="0">
                  <a:moveTo>
                    <a:pt x="1576" y="547"/>
                  </a:moveTo>
                  <a:cubicBezTo>
                    <a:pt x="2155" y="547"/>
                    <a:pt x="2605" y="997"/>
                    <a:pt x="2605" y="1575"/>
                  </a:cubicBezTo>
                  <a:cubicBezTo>
                    <a:pt x="2605" y="2154"/>
                    <a:pt x="2155" y="2604"/>
                    <a:pt x="1576" y="2604"/>
                  </a:cubicBezTo>
                  <a:cubicBezTo>
                    <a:pt x="997" y="2604"/>
                    <a:pt x="547" y="2154"/>
                    <a:pt x="547" y="1575"/>
                  </a:cubicBezTo>
                  <a:cubicBezTo>
                    <a:pt x="547" y="997"/>
                    <a:pt x="997" y="547"/>
                    <a:pt x="1576" y="547"/>
                  </a:cubicBezTo>
                  <a:close/>
                  <a:moveTo>
                    <a:pt x="1576" y="0"/>
                  </a:moveTo>
                  <a:cubicBezTo>
                    <a:pt x="708" y="0"/>
                    <a:pt x="1" y="707"/>
                    <a:pt x="1" y="1575"/>
                  </a:cubicBezTo>
                  <a:cubicBezTo>
                    <a:pt x="1" y="2443"/>
                    <a:pt x="708" y="3150"/>
                    <a:pt x="1576" y="3150"/>
                  </a:cubicBezTo>
                  <a:cubicBezTo>
                    <a:pt x="2444" y="3150"/>
                    <a:pt x="3151" y="2443"/>
                    <a:pt x="3151" y="1575"/>
                  </a:cubicBezTo>
                  <a:cubicBezTo>
                    <a:pt x="3151" y="707"/>
                    <a:pt x="2444" y="0"/>
                    <a:pt x="1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3"/>
            <p:cNvSpPr/>
            <p:nvPr/>
          </p:nvSpPr>
          <p:spPr>
            <a:xfrm>
              <a:off x="4298975" y="3048350"/>
              <a:ext cx="65125" cy="65925"/>
            </a:xfrm>
            <a:custGeom>
              <a:avLst/>
              <a:gdLst/>
              <a:ahLst/>
              <a:cxnLst/>
              <a:rect l="l" t="t" r="r" b="b"/>
              <a:pathLst>
                <a:path w="2605" h="2637" extrusionOk="0">
                  <a:moveTo>
                    <a:pt x="1318" y="0"/>
                  </a:moveTo>
                  <a:cubicBezTo>
                    <a:pt x="579" y="0"/>
                    <a:pt x="0" y="579"/>
                    <a:pt x="0" y="1318"/>
                  </a:cubicBezTo>
                  <a:cubicBezTo>
                    <a:pt x="0" y="2025"/>
                    <a:pt x="579" y="2636"/>
                    <a:pt x="1318" y="2636"/>
                  </a:cubicBezTo>
                  <a:cubicBezTo>
                    <a:pt x="2026" y="2636"/>
                    <a:pt x="2604" y="2025"/>
                    <a:pt x="2604" y="1318"/>
                  </a:cubicBezTo>
                  <a:cubicBezTo>
                    <a:pt x="2604" y="579"/>
                    <a:pt x="2026"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3"/>
            <p:cNvSpPr/>
            <p:nvPr/>
          </p:nvSpPr>
          <p:spPr>
            <a:xfrm>
              <a:off x="4292550" y="3041925"/>
              <a:ext cx="78775" cy="78775"/>
            </a:xfrm>
            <a:custGeom>
              <a:avLst/>
              <a:gdLst/>
              <a:ahLst/>
              <a:cxnLst/>
              <a:rect l="l" t="t" r="r" b="b"/>
              <a:pathLst>
                <a:path w="3151" h="3151" extrusionOk="0">
                  <a:moveTo>
                    <a:pt x="1575" y="514"/>
                  </a:moveTo>
                  <a:cubicBezTo>
                    <a:pt x="2122" y="514"/>
                    <a:pt x="2604" y="997"/>
                    <a:pt x="2604" y="1575"/>
                  </a:cubicBezTo>
                  <a:cubicBezTo>
                    <a:pt x="2604" y="2154"/>
                    <a:pt x="2122" y="2604"/>
                    <a:pt x="1575" y="2604"/>
                  </a:cubicBezTo>
                  <a:cubicBezTo>
                    <a:pt x="997" y="2604"/>
                    <a:pt x="515" y="2154"/>
                    <a:pt x="515" y="1575"/>
                  </a:cubicBezTo>
                  <a:cubicBezTo>
                    <a:pt x="515" y="997"/>
                    <a:pt x="997" y="514"/>
                    <a:pt x="1575" y="514"/>
                  </a:cubicBezTo>
                  <a:close/>
                  <a:moveTo>
                    <a:pt x="1575" y="0"/>
                  </a:moveTo>
                  <a:cubicBezTo>
                    <a:pt x="675" y="0"/>
                    <a:pt x="0" y="707"/>
                    <a:pt x="0" y="1575"/>
                  </a:cubicBezTo>
                  <a:cubicBezTo>
                    <a:pt x="0" y="2443"/>
                    <a:pt x="675"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3"/>
            <p:cNvSpPr/>
            <p:nvPr/>
          </p:nvSpPr>
          <p:spPr>
            <a:xfrm>
              <a:off x="4483800" y="3159250"/>
              <a:ext cx="65925" cy="65100"/>
            </a:xfrm>
            <a:custGeom>
              <a:avLst/>
              <a:gdLst/>
              <a:ahLst/>
              <a:cxnLst/>
              <a:rect l="l" t="t" r="r" b="b"/>
              <a:pathLst>
                <a:path w="2637" h="2604" extrusionOk="0">
                  <a:moveTo>
                    <a:pt x="1319" y="0"/>
                  </a:moveTo>
                  <a:cubicBezTo>
                    <a:pt x="611" y="0"/>
                    <a:pt x="1" y="579"/>
                    <a:pt x="1" y="1286"/>
                  </a:cubicBezTo>
                  <a:cubicBezTo>
                    <a:pt x="1" y="2025"/>
                    <a:pt x="611" y="2604"/>
                    <a:pt x="1319" y="2604"/>
                  </a:cubicBezTo>
                  <a:cubicBezTo>
                    <a:pt x="2058" y="2604"/>
                    <a:pt x="2636" y="2025"/>
                    <a:pt x="2636" y="1286"/>
                  </a:cubicBezTo>
                  <a:cubicBezTo>
                    <a:pt x="2636" y="579"/>
                    <a:pt x="2058"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3"/>
            <p:cNvSpPr/>
            <p:nvPr/>
          </p:nvSpPr>
          <p:spPr>
            <a:xfrm>
              <a:off x="4477375" y="3152000"/>
              <a:ext cx="78775" cy="78800"/>
            </a:xfrm>
            <a:custGeom>
              <a:avLst/>
              <a:gdLst/>
              <a:ahLst/>
              <a:cxnLst/>
              <a:rect l="l" t="t" r="r" b="b"/>
              <a:pathLst>
                <a:path w="3151" h="3152" extrusionOk="0">
                  <a:moveTo>
                    <a:pt x="1576" y="547"/>
                  </a:moveTo>
                  <a:cubicBezTo>
                    <a:pt x="2154" y="547"/>
                    <a:pt x="2636" y="997"/>
                    <a:pt x="2636" y="1576"/>
                  </a:cubicBezTo>
                  <a:cubicBezTo>
                    <a:pt x="2636" y="2155"/>
                    <a:pt x="2154" y="2637"/>
                    <a:pt x="1576" y="2637"/>
                  </a:cubicBezTo>
                  <a:cubicBezTo>
                    <a:pt x="997" y="2637"/>
                    <a:pt x="547" y="2155"/>
                    <a:pt x="547" y="1576"/>
                  </a:cubicBezTo>
                  <a:cubicBezTo>
                    <a:pt x="547" y="997"/>
                    <a:pt x="997" y="547"/>
                    <a:pt x="1576" y="547"/>
                  </a:cubicBezTo>
                  <a:close/>
                  <a:moveTo>
                    <a:pt x="1576" y="1"/>
                  </a:moveTo>
                  <a:cubicBezTo>
                    <a:pt x="708" y="1"/>
                    <a:pt x="0" y="708"/>
                    <a:pt x="0" y="1576"/>
                  </a:cubicBezTo>
                  <a:cubicBezTo>
                    <a:pt x="0" y="2444"/>
                    <a:pt x="708" y="3151"/>
                    <a:pt x="1576" y="3151"/>
                  </a:cubicBezTo>
                  <a:cubicBezTo>
                    <a:pt x="2443" y="3151"/>
                    <a:pt x="3151" y="2444"/>
                    <a:pt x="3151" y="1576"/>
                  </a:cubicBezTo>
                  <a:cubicBezTo>
                    <a:pt x="3151" y="708"/>
                    <a:pt x="2443"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3"/>
            <p:cNvSpPr/>
            <p:nvPr/>
          </p:nvSpPr>
          <p:spPr>
            <a:xfrm>
              <a:off x="4669450" y="2579025"/>
              <a:ext cx="65900" cy="65125"/>
            </a:xfrm>
            <a:custGeom>
              <a:avLst/>
              <a:gdLst/>
              <a:ahLst/>
              <a:cxnLst/>
              <a:rect l="l" t="t" r="r" b="b"/>
              <a:pathLst>
                <a:path w="2636" h="2605" extrusionOk="0">
                  <a:moveTo>
                    <a:pt x="1318" y="1"/>
                  </a:moveTo>
                  <a:cubicBezTo>
                    <a:pt x="579" y="1"/>
                    <a:pt x="0" y="580"/>
                    <a:pt x="0" y="1287"/>
                  </a:cubicBezTo>
                  <a:cubicBezTo>
                    <a:pt x="0" y="2026"/>
                    <a:pt x="579" y="2605"/>
                    <a:pt x="1318" y="2605"/>
                  </a:cubicBezTo>
                  <a:cubicBezTo>
                    <a:pt x="2025" y="2605"/>
                    <a:pt x="2636" y="2026"/>
                    <a:pt x="2636" y="1287"/>
                  </a:cubicBezTo>
                  <a:cubicBezTo>
                    <a:pt x="2636" y="580"/>
                    <a:pt x="2025" y="1"/>
                    <a:pt x="13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3"/>
            <p:cNvSpPr/>
            <p:nvPr/>
          </p:nvSpPr>
          <p:spPr>
            <a:xfrm>
              <a:off x="4663000" y="2571800"/>
              <a:ext cx="78800" cy="78775"/>
            </a:xfrm>
            <a:custGeom>
              <a:avLst/>
              <a:gdLst/>
              <a:ahLst/>
              <a:cxnLst/>
              <a:rect l="l" t="t" r="r" b="b"/>
              <a:pathLst>
                <a:path w="3152" h="3151" extrusionOk="0">
                  <a:moveTo>
                    <a:pt x="1576" y="547"/>
                  </a:moveTo>
                  <a:cubicBezTo>
                    <a:pt x="2155" y="547"/>
                    <a:pt x="2605" y="997"/>
                    <a:pt x="2605" y="1576"/>
                  </a:cubicBezTo>
                  <a:cubicBezTo>
                    <a:pt x="2605" y="2154"/>
                    <a:pt x="2155" y="2636"/>
                    <a:pt x="1576" y="2636"/>
                  </a:cubicBezTo>
                  <a:cubicBezTo>
                    <a:pt x="997" y="2636"/>
                    <a:pt x="515" y="2154"/>
                    <a:pt x="515" y="1576"/>
                  </a:cubicBezTo>
                  <a:cubicBezTo>
                    <a:pt x="515" y="997"/>
                    <a:pt x="997" y="547"/>
                    <a:pt x="1576" y="547"/>
                  </a:cubicBezTo>
                  <a:close/>
                  <a:moveTo>
                    <a:pt x="1576" y="1"/>
                  </a:moveTo>
                  <a:cubicBezTo>
                    <a:pt x="708" y="1"/>
                    <a:pt x="1" y="708"/>
                    <a:pt x="1" y="1576"/>
                  </a:cubicBezTo>
                  <a:cubicBezTo>
                    <a:pt x="1" y="2476"/>
                    <a:pt x="708" y="3151"/>
                    <a:pt x="1576" y="3151"/>
                  </a:cubicBezTo>
                  <a:cubicBezTo>
                    <a:pt x="2444" y="3151"/>
                    <a:pt x="3151" y="2476"/>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3"/>
            <p:cNvSpPr/>
            <p:nvPr/>
          </p:nvSpPr>
          <p:spPr>
            <a:xfrm>
              <a:off x="4855075" y="2496275"/>
              <a:ext cx="65125" cy="65100"/>
            </a:xfrm>
            <a:custGeom>
              <a:avLst/>
              <a:gdLst/>
              <a:ahLst/>
              <a:cxnLst/>
              <a:rect l="l" t="t" r="r" b="b"/>
              <a:pathLst>
                <a:path w="2605" h="2604" extrusionOk="0">
                  <a:moveTo>
                    <a:pt x="1286" y="0"/>
                  </a:moveTo>
                  <a:cubicBezTo>
                    <a:pt x="579" y="0"/>
                    <a:pt x="0" y="579"/>
                    <a:pt x="0" y="1286"/>
                  </a:cubicBezTo>
                  <a:cubicBezTo>
                    <a:pt x="0" y="2025"/>
                    <a:pt x="579" y="2604"/>
                    <a:pt x="1286" y="2604"/>
                  </a:cubicBezTo>
                  <a:cubicBezTo>
                    <a:pt x="2025" y="2604"/>
                    <a:pt x="2604" y="2025"/>
                    <a:pt x="2604" y="1286"/>
                  </a:cubicBezTo>
                  <a:cubicBezTo>
                    <a:pt x="2604" y="579"/>
                    <a:pt x="2025" y="0"/>
                    <a:pt x="1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3"/>
            <p:cNvSpPr/>
            <p:nvPr/>
          </p:nvSpPr>
          <p:spPr>
            <a:xfrm>
              <a:off x="4847850" y="2489025"/>
              <a:ext cx="79575" cy="78775"/>
            </a:xfrm>
            <a:custGeom>
              <a:avLst/>
              <a:gdLst/>
              <a:ahLst/>
              <a:cxnLst/>
              <a:rect l="l" t="t" r="r" b="b"/>
              <a:pathLst>
                <a:path w="3183" h="3151" extrusionOk="0">
                  <a:moveTo>
                    <a:pt x="1575" y="547"/>
                  </a:moveTo>
                  <a:cubicBezTo>
                    <a:pt x="2154" y="547"/>
                    <a:pt x="2636" y="997"/>
                    <a:pt x="2636" y="1576"/>
                  </a:cubicBezTo>
                  <a:cubicBezTo>
                    <a:pt x="2636" y="2154"/>
                    <a:pt x="2154" y="2637"/>
                    <a:pt x="1575" y="2637"/>
                  </a:cubicBezTo>
                  <a:cubicBezTo>
                    <a:pt x="1029" y="2637"/>
                    <a:pt x="547" y="2154"/>
                    <a:pt x="547" y="1576"/>
                  </a:cubicBezTo>
                  <a:cubicBezTo>
                    <a:pt x="547" y="997"/>
                    <a:pt x="1029" y="547"/>
                    <a:pt x="1575" y="547"/>
                  </a:cubicBezTo>
                  <a:close/>
                  <a:moveTo>
                    <a:pt x="1575" y="1"/>
                  </a:moveTo>
                  <a:cubicBezTo>
                    <a:pt x="707" y="1"/>
                    <a:pt x="0" y="708"/>
                    <a:pt x="0" y="1576"/>
                  </a:cubicBezTo>
                  <a:cubicBezTo>
                    <a:pt x="0" y="2444"/>
                    <a:pt x="707" y="3151"/>
                    <a:pt x="1575" y="3151"/>
                  </a:cubicBezTo>
                  <a:cubicBezTo>
                    <a:pt x="2475" y="3151"/>
                    <a:pt x="3182" y="2444"/>
                    <a:pt x="3182" y="1576"/>
                  </a:cubicBezTo>
                  <a:cubicBezTo>
                    <a:pt x="3182" y="708"/>
                    <a:pt x="2475"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3"/>
            <p:cNvSpPr/>
            <p:nvPr/>
          </p:nvSpPr>
          <p:spPr>
            <a:xfrm>
              <a:off x="5039900" y="2385375"/>
              <a:ext cx="65925" cy="65900"/>
            </a:xfrm>
            <a:custGeom>
              <a:avLst/>
              <a:gdLst/>
              <a:ahLst/>
              <a:cxnLst/>
              <a:rect l="l" t="t" r="r" b="b"/>
              <a:pathLst>
                <a:path w="2637" h="2636" extrusionOk="0">
                  <a:moveTo>
                    <a:pt x="1319" y="0"/>
                  </a:moveTo>
                  <a:cubicBezTo>
                    <a:pt x="611" y="0"/>
                    <a:pt x="1" y="579"/>
                    <a:pt x="1" y="1318"/>
                  </a:cubicBezTo>
                  <a:cubicBezTo>
                    <a:pt x="1" y="2025"/>
                    <a:pt x="611" y="2636"/>
                    <a:pt x="1319" y="2636"/>
                  </a:cubicBezTo>
                  <a:cubicBezTo>
                    <a:pt x="2058" y="2636"/>
                    <a:pt x="2636" y="2025"/>
                    <a:pt x="2636" y="1318"/>
                  </a:cubicBezTo>
                  <a:cubicBezTo>
                    <a:pt x="2636" y="579"/>
                    <a:pt x="2058"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3"/>
            <p:cNvSpPr/>
            <p:nvPr/>
          </p:nvSpPr>
          <p:spPr>
            <a:xfrm>
              <a:off x="5033475" y="2378925"/>
              <a:ext cx="78775" cy="78800"/>
            </a:xfrm>
            <a:custGeom>
              <a:avLst/>
              <a:gdLst/>
              <a:ahLst/>
              <a:cxnLst/>
              <a:rect l="l" t="t" r="r" b="b"/>
              <a:pathLst>
                <a:path w="3151" h="3152" extrusionOk="0">
                  <a:moveTo>
                    <a:pt x="1576" y="515"/>
                  </a:moveTo>
                  <a:cubicBezTo>
                    <a:pt x="2154" y="515"/>
                    <a:pt x="2604" y="997"/>
                    <a:pt x="2636" y="1576"/>
                  </a:cubicBezTo>
                  <a:cubicBezTo>
                    <a:pt x="2604" y="2155"/>
                    <a:pt x="2154" y="2605"/>
                    <a:pt x="1576" y="2605"/>
                  </a:cubicBezTo>
                  <a:cubicBezTo>
                    <a:pt x="997" y="2605"/>
                    <a:pt x="547" y="2155"/>
                    <a:pt x="547" y="1576"/>
                  </a:cubicBezTo>
                  <a:cubicBezTo>
                    <a:pt x="547" y="997"/>
                    <a:pt x="997" y="515"/>
                    <a:pt x="1576" y="515"/>
                  </a:cubicBezTo>
                  <a:close/>
                  <a:moveTo>
                    <a:pt x="1576" y="1"/>
                  </a:moveTo>
                  <a:cubicBezTo>
                    <a:pt x="708" y="1"/>
                    <a:pt x="0" y="708"/>
                    <a:pt x="0" y="1576"/>
                  </a:cubicBezTo>
                  <a:cubicBezTo>
                    <a:pt x="0" y="2444"/>
                    <a:pt x="708" y="3151"/>
                    <a:pt x="1576" y="3151"/>
                  </a:cubicBezTo>
                  <a:cubicBezTo>
                    <a:pt x="2443" y="3151"/>
                    <a:pt x="3151" y="2444"/>
                    <a:pt x="3151" y="1576"/>
                  </a:cubicBezTo>
                  <a:cubicBezTo>
                    <a:pt x="3151" y="708"/>
                    <a:pt x="2443"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3"/>
            <p:cNvSpPr/>
            <p:nvPr/>
          </p:nvSpPr>
          <p:spPr>
            <a:xfrm>
              <a:off x="5225525" y="2496275"/>
              <a:ext cx="65125" cy="65100"/>
            </a:xfrm>
            <a:custGeom>
              <a:avLst/>
              <a:gdLst/>
              <a:ahLst/>
              <a:cxnLst/>
              <a:rect l="l" t="t" r="r" b="b"/>
              <a:pathLst>
                <a:path w="2605" h="2604" extrusionOk="0">
                  <a:moveTo>
                    <a:pt x="1319" y="0"/>
                  </a:moveTo>
                  <a:cubicBezTo>
                    <a:pt x="580" y="0"/>
                    <a:pt x="1" y="579"/>
                    <a:pt x="1" y="1286"/>
                  </a:cubicBezTo>
                  <a:cubicBezTo>
                    <a:pt x="1" y="2025"/>
                    <a:pt x="580" y="2604"/>
                    <a:pt x="1319" y="2604"/>
                  </a:cubicBezTo>
                  <a:cubicBezTo>
                    <a:pt x="2026" y="2604"/>
                    <a:pt x="2605" y="2025"/>
                    <a:pt x="2605" y="1286"/>
                  </a:cubicBezTo>
                  <a:cubicBezTo>
                    <a:pt x="2605" y="579"/>
                    <a:pt x="2026"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3"/>
            <p:cNvSpPr/>
            <p:nvPr/>
          </p:nvSpPr>
          <p:spPr>
            <a:xfrm>
              <a:off x="5219100" y="2489025"/>
              <a:ext cx="78775" cy="78775"/>
            </a:xfrm>
            <a:custGeom>
              <a:avLst/>
              <a:gdLst/>
              <a:ahLst/>
              <a:cxnLst/>
              <a:rect l="l" t="t" r="r" b="b"/>
              <a:pathLst>
                <a:path w="3151" h="3151" extrusionOk="0">
                  <a:moveTo>
                    <a:pt x="1576" y="547"/>
                  </a:moveTo>
                  <a:cubicBezTo>
                    <a:pt x="2155" y="547"/>
                    <a:pt x="2605" y="997"/>
                    <a:pt x="2605" y="1576"/>
                  </a:cubicBezTo>
                  <a:cubicBezTo>
                    <a:pt x="2605" y="2154"/>
                    <a:pt x="2155" y="2637"/>
                    <a:pt x="1576" y="2637"/>
                  </a:cubicBezTo>
                  <a:cubicBezTo>
                    <a:pt x="997" y="2637"/>
                    <a:pt x="515" y="2154"/>
                    <a:pt x="515" y="1576"/>
                  </a:cubicBezTo>
                  <a:cubicBezTo>
                    <a:pt x="515"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3"/>
            <p:cNvSpPr/>
            <p:nvPr/>
          </p:nvSpPr>
          <p:spPr>
            <a:xfrm>
              <a:off x="5411175" y="2606350"/>
              <a:ext cx="65125" cy="65925"/>
            </a:xfrm>
            <a:custGeom>
              <a:avLst/>
              <a:gdLst/>
              <a:ahLst/>
              <a:cxnLst/>
              <a:rect l="l" t="t" r="r" b="b"/>
              <a:pathLst>
                <a:path w="2605" h="2637" extrusionOk="0">
                  <a:moveTo>
                    <a:pt x="1286" y="1"/>
                  </a:moveTo>
                  <a:cubicBezTo>
                    <a:pt x="579" y="1"/>
                    <a:pt x="0" y="579"/>
                    <a:pt x="0" y="1319"/>
                  </a:cubicBezTo>
                  <a:cubicBezTo>
                    <a:pt x="0" y="2026"/>
                    <a:pt x="579" y="2637"/>
                    <a:pt x="1286" y="2637"/>
                  </a:cubicBezTo>
                  <a:cubicBezTo>
                    <a:pt x="2025" y="2637"/>
                    <a:pt x="2604" y="2026"/>
                    <a:pt x="2604" y="1319"/>
                  </a:cubicBezTo>
                  <a:cubicBezTo>
                    <a:pt x="2604" y="579"/>
                    <a:pt x="2025" y="1"/>
                    <a:pt x="1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3"/>
            <p:cNvSpPr/>
            <p:nvPr/>
          </p:nvSpPr>
          <p:spPr>
            <a:xfrm>
              <a:off x="5403950" y="2599925"/>
              <a:ext cx="78775" cy="78775"/>
            </a:xfrm>
            <a:custGeom>
              <a:avLst/>
              <a:gdLst/>
              <a:ahLst/>
              <a:cxnLst/>
              <a:rect l="l" t="t" r="r" b="b"/>
              <a:pathLst>
                <a:path w="3151" h="3151" extrusionOk="0">
                  <a:moveTo>
                    <a:pt x="1575" y="515"/>
                  </a:moveTo>
                  <a:cubicBezTo>
                    <a:pt x="2154" y="515"/>
                    <a:pt x="2636" y="997"/>
                    <a:pt x="2636" y="1576"/>
                  </a:cubicBezTo>
                  <a:cubicBezTo>
                    <a:pt x="2636" y="2154"/>
                    <a:pt x="2154" y="2604"/>
                    <a:pt x="1575" y="2604"/>
                  </a:cubicBezTo>
                  <a:cubicBezTo>
                    <a:pt x="997" y="2604"/>
                    <a:pt x="547" y="2154"/>
                    <a:pt x="547" y="1576"/>
                  </a:cubicBezTo>
                  <a:cubicBezTo>
                    <a:pt x="547" y="997"/>
                    <a:pt x="997" y="515"/>
                    <a:pt x="1575" y="515"/>
                  </a:cubicBezTo>
                  <a:close/>
                  <a:moveTo>
                    <a:pt x="1575" y="1"/>
                  </a:moveTo>
                  <a:cubicBezTo>
                    <a:pt x="707" y="1"/>
                    <a:pt x="0" y="708"/>
                    <a:pt x="0" y="1576"/>
                  </a:cubicBezTo>
                  <a:cubicBezTo>
                    <a:pt x="0" y="2444"/>
                    <a:pt x="707" y="3151"/>
                    <a:pt x="1575" y="3151"/>
                  </a:cubicBezTo>
                  <a:cubicBezTo>
                    <a:pt x="2443" y="3151"/>
                    <a:pt x="3150" y="2444"/>
                    <a:pt x="3150" y="1576"/>
                  </a:cubicBezTo>
                  <a:cubicBezTo>
                    <a:pt x="3150" y="708"/>
                    <a:pt x="2443"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3"/>
            <p:cNvSpPr/>
            <p:nvPr/>
          </p:nvSpPr>
          <p:spPr>
            <a:xfrm>
              <a:off x="5747875" y="1384075"/>
              <a:ext cx="105300" cy="3359925"/>
            </a:xfrm>
            <a:custGeom>
              <a:avLst/>
              <a:gdLst/>
              <a:ahLst/>
              <a:cxnLst/>
              <a:rect l="l" t="t" r="r" b="b"/>
              <a:pathLst>
                <a:path w="4212" h="134397" extrusionOk="0">
                  <a:moveTo>
                    <a:pt x="1" y="0"/>
                  </a:moveTo>
                  <a:lnTo>
                    <a:pt x="1" y="134396"/>
                  </a:lnTo>
                  <a:lnTo>
                    <a:pt x="4212" y="134396"/>
                  </a:lnTo>
                  <a:lnTo>
                    <a:pt x="4212"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3"/>
            <p:cNvSpPr/>
            <p:nvPr/>
          </p:nvSpPr>
          <p:spPr>
            <a:xfrm>
              <a:off x="5747875" y="1797925"/>
              <a:ext cx="105300" cy="856675"/>
            </a:xfrm>
            <a:custGeom>
              <a:avLst/>
              <a:gdLst/>
              <a:ahLst/>
              <a:cxnLst/>
              <a:rect l="l" t="t" r="r" b="b"/>
              <a:pathLst>
                <a:path w="4212" h="34267" extrusionOk="0">
                  <a:moveTo>
                    <a:pt x="1" y="0"/>
                  </a:moveTo>
                  <a:lnTo>
                    <a:pt x="1" y="34267"/>
                  </a:lnTo>
                  <a:lnTo>
                    <a:pt x="4212" y="34267"/>
                  </a:lnTo>
                  <a:lnTo>
                    <a:pt x="42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3"/>
            <p:cNvSpPr/>
            <p:nvPr/>
          </p:nvSpPr>
          <p:spPr>
            <a:xfrm>
              <a:off x="1797325" y="1384075"/>
              <a:ext cx="4055850" cy="205750"/>
            </a:xfrm>
            <a:custGeom>
              <a:avLst/>
              <a:gdLst/>
              <a:ahLst/>
              <a:cxnLst/>
              <a:rect l="l" t="t" r="r" b="b"/>
              <a:pathLst>
                <a:path w="162234" h="8230" extrusionOk="0">
                  <a:moveTo>
                    <a:pt x="1" y="0"/>
                  </a:moveTo>
                  <a:lnTo>
                    <a:pt x="1" y="8229"/>
                  </a:lnTo>
                  <a:lnTo>
                    <a:pt x="162234" y="8229"/>
                  </a:lnTo>
                  <a:lnTo>
                    <a:pt x="1622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3"/>
            <p:cNvSpPr/>
            <p:nvPr/>
          </p:nvSpPr>
          <p:spPr>
            <a:xfrm>
              <a:off x="1797325" y="1652475"/>
              <a:ext cx="1042325" cy="164750"/>
            </a:xfrm>
            <a:custGeom>
              <a:avLst/>
              <a:gdLst/>
              <a:ahLst/>
              <a:cxnLst/>
              <a:rect l="l" t="t" r="r" b="b"/>
              <a:pathLst>
                <a:path w="41693" h="6590" extrusionOk="0">
                  <a:moveTo>
                    <a:pt x="1" y="0"/>
                  </a:moveTo>
                  <a:lnTo>
                    <a:pt x="1" y="6590"/>
                  </a:lnTo>
                  <a:lnTo>
                    <a:pt x="40599" y="6590"/>
                  </a:lnTo>
                  <a:cubicBezTo>
                    <a:pt x="41178" y="6590"/>
                    <a:pt x="41692" y="6108"/>
                    <a:pt x="41692" y="5497"/>
                  </a:cubicBezTo>
                  <a:lnTo>
                    <a:pt x="41692" y="1061"/>
                  </a:lnTo>
                  <a:cubicBezTo>
                    <a:pt x="41692" y="482"/>
                    <a:pt x="41178" y="0"/>
                    <a:pt x="40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3"/>
            <p:cNvSpPr/>
            <p:nvPr/>
          </p:nvSpPr>
          <p:spPr>
            <a:xfrm>
              <a:off x="1927525" y="1675775"/>
              <a:ext cx="65900" cy="100475"/>
            </a:xfrm>
            <a:custGeom>
              <a:avLst/>
              <a:gdLst/>
              <a:ahLst/>
              <a:cxnLst/>
              <a:rect l="l" t="t" r="r" b="b"/>
              <a:pathLst>
                <a:path w="2636" h="4019" extrusionOk="0">
                  <a:moveTo>
                    <a:pt x="0" y="1"/>
                  </a:moveTo>
                  <a:lnTo>
                    <a:pt x="0" y="4019"/>
                  </a:lnTo>
                  <a:lnTo>
                    <a:pt x="547" y="4019"/>
                  </a:lnTo>
                  <a:lnTo>
                    <a:pt x="547" y="1190"/>
                  </a:lnTo>
                  <a:lnTo>
                    <a:pt x="997" y="4019"/>
                  </a:lnTo>
                  <a:lnTo>
                    <a:pt x="1607" y="4019"/>
                  </a:lnTo>
                  <a:lnTo>
                    <a:pt x="2025" y="1126"/>
                  </a:lnTo>
                  <a:lnTo>
                    <a:pt x="2025" y="4019"/>
                  </a:lnTo>
                  <a:lnTo>
                    <a:pt x="2636" y="4019"/>
                  </a:lnTo>
                  <a:lnTo>
                    <a:pt x="2636" y="1"/>
                  </a:lnTo>
                  <a:lnTo>
                    <a:pt x="1768" y="1"/>
                  </a:lnTo>
                  <a:lnTo>
                    <a:pt x="1318" y="2861"/>
                  </a:lnTo>
                  <a:lnTo>
                    <a:pt x="8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3"/>
            <p:cNvSpPr/>
            <p:nvPr/>
          </p:nvSpPr>
          <p:spPr>
            <a:xfrm>
              <a:off x="2000650" y="1675775"/>
              <a:ext cx="55475" cy="100475"/>
            </a:xfrm>
            <a:custGeom>
              <a:avLst/>
              <a:gdLst/>
              <a:ahLst/>
              <a:cxnLst/>
              <a:rect l="l" t="t" r="r" b="b"/>
              <a:pathLst>
                <a:path w="2219" h="4019" extrusionOk="0">
                  <a:moveTo>
                    <a:pt x="1093" y="708"/>
                  </a:moveTo>
                  <a:lnTo>
                    <a:pt x="1382" y="2733"/>
                  </a:lnTo>
                  <a:lnTo>
                    <a:pt x="772" y="2733"/>
                  </a:lnTo>
                  <a:lnTo>
                    <a:pt x="1093" y="708"/>
                  </a:lnTo>
                  <a:close/>
                  <a:moveTo>
                    <a:pt x="643" y="1"/>
                  </a:moveTo>
                  <a:lnTo>
                    <a:pt x="0" y="4019"/>
                  </a:lnTo>
                  <a:lnTo>
                    <a:pt x="579" y="4019"/>
                  </a:lnTo>
                  <a:lnTo>
                    <a:pt x="707" y="3279"/>
                  </a:lnTo>
                  <a:lnTo>
                    <a:pt x="1479" y="3279"/>
                  </a:lnTo>
                  <a:lnTo>
                    <a:pt x="1575" y="4019"/>
                  </a:lnTo>
                  <a:lnTo>
                    <a:pt x="2218" y="4019"/>
                  </a:lnTo>
                  <a:lnTo>
                    <a:pt x="15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3"/>
            <p:cNvSpPr/>
            <p:nvPr/>
          </p:nvSpPr>
          <p:spPr>
            <a:xfrm>
              <a:off x="2063325" y="1675775"/>
              <a:ext cx="49050" cy="100475"/>
            </a:xfrm>
            <a:custGeom>
              <a:avLst/>
              <a:gdLst/>
              <a:ahLst/>
              <a:cxnLst/>
              <a:rect l="l" t="t" r="r" b="b"/>
              <a:pathLst>
                <a:path w="1962" h="4019" extrusionOk="0">
                  <a:moveTo>
                    <a:pt x="933" y="579"/>
                  </a:moveTo>
                  <a:cubicBezTo>
                    <a:pt x="1158" y="579"/>
                    <a:pt x="1254" y="708"/>
                    <a:pt x="1254" y="997"/>
                  </a:cubicBezTo>
                  <a:lnTo>
                    <a:pt x="1254" y="1383"/>
                  </a:lnTo>
                  <a:cubicBezTo>
                    <a:pt x="1254" y="1704"/>
                    <a:pt x="1126" y="1801"/>
                    <a:pt x="868" y="1801"/>
                  </a:cubicBezTo>
                  <a:lnTo>
                    <a:pt x="643" y="1801"/>
                  </a:lnTo>
                  <a:lnTo>
                    <a:pt x="643" y="579"/>
                  </a:lnTo>
                  <a:close/>
                  <a:moveTo>
                    <a:pt x="1" y="1"/>
                  </a:moveTo>
                  <a:lnTo>
                    <a:pt x="1" y="4019"/>
                  </a:lnTo>
                  <a:lnTo>
                    <a:pt x="643" y="4019"/>
                  </a:lnTo>
                  <a:lnTo>
                    <a:pt x="643" y="2379"/>
                  </a:lnTo>
                  <a:lnTo>
                    <a:pt x="868" y="2379"/>
                  </a:lnTo>
                  <a:cubicBezTo>
                    <a:pt x="1126" y="2379"/>
                    <a:pt x="1254" y="2508"/>
                    <a:pt x="1254" y="2894"/>
                  </a:cubicBezTo>
                  <a:lnTo>
                    <a:pt x="1254" y="3536"/>
                  </a:lnTo>
                  <a:cubicBezTo>
                    <a:pt x="1254" y="3858"/>
                    <a:pt x="1286" y="3922"/>
                    <a:pt x="1318" y="4019"/>
                  </a:cubicBezTo>
                  <a:lnTo>
                    <a:pt x="1961" y="4019"/>
                  </a:lnTo>
                  <a:cubicBezTo>
                    <a:pt x="1897" y="3858"/>
                    <a:pt x="1897" y="3729"/>
                    <a:pt x="1897" y="3536"/>
                  </a:cubicBezTo>
                  <a:lnTo>
                    <a:pt x="1897" y="2926"/>
                  </a:lnTo>
                  <a:cubicBezTo>
                    <a:pt x="1897" y="2508"/>
                    <a:pt x="1801" y="2186"/>
                    <a:pt x="1479" y="2058"/>
                  </a:cubicBezTo>
                  <a:cubicBezTo>
                    <a:pt x="1768" y="1929"/>
                    <a:pt x="1897" y="1672"/>
                    <a:pt x="1897" y="1254"/>
                  </a:cubicBezTo>
                  <a:lnTo>
                    <a:pt x="1897" y="933"/>
                  </a:lnTo>
                  <a:cubicBezTo>
                    <a:pt x="1897" y="322"/>
                    <a:pt x="1608" y="1"/>
                    <a:pt x="9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3"/>
            <p:cNvSpPr/>
            <p:nvPr/>
          </p:nvSpPr>
          <p:spPr>
            <a:xfrm>
              <a:off x="2119575" y="1674975"/>
              <a:ext cx="47450" cy="102075"/>
            </a:xfrm>
            <a:custGeom>
              <a:avLst/>
              <a:gdLst/>
              <a:ahLst/>
              <a:cxnLst/>
              <a:rect l="l" t="t" r="r" b="b"/>
              <a:pathLst>
                <a:path w="1898" h="4083" extrusionOk="0">
                  <a:moveTo>
                    <a:pt x="965" y="0"/>
                  </a:moveTo>
                  <a:cubicBezTo>
                    <a:pt x="322" y="0"/>
                    <a:pt x="1" y="354"/>
                    <a:pt x="1" y="997"/>
                  </a:cubicBezTo>
                  <a:lnTo>
                    <a:pt x="1" y="3086"/>
                  </a:lnTo>
                  <a:cubicBezTo>
                    <a:pt x="1" y="3729"/>
                    <a:pt x="322" y="4083"/>
                    <a:pt x="965" y="4083"/>
                  </a:cubicBezTo>
                  <a:cubicBezTo>
                    <a:pt x="1576" y="4083"/>
                    <a:pt x="1897" y="3729"/>
                    <a:pt x="1897" y="3086"/>
                  </a:cubicBezTo>
                  <a:lnTo>
                    <a:pt x="1897" y="2540"/>
                  </a:lnTo>
                  <a:lnTo>
                    <a:pt x="1286" y="2540"/>
                  </a:lnTo>
                  <a:lnTo>
                    <a:pt x="1286" y="3118"/>
                  </a:lnTo>
                  <a:cubicBezTo>
                    <a:pt x="1286" y="3408"/>
                    <a:pt x="1158" y="3504"/>
                    <a:pt x="965" y="3504"/>
                  </a:cubicBezTo>
                  <a:cubicBezTo>
                    <a:pt x="772" y="3504"/>
                    <a:pt x="644" y="3408"/>
                    <a:pt x="644" y="3118"/>
                  </a:cubicBezTo>
                  <a:lnTo>
                    <a:pt x="644" y="965"/>
                  </a:lnTo>
                  <a:cubicBezTo>
                    <a:pt x="644" y="675"/>
                    <a:pt x="772" y="579"/>
                    <a:pt x="965" y="579"/>
                  </a:cubicBezTo>
                  <a:cubicBezTo>
                    <a:pt x="1158" y="579"/>
                    <a:pt x="1286" y="675"/>
                    <a:pt x="1286" y="965"/>
                  </a:cubicBezTo>
                  <a:lnTo>
                    <a:pt x="1286" y="1383"/>
                  </a:lnTo>
                  <a:lnTo>
                    <a:pt x="1897" y="1383"/>
                  </a:lnTo>
                  <a:lnTo>
                    <a:pt x="1897" y="997"/>
                  </a:lnTo>
                  <a:cubicBezTo>
                    <a:pt x="1897" y="354"/>
                    <a:pt x="1576" y="0"/>
                    <a:pt x="9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3"/>
            <p:cNvSpPr/>
            <p:nvPr/>
          </p:nvSpPr>
          <p:spPr>
            <a:xfrm>
              <a:off x="2176625" y="1675775"/>
              <a:ext cx="49850" cy="100475"/>
            </a:xfrm>
            <a:custGeom>
              <a:avLst/>
              <a:gdLst/>
              <a:ahLst/>
              <a:cxnLst/>
              <a:rect l="l" t="t" r="r" b="b"/>
              <a:pathLst>
                <a:path w="1994" h="4019" extrusionOk="0">
                  <a:moveTo>
                    <a:pt x="1" y="1"/>
                  </a:moveTo>
                  <a:lnTo>
                    <a:pt x="1" y="4019"/>
                  </a:lnTo>
                  <a:lnTo>
                    <a:pt x="612" y="4019"/>
                  </a:lnTo>
                  <a:lnTo>
                    <a:pt x="612" y="2315"/>
                  </a:lnTo>
                  <a:lnTo>
                    <a:pt x="1351" y="2315"/>
                  </a:lnTo>
                  <a:lnTo>
                    <a:pt x="1351" y="4019"/>
                  </a:lnTo>
                  <a:lnTo>
                    <a:pt x="1994" y="4019"/>
                  </a:lnTo>
                  <a:lnTo>
                    <a:pt x="1994" y="1"/>
                  </a:lnTo>
                  <a:lnTo>
                    <a:pt x="1351" y="1"/>
                  </a:lnTo>
                  <a:lnTo>
                    <a:pt x="1351" y="1736"/>
                  </a:lnTo>
                  <a:lnTo>
                    <a:pt x="612" y="1736"/>
                  </a:lnTo>
                  <a:lnTo>
                    <a:pt x="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3"/>
            <p:cNvSpPr/>
            <p:nvPr/>
          </p:nvSpPr>
          <p:spPr>
            <a:xfrm>
              <a:off x="2064125" y="1418625"/>
              <a:ext cx="2607750" cy="116550"/>
            </a:xfrm>
            <a:custGeom>
              <a:avLst/>
              <a:gdLst/>
              <a:ahLst/>
              <a:cxnLst/>
              <a:rect l="l" t="t" r="r" b="b"/>
              <a:pathLst>
                <a:path w="104310" h="4662" extrusionOk="0">
                  <a:moveTo>
                    <a:pt x="1" y="0"/>
                  </a:moveTo>
                  <a:lnTo>
                    <a:pt x="1" y="4661"/>
                  </a:lnTo>
                  <a:lnTo>
                    <a:pt x="104309" y="4661"/>
                  </a:lnTo>
                  <a:lnTo>
                    <a:pt x="1043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3"/>
            <p:cNvSpPr/>
            <p:nvPr/>
          </p:nvSpPr>
          <p:spPr>
            <a:xfrm>
              <a:off x="2016725" y="3505600"/>
              <a:ext cx="176800" cy="81200"/>
            </a:xfrm>
            <a:custGeom>
              <a:avLst/>
              <a:gdLst/>
              <a:ahLst/>
              <a:cxnLst/>
              <a:rect l="l" t="t" r="r" b="b"/>
              <a:pathLst>
                <a:path w="7072" h="3248" extrusionOk="0">
                  <a:moveTo>
                    <a:pt x="0" y="1"/>
                  </a:moveTo>
                  <a:lnTo>
                    <a:pt x="0"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3"/>
            <p:cNvSpPr/>
            <p:nvPr/>
          </p:nvSpPr>
          <p:spPr>
            <a:xfrm>
              <a:off x="2202350"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3"/>
            <p:cNvSpPr/>
            <p:nvPr/>
          </p:nvSpPr>
          <p:spPr>
            <a:xfrm>
              <a:off x="2387975" y="3505600"/>
              <a:ext cx="176825" cy="81200"/>
            </a:xfrm>
            <a:custGeom>
              <a:avLst/>
              <a:gdLst/>
              <a:ahLst/>
              <a:cxnLst/>
              <a:rect l="l" t="t" r="r" b="b"/>
              <a:pathLst>
                <a:path w="7073" h="3248" extrusionOk="0">
                  <a:moveTo>
                    <a:pt x="1" y="1"/>
                  </a:moveTo>
                  <a:lnTo>
                    <a:pt x="1" y="3247"/>
                  </a:lnTo>
                  <a:lnTo>
                    <a:pt x="7073" y="3247"/>
                  </a:lnTo>
                  <a:lnTo>
                    <a:pt x="70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3"/>
            <p:cNvSpPr/>
            <p:nvPr/>
          </p:nvSpPr>
          <p:spPr>
            <a:xfrm>
              <a:off x="2573625"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3"/>
            <p:cNvSpPr/>
            <p:nvPr/>
          </p:nvSpPr>
          <p:spPr>
            <a:xfrm>
              <a:off x="2759250"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3"/>
            <p:cNvSpPr/>
            <p:nvPr/>
          </p:nvSpPr>
          <p:spPr>
            <a:xfrm>
              <a:off x="2944875" y="3505600"/>
              <a:ext cx="176025" cy="81200"/>
            </a:xfrm>
            <a:custGeom>
              <a:avLst/>
              <a:gdLst/>
              <a:ahLst/>
              <a:cxnLst/>
              <a:rect l="l" t="t" r="r" b="b"/>
              <a:pathLst>
                <a:path w="7041" h="3248" extrusionOk="0">
                  <a:moveTo>
                    <a:pt x="1" y="1"/>
                  </a:moveTo>
                  <a:lnTo>
                    <a:pt x="1" y="3247"/>
                  </a:lnTo>
                  <a:lnTo>
                    <a:pt x="7041" y="3247"/>
                  </a:lnTo>
                  <a:lnTo>
                    <a:pt x="70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3"/>
            <p:cNvSpPr/>
            <p:nvPr/>
          </p:nvSpPr>
          <p:spPr>
            <a:xfrm>
              <a:off x="3130525" y="3505600"/>
              <a:ext cx="176000" cy="81200"/>
            </a:xfrm>
            <a:custGeom>
              <a:avLst/>
              <a:gdLst/>
              <a:ahLst/>
              <a:cxnLst/>
              <a:rect l="l" t="t" r="r" b="b"/>
              <a:pathLst>
                <a:path w="7040" h="3248" extrusionOk="0">
                  <a:moveTo>
                    <a:pt x="0" y="1"/>
                  </a:moveTo>
                  <a:lnTo>
                    <a:pt x="0"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3"/>
            <p:cNvSpPr/>
            <p:nvPr/>
          </p:nvSpPr>
          <p:spPr>
            <a:xfrm>
              <a:off x="3316150"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3"/>
            <p:cNvSpPr/>
            <p:nvPr/>
          </p:nvSpPr>
          <p:spPr>
            <a:xfrm>
              <a:off x="3501800" y="3505600"/>
              <a:ext cx="176000" cy="81200"/>
            </a:xfrm>
            <a:custGeom>
              <a:avLst/>
              <a:gdLst/>
              <a:ahLst/>
              <a:cxnLst/>
              <a:rect l="l" t="t" r="r" b="b"/>
              <a:pathLst>
                <a:path w="7040" h="3248" extrusionOk="0">
                  <a:moveTo>
                    <a:pt x="0" y="1"/>
                  </a:moveTo>
                  <a:lnTo>
                    <a:pt x="0"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3"/>
            <p:cNvSpPr/>
            <p:nvPr/>
          </p:nvSpPr>
          <p:spPr>
            <a:xfrm>
              <a:off x="3686625"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3"/>
            <p:cNvSpPr/>
            <p:nvPr/>
          </p:nvSpPr>
          <p:spPr>
            <a:xfrm>
              <a:off x="3872250" y="3505600"/>
              <a:ext cx="176825" cy="81200"/>
            </a:xfrm>
            <a:custGeom>
              <a:avLst/>
              <a:gdLst/>
              <a:ahLst/>
              <a:cxnLst/>
              <a:rect l="l" t="t" r="r" b="b"/>
              <a:pathLst>
                <a:path w="7073" h="3248" extrusionOk="0">
                  <a:moveTo>
                    <a:pt x="1" y="1"/>
                  </a:moveTo>
                  <a:lnTo>
                    <a:pt x="1"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3"/>
            <p:cNvSpPr/>
            <p:nvPr/>
          </p:nvSpPr>
          <p:spPr>
            <a:xfrm>
              <a:off x="4057900" y="3505600"/>
              <a:ext cx="176800" cy="81200"/>
            </a:xfrm>
            <a:custGeom>
              <a:avLst/>
              <a:gdLst/>
              <a:ahLst/>
              <a:cxnLst/>
              <a:rect l="l" t="t" r="r" b="b"/>
              <a:pathLst>
                <a:path w="7072"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3"/>
            <p:cNvSpPr/>
            <p:nvPr/>
          </p:nvSpPr>
          <p:spPr>
            <a:xfrm>
              <a:off x="4243525"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3"/>
            <p:cNvSpPr/>
            <p:nvPr/>
          </p:nvSpPr>
          <p:spPr>
            <a:xfrm>
              <a:off x="4429150" y="3505600"/>
              <a:ext cx="176825" cy="81200"/>
            </a:xfrm>
            <a:custGeom>
              <a:avLst/>
              <a:gdLst/>
              <a:ahLst/>
              <a:cxnLst/>
              <a:rect l="l" t="t" r="r" b="b"/>
              <a:pathLst>
                <a:path w="7073" h="3248" extrusionOk="0">
                  <a:moveTo>
                    <a:pt x="1" y="1"/>
                  </a:moveTo>
                  <a:lnTo>
                    <a:pt x="1" y="3247"/>
                  </a:lnTo>
                  <a:lnTo>
                    <a:pt x="7073" y="3247"/>
                  </a:lnTo>
                  <a:lnTo>
                    <a:pt x="7073"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3"/>
            <p:cNvSpPr/>
            <p:nvPr/>
          </p:nvSpPr>
          <p:spPr>
            <a:xfrm>
              <a:off x="4614800" y="3505600"/>
              <a:ext cx="176800" cy="81200"/>
            </a:xfrm>
            <a:custGeom>
              <a:avLst/>
              <a:gdLst/>
              <a:ahLst/>
              <a:cxnLst/>
              <a:rect l="l" t="t" r="r" b="b"/>
              <a:pathLst>
                <a:path w="7072" h="3248" extrusionOk="0">
                  <a:moveTo>
                    <a:pt x="0" y="1"/>
                  </a:moveTo>
                  <a:lnTo>
                    <a:pt x="0"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3"/>
            <p:cNvSpPr/>
            <p:nvPr/>
          </p:nvSpPr>
          <p:spPr>
            <a:xfrm>
              <a:off x="4800425"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3"/>
            <p:cNvSpPr/>
            <p:nvPr/>
          </p:nvSpPr>
          <p:spPr>
            <a:xfrm>
              <a:off x="4986050" y="3505600"/>
              <a:ext cx="176025" cy="81200"/>
            </a:xfrm>
            <a:custGeom>
              <a:avLst/>
              <a:gdLst/>
              <a:ahLst/>
              <a:cxnLst/>
              <a:rect l="l" t="t" r="r" b="b"/>
              <a:pathLst>
                <a:path w="7041" h="3248" extrusionOk="0">
                  <a:moveTo>
                    <a:pt x="1" y="1"/>
                  </a:moveTo>
                  <a:lnTo>
                    <a:pt x="1" y="3247"/>
                  </a:lnTo>
                  <a:lnTo>
                    <a:pt x="7041" y="3247"/>
                  </a:lnTo>
                  <a:lnTo>
                    <a:pt x="70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3"/>
            <p:cNvSpPr/>
            <p:nvPr/>
          </p:nvSpPr>
          <p:spPr>
            <a:xfrm>
              <a:off x="5171700" y="3505600"/>
              <a:ext cx="176000" cy="81200"/>
            </a:xfrm>
            <a:custGeom>
              <a:avLst/>
              <a:gdLst/>
              <a:ahLst/>
              <a:cxnLst/>
              <a:rect l="l" t="t" r="r" b="b"/>
              <a:pathLst>
                <a:path w="7040" h="3248" extrusionOk="0">
                  <a:moveTo>
                    <a:pt x="0" y="1"/>
                  </a:moveTo>
                  <a:lnTo>
                    <a:pt x="0" y="3247"/>
                  </a:lnTo>
                  <a:lnTo>
                    <a:pt x="7040" y="3247"/>
                  </a:lnTo>
                  <a:lnTo>
                    <a:pt x="7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3"/>
            <p:cNvSpPr/>
            <p:nvPr/>
          </p:nvSpPr>
          <p:spPr>
            <a:xfrm>
              <a:off x="5357325"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3"/>
            <p:cNvSpPr/>
            <p:nvPr/>
          </p:nvSpPr>
          <p:spPr>
            <a:xfrm>
              <a:off x="1902600" y="1883100"/>
              <a:ext cx="299775" cy="81200"/>
            </a:xfrm>
            <a:custGeom>
              <a:avLst/>
              <a:gdLst/>
              <a:ahLst/>
              <a:cxnLst/>
              <a:rect l="l" t="t" r="r" b="b"/>
              <a:pathLst>
                <a:path w="11991" h="3248" extrusionOk="0">
                  <a:moveTo>
                    <a:pt x="1" y="1"/>
                  </a:moveTo>
                  <a:lnTo>
                    <a:pt x="1" y="3247"/>
                  </a:lnTo>
                  <a:lnTo>
                    <a:pt x="11990" y="3247"/>
                  </a:lnTo>
                  <a:lnTo>
                    <a:pt x="11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3"/>
            <p:cNvSpPr/>
            <p:nvPr/>
          </p:nvSpPr>
          <p:spPr>
            <a:xfrm>
              <a:off x="2218425"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3"/>
            <p:cNvSpPr/>
            <p:nvPr/>
          </p:nvSpPr>
          <p:spPr>
            <a:xfrm>
              <a:off x="2534250"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3"/>
            <p:cNvSpPr/>
            <p:nvPr/>
          </p:nvSpPr>
          <p:spPr>
            <a:xfrm>
              <a:off x="2850050"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3"/>
            <p:cNvSpPr/>
            <p:nvPr/>
          </p:nvSpPr>
          <p:spPr>
            <a:xfrm>
              <a:off x="3166675"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3"/>
            <p:cNvSpPr/>
            <p:nvPr/>
          </p:nvSpPr>
          <p:spPr>
            <a:xfrm>
              <a:off x="3482500"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3"/>
            <p:cNvSpPr/>
            <p:nvPr/>
          </p:nvSpPr>
          <p:spPr>
            <a:xfrm>
              <a:off x="3798325"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3"/>
            <p:cNvSpPr/>
            <p:nvPr/>
          </p:nvSpPr>
          <p:spPr>
            <a:xfrm>
              <a:off x="4114950"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3"/>
            <p:cNvSpPr/>
            <p:nvPr/>
          </p:nvSpPr>
          <p:spPr>
            <a:xfrm>
              <a:off x="4430775"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3"/>
            <p:cNvSpPr/>
            <p:nvPr/>
          </p:nvSpPr>
          <p:spPr>
            <a:xfrm>
              <a:off x="4746575"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3"/>
            <p:cNvSpPr/>
            <p:nvPr/>
          </p:nvSpPr>
          <p:spPr>
            <a:xfrm>
              <a:off x="5063200" y="1883100"/>
              <a:ext cx="299775" cy="81200"/>
            </a:xfrm>
            <a:custGeom>
              <a:avLst/>
              <a:gdLst/>
              <a:ahLst/>
              <a:cxnLst/>
              <a:rect l="l" t="t" r="r" b="b"/>
              <a:pathLst>
                <a:path w="11991" h="3248" extrusionOk="0">
                  <a:moveTo>
                    <a:pt x="1" y="1"/>
                  </a:moveTo>
                  <a:lnTo>
                    <a:pt x="1" y="3247"/>
                  </a:lnTo>
                  <a:lnTo>
                    <a:pt x="11991" y="3247"/>
                  </a:lnTo>
                  <a:lnTo>
                    <a:pt x="11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3"/>
            <p:cNvSpPr/>
            <p:nvPr/>
          </p:nvSpPr>
          <p:spPr>
            <a:xfrm>
              <a:off x="5379025"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3"/>
            <p:cNvSpPr/>
            <p:nvPr/>
          </p:nvSpPr>
          <p:spPr>
            <a:xfrm>
              <a:off x="3290450" y="2074375"/>
              <a:ext cx="512725" cy="198500"/>
            </a:xfrm>
            <a:custGeom>
              <a:avLst/>
              <a:gdLst/>
              <a:ahLst/>
              <a:cxnLst/>
              <a:rect l="l" t="t" r="r" b="b"/>
              <a:pathLst>
                <a:path w="20509" h="7940" extrusionOk="0">
                  <a:moveTo>
                    <a:pt x="0" y="0"/>
                  </a:moveTo>
                  <a:lnTo>
                    <a:pt x="4436" y="2218"/>
                  </a:lnTo>
                  <a:lnTo>
                    <a:pt x="4436" y="6751"/>
                  </a:lnTo>
                  <a:cubicBezTo>
                    <a:pt x="4436" y="7426"/>
                    <a:pt x="4950" y="7940"/>
                    <a:pt x="5625" y="7940"/>
                  </a:cubicBezTo>
                  <a:lnTo>
                    <a:pt x="19319" y="7940"/>
                  </a:lnTo>
                  <a:cubicBezTo>
                    <a:pt x="19962" y="7940"/>
                    <a:pt x="20508" y="7426"/>
                    <a:pt x="20508" y="6751"/>
                  </a:cubicBezTo>
                  <a:lnTo>
                    <a:pt x="20508" y="1190"/>
                  </a:lnTo>
                  <a:cubicBezTo>
                    <a:pt x="20508" y="547"/>
                    <a:pt x="19962" y="0"/>
                    <a:pt x="19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3"/>
            <p:cNvSpPr/>
            <p:nvPr/>
          </p:nvSpPr>
          <p:spPr>
            <a:xfrm>
              <a:off x="3503400" y="2106500"/>
              <a:ext cx="60300" cy="131025"/>
            </a:xfrm>
            <a:custGeom>
              <a:avLst/>
              <a:gdLst/>
              <a:ahLst/>
              <a:cxnLst/>
              <a:rect l="l" t="t" r="r" b="b"/>
              <a:pathLst>
                <a:path w="2412" h="5241" extrusionOk="0">
                  <a:moveTo>
                    <a:pt x="1190" y="1"/>
                  </a:moveTo>
                  <a:cubicBezTo>
                    <a:pt x="418" y="1"/>
                    <a:pt x="0" y="483"/>
                    <a:pt x="0" y="1287"/>
                  </a:cubicBezTo>
                  <a:lnTo>
                    <a:pt x="0" y="1576"/>
                  </a:lnTo>
                  <a:lnTo>
                    <a:pt x="772" y="1576"/>
                  </a:lnTo>
                  <a:lnTo>
                    <a:pt x="772" y="1255"/>
                  </a:lnTo>
                  <a:cubicBezTo>
                    <a:pt x="772" y="869"/>
                    <a:pt x="933" y="740"/>
                    <a:pt x="1190" y="740"/>
                  </a:cubicBezTo>
                  <a:cubicBezTo>
                    <a:pt x="1447" y="740"/>
                    <a:pt x="1608" y="869"/>
                    <a:pt x="1608" y="1319"/>
                  </a:cubicBezTo>
                  <a:lnTo>
                    <a:pt x="1608" y="1608"/>
                  </a:lnTo>
                  <a:cubicBezTo>
                    <a:pt x="1608" y="2026"/>
                    <a:pt x="1415" y="2155"/>
                    <a:pt x="1125" y="2155"/>
                  </a:cubicBezTo>
                  <a:lnTo>
                    <a:pt x="804" y="2155"/>
                  </a:lnTo>
                  <a:lnTo>
                    <a:pt x="804" y="2894"/>
                  </a:lnTo>
                  <a:lnTo>
                    <a:pt x="1061" y="2894"/>
                  </a:lnTo>
                  <a:cubicBezTo>
                    <a:pt x="1447" y="2894"/>
                    <a:pt x="1608" y="3055"/>
                    <a:pt x="1608" y="3537"/>
                  </a:cubicBezTo>
                  <a:lnTo>
                    <a:pt x="1608" y="3955"/>
                  </a:lnTo>
                  <a:cubicBezTo>
                    <a:pt x="1608" y="4405"/>
                    <a:pt x="1447" y="4533"/>
                    <a:pt x="1190" y="4533"/>
                  </a:cubicBezTo>
                  <a:cubicBezTo>
                    <a:pt x="933" y="4533"/>
                    <a:pt x="772" y="4373"/>
                    <a:pt x="772" y="4019"/>
                  </a:cubicBezTo>
                  <a:lnTo>
                    <a:pt x="772" y="3537"/>
                  </a:lnTo>
                  <a:lnTo>
                    <a:pt x="0" y="3537"/>
                  </a:lnTo>
                  <a:lnTo>
                    <a:pt x="0" y="3955"/>
                  </a:lnTo>
                  <a:cubicBezTo>
                    <a:pt x="0" y="4790"/>
                    <a:pt x="418" y="5241"/>
                    <a:pt x="1190" y="5241"/>
                  </a:cubicBezTo>
                  <a:cubicBezTo>
                    <a:pt x="1993" y="5241"/>
                    <a:pt x="2411" y="4790"/>
                    <a:pt x="2411" y="3955"/>
                  </a:cubicBezTo>
                  <a:lnTo>
                    <a:pt x="2411" y="3569"/>
                  </a:lnTo>
                  <a:cubicBezTo>
                    <a:pt x="2411" y="3055"/>
                    <a:pt x="2251" y="2669"/>
                    <a:pt x="1833" y="2476"/>
                  </a:cubicBezTo>
                  <a:cubicBezTo>
                    <a:pt x="2218" y="2315"/>
                    <a:pt x="2411" y="1962"/>
                    <a:pt x="2411" y="1415"/>
                  </a:cubicBezTo>
                  <a:lnTo>
                    <a:pt x="2411" y="1287"/>
                  </a:lnTo>
                  <a:cubicBezTo>
                    <a:pt x="2411" y="483"/>
                    <a:pt x="1993" y="1"/>
                    <a:pt x="1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3"/>
            <p:cNvSpPr/>
            <p:nvPr/>
          </p:nvSpPr>
          <p:spPr>
            <a:xfrm>
              <a:off x="3575725" y="2106500"/>
              <a:ext cx="61100" cy="131025"/>
            </a:xfrm>
            <a:custGeom>
              <a:avLst/>
              <a:gdLst/>
              <a:ahLst/>
              <a:cxnLst/>
              <a:rect l="l" t="t" r="r" b="b"/>
              <a:pathLst>
                <a:path w="2444" h="5241" extrusionOk="0">
                  <a:moveTo>
                    <a:pt x="1222" y="740"/>
                  </a:moveTo>
                  <a:cubicBezTo>
                    <a:pt x="1479" y="740"/>
                    <a:pt x="1640" y="869"/>
                    <a:pt x="1640" y="1255"/>
                  </a:cubicBezTo>
                  <a:lnTo>
                    <a:pt x="1640" y="4019"/>
                  </a:lnTo>
                  <a:cubicBezTo>
                    <a:pt x="1640" y="4373"/>
                    <a:pt x="1479" y="4533"/>
                    <a:pt x="1222" y="4533"/>
                  </a:cubicBezTo>
                  <a:cubicBezTo>
                    <a:pt x="965" y="4533"/>
                    <a:pt x="804" y="4373"/>
                    <a:pt x="804" y="4019"/>
                  </a:cubicBezTo>
                  <a:lnTo>
                    <a:pt x="804" y="1255"/>
                  </a:lnTo>
                  <a:cubicBezTo>
                    <a:pt x="804" y="869"/>
                    <a:pt x="965" y="740"/>
                    <a:pt x="1222" y="740"/>
                  </a:cubicBezTo>
                  <a:close/>
                  <a:moveTo>
                    <a:pt x="1222" y="1"/>
                  </a:moveTo>
                  <a:cubicBezTo>
                    <a:pt x="418" y="1"/>
                    <a:pt x="0" y="483"/>
                    <a:pt x="0" y="1287"/>
                  </a:cubicBezTo>
                  <a:lnTo>
                    <a:pt x="0" y="3955"/>
                  </a:lnTo>
                  <a:cubicBezTo>
                    <a:pt x="0" y="4790"/>
                    <a:pt x="418" y="5241"/>
                    <a:pt x="1222" y="5241"/>
                  </a:cubicBezTo>
                  <a:cubicBezTo>
                    <a:pt x="1993" y="5241"/>
                    <a:pt x="2443" y="4790"/>
                    <a:pt x="2443" y="3955"/>
                  </a:cubicBezTo>
                  <a:lnTo>
                    <a:pt x="2443" y="1287"/>
                  </a:lnTo>
                  <a:cubicBezTo>
                    <a:pt x="2443" y="483"/>
                    <a:pt x="1993" y="1"/>
                    <a:pt x="1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3"/>
            <p:cNvSpPr/>
            <p:nvPr/>
          </p:nvSpPr>
          <p:spPr>
            <a:xfrm>
              <a:off x="3649650" y="2108125"/>
              <a:ext cx="66725" cy="128600"/>
            </a:xfrm>
            <a:custGeom>
              <a:avLst/>
              <a:gdLst/>
              <a:ahLst/>
              <a:cxnLst/>
              <a:rect l="l" t="t" r="r" b="b"/>
              <a:pathLst>
                <a:path w="2669" h="5144" extrusionOk="0">
                  <a:moveTo>
                    <a:pt x="1" y="0"/>
                  </a:moveTo>
                  <a:lnTo>
                    <a:pt x="1" y="5143"/>
                  </a:lnTo>
                  <a:lnTo>
                    <a:pt x="804" y="5143"/>
                  </a:lnTo>
                  <a:lnTo>
                    <a:pt x="804" y="3568"/>
                  </a:lnTo>
                  <a:lnTo>
                    <a:pt x="1061" y="3086"/>
                  </a:lnTo>
                  <a:lnTo>
                    <a:pt x="1833" y="5143"/>
                  </a:lnTo>
                  <a:lnTo>
                    <a:pt x="2669" y="5143"/>
                  </a:lnTo>
                  <a:lnTo>
                    <a:pt x="1544" y="2283"/>
                  </a:lnTo>
                  <a:lnTo>
                    <a:pt x="2669" y="0"/>
                  </a:lnTo>
                  <a:lnTo>
                    <a:pt x="1865" y="0"/>
                  </a:lnTo>
                  <a:lnTo>
                    <a:pt x="804" y="2250"/>
                  </a:lnTo>
                  <a:lnTo>
                    <a:pt x="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3"/>
            <p:cNvSpPr/>
            <p:nvPr/>
          </p:nvSpPr>
          <p:spPr>
            <a:xfrm>
              <a:off x="2318075" y="3979725"/>
              <a:ext cx="69125" cy="148700"/>
            </a:xfrm>
            <a:custGeom>
              <a:avLst/>
              <a:gdLst/>
              <a:ahLst/>
              <a:cxnLst/>
              <a:rect l="l" t="t" r="r" b="b"/>
              <a:pathLst>
                <a:path w="2765" h="5948" extrusionOk="0">
                  <a:moveTo>
                    <a:pt x="161" y="1"/>
                  </a:moveTo>
                  <a:lnTo>
                    <a:pt x="0" y="3408"/>
                  </a:lnTo>
                  <a:lnTo>
                    <a:pt x="868" y="3408"/>
                  </a:lnTo>
                  <a:lnTo>
                    <a:pt x="868" y="3215"/>
                  </a:lnTo>
                  <a:cubicBezTo>
                    <a:pt x="868" y="2797"/>
                    <a:pt x="1061" y="2637"/>
                    <a:pt x="1350" y="2637"/>
                  </a:cubicBezTo>
                  <a:cubicBezTo>
                    <a:pt x="1640" y="2637"/>
                    <a:pt x="1833" y="2797"/>
                    <a:pt x="1833" y="3215"/>
                  </a:cubicBezTo>
                  <a:lnTo>
                    <a:pt x="1833" y="4533"/>
                  </a:lnTo>
                  <a:cubicBezTo>
                    <a:pt x="1833" y="4951"/>
                    <a:pt x="1640" y="5112"/>
                    <a:pt x="1350" y="5112"/>
                  </a:cubicBezTo>
                  <a:cubicBezTo>
                    <a:pt x="1061" y="5112"/>
                    <a:pt x="868" y="4951"/>
                    <a:pt x="868" y="4533"/>
                  </a:cubicBezTo>
                  <a:lnTo>
                    <a:pt x="868" y="3987"/>
                  </a:lnTo>
                  <a:lnTo>
                    <a:pt x="0" y="3987"/>
                  </a:lnTo>
                  <a:lnTo>
                    <a:pt x="0" y="4469"/>
                  </a:lnTo>
                  <a:cubicBezTo>
                    <a:pt x="0" y="5401"/>
                    <a:pt x="482" y="5948"/>
                    <a:pt x="1383" y="5948"/>
                  </a:cubicBezTo>
                  <a:cubicBezTo>
                    <a:pt x="2283" y="5948"/>
                    <a:pt x="2765" y="5401"/>
                    <a:pt x="2765" y="4469"/>
                  </a:cubicBezTo>
                  <a:lnTo>
                    <a:pt x="2765" y="3151"/>
                  </a:lnTo>
                  <a:cubicBezTo>
                    <a:pt x="2765" y="2283"/>
                    <a:pt x="2411" y="1801"/>
                    <a:pt x="1736" y="1801"/>
                  </a:cubicBezTo>
                  <a:cubicBezTo>
                    <a:pt x="1350" y="1801"/>
                    <a:pt x="1093" y="1962"/>
                    <a:pt x="932" y="2251"/>
                  </a:cubicBezTo>
                  <a:lnTo>
                    <a:pt x="997" y="837"/>
                  </a:lnTo>
                  <a:lnTo>
                    <a:pt x="2604" y="837"/>
                  </a:lnTo>
                  <a:lnTo>
                    <a:pt x="2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3"/>
            <p:cNvSpPr/>
            <p:nvPr/>
          </p:nvSpPr>
          <p:spPr>
            <a:xfrm>
              <a:off x="2400050" y="3978125"/>
              <a:ext cx="70725" cy="150300"/>
            </a:xfrm>
            <a:custGeom>
              <a:avLst/>
              <a:gdLst/>
              <a:ahLst/>
              <a:cxnLst/>
              <a:rect l="l" t="t" r="r" b="b"/>
              <a:pathLst>
                <a:path w="2829" h="6012" extrusionOk="0">
                  <a:moveTo>
                    <a:pt x="1414" y="836"/>
                  </a:moveTo>
                  <a:cubicBezTo>
                    <a:pt x="1704" y="836"/>
                    <a:pt x="1897" y="997"/>
                    <a:pt x="1897" y="1415"/>
                  </a:cubicBezTo>
                  <a:lnTo>
                    <a:pt x="1897" y="4597"/>
                  </a:lnTo>
                  <a:cubicBezTo>
                    <a:pt x="1897" y="5015"/>
                    <a:pt x="1704" y="5176"/>
                    <a:pt x="1414" y="5176"/>
                  </a:cubicBezTo>
                  <a:cubicBezTo>
                    <a:pt x="1125" y="5176"/>
                    <a:pt x="932" y="5015"/>
                    <a:pt x="932" y="4597"/>
                  </a:cubicBezTo>
                  <a:lnTo>
                    <a:pt x="932" y="1415"/>
                  </a:lnTo>
                  <a:cubicBezTo>
                    <a:pt x="932" y="997"/>
                    <a:pt x="1125" y="836"/>
                    <a:pt x="1414" y="836"/>
                  </a:cubicBezTo>
                  <a:close/>
                  <a:moveTo>
                    <a:pt x="1414" y="1"/>
                  </a:moveTo>
                  <a:cubicBezTo>
                    <a:pt x="514" y="1"/>
                    <a:pt x="0" y="515"/>
                    <a:pt x="0" y="1479"/>
                  </a:cubicBezTo>
                  <a:lnTo>
                    <a:pt x="0" y="4533"/>
                  </a:lnTo>
                  <a:cubicBezTo>
                    <a:pt x="0" y="5465"/>
                    <a:pt x="514" y="6012"/>
                    <a:pt x="1414" y="6012"/>
                  </a:cubicBezTo>
                  <a:cubicBezTo>
                    <a:pt x="2314" y="6012"/>
                    <a:pt x="2829" y="5465"/>
                    <a:pt x="2829" y="4533"/>
                  </a:cubicBezTo>
                  <a:lnTo>
                    <a:pt x="2829" y="1479"/>
                  </a:lnTo>
                  <a:cubicBezTo>
                    <a:pt x="2829" y="515"/>
                    <a:pt x="2314" y="1"/>
                    <a:pt x="1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3"/>
            <p:cNvSpPr/>
            <p:nvPr/>
          </p:nvSpPr>
          <p:spPr>
            <a:xfrm>
              <a:off x="2483625" y="3978125"/>
              <a:ext cx="70725" cy="150300"/>
            </a:xfrm>
            <a:custGeom>
              <a:avLst/>
              <a:gdLst/>
              <a:ahLst/>
              <a:cxnLst/>
              <a:rect l="l" t="t" r="r" b="b"/>
              <a:pathLst>
                <a:path w="2829" h="6012" extrusionOk="0">
                  <a:moveTo>
                    <a:pt x="1414" y="836"/>
                  </a:moveTo>
                  <a:cubicBezTo>
                    <a:pt x="1704" y="836"/>
                    <a:pt x="1897" y="997"/>
                    <a:pt x="1897" y="1415"/>
                  </a:cubicBezTo>
                  <a:lnTo>
                    <a:pt x="1897" y="4597"/>
                  </a:lnTo>
                  <a:cubicBezTo>
                    <a:pt x="1897" y="5015"/>
                    <a:pt x="1704" y="5176"/>
                    <a:pt x="1414" y="5176"/>
                  </a:cubicBezTo>
                  <a:cubicBezTo>
                    <a:pt x="1125" y="5176"/>
                    <a:pt x="932" y="5015"/>
                    <a:pt x="932" y="4597"/>
                  </a:cubicBezTo>
                  <a:lnTo>
                    <a:pt x="932" y="1415"/>
                  </a:lnTo>
                  <a:cubicBezTo>
                    <a:pt x="932" y="997"/>
                    <a:pt x="1125" y="836"/>
                    <a:pt x="1414" y="836"/>
                  </a:cubicBezTo>
                  <a:close/>
                  <a:moveTo>
                    <a:pt x="1414" y="1"/>
                  </a:moveTo>
                  <a:cubicBezTo>
                    <a:pt x="514" y="1"/>
                    <a:pt x="0" y="515"/>
                    <a:pt x="0" y="1479"/>
                  </a:cubicBezTo>
                  <a:lnTo>
                    <a:pt x="0" y="4533"/>
                  </a:lnTo>
                  <a:cubicBezTo>
                    <a:pt x="0" y="5465"/>
                    <a:pt x="514" y="6012"/>
                    <a:pt x="1414" y="6012"/>
                  </a:cubicBezTo>
                  <a:cubicBezTo>
                    <a:pt x="2314" y="6012"/>
                    <a:pt x="2829" y="5465"/>
                    <a:pt x="2829" y="4533"/>
                  </a:cubicBezTo>
                  <a:lnTo>
                    <a:pt x="2829" y="1479"/>
                  </a:lnTo>
                  <a:cubicBezTo>
                    <a:pt x="2829" y="515"/>
                    <a:pt x="2314" y="1"/>
                    <a:pt x="1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3"/>
            <p:cNvSpPr/>
            <p:nvPr/>
          </p:nvSpPr>
          <p:spPr>
            <a:xfrm>
              <a:off x="2568800" y="3979725"/>
              <a:ext cx="76375" cy="147100"/>
            </a:xfrm>
            <a:custGeom>
              <a:avLst/>
              <a:gdLst/>
              <a:ahLst/>
              <a:cxnLst/>
              <a:rect l="l" t="t" r="r" b="b"/>
              <a:pathLst>
                <a:path w="3055" h="5884" extrusionOk="0">
                  <a:moveTo>
                    <a:pt x="0" y="1"/>
                  </a:moveTo>
                  <a:lnTo>
                    <a:pt x="0" y="5883"/>
                  </a:lnTo>
                  <a:lnTo>
                    <a:pt x="933" y="5883"/>
                  </a:lnTo>
                  <a:lnTo>
                    <a:pt x="933" y="4083"/>
                  </a:lnTo>
                  <a:lnTo>
                    <a:pt x="1222" y="3537"/>
                  </a:lnTo>
                  <a:lnTo>
                    <a:pt x="2122" y="5883"/>
                  </a:lnTo>
                  <a:lnTo>
                    <a:pt x="3054" y="5883"/>
                  </a:lnTo>
                  <a:lnTo>
                    <a:pt x="1768" y="2605"/>
                  </a:lnTo>
                  <a:lnTo>
                    <a:pt x="3054" y="1"/>
                  </a:lnTo>
                  <a:lnTo>
                    <a:pt x="2154" y="1"/>
                  </a:lnTo>
                  <a:lnTo>
                    <a:pt x="933" y="2572"/>
                  </a:lnTo>
                  <a:lnTo>
                    <a:pt x="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3"/>
            <p:cNvSpPr/>
            <p:nvPr/>
          </p:nvSpPr>
          <p:spPr>
            <a:xfrm>
              <a:off x="2310025" y="4223225"/>
              <a:ext cx="337550" cy="12875"/>
            </a:xfrm>
            <a:custGeom>
              <a:avLst/>
              <a:gdLst/>
              <a:ahLst/>
              <a:cxnLst/>
              <a:rect l="l" t="t" r="r" b="b"/>
              <a:pathLst>
                <a:path w="13502" h="515" extrusionOk="0">
                  <a:moveTo>
                    <a:pt x="1" y="1"/>
                  </a:moveTo>
                  <a:lnTo>
                    <a:pt x="1" y="515"/>
                  </a:lnTo>
                  <a:lnTo>
                    <a:pt x="13502" y="515"/>
                  </a:lnTo>
                  <a:lnTo>
                    <a:pt x="135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3"/>
            <p:cNvSpPr/>
            <p:nvPr/>
          </p:nvSpPr>
          <p:spPr>
            <a:xfrm>
              <a:off x="3584550" y="3979725"/>
              <a:ext cx="69150" cy="148700"/>
            </a:xfrm>
            <a:custGeom>
              <a:avLst/>
              <a:gdLst/>
              <a:ahLst/>
              <a:cxnLst/>
              <a:rect l="l" t="t" r="r" b="b"/>
              <a:pathLst>
                <a:path w="2766" h="5948" extrusionOk="0">
                  <a:moveTo>
                    <a:pt x="162" y="1"/>
                  </a:moveTo>
                  <a:lnTo>
                    <a:pt x="1" y="3408"/>
                  </a:lnTo>
                  <a:lnTo>
                    <a:pt x="869" y="3408"/>
                  </a:lnTo>
                  <a:lnTo>
                    <a:pt x="869" y="3215"/>
                  </a:lnTo>
                  <a:cubicBezTo>
                    <a:pt x="869" y="2797"/>
                    <a:pt x="1062" y="2637"/>
                    <a:pt x="1351" y="2637"/>
                  </a:cubicBezTo>
                  <a:cubicBezTo>
                    <a:pt x="1640" y="2637"/>
                    <a:pt x="1833" y="2797"/>
                    <a:pt x="1833" y="3215"/>
                  </a:cubicBezTo>
                  <a:lnTo>
                    <a:pt x="1833" y="4533"/>
                  </a:lnTo>
                  <a:cubicBezTo>
                    <a:pt x="1833" y="4951"/>
                    <a:pt x="1640" y="5112"/>
                    <a:pt x="1351" y="5112"/>
                  </a:cubicBezTo>
                  <a:cubicBezTo>
                    <a:pt x="1062" y="5112"/>
                    <a:pt x="869" y="4951"/>
                    <a:pt x="869" y="4533"/>
                  </a:cubicBezTo>
                  <a:lnTo>
                    <a:pt x="869" y="3987"/>
                  </a:lnTo>
                  <a:lnTo>
                    <a:pt x="1" y="3987"/>
                  </a:lnTo>
                  <a:lnTo>
                    <a:pt x="1" y="4469"/>
                  </a:lnTo>
                  <a:cubicBezTo>
                    <a:pt x="1" y="5401"/>
                    <a:pt x="451" y="5948"/>
                    <a:pt x="1383" y="5948"/>
                  </a:cubicBezTo>
                  <a:cubicBezTo>
                    <a:pt x="2283" y="5948"/>
                    <a:pt x="2765" y="5401"/>
                    <a:pt x="2765" y="4469"/>
                  </a:cubicBezTo>
                  <a:lnTo>
                    <a:pt x="2765" y="3151"/>
                  </a:lnTo>
                  <a:cubicBezTo>
                    <a:pt x="2765" y="2283"/>
                    <a:pt x="2412" y="1801"/>
                    <a:pt x="1737" y="1801"/>
                  </a:cubicBezTo>
                  <a:cubicBezTo>
                    <a:pt x="1351" y="1801"/>
                    <a:pt x="1094" y="1962"/>
                    <a:pt x="933" y="2251"/>
                  </a:cubicBezTo>
                  <a:lnTo>
                    <a:pt x="997" y="837"/>
                  </a:lnTo>
                  <a:lnTo>
                    <a:pt x="2605" y="837"/>
                  </a:lnTo>
                  <a:lnTo>
                    <a:pt x="26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3"/>
            <p:cNvSpPr/>
            <p:nvPr/>
          </p:nvSpPr>
          <p:spPr>
            <a:xfrm>
              <a:off x="3666525" y="3978125"/>
              <a:ext cx="70750" cy="150300"/>
            </a:xfrm>
            <a:custGeom>
              <a:avLst/>
              <a:gdLst/>
              <a:ahLst/>
              <a:cxnLst/>
              <a:rect l="l" t="t" r="r" b="b"/>
              <a:pathLst>
                <a:path w="2830" h="6012" extrusionOk="0">
                  <a:moveTo>
                    <a:pt x="1415" y="836"/>
                  </a:moveTo>
                  <a:cubicBezTo>
                    <a:pt x="1704" y="836"/>
                    <a:pt x="1897" y="997"/>
                    <a:pt x="1897" y="1415"/>
                  </a:cubicBezTo>
                  <a:lnTo>
                    <a:pt x="1897" y="4597"/>
                  </a:lnTo>
                  <a:cubicBezTo>
                    <a:pt x="1897" y="5015"/>
                    <a:pt x="1704"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29" y="5465"/>
                    <a:pt x="2829" y="4533"/>
                  </a:cubicBezTo>
                  <a:lnTo>
                    <a:pt x="2829" y="1479"/>
                  </a:lnTo>
                  <a:cubicBezTo>
                    <a:pt x="2829" y="515"/>
                    <a:pt x="2315"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3"/>
            <p:cNvSpPr/>
            <p:nvPr/>
          </p:nvSpPr>
          <p:spPr>
            <a:xfrm>
              <a:off x="3750100" y="3978125"/>
              <a:ext cx="70750" cy="150300"/>
            </a:xfrm>
            <a:custGeom>
              <a:avLst/>
              <a:gdLst/>
              <a:ahLst/>
              <a:cxnLst/>
              <a:rect l="l" t="t" r="r" b="b"/>
              <a:pathLst>
                <a:path w="2830" h="6012" extrusionOk="0">
                  <a:moveTo>
                    <a:pt x="1415" y="836"/>
                  </a:moveTo>
                  <a:cubicBezTo>
                    <a:pt x="1704" y="836"/>
                    <a:pt x="1897" y="997"/>
                    <a:pt x="1897" y="1415"/>
                  </a:cubicBezTo>
                  <a:lnTo>
                    <a:pt x="1897" y="4597"/>
                  </a:lnTo>
                  <a:cubicBezTo>
                    <a:pt x="1897" y="5015"/>
                    <a:pt x="1704"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29" y="5465"/>
                    <a:pt x="2829" y="4533"/>
                  </a:cubicBezTo>
                  <a:lnTo>
                    <a:pt x="2829" y="1479"/>
                  </a:lnTo>
                  <a:cubicBezTo>
                    <a:pt x="2829" y="515"/>
                    <a:pt x="2315"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3"/>
            <p:cNvSpPr/>
            <p:nvPr/>
          </p:nvSpPr>
          <p:spPr>
            <a:xfrm>
              <a:off x="3835300" y="3979725"/>
              <a:ext cx="76350" cy="147100"/>
            </a:xfrm>
            <a:custGeom>
              <a:avLst/>
              <a:gdLst/>
              <a:ahLst/>
              <a:cxnLst/>
              <a:rect l="l" t="t" r="r" b="b"/>
              <a:pathLst>
                <a:path w="3054" h="5884" extrusionOk="0">
                  <a:moveTo>
                    <a:pt x="0" y="1"/>
                  </a:moveTo>
                  <a:lnTo>
                    <a:pt x="0" y="5883"/>
                  </a:lnTo>
                  <a:lnTo>
                    <a:pt x="932" y="5883"/>
                  </a:lnTo>
                  <a:lnTo>
                    <a:pt x="932" y="4083"/>
                  </a:lnTo>
                  <a:lnTo>
                    <a:pt x="1222" y="3537"/>
                  </a:lnTo>
                  <a:lnTo>
                    <a:pt x="2122" y="5883"/>
                  </a:lnTo>
                  <a:lnTo>
                    <a:pt x="3054" y="5883"/>
                  </a:lnTo>
                  <a:lnTo>
                    <a:pt x="1768" y="2605"/>
                  </a:lnTo>
                  <a:lnTo>
                    <a:pt x="3054" y="1"/>
                  </a:lnTo>
                  <a:lnTo>
                    <a:pt x="2154" y="1"/>
                  </a:lnTo>
                  <a:lnTo>
                    <a:pt x="932" y="2572"/>
                  </a:lnTo>
                  <a:lnTo>
                    <a:pt x="9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3"/>
            <p:cNvSpPr/>
            <p:nvPr/>
          </p:nvSpPr>
          <p:spPr>
            <a:xfrm>
              <a:off x="3576525" y="4223225"/>
              <a:ext cx="337550" cy="12875"/>
            </a:xfrm>
            <a:custGeom>
              <a:avLst/>
              <a:gdLst/>
              <a:ahLst/>
              <a:cxnLst/>
              <a:rect l="l" t="t" r="r" b="b"/>
              <a:pathLst>
                <a:path w="13502" h="515" extrusionOk="0">
                  <a:moveTo>
                    <a:pt x="1" y="1"/>
                  </a:moveTo>
                  <a:lnTo>
                    <a:pt x="1" y="515"/>
                  </a:lnTo>
                  <a:lnTo>
                    <a:pt x="13501" y="515"/>
                  </a:lnTo>
                  <a:lnTo>
                    <a:pt x="13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3"/>
            <p:cNvSpPr/>
            <p:nvPr/>
          </p:nvSpPr>
          <p:spPr>
            <a:xfrm>
              <a:off x="4959550" y="3979725"/>
              <a:ext cx="69125" cy="148700"/>
            </a:xfrm>
            <a:custGeom>
              <a:avLst/>
              <a:gdLst/>
              <a:ahLst/>
              <a:cxnLst/>
              <a:rect l="l" t="t" r="r" b="b"/>
              <a:pathLst>
                <a:path w="2765" h="5948" extrusionOk="0">
                  <a:moveTo>
                    <a:pt x="161" y="1"/>
                  </a:moveTo>
                  <a:lnTo>
                    <a:pt x="0" y="3408"/>
                  </a:lnTo>
                  <a:lnTo>
                    <a:pt x="868" y="3408"/>
                  </a:lnTo>
                  <a:lnTo>
                    <a:pt x="868" y="3215"/>
                  </a:lnTo>
                  <a:cubicBezTo>
                    <a:pt x="868" y="2797"/>
                    <a:pt x="1061" y="2637"/>
                    <a:pt x="1350" y="2637"/>
                  </a:cubicBezTo>
                  <a:cubicBezTo>
                    <a:pt x="1640" y="2637"/>
                    <a:pt x="1832" y="2797"/>
                    <a:pt x="1832" y="3215"/>
                  </a:cubicBezTo>
                  <a:lnTo>
                    <a:pt x="1832" y="4533"/>
                  </a:lnTo>
                  <a:cubicBezTo>
                    <a:pt x="1832" y="4951"/>
                    <a:pt x="1640" y="5112"/>
                    <a:pt x="1350" y="5112"/>
                  </a:cubicBezTo>
                  <a:cubicBezTo>
                    <a:pt x="1061" y="5112"/>
                    <a:pt x="868" y="4951"/>
                    <a:pt x="868" y="4533"/>
                  </a:cubicBezTo>
                  <a:lnTo>
                    <a:pt x="868" y="3987"/>
                  </a:lnTo>
                  <a:lnTo>
                    <a:pt x="0" y="3987"/>
                  </a:lnTo>
                  <a:lnTo>
                    <a:pt x="0" y="4469"/>
                  </a:lnTo>
                  <a:cubicBezTo>
                    <a:pt x="0" y="5401"/>
                    <a:pt x="482" y="5948"/>
                    <a:pt x="1382" y="5948"/>
                  </a:cubicBezTo>
                  <a:cubicBezTo>
                    <a:pt x="2282" y="5948"/>
                    <a:pt x="2765" y="5401"/>
                    <a:pt x="2765" y="4469"/>
                  </a:cubicBezTo>
                  <a:lnTo>
                    <a:pt x="2765" y="3151"/>
                  </a:lnTo>
                  <a:cubicBezTo>
                    <a:pt x="2765" y="2283"/>
                    <a:pt x="2411" y="1801"/>
                    <a:pt x="1736" y="1801"/>
                  </a:cubicBezTo>
                  <a:cubicBezTo>
                    <a:pt x="1350" y="1801"/>
                    <a:pt x="1093" y="1962"/>
                    <a:pt x="932" y="2251"/>
                  </a:cubicBezTo>
                  <a:lnTo>
                    <a:pt x="997" y="837"/>
                  </a:lnTo>
                  <a:lnTo>
                    <a:pt x="2604" y="837"/>
                  </a:lnTo>
                  <a:lnTo>
                    <a:pt x="2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3"/>
            <p:cNvSpPr/>
            <p:nvPr/>
          </p:nvSpPr>
          <p:spPr>
            <a:xfrm>
              <a:off x="5042325" y="3978125"/>
              <a:ext cx="69925" cy="150300"/>
            </a:xfrm>
            <a:custGeom>
              <a:avLst/>
              <a:gdLst/>
              <a:ahLst/>
              <a:cxnLst/>
              <a:rect l="l" t="t" r="r" b="b"/>
              <a:pathLst>
                <a:path w="2797" h="6012" extrusionOk="0">
                  <a:moveTo>
                    <a:pt x="1382" y="836"/>
                  </a:moveTo>
                  <a:cubicBezTo>
                    <a:pt x="1672" y="836"/>
                    <a:pt x="1864" y="997"/>
                    <a:pt x="1864" y="1415"/>
                  </a:cubicBezTo>
                  <a:lnTo>
                    <a:pt x="1864" y="4597"/>
                  </a:lnTo>
                  <a:cubicBezTo>
                    <a:pt x="1864" y="5015"/>
                    <a:pt x="1672" y="5176"/>
                    <a:pt x="1382" y="5176"/>
                  </a:cubicBezTo>
                  <a:cubicBezTo>
                    <a:pt x="1093" y="5176"/>
                    <a:pt x="900" y="5015"/>
                    <a:pt x="900" y="4597"/>
                  </a:cubicBezTo>
                  <a:lnTo>
                    <a:pt x="900" y="1415"/>
                  </a:lnTo>
                  <a:cubicBezTo>
                    <a:pt x="900" y="997"/>
                    <a:pt x="1093" y="836"/>
                    <a:pt x="1382" y="836"/>
                  </a:cubicBezTo>
                  <a:close/>
                  <a:moveTo>
                    <a:pt x="1382" y="1"/>
                  </a:moveTo>
                  <a:cubicBezTo>
                    <a:pt x="482" y="1"/>
                    <a:pt x="0" y="515"/>
                    <a:pt x="0" y="1479"/>
                  </a:cubicBezTo>
                  <a:lnTo>
                    <a:pt x="0" y="4533"/>
                  </a:lnTo>
                  <a:cubicBezTo>
                    <a:pt x="0" y="5465"/>
                    <a:pt x="482" y="6012"/>
                    <a:pt x="1382" y="6012"/>
                  </a:cubicBezTo>
                  <a:cubicBezTo>
                    <a:pt x="2314" y="6012"/>
                    <a:pt x="2797" y="5465"/>
                    <a:pt x="2797" y="4533"/>
                  </a:cubicBezTo>
                  <a:lnTo>
                    <a:pt x="2797" y="1479"/>
                  </a:lnTo>
                  <a:cubicBezTo>
                    <a:pt x="2797" y="515"/>
                    <a:pt x="2314"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3"/>
            <p:cNvSpPr/>
            <p:nvPr/>
          </p:nvSpPr>
          <p:spPr>
            <a:xfrm>
              <a:off x="5125075" y="3978125"/>
              <a:ext cx="70750" cy="150300"/>
            </a:xfrm>
            <a:custGeom>
              <a:avLst/>
              <a:gdLst/>
              <a:ahLst/>
              <a:cxnLst/>
              <a:rect l="l" t="t" r="r" b="b"/>
              <a:pathLst>
                <a:path w="2830" h="6012" extrusionOk="0">
                  <a:moveTo>
                    <a:pt x="1415" y="836"/>
                  </a:moveTo>
                  <a:cubicBezTo>
                    <a:pt x="1705" y="836"/>
                    <a:pt x="1897" y="997"/>
                    <a:pt x="1897" y="1415"/>
                  </a:cubicBezTo>
                  <a:lnTo>
                    <a:pt x="1897" y="4597"/>
                  </a:lnTo>
                  <a:cubicBezTo>
                    <a:pt x="1897" y="5015"/>
                    <a:pt x="1705"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30" y="5465"/>
                    <a:pt x="2830" y="4533"/>
                  </a:cubicBezTo>
                  <a:lnTo>
                    <a:pt x="2830" y="1479"/>
                  </a:lnTo>
                  <a:cubicBezTo>
                    <a:pt x="2830" y="515"/>
                    <a:pt x="2315"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3"/>
            <p:cNvSpPr/>
            <p:nvPr/>
          </p:nvSpPr>
          <p:spPr>
            <a:xfrm>
              <a:off x="5210275" y="3979725"/>
              <a:ext cx="77175" cy="147100"/>
            </a:xfrm>
            <a:custGeom>
              <a:avLst/>
              <a:gdLst/>
              <a:ahLst/>
              <a:cxnLst/>
              <a:rect l="l" t="t" r="r" b="b"/>
              <a:pathLst>
                <a:path w="3087" h="5884" extrusionOk="0">
                  <a:moveTo>
                    <a:pt x="0" y="1"/>
                  </a:moveTo>
                  <a:lnTo>
                    <a:pt x="0" y="5883"/>
                  </a:lnTo>
                  <a:lnTo>
                    <a:pt x="932" y="5883"/>
                  </a:lnTo>
                  <a:lnTo>
                    <a:pt x="932" y="4083"/>
                  </a:lnTo>
                  <a:lnTo>
                    <a:pt x="1222" y="3537"/>
                  </a:lnTo>
                  <a:lnTo>
                    <a:pt x="2122" y="5883"/>
                  </a:lnTo>
                  <a:lnTo>
                    <a:pt x="3086" y="5883"/>
                  </a:lnTo>
                  <a:lnTo>
                    <a:pt x="1768" y="2605"/>
                  </a:lnTo>
                  <a:lnTo>
                    <a:pt x="3086" y="1"/>
                  </a:lnTo>
                  <a:lnTo>
                    <a:pt x="2154" y="1"/>
                  </a:lnTo>
                  <a:lnTo>
                    <a:pt x="932" y="2572"/>
                  </a:lnTo>
                  <a:lnTo>
                    <a:pt x="9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3"/>
            <p:cNvSpPr/>
            <p:nvPr/>
          </p:nvSpPr>
          <p:spPr>
            <a:xfrm>
              <a:off x="4952300" y="4223225"/>
              <a:ext cx="336750" cy="12875"/>
            </a:xfrm>
            <a:custGeom>
              <a:avLst/>
              <a:gdLst/>
              <a:ahLst/>
              <a:cxnLst/>
              <a:rect l="l" t="t" r="r" b="b"/>
              <a:pathLst>
                <a:path w="13470" h="515" extrusionOk="0">
                  <a:moveTo>
                    <a:pt x="1" y="1"/>
                  </a:moveTo>
                  <a:lnTo>
                    <a:pt x="1" y="515"/>
                  </a:lnTo>
                  <a:lnTo>
                    <a:pt x="13469" y="515"/>
                  </a:lnTo>
                  <a:lnTo>
                    <a:pt x="134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3"/>
            <p:cNvSpPr/>
            <p:nvPr/>
          </p:nvSpPr>
          <p:spPr>
            <a:xfrm>
              <a:off x="3124100" y="3854375"/>
              <a:ext cx="13675" cy="703175"/>
            </a:xfrm>
            <a:custGeom>
              <a:avLst/>
              <a:gdLst/>
              <a:ahLst/>
              <a:cxnLst/>
              <a:rect l="l" t="t" r="r" b="b"/>
              <a:pathLst>
                <a:path w="547" h="28127" extrusionOk="0">
                  <a:moveTo>
                    <a:pt x="0" y="0"/>
                  </a:moveTo>
                  <a:lnTo>
                    <a:pt x="0" y="28127"/>
                  </a:lnTo>
                  <a:lnTo>
                    <a:pt x="547" y="28127"/>
                  </a:lnTo>
                  <a:lnTo>
                    <a:pt x="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3"/>
            <p:cNvSpPr/>
            <p:nvPr/>
          </p:nvSpPr>
          <p:spPr>
            <a:xfrm>
              <a:off x="4502275" y="3854375"/>
              <a:ext cx="12900" cy="703175"/>
            </a:xfrm>
            <a:custGeom>
              <a:avLst/>
              <a:gdLst/>
              <a:ahLst/>
              <a:cxnLst/>
              <a:rect l="l" t="t" r="r" b="b"/>
              <a:pathLst>
                <a:path w="516" h="28127" extrusionOk="0">
                  <a:moveTo>
                    <a:pt x="1" y="0"/>
                  </a:moveTo>
                  <a:lnTo>
                    <a:pt x="1" y="28127"/>
                  </a:lnTo>
                  <a:lnTo>
                    <a:pt x="515" y="28127"/>
                  </a:lnTo>
                  <a:lnTo>
                    <a:pt x="5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3"/>
            <p:cNvSpPr/>
            <p:nvPr/>
          </p:nvSpPr>
          <p:spPr>
            <a:xfrm>
              <a:off x="2361475" y="3788475"/>
              <a:ext cx="41000" cy="84400"/>
            </a:xfrm>
            <a:custGeom>
              <a:avLst/>
              <a:gdLst/>
              <a:ahLst/>
              <a:cxnLst/>
              <a:rect l="l" t="t" r="r" b="b"/>
              <a:pathLst>
                <a:path w="1640" h="3376" extrusionOk="0">
                  <a:moveTo>
                    <a:pt x="0" y="0"/>
                  </a:moveTo>
                  <a:lnTo>
                    <a:pt x="0" y="483"/>
                  </a:lnTo>
                  <a:lnTo>
                    <a:pt x="547" y="483"/>
                  </a:lnTo>
                  <a:lnTo>
                    <a:pt x="547" y="3376"/>
                  </a:lnTo>
                  <a:lnTo>
                    <a:pt x="1093" y="3376"/>
                  </a:lnTo>
                  <a:lnTo>
                    <a:pt x="1093" y="483"/>
                  </a:lnTo>
                  <a:lnTo>
                    <a:pt x="1639" y="483"/>
                  </a:lnTo>
                  <a:lnTo>
                    <a:pt x="16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3"/>
            <p:cNvSpPr/>
            <p:nvPr/>
          </p:nvSpPr>
          <p:spPr>
            <a:xfrm>
              <a:off x="2407275" y="3786875"/>
              <a:ext cx="40200" cy="86800"/>
            </a:xfrm>
            <a:custGeom>
              <a:avLst/>
              <a:gdLst/>
              <a:ahLst/>
              <a:cxnLst/>
              <a:rect l="l" t="t" r="r" b="b"/>
              <a:pathLst>
                <a:path w="1608" h="3472" extrusionOk="0">
                  <a:moveTo>
                    <a:pt x="804" y="482"/>
                  </a:moveTo>
                  <a:cubicBezTo>
                    <a:pt x="965" y="482"/>
                    <a:pt x="1093" y="579"/>
                    <a:pt x="1093" y="836"/>
                  </a:cubicBezTo>
                  <a:lnTo>
                    <a:pt x="1093" y="2636"/>
                  </a:lnTo>
                  <a:cubicBezTo>
                    <a:pt x="1093" y="2893"/>
                    <a:pt x="965" y="2990"/>
                    <a:pt x="804" y="2990"/>
                  </a:cubicBezTo>
                  <a:cubicBezTo>
                    <a:pt x="643" y="2990"/>
                    <a:pt x="547" y="2893"/>
                    <a:pt x="547" y="2636"/>
                  </a:cubicBezTo>
                  <a:lnTo>
                    <a:pt x="547" y="836"/>
                  </a:lnTo>
                  <a:cubicBezTo>
                    <a:pt x="547" y="579"/>
                    <a:pt x="643" y="482"/>
                    <a:pt x="804" y="482"/>
                  </a:cubicBezTo>
                  <a:close/>
                  <a:moveTo>
                    <a:pt x="804" y="0"/>
                  </a:moveTo>
                  <a:cubicBezTo>
                    <a:pt x="290" y="0"/>
                    <a:pt x="0" y="322"/>
                    <a:pt x="0" y="868"/>
                  </a:cubicBezTo>
                  <a:lnTo>
                    <a:pt x="0" y="2604"/>
                  </a:lnTo>
                  <a:cubicBezTo>
                    <a:pt x="0" y="3150"/>
                    <a:pt x="290" y="3472"/>
                    <a:pt x="804" y="3472"/>
                  </a:cubicBezTo>
                  <a:cubicBezTo>
                    <a:pt x="1318" y="3472"/>
                    <a:pt x="1608" y="3150"/>
                    <a:pt x="1608" y="2604"/>
                  </a:cubicBezTo>
                  <a:lnTo>
                    <a:pt x="1608" y="868"/>
                  </a:lnTo>
                  <a:cubicBezTo>
                    <a:pt x="1608" y="322"/>
                    <a:pt x="1318" y="0"/>
                    <a:pt x="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3"/>
            <p:cNvSpPr/>
            <p:nvPr/>
          </p:nvSpPr>
          <p:spPr>
            <a:xfrm>
              <a:off x="2456300" y="3788475"/>
              <a:ext cx="40200" cy="84400"/>
            </a:xfrm>
            <a:custGeom>
              <a:avLst/>
              <a:gdLst/>
              <a:ahLst/>
              <a:cxnLst/>
              <a:rect l="l" t="t" r="r" b="b"/>
              <a:pathLst>
                <a:path w="1608" h="3376" extrusionOk="0">
                  <a:moveTo>
                    <a:pt x="836" y="483"/>
                  </a:moveTo>
                  <a:cubicBezTo>
                    <a:pt x="997" y="483"/>
                    <a:pt x="1093" y="547"/>
                    <a:pt x="1093" y="804"/>
                  </a:cubicBezTo>
                  <a:lnTo>
                    <a:pt x="1093" y="2540"/>
                  </a:lnTo>
                  <a:cubicBezTo>
                    <a:pt x="1093" y="2797"/>
                    <a:pt x="997" y="2893"/>
                    <a:pt x="836" y="2893"/>
                  </a:cubicBezTo>
                  <a:lnTo>
                    <a:pt x="514" y="2893"/>
                  </a:lnTo>
                  <a:lnTo>
                    <a:pt x="514" y="483"/>
                  </a:lnTo>
                  <a:close/>
                  <a:moveTo>
                    <a:pt x="0" y="0"/>
                  </a:moveTo>
                  <a:lnTo>
                    <a:pt x="0" y="3376"/>
                  </a:lnTo>
                  <a:lnTo>
                    <a:pt x="836" y="3376"/>
                  </a:lnTo>
                  <a:cubicBezTo>
                    <a:pt x="1350" y="3376"/>
                    <a:pt x="1607" y="3054"/>
                    <a:pt x="1607" y="2540"/>
                  </a:cubicBezTo>
                  <a:lnTo>
                    <a:pt x="1607" y="804"/>
                  </a:lnTo>
                  <a:cubicBezTo>
                    <a:pt x="1607" y="290"/>
                    <a:pt x="1350"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3"/>
            <p:cNvSpPr/>
            <p:nvPr/>
          </p:nvSpPr>
          <p:spPr>
            <a:xfrm>
              <a:off x="2501300" y="3788475"/>
              <a:ext cx="46625" cy="84400"/>
            </a:xfrm>
            <a:custGeom>
              <a:avLst/>
              <a:gdLst/>
              <a:ahLst/>
              <a:cxnLst/>
              <a:rect l="l" t="t" r="r" b="b"/>
              <a:pathLst>
                <a:path w="1865" h="3376" extrusionOk="0">
                  <a:moveTo>
                    <a:pt x="900" y="579"/>
                  </a:moveTo>
                  <a:lnTo>
                    <a:pt x="1157" y="2283"/>
                  </a:lnTo>
                  <a:lnTo>
                    <a:pt x="675" y="2283"/>
                  </a:lnTo>
                  <a:lnTo>
                    <a:pt x="900" y="579"/>
                  </a:lnTo>
                  <a:close/>
                  <a:moveTo>
                    <a:pt x="547" y="0"/>
                  </a:moveTo>
                  <a:lnTo>
                    <a:pt x="0" y="3376"/>
                  </a:lnTo>
                  <a:lnTo>
                    <a:pt x="515" y="3376"/>
                  </a:lnTo>
                  <a:lnTo>
                    <a:pt x="579" y="2765"/>
                  </a:lnTo>
                  <a:lnTo>
                    <a:pt x="1254" y="2765"/>
                  </a:lnTo>
                  <a:lnTo>
                    <a:pt x="1350" y="3376"/>
                  </a:lnTo>
                  <a:lnTo>
                    <a:pt x="1865" y="3376"/>
                  </a:lnTo>
                  <a:lnTo>
                    <a:pt x="13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3"/>
            <p:cNvSpPr/>
            <p:nvPr/>
          </p:nvSpPr>
          <p:spPr>
            <a:xfrm>
              <a:off x="2549500" y="3788475"/>
              <a:ext cx="47450" cy="84400"/>
            </a:xfrm>
            <a:custGeom>
              <a:avLst/>
              <a:gdLst/>
              <a:ahLst/>
              <a:cxnLst/>
              <a:rect l="l" t="t" r="r" b="b"/>
              <a:pathLst>
                <a:path w="1898" h="3376" extrusionOk="0">
                  <a:moveTo>
                    <a:pt x="1" y="0"/>
                  </a:moveTo>
                  <a:lnTo>
                    <a:pt x="676" y="2251"/>
                  </a:lnTo>
                  <a:lnTo>
                    <a:pt x="676" y="3376"/>
                  </a:lnTo>
                  <a:lnTo>
                    <a:pt x="1222" y="3376"/>
                  </a:lnTo>
                  <a:lnTo>
                    <a:pt x="1222" y="2251"/>
                  </a:lnTo>
                  <a:lnTo>
                    <a:pt x="1897" y="0"/>
                  </a:lnTo>
                  <a:lnTo>
                    <a:pt x="1383" y="0"/>
                  </a:lnTo>
                  <a:lnTo>
                    <a:pt x="965" y="1511"/>
                  </a:lnTo>
                  <a:lnTo>
                    <a:pt x="5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3"/>
            <p:cNvSpPr/>
            <p:nvPr/>
          </p:nvSpPr>
          <p:spPr>
            <a:xfrm>
              <a:off x="3644025" y="3788475"/>
              <a:ext cx="64325" cy="84400"/>
            </a:xfrm>
            <a:custGeom>
              <a:avLst/>
              <a:gdLst/>
              <a:ahLst/>
              <a:cxnLst/>
              <a:rect l="l" t="t" r="r" b="b"/>
              <a:pathLst>
                <a:path w="2573" h="3376" extrusionOk="0">
                  <a:moveTo>
                    <a:pt x="1" y="0"/>
                  </a:moveTo>
                  <a:lnTo>
                    <a:pt x="354" y="3376"/>
                  </a:lnTo>
                  <a:lnTo>
                    <a:pt x="1094" y="3376"/>
                  </a:lnTo>
                  <a:lnTo>
                    <a:pt x="1286" y="1575"/>
                  </a:lnTo>
                  <a:lnTo>
                    <a:pt x="1479" y="3376"/>
                  </a:lnTo>
                  <a:lnTo>
                    <a:pt x="2186" y="3376"/>
                  </a:lnTo>
                  <a:lnTo>
                    <a:pt x="2572" y="0"/>
                  </a:lnTo>
                  <a:lnTo>
                    <a:pt x="2090" y="0"/>
                  </a:lnTo>
                  <a:lnTo>
                    <a:pt x="1833" y="2668"/>
                  </a:lnTo>
                  <a:lnTo>
                    <a:pt x="1576" y="0"/>
                  </a:lnTo>
                  <a:lnTo>
                    <a:pt x="1061" y="0"/>
                  </a:lnTo>
                  <a:lnTo>
                    <a:pt x="804" y="2636"/>
                  </a:lnTo>
                  <a:lnTo>
                    <a:pt x="5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3"/>
            <p:cNvSpPr/>
            <p:nvPr/>
          </p:nvSpPr>
          <p:spPr>
            <a:xfrm>
              <a:off x="3714750" y="3788475"/>
              <a:ext cx="36175" cy="84400"/>
            </a:xfrm>
            <a:custGeom>
              <a:avLst/>
              <a:gdLst/>
              <a:ahLst/>
              <a:cxnLst/>
              <a:rect l="l" t="t" r="r" b="b"/>
              <a:pathLst>
                <a:path w="1447" h="3376" extrusionOk="0">
                  <a:moveTo>
                    <a:pt x="0" y="0"/>
                  </a:moveTo>
                  <a:lnTo>
                    <a:pt x="0" y="3376"/>
                  </a:lnTo>
                  <a:lnTo>
                    <a:pt x="1447" y="3376"/>
                  </a:lnTo>
                  <a:lnTo>
                    <a:pt x="1447" y="2893"/>
                  </a:lnTo>
                  <a:lnTo>
                    <a:pt x="515" y="2893"/>
                  </a:lnTo>
                  <a:lnTo>
                    <a:pt x="515" y="1897"/>
                  </a:lnTo>
                  <a:lnTo>
                    <a:pt x="1254" y="1897"/>
                  </a:lnTo>
                  <a:lnTo>
                    <a:pt x="1254" y="1415"/>
                  </a:lnTo>
                  <a:lnTo>
                    <a:pt x="515" y="1415"/>
                  </a:lnTo>
                  <a:lnTo>
                    <a:pt x="515" y="483"/>
                  </a:lnTo>
                  <a:lnTo>
                    <a:pt x="1447" y="483"/>
                  </a:lnTo>
                  <a:lnTo>
                    <a:pt x="1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3"/>
            <p:cNvSpPr/>
            <p:nvPr/>
          </p:nvSpPr>
          <p:spPr>
            <a:xfrm>
              <a:off x="3758950" y="3788475"/>
              <a:ext cx="36175" cy="84400"/>
            </a:xfrm>
            <a:custGeom>
              <a:avLst/>
              <a:gdLst/>
              <a:ahLst/>
              <a:cxnLst/>
              <a:rect l="l" t="t" r="r" b="b"/>
              <a:pathLst>
                <a:path w="1447" h="3376" extrusionOk="0">
                  <a:moveTo>
                    <a:pt x="0" y="0"/>
                  </a:moveTo>
                  <a:lnTo>
                    <a:pt x="0" y="3376"/>
                  </a:lnTo>
                  <a:lnTo>
                    <a:pt x="1447" y="3376"/>
                  </a:lnTo>
                  <a:lnTo>
                    <a:pt x="1447" y="2893"/>
                  </a:lnTo>
                  <a:lnTo>
                    <a:pt x="547" y="2893"/>
                  </a:lnTo>
                  <a:lnTo>
                    <a:pt x="547" y="1897"/>
                  </a:lnTo>
                  <a:lnTo>
                    <a:pt x="1254" y="1897"/>
                  </a:lnTo>
                  <a:lnTo>
                    <a:pt x="1254" y="1415"/>
                  </a:lnTo>
                  <a:lnTo>
                    <a:pt x="547" y="1415"/>
                  </a:lnTo>
                  <a:lnTo>
                    <a:pt x="547" y="483"/>
                  </a:lnTo>
                  <a:lnTo>
                    <a:pt x="1447" y="483"/>
                  </a:lnTo>
                  <a:lnTo>
                    <a:pt x="1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3"/>
            <p:cNvSpPr/>
            <p:nvPr/>
          </p:nvSpPr>
          <p:spPr>
            <a:xfrm>
              <a:off x="3803150" y="3788475"/>
              <a:ext cx="44225" cy="84400"/>
            </a:xfrm>
            <a:custGeom>
              <a:avLst/>
              <a:gdLst/>
              <a:ahLst/>
              <a:cxnLst/>
              <a:rect l="l" t="t" r="r" b="b"/>
              <a:pathLst>
                <a:path w="1769" h="3376" extrusionOk="0">
                  <a:moveTo>
                    <a:pt x="0" y="0"/>
                  </a:moveTo>
                  <a:lnTo>
                    <a:pt x="0" y="3376"/>
                  </a:lnTo>
                  <a:lnTo>
                    <a:pt x="547" y="3376"/>
                  </a:lnTo>
                  <a:lnTo>
                    <a:pt x="547" y="2315"/>
                  </a:lnTo>
                  <a:lnTo>
                    <a:pt x="707" y="2026"/>
                  </a:lnTo>
                  <a:lnTo>
                    <a:pt x="1222" y="3376"/>
                  </a:lnTo>
                  <a:lnTo>
                    <a:pt x="1768" y="3376"/>
                  </a:lnTo>
                  <a:lnTo>
                    <a:pt x="1029" y="1479"/>
                  </a:lnTo>
                  <a:lnTo>
                    <a:pt x="1768" y="0"/>
                  </a:lnTo>
                  <a:lnTo>
                    <a:pt x="1222" y="0"/>
                  </a:lnTo>
                  <a:lnTo>
                    <a:pt x="547" y="1447"/>
                  </a:lnTo>
                  <a:lnTo>
                    <a:pt x="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3"/>
            <p:cNvSpPr/>
            <p:nvPr/>
          </p:nvSpPr>
          <p:spPr>
            <a:xfrm>
              <a:off x="4995700" y="3788475"/>
              <a:ext cx="56275" cy="84400"/>
            </a:xfrm>
            <a:custGeom>
              <a:avLst/>
              <a:gdLst/>
              <a:ahLst/>
              <a:cxnLst/>
              <a:rect l="l" t="t" r="r" b="b"/>
              <a:pathLst>
                <a:path w="2251" h="3376" extrusionOk="0">
                  <a:moveTo>
                    <a:pt x="1" y="0"/>
                  </a:moveTo>
                  <a:lnTo>
                    <a:pt x="1" y="3376"/>
                  </a:lnTo>
                  <a:lnTo>
                    <a:pt x="483" y="3376"/>
                  </a:lnTo>
                  <a:lnTo>
                    <a:pt x="483" y="965"/>
                  </a:lnTo>
                  <a:lnTo>
                    <a:pt x="869" y="3376"/>
                  </a:lnTo>
                  <a:lnTo>
                    <a:pt x="1383" y="3376"/>
                  </a:lnTo>
                  <a:lnTo>
                    <a:pt x="1736" y="933"/>
                  </a:lnTo>
                  <a:lnTo>
                    <a:pt x="1736" y="3376"/>
                  </a:lnTo>
                  <a:lnTo>
                    <a:pt x="2251" y="3376"/>
                  </a:lnTo>
                  <a:lnTo>
                    <a:pt x="2251" y="0"/>
                  </a:lnTo>
                  <a:lnTo>
                    <a:pt x="1511" y="0"/>
                  </a:lnTo>
                  <a:lnTo>
                    <a:pt x="1126" y="2379"/>
                  </a:lnTo>
                  <a:lnTo>
                    <a:pt x="7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3"/>
            <p:cNvSpPr/>
            <p:nvPr/>
          </p:nvSpPr>
          <p:spPr>
            <a:xfrm>
              <a:off x="5060000" y="3786875"/>
              <a:ext cx="40200" cy="86800"/>
            </a:xfrm>
            <a:custGeom>
              <a:avLst/>
              <a:gdLst/>
              <a:ahLst/>
              <a:cxnLst/>
              <a:rect l="l" t="t" r="r" b="b"/>
              <a:pathLst>
                <a:path w="1608" h="3472" extrusionOk="0">
                  <a:moveTo>
                    <a:pt x="804" y="482"/>
                  </a:moveTo>
                  <a:cubicBezTo>
                    <a:pt x="997" y="482"/>
                    <a:pt x="1093" y="579"/>
                    <a:pt x="1093" y="836"/>
                  </a:cubicBezTo>
                  <a:lnTo>
                    <a:pt x="1093" y="2636"/>
                  </a:lnTo>
                  <a:cubicBezTo>
                    <a:pt x="1093" y="2893"/>
                    <a:pt x="997" y="2990"/>
                    <a:pt x="804" y="2990"/>
                  </a:cubicBezTo>
                  <a:cubicBezTo>
                    <a:pt x="643" y="2990"/>
                    <a:pt x="547" y="2893"/>
                    <a:pt x="547" y="2636"/>
                  </a:cubicBezTo>
                  <a:lnTo>
                    <a:pt x="547" y="836"/>
                  </a:lnTo>
                  <a:cubicBezTo>
                    <a:pt x="547" y="579"/>
                    <a:pt x="643" y="482"/>
                    <a:pt x="804" y="482"/>
                  </a:cubicBezTo>
                  <a:close/>
                  <a:moveTo>
                    <a:pt x="804" y="0"/>
                  </a:moveTo>
                  <a:cubicBezTo>
                    <a:pt x="290" y="0"/>
                    <a:pt x="0" y="322"/>
                    <a:pt x="0" y="868"/>
                  </a:cubicBezTo>
                  <a:lnTo>
                    <a:pt x="0" y="2604"/>
                  </a:lnTo>
                  <a:cubicBezTo>
                    <a:pt x="0" y="3150"/>
                    <a:pt x="290" y="3472"/>
                    <a:pt x="804" y="3472"/>
                  </a:cubicBezTo>
                  <a:cubicBezTo>
                    <a:pt x="1350" y="3472"/>
                    <a:pt x="1607" y="3150"/>
                    <a:pt x="1607" y="2604"/>
                  </a:cubicBezTo>
                  <a:lnTo>
                    <a:pt x="1607" y="868"/>
                  </a:lnTo>
                  <a:cubicBezTo>
                    <a:pt x="1607" y="322"/>
                    <a:pt x="1350" y="0"/>
                    <a:pt x="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3"/>
            <p:cNvSpPr/>
            <p:nvPr/>
          </p:nvSpPr>
          <p:spPr>
            <a:xfrm>
              <a:off x="5109025" y="3788475"/>
              <a:ext cx="41800" cy="84400"/>
            </a:xfrm>
            <a:custGeom>
              <a:avLst/>
              <a:gdLst/>
              <a:ahLst/>
              <a:cxnLst/>
              <a:rect l="l" t="t" r="r" b="b"/>
              <a:pathLst>
                <a:path w="1672" h="3376" extrusionOk="0">
                  <a:moveTo>
                    <a:pt x="0" y="0"/>
                  </a:moveTo>
                  <a:lnTo>
                    <a:pt x="0" y="3376"/>
                  </a:lnTo>
                  <a:lnTo>
                    <a:pt x="482" y="3376"/>
                  </a:lnTo>
                  <a:lnTo>
                    <a:pt x="482" y="933"/>
                  </a:lnTo>
                  <a:lnTo>
                    <a:pt x="1125" y="3376"/>
                  </a:lnTo>
                  <a:lnTo>
                    <a:pt x="1672" y="3376"/>
                  </a:lnTo>
                  <a:lnTo>
                    <a:pt x="1672" y="0"/>
                  </a:lnTo>
                  <a:lnTo>
                    <a:pt x="1222" y="0"/>
                  </a:lnTo>
                  <a:lnTo>
                    <a:pt x="1222" y="1993"/>
                  </a:lnTo>
                  <a:lnTo>
                    <a:pt x="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3"/>
            <p:cNvSpPr/>
            <p:nvPr/>
          </p:nvSpPr>
          <p:spPr>
            <a:xfrm>
              <a:off x="5156425" y="3788475"/>
              <a:ext cx="41000" cy="84400"/>
            </a:xfrm>
            <a:custGeom>
              <a:avLst/>
              <a:gdLst/>
              <a:ahLst/>
              <a:cxnLst/>
              <a:rect l="l" t="t" r="r" b="b"/>
              <a:pathLst>
                <a:path w="1640" h="3376" extrusionOk="0">
                  <a:moveTo>
                    <a:pt x="1" y="0"/>
                  </a:moveTo>
                  <a:lnTo>
                    <a:pt x="1" y="483"/>
                  </a:lnTo>
                  <a:lnTo>
                    <a:pt x="579" y="483"/>
                  </a:lnTo>
                  <a:lnTo>
                    <a:pt x="579" y="3376"/>
                  </a:lnTo>
                  <a:lnTo>
                    <a:pt x="1093" y="3376"/>
                  </a:lnTo>
                  <a:lnTo>
                    <a:pt x="1093" y="483"/>
                  </a:lnTo>
                  <a:lnTo>
                    <a:pt x="1640" y="483"/>
                  </a:lnTo>
                  <a:lnTo>
                    <a:pt x="16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3"/>
            <p:cNvSpPr/>
            <p:nvPr/>
          </p:nvSpPr>
          <p:spPr>
            <a:xfrm>
              <a:off x="5203850" y="3788475"/>
              <a:ext cx="41800" cy="84400"/>
            </a:xfrm>
            <a:custGeom>
              <a:avLst/>
              <a:gdLst/>
              <a:ahLst/>
              <a:cxnLst/>
              <a:rect l="l" t="t" r="r" b="b"/>
              <a:pathLst>
                <a:path w="1672" h="3376" extrusionOk="0">
                  <a:moveTo>
                    <a:pt x="0" y="0"/>
                  </a:moveTo>
                  <a:lnTo>
                    <a:pt x="0" y="3376"/>
                  </a:lnTo>
                  <a:lnTo>
                    <a:pt x="514" y="3376"/>
                  </a:lnTo>
                  <a:lnTo>
                    <a:pt x="514" y="1929"/>
                  </a:lnTo>
                  <a:lnTo>
                    <a:pt x="1125" y="1929"/>
                  </a:lnTo>
                  <a:lnTo>
                    <a:pt x="1125" y="3376"/>
                  </a:lnTo>
                  <a:lnTo>
                    <a:pt x="1672" y="3376"/>
                  </a:lnTo>
                  <a:lnTo>
                    <a:pt x="1672" y="0"/>
                  </a:lnTo>
                  <a:lnTo>
                    <a:pt x="1125" y="0"/>
                  </a:lnTo>
                  <a:lnTo>
                    <a:pt x="1125" y="1447"/>
                  </a:lnTo>
                  <a:lnTo>
                    <a:pt x="514" y="1447"/>
                  </a:lnTo>
                  <a:lnTo>
                    <a:pt x="5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3"/>
            <p:cNvSpPr/>
            <p:nvPr/>
          </p:nvSpPr>
          <p:spPr>
            <a:xfrm>
              <a:off x="5501975" y="4781525"/>
              <a:ext cx="384950" cy="152150"/>
            </a:xfrm>
            <a:custGeom>
              <a:avLst/>
              <a:gdLst/>
              <a:ahLst/>
              <a:cxnLst/>
              <a:rect l="l" t="t" r="r" b="b"/>
              <a:pathLst>
                <a:path w="15398" h="6086" extrusionOk="0">
                  <a:moveTo>
                    <a:pt x="10219" y="1"/>
                  </a:moveTo>
                  <a:cubicBezTo>
                    <a:pt x="9435" y="1"/>
                    <a:pt x="8648" y="105"/>
                    <a:pt x="7908" y="234"/>
                  </a:cubicBezTo>
                  <a:cubicBezTo>
                    <a:pt x="5112" y="716"/>
                    <a:pt x="2669" y="1841"/>
                    <a:pt x="1" y="2773"/>
                  </a:cubicBezTo>
                  <a:cubicBezTo>
                    <a:pt x="1" y="2773"/>
                    <a:pt x="76" y="2748"/>
                    <a:pt x="266" y="2748"/>
                  </a:cubicBezTo>
                  <a:cubicBezTo>
                    <a:pt x="818" y="2748"/>
                    <a:pt x="2340" y="2962"/>
                    <a:pt x="5787" y="4638"/>
                  </a:cubicBezTo>
                  <a:cubicBezTo>
                    <a:pt x="7449" y="5454"/>
                    <a:pt x="9357" y="6085"/>
                    <a:pt x="11271" y="6085"/>
                  </a:cubicBezTo>
                  <a:cubicBezTo>
                    <a:pt x="11318" y="6085"/>
                    <a:pt x="11365" y="6085"/>
                    <a:pt x="11412" y="6084"/>
                  </a:cubicBezTo>
                  <a:cubicBezTo>
                    <a:pt x="12987" y="6020"/>
                    <a:pt x="15398" y="5602"/>
                    <a:pt x="15301" y="3577"/>
                  </a:cubicBezTo>
                  <a:cubicBezTo>
                    <a:pt x="15301" y="3577"/>
                    <a:pt x="14594" y="1231"/>
                    <a:pt x="12505" y="395"/>
                  </a:cubicBezTo>
                  <a:cubicBezTo>
                    <a:pt x="11782" y="105"/>
                    <a:pt x="11002" y="1"/>
                    <a:pt x="10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3"/>
            <p:cNvSpPr/>
            <p:nvPr/>
          </p:nvSpPr>
          <p:spPr>
            <a:xfrm>
              <a:off x="5530100" y="4563375"/>
              <a:ext cx="360850" cy="175900"/>
            </a:xfrm>
            <a:custGeom>
              <a:avLst/>
              <a:gdLst/>
              <a:ahLst/>
              <a:cxnLst/>
              <a:rect l="l" t="t" r="r" b="b"/>
              <a:pathLst>
                <a:path w="14434" h="7036" extrusionOk="0">
                  <a:moveTo>
                    <a:pt x="5706" y="1"/>
                  </a:moveTo>
                  <a:cubicBezTo>
                    <a:pt x="3817" y="1"/>
                    <a:pt x="1947" y="203"/>
                    <a:pt x="1" y="313"/>
                  </a:cubicBezTo>
                  <a:cubicBezTo>
                    <a:pt x="1" y="313"/>
                    <a:pt x="2" y="313"/>
                    <a:pt x="5" y="313"/>
                  </a:cubicBezTo>
                  <a:cubicBezTo>
                    <a:pt x="90" y="313"/>
                    <a:pt x="1356" y="373"/>
                    <a:pt x="5015" y="3753"/>
                  </a:cubicBezTo>
                  <a:cubicBezTo>
                    <a:pt x="6397" y="5038"/>
                    <a:pt x="8101" y="6228"/>
                    <a:pt x="9966" y="6742"/>
                  </a:cubicBezTo>
                  <a:cubicBezTo>
                    <a:pt x="10551" y="6901"/>
                    <a:pt x="11261" y="7036"/>
                    <a:pt x="11945" y="7036"/>
                  </a:cubicBezTo>
                  <a:cubicBezTo>
                    <a:pt x="13064" y="7036"/>
                    <a:pt x="14114" y="6673"/>
                    <a:pt x="14434" y="5456"/>
                  </a:cubicBezTo>
                  <a:cubicBezTo>
                    <a:pt x="14434" y="5456"/>
                    <a:pt x="14434" y="3045"/>
                    <a:pt x="12666" y="1631"/>
                  </a:cubicBezTo>
                  <a:cubicBezTo>
                    <a:pt x="11444" y="667"/>
                    <a:pt x="9805" y="313"/>
                    <a:pt x="8294" y="152"/>
                  </a:cubicBezTo>
                  <a:cubicBezTo>
                    <a:pt x="7422" y="42"/>
                    <a:pt x="6562" y="1"/>
                    <a:pt x="5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3"/>
            <p:cNvSpPr/>
            <p:nvPr/>
          </p:nvSpPr>
          <p:spPr>
            <a:xfrm>
              <a:off x="5963250" y="4563150"/>
              <a:ext cx="171200" cy="366975"/>
            </a:xfrm>
            <a:custGeom>
              <a:avLst/>
              <a:gdLst/>
              <a:ahLst/>
              <a:cxnLst/>
              <a:rect l="l" t="t" r="r" b="b"/>
              <a:pathLst>
                <a:path w="6848" h="14679" extrusionOk="0">
                  <a:moveTo>
                    <a:pt x="6847" y="1"/>
                  </a:moveTo>
                  <a:cubicBezTo>
                    <a:pt x="4983" y="2090"/>
                    <a:pt x="3054" y="3954"/>
                    <a:pt x="1576" y="6365"/>
                  </a:cubicBezTo>
                  <a:cubicBezTo>
                    <a:pt x="772" y="7683"/>
                    <a:pt x="1" y="9162"/>
                    <a:pt x="1" y="10737"/>
                  </a:cubicBezTo>
                  <a:cubicBezTo>
                    <a:pt x="33" y="12987"/>
                    <a:pt x="1929" y="14498"/>
                    <a:pt x="1929" y="14498"/>
                  </a:cubicBezTo>
                  <a:cubicBezTo>
                    <a:pt x="2213" y="14622"/>
                    <a:pt x="2485" y="14678"/>
                    <a:pt x="2744" y="14678"/>
                  </a:cubicBezTo>
                  <a:cubicBezTo>
                    <a:pt x="4153" y="14678"/>
                    <a:pt x="5174" y="13020"/>
                    <a:pt x="5690" y="11798"/>
                  </a:cubicBezTo>
                  <a:cubicBezTo>
                    <a:pt x="6462" y="9998"/>
                    <a:pt x="6558" y="7940"/>
                    <a:pt x="6430" y="6044"/>
                  </a:cubicBezTo>
                  <a:cubicBezTo>
                    <a:pt x="6044" y="910"/>
                    <a:pt x="6844" y="4"/>
                    <a:pt x="6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3"/>
            <p:cNvSpPr/>
            <p:nvPr/>
          </p:nvSpPr>
          <p:spPr>
            <a:xfrm>
              <a:off x="6172200" y="4849250"/>
              <a:ext cx="349575" cy="202350"/>
            </a:xfrm>
            <a:custGeom>
              <a:avLst/>
              <a:gdLst/>
              <a:ahLst/>
              <a:cxnLst/>
              <a:rect l="l" t="t" r="r" b="b"/>
              <a:pathLst>
                <a:path w="13983" h="8094" extrusionOk="0">
                  <a:moveTo>
                    <a:pt x="13983" y="0"/>
                  </a:moveTo>
                  <a:cubicBezTo>
                    <a:pt x="13983" y="0"/>
                    <a:pt x="13983" y="0"/>
                    <a:pt x="13983" y="0"/>
                  </a:cubicBezTo>
                  <a:lnTo>
                    <a:pt x="13983" y="0"/>
                  </a:lnTo>
                  <a:cubicBezTo>
                    <a:pt x="13983" y="0"/>
                    <a:pt x="13983" y="0"/>
                    <a:pt x="13983" y="0"/>
                  </a:cubicBezTo>
                  <a:close/>
                  <a:moveTo>
                    <a:pt x="13983" y="0"/>
                  </a:moveTo>
                  <a:cubicBezTo>
                    <a:pt x="11186" y="161"/>
                    <a:pt x="8518" y="129"/>
                    <a:pt x="5754" y="772"/>
                  </a:cubicBezTo>
                  <a:cubicBezTo>
                    <a:pt x="4275" y="1157"/>
                    <a:pt x="2668" y="1672"/>
                    <a:pt x="1575" y="2765"/>
                  </a:cubicBezTo>
                  <a:cubicBezTo>
                    <a:pt x="0" y="4372"/>
                    <a:pt x="257" y="6783"/>
                    <a:pt x="257" y="6783"/>
                  </a:cubicBezTo>
                  <a:cubicBezTo>
                    <a:pt x="641" y="7768"/>
                    <a:pt x="1468" y="8094"/>
                    <a:pt x="2381" y="8094"/>
                  </a:cubicBezTo>
                  <a:cubicBezTo>
                    <a:pt x="3226" y="8094"/>
                    <a:pt x="4144" y="7815"/>
                    <a:pt x="4854" y="7522"/>
                  </a:cubicBezTo>
                  <a:cubicBezTo>
                    <a:pt x="6654" y="6783"/>
                    <a:pt x="8197" y="5433"/>
                    <a:pt x="9418" y="3986"/>
                  </a:cubicBezTo>
                  <a:cubicBezTo>
                    <a:pt x="12783" y="77"/>
                    <a:pt x="13975" y="1"/>
                    <a:pt x="13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3"/>
            <p:cNvSpPr/>
            <p:nvPr/>
          </p:nvSpPr>
          <p:spPr>
            <a:xfrm>
              <a:off x="6055675" y="4428950"/>
              <a:ext cx="163950" cy="374500"/>
            </a:xfrm>
            <a:custGeom>
              <a:avLst/>
              <a:gdLst/>
              <a:ahLst/>
              <a:cxnLst/>
              <a:rect l="l" t="t" r="r" b="b"/>
              <a:pathLst>
                <a:path w="6558" h="14980" extrusionOk="0">
                  <a:moveTo>
                    <a:pt x="1254" y="1"/>
                  </a:moveTo>
                  <a:cubicBezTo>
                    <a:pt x="1254" y="1"/>
                    <a:pt x="1254" y="1"/>
                    <a:pt x="1254" y="1"/>
                  </a:cubicBezTo>
                  <a:lnTo>
                    <a:pt x="1254" y="1"/>
                  </a:lnTo>
                  <a:cubicBezTo>
                    <a:pt x="1254" y="1"/>
                    <a:pt x="1254" y="1"/>
                    <a:pt x="1254" y="1"/>
                  </a:cubicBezTo>
                  <a:close/>
                  <a:moveTo>
                    <a:pt x="1254" y="1"/>
                  </a:moveTo>
                  <a:lnTo>
                    <a:pt x="1254" y="1"/>
                  </a:lnTo>
                  <a:cubicBezTo>
                    <a:pt x="740" y="2797"/>
                    <a:pt x="32" y="5369"/>
                    <a:pt x="0" y="8197"/>
                  </a:cubicBezTo>
                  <a:cubicBezTo>
                    <a:pt x="0" y="9740"/>
                    <a:pt x="129" y="11412"/>
                    <a:pt x="932" y="12730"/>
                  </a:cubicBezTo>
                  <a:cubicBezTo>
                    <a:pt x="2090" y="14658"/>
                    <a:pt x="4500" y="14980"/>
                    <a:pt x="4500" y="14980"/>
                  </a:cubicBezTo>
                  <a:cubicBezTo>
                    <a:pt x="6493" y="14723"/>
                    <a:pt x="6558" y="12280"/>
                    <a:pt x="6333" y="10737"/>
                  </a:cubicBezTo>
                  <a:cubicBezTo>
                    <a:pt x="6076" y="8808"/>
                    <a:pt x="5111" y="6976"/>
                    <a:pt x="4018" y="5401"/>
                  </a:cubicBezTo>
                  <a:cubicBezTo>
                    <a:pt x="1044" y="1212"/>
                    <a:pt x="1252" y="13"/>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3"/>
            <p:cNvSpPr/>
            <p:nvPr/>
          </p:nvSpPr>
          <p:spPr>
            <a:xfrm>
              <a:off x="6315225" y="4531000"/>
              <a:ext cx="371300" cy="201600"/>
            </a:xfrm>
            <a:custGeom>
              <a:avLst/>
              <a:gdLst/>
              <a:ahLst/>
              <a:cxnLst/>
              <a:rect l="l" t="t" r="r" b="b"/>
              <a:pathLst>
                <a:path w="14852" h="8064" extrusionOk="0">
                  <a:moveTo>
                    <a:pt x="14852" y="1"/>
                  </a:moveTo>
                  <a:cubicBezTo>
                    <a:pt x="14851" y="1"/>
                    <a:pt x="14851" y="2"/>
                    <a:pt x="14851" y="2"/>
                  </a:cubicBezTo>
                  <a:lnTo>
                    <a:pt x="14851" y="2"/>
                  </a:lnTo>
                  <a:cubicBezTo>
                    <a:pt x="14851" y="1"/>
                    <a:pt x="14852" y="1"/>
                    <a:pt x="14852" y="1"/>
                  </a:cubicBezTo>
                  <a:close/>
                  <a:moveTo>
                    <a:pt x="14851" y="2"/>
                  </a:moveTo>
                  <a:lnTo>
                    <a:pt x="14851" y="2"/>
                  </a:lnTo>
                  <a:cubicBezTo>
                    <a:pt x="14821" y="35"/>
                    <a:pt x="13983" y="905"/>
                    <a:pt x="8905" y="1126"/>
                  </a:cubicBezTo>
                  <a:cubicBezTo>
                    <a:pt x="7008" y="1190"/>
                    <a:pt x="4983" y="1544"/>
                    <a:pt x="3280" y="2540"/>
                  </a:cubicBezTo>
                  <a:cubicBezTo>
                    <a:pt x="1897" y="3312"/>
                    <a:pt x="1" y="4823"/>
                    <a:pt x="1030" y="6591"/>
                  </a:cubicBezTo>
                  <a:cubicBezTo>
                    <a:pt x="1030" y="6591"/>
                    <a:pt x="2530" y="8063"/>
                    <a:pt x="4524" y="8063"/>
                  </a:cubicBezTo>
                  <a:cubicBezTo>
                    <a:pt x="4674" y="8063"/>
                    <a:pt x="4828" y="8055"/>
                    <a:pt x="4983" y="8037"/>
                  </a:cubicBezTo>
                  <a:cubicBezTo>
                    <a:pt x="6558" y="7844"/>
                    <a:pt x="7941" y="6944"/>
                    <a:pt x="9130" y="5980"/>
                  </a:cubicBezTo>
                  <a:cubicBezTo>
                    <a:pt x="11380" y="4244"/>
                    <a:pt x="12987" y="2091"/>
                    <a:pt x="14851"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3"/>
            <p:cNvSpPr/>
            <p:nvPr/>
          </p:nvSpPr>
          <p:spPr>
            <a:xfrm>
              <a:off x="6243725" y="4308400"/>
              <a:ext cx="213775" cy="345150"/>
            </a:xfrm>
            <a:custGeom>
              <a:avLst/>
              <a:gdLst/>
              <a:ahLst/>
              <a:cxnLst/>
              <a:rect l="l" t="t" r="r" b="b"/>
              <a:pathLst>
                <a:path w="8551" h="13806" extrusionOk="0">
                  <a:moveTo>
                    <a:pt x="8550" y="1"/>
                  </a:moveTo>
                  <a:cubicBezTo>
                    <a:pt x="8550" y="1"/>
                    <a:pt x="8550" y="1"/>
                    <a:pt x="8550" y="1"/>
                  </a:cubicBezTo>
                  <a:lnTo>
                    <a:pt x="8550" y="1"/>
                  </a:lnTo>
                  <a:cubicBezTo>
                    <a:pt x="8550" y="1"/>
                    <a:pt x="8550" y="1"/>
                    <a:pt x="8550" y="1"/>
                  </a:cubicBezTo>
                  <a:close/>
                  <a:moveTo>
                    <a:pt x="8550" y="1"/>
                  </a:moveTo>
                  <a:cubicBezTo>
                    <a:pt x="8550" y="12"/>
                    <a:pt x="8469" y="1238"/>
                    <a:pt x="4597" y="4598"/>
                  </a:cubicBezTo>
                  <a:cubicBezTo>
                    <a:pt x="3182" y="5851"/>
                    <a:pt x="1800" y="7426"/>
                    <a:pt x="1093" y="9226"/>
                  </a:cubicBezTo>
                  <a:cubicBezTo>
                    <a:pt x="514" y="10705"/>
                    <a:pt x="0" y="13084"/>
                    <a:pt x="1897" y="13791"/>
                  </a:cubicBezTo>
                  <a:cubicBezTo>
                    <a:pt x="1897" y="13791"/>
                    <a:pt x="2038" y="13806"/>
                    <a:pt x="2275" y="13806"/>
                  </a:cubicBezTo>
                  <a:cubicBezTo>
                    <a:pt x="3016" y="13806"/>
                    <a:pt x="4689" y="13658"/>
                    <a:pt x="5882" y="12441"/>
                  </a:cubicBezTo>
                  <a:cubicBezTo>
                    <a:pt x="6975" y="11348"/>
                    <a:pt x="7490" y="9741"/>
                    <a:pt x="7843" y="8262"/>
                  </a:cubicBezTo>
                  <a:cubicBezTo>
                    <a:pt x="8454" y="5498"/>
                    <a:pt x="8390" y="2830"/>
                    <a:pt x="8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3"/>
            <p:cNvSpPr/>
            <p:nvPr/>
          </p:nvSpPr>
          <p:spPr>
            <a:xfrm>
              <a:off x="5842700" y="4681450"/>
              <a:ext cx="240325" cy="567025"/>
            </a:xfrm>
            <a:custGeom>
              <a:avLst/>
              <a:gdLst/>
              <a:ahLst/>
              <a:cxnLst/>
              <a:rect l="l" t="t" r="r" b="b"/>
              <a:pathLst>
                <a:path w="9613" h="22681" extrusionOk="0">
                  <a:moveTo>
                    <a:pt x="333" y="1"/>
                  </a:moveTo>
                  <a:cubicBezTo>
                    <a:pt x="297" y="1"/>
                    <a:pt x="260" y="9"/>
                    <a:pt x="226" y="26"/>
                  </a:cubicBezTo>
                  <a:cubicBezTo>
                    <a:pt x="65" y="58"/>
                    <a:pt x="1" y="219"/>
                    <a:pt x="65" y="380"/>
                  </a:cubicBezTo>
                  <a:lnTo>
                    <a:pt x="4887" y="12241"/>
                  </a:lnTo>
                  <a:lnTo>
                    <a:pt x="9066" y="22495"/>
                  </a:lnTo>
                  <a:cubicBezTo>
                    <a:pt x="9090" y="22614"/>
                    <a:pt x="9184" y="22680"/>
                    <a:pt x="9284" y="22680"/>
                  </a:cubicBezTo>
                  <a:cubicBezTo>
                    <a:pt x="9319" y="22680"/>
                    <a:pt x="9354" y="22672"/>
                    <a:pt x="9387" y="22656"/>
                  </a:cubicBezTo>
                  <a:cubicBezTo>
                    <a:pt x="9548" y="22592"/>
                    <a:pt x="9612" y="22431"/>
                    <a:pt x="9548" y="22302"/>
                  </a:cubicBezTo>
                  <a:lnTo>
                    <a:pt x="5369" y="12048"/>
                  </a:lnTo>
                  <a:lnTo>
                    <a:pt x="547" y="155"/>
                  </a:lnTo>
                  <a:cubicBezTo>
                    <a:pt x="524" y="61"/>
                    <a:pt x="431" y="1"/>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3"/>
            <p:cNvSpPr/>
            <p:nvPr/>
          </p:nvSpPr>
          <p:spPr>
            <a:xfrm>
              <a:off x="6091825" y="4613150"/>
              <a:ext cx="231475" cy="591025"/>
            </a:xfrm>
            <a:custGeom>
              <a:avLst/>
              <a:gdLst/>
              <a:ahLst/>
              <a:cxnLst/>
              <a:rect l="l" t="t" r="r" b="b"/>
              <a:pathLst>
                <a:path w="9259" h="23641" extrusionOk="0">
                  <a:moveTo>
                    <a:pt x="8970" y="1"/>
                  </a:moveTo>
                  <a:cubicBezTo>
                    <a:pt x="8858" y="1"/>
                    <a:pt x="8759" y="60"/>
                    <a:pt x="8712" y="154"/>
                  </a:cubicBezTo>
                  <a:lnTo>
                    <a:pt x="4244" y="8962"/>
                  </a:lnTo>
                  <a:lnTo>
                    <a:pt x="4212" y="9026"/>
                  </a:lnTo>
                  <a:lnTo>
                    <a:pt x="33" y="23298"/>
                  </a:lnTo>
                  <a:cubicBezTo>
                    <a:pt x="1" y="23427"/>
                    <a:pt x="65" y="23588"/>
                    <a:pt x="226" y="23620"/>
                  </a:cubicBezTo>
                  <a:cubicBezTo>
                    <a:pt x="254" y="23634"/>
                    <a:pt x="284" y="23640"/>
                    <a:pt x="313" y="23640"/>
                  </a:cubicBezTo>
                  <a:cubicBezTo>
                    <a:pt x="419" y="23640"/>
                    <a:pt x="522" y="23560"/>
                    <a:pt x="547" y="23459"/>
                  </a:cubicBezTo>
                  <a:lnTo>
                    <a:pt x="4726" y="9187"/>
                  </a:lnTo>
                  <a:lnTo>
                    <a:pt x="9194" y="379"/>
                  </a:lnTo>
                  <a:cubicBezTo>
                    <a:pt x="9258" y="251"/>
                    <a:pt x="9226" y="90"/>
                    <a:pt x="9098" y="26"/>
                  </a:cubicBezTo>
                  <a:cubicBezTo>
                    <a:pt x="9055" y="9"/>
                    <a:pt x="9011" y="1"/>
                    <a:pt x="8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3"/>
            <p:cNvSpPr/>
            <p:nvPr/>
          </p:nvSpPr>
          <p:spPr>
            <a:xfrm>
              <a:off x="6132000" y="4990325"/>
              <a:ext cx="118975" cy="73500"/>
            </a:xfrm>
            <a:custGeom>
              <a:avLst/>
              <a:gdLst/>
              <a:ahLst/>
              <a:cxnLst/>
              <a:rect l="l" t="t" r="r" b="b"/>
              <a:pathLst>
                <a:path w="4759" h="2940" extrusionOk="0">
                  <a:moveTo>
                    <a:pt x="4475" y="0"/>
                  </a:moveTo>
                  <a:cubicBezTo>
                    <a:pt x="4430" y="0"/>
                    <a:pt x="4383" y="15"/>
                    <a:pt x="4340" y="47"/>
                  </a:cubicBezTo>
                  <a:lnTo>
                    <a:pt x="162" y="2425"/>
                  </a:lnTo>
                  <a:cubicBezTo>
                    <a:pt x="33" y="2522"/>
                    <a:pt x="1" y="2683"/>
                    <a:pt x="65" y="2811"/>
                  </a:cubicBezTo>
                  <a:cubicBezTo>
                    <a:pt x="108" y="2897"/>
                    <a:pt x="194" y="2940"/>
                    <a:pt x="284" y="2940"/>
                  </a:cubicBezTo>
                  <a:cubicBezTo>
                    <a:pt x="330" y="2940"/>
                    <a:pt x="376" y="2929"/>
                    <a:pt x="419" y="2908"/>
                  </a:cubicBezTo>
                  <a:lnTo>
                    <a:pt x="4598" y="497"/>
                  </a:lnTo>
                  <a:cubicBezTo>
                    <a:pt x="4726" y="432"/>
                    <a:pt x="4758" y="272"/>
                    <a:pt x="4694" y="143"/>
                  </a:cubicBezTo>
                  <a:cubicBezTo>
                    <a:pt x="4651" y="57"/>
                    <a:pt x="4565" y="0"/>
                    <a:pt x="4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3"/>
            <p:cNvSpPr/>
            <p:nvPr/>
          </p:nvSpPr>
          <p:spPr>
            <a:xfrm>
              <a:off x="6144075" y="4717625"/>
              <a:ext cx="67525" cy="129850"/>
            </a:xfrm>
            <a:custGeom>
              <a:avLst/>
              <a:gdLst/>
              <a:ahLst/>
              <a:cxnLst/>
              <a:rect l="l" t="t" r="r" b="b"/>
              <a:pathLst>
                <a:path w="2701" h="5194" extrusionOk="0">
                  <a:moveTo>
                    <a:pt x="301" y="0"/>
                  </a:moveTo>
                  <a:cubicBezTo>
                    <a:pt x="264" y="0"/>
                    <a:pt x="227" y="8"/>
                    <a:pt x="193" y="26"/>
                  </a:cubicBezTo>
                  <a:cubicBezTo>
                    <a:pt x="64" y="90"/>
                    <a:pt x="0" y="251"/>
                    <a:pt x="64" y="379"/>
                  </a:cubicBezTo>
                  <a:lnTo>
                    <a:pt x="2122" y="5008"/>
                  </a:lnTo>
                  <a:cubicBezTo>
                    <a:pt x="2169" y="5127"/>
                    <a:pt x="2270" y="5193"/>
                    <a:pt x="2371" y="5193"/>
                  </a:cubicBezTo>
                  <a:cubicBezTo>
                    <a:pt x="2407" y="5193"/>
                    <a:pt x="2442" y="5185"/>
                    <a:pt x="2475" y="5169"/>
                  </a:cubicBezTo>
                  <a:cubicBezTo>
                    <a:pt x="2636" y="5104"/>
                    <a:pt x="2700" y="4944"/>
                    <a:pt x="2636" y="4815"/>
                  </a:cubicBezTo>
                  <a:lnTo>
                    <a:pt x="547" y="154"/>
                  </a:lnTo>
                  <a:cubicBezTo>
                    <a:pt x="500" y="60"/>
                    <a:pt x="401"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3"/>
            <p:cNvSpPr/>
            <p:nvPr/>
          </p:nvSpPr>
          <p:spPr>
            <a:xfrm>
              <a:off x="6261400" y="4661375"/>
              <a:ext cx="142250" cy="70375"/>
            </a:xfrm>
            <a:custGeom>
              <a:avLst/>
              <a:gdLst/>
              <a:ahLst/>
              <a:cxnLst/>
              <a:rect l="l" t="t" r="r" b="b"/>
              <a:pathLst>
                <a:path w="5690" h="2815" extrusionOk="0">
                  <a:moveTo>
                    <a:pt x="5380" y="0"/>
                  </a:moveTo>
                  <a:cubicBezTo>
                    <a:pt x="5343" y="0"/>
                    <a:pt x="5306" y="8"/>
                    <a:pt x="5272" y="25"/>
                  </a:cubicBezTo>
                  <a:lnTo>
                    <a:pt x="193" y="2276"/>
                  </a:lnTo>
                  <a:cubicBezTo>
                    <a:pt x="64" y="2340"/>
                    <a:pt x="0" y="2501"/>
                    <a:pt x="64" y="2629"/>
                  </a:cubicBezTo>
                  <a:cubicBezTo>
                    <a:pt x="88" y="2748"/>
                    <a:pt x="183" y="2815"/>
                    <a:pt x="296" y="2815"/>
                  </a:cubicBezTo>
                  <a:cubicBezTo>
                    <a:pt x="335" y="2815"/>
                    <a:pt x="377" y="2807"/>
                    <a:pt x="418" y="2790"/>
                  </a:cubicBezTo>
                  <a:lnTo>
                    <a:pt x="5497" y="508"/>
                  </a:lnTo>
                  <a:cubicBezTo>
                    <a:pt x="5625" y="443"/>
                    <a:pt x="5690" y="283"/>
                    <a:pt x="5625" y="154"/>
                  </a:cubicBezTo>
                  <a:cubicBezTo>
                    <a:pt x="5578" y="60"/>
                    <a:pt x="5480" y="0"/>
                    <a:pt x="5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3"/>
            <p:cNvSpPr/>
            <p:nvPr/>
          </p:nvSpPr>
          <p:spPr>
            <a:xfrm>
              <a:off x="5983350" y="4849900"/>
              <a:ext cx="59475" cy="189975"/>
            </a:xfrm>
            <a:custGeom>
              <a:avLst/>
              <a:gdLst/>
              <a:ahLst/>
              <a:cxnLst/>
              <a:rect l="l" t="t" r="r" b="b"/>
              <a:pathLst>
                <a:path w="2379" h="7599" extrusionOk="0">
                  <a:moveTo>
                    <a:pt x="2070" y="0"/>
                  </a:moveTo>
                  <a:cubicBezTo>
                    <a:pt x="1953" y="0"/>
                    <a:pt x="1828" y="87"/>
                    <a:pt x="1800" y="199"/>
                  </a:cubicBezTo>
                  <a:lnTo>
                    <a:pt x="32" y="7271"/>
                  </a:lnTo>
                  <a:cubicBezTo>
                    <a:pt x="0" y="7400"/>
                    <a:pt x="97" y="7560"/>
                    <a:pt x="225" y="7592"/>
                  </a:cubicBezTo>
                  <a:cubicBezTo>
                    <a:pt x="246" y="7597"/>
                    <a:pt x="267" y="7599"/>
                    <a:pt x="287" y="7599"/>
                  </a:cubicBezTo>
                  <a:cubicBezTo>
                    <a:pt x="419" y="7599"/>
                    <a:pt x="523" y="7511"/>
                    <a:pt x="579" y="7400"/>
                  </a:cubicBezTo>
                  <a:lnTo>
                    <a:pt x="2315" y="328"/>
                  </a:lnTo>
                  <a:cubicBezTo>
                    <a:pt x="2379" y="199"/>
                    <a:pt x="2282" y="38"/>
                    <a:pt x="2122" y="6"/>
                  </a:cubicBezTo>
                  <a:cubicBezTo>
                    <a:pt x="2105" y="2"/>
                    <a:pt x="2087" y="0"/>
                    <a:pt x="2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3"/>
            <p:cNvSpPr/>
            <p:nvPr/>
          </p:nvSpPr>
          <p:spPr>
            <a:xfrm>
              <a:off x="5822625" y="4838000"/>
              <a:ext cx="117350" cy="67525"/>
            </a:xfrm>
            <a:custGeom>
              <a:avLst/>
              <a:gdLst/>
              <a:ahLst/>
              <a:cxnLst/>
              <a:rect l="l" t="t" r="r" b="b"/>
              <a:pathLst>
                <a:path w="4694" h="2701" extrusionOk="0">
                  <a:moveTo>
                    <a:pt x="315" y="0"/>
                  </a:moveTo>
                  <a:cubicBezTo>
                    <a:pt x="222" y="0"/>
                    <a:pt x="129" y="43"/>
                    <a:pt x="65" y="129"/>
                  </a:cubicBezTo>
                  <a:cubicBezTo>
                    <a:pt x="0" y="257"/>
                    <a:pt x="65" y="418"/>
                    <a:pt x="193" y="482"/>
                  </a:cubicBezTo>
                  <a:lnTo>
                    <a:pt x="4276" y="2668"/>
                  </a:lnTo>
                  <a:cubicBezTo>
                    <a:pt x="4318" y="2690"/>
                    <a:pt x="4365" y="2700"/>
                    <a:pt x="4410" y="2700"/>
                  </a:cubicBezTo>
                  <a:cubicBezTo>
                    <a:pt x="4501" y="2700"/>
                    <a:pt x="4586" y="2657"/>
                    <a:pt x="4629" y="2572"/>
                  </a:cubicBezTo>
                  <a:cubicBezTo>
                    <a:pt x="4693" y="2443"/>
                    <a:pt x="4661" y="2282"/>
                    <a:pt x="4533" y="2186"/>
                  </a:cubicBezTo>
                  <a:lnTo>
                    <a:pt x="450" y="32"/>
                  </a:lnTo>
                  <a:cubicBezTo>
                    <a:pt x="407" y="11"/>
                    <a:pt x="361"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3"/>
            <p:cNvSpPr/>
            <p:nvPr/>
          </p:nvSpPr>
          <p:spPr>
            <a:xfrm>
              <a:off x="5951200" y="5157025"/>
              <a:ext cx="268425" cy="212975"/>
            </a:xfrm>
            <a:custGeom>
              <a:avLst/>
              <a:gdLst/>
              <a:ahLst/>
              <a:cxnLst/>
              <a:rect l="l" t="t" r="r" b="b"/>
              <a:pathLst>
                <a:path w="10737" h="8519" extrusionOk="0">
                  <a:moveTo>
                    <a:pt x="0" y="0"/>
                  </a:moveTo>
                  <a:lnTo>
                    <a:pt x="1608" y="8519"/>
                  </a:lnTo>
                  <a:lnTo>
                    <a:pt x="9129" y="8519"/>
                  </a:lnTo>
                  <a:lnTo>
                    <a:pt x="107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3"/>
            <p:cNvSpPr/>
            <p:nvPr/>
          </p:nvSpPr>
          <p:spPr>
            <a:xfrm>
              <a:off x="5943975" y="5150600"/>
              <a:ext cx="282875" cy="225825"/>
            </a:xfrm>
            <a:custGeom>
              <a:avLst/>
              <a:gdLst/>
              <a:ahLst/>
              <a:cxnLst/>
              <a:rect l="l" t="t" r="r" b="b"/>
              <a:pathLst>
                <a:path w="11315" h="9033" extrusionOk="0">
                  <a:moveTo>
                    <a:pt x="10704" y="547"/>
                  </a:moveTo>
                  <a:lnTo>
                    <a:pt x="9198" y="8519"/>
                  </a:lnTo>
                  <a:lnTo>
                    <a:pt x="2122" y="8519"/>
                  </a:lnTo>
                  <a:lnTo>
                    <a:pt x="611" y="547"/>
                  </a:lnTo>
                  <a:close/>
                  <a:moveTo>
                    <a:pt x="289" y="0"/>
                  </a:moveTo>
                  <a:cubicBezTo>
                    <a:pt x="193" y="0"/>
                    <a:pt x="129" y="32"/>
                    <a:pt x="64" y="97"/>
                  </a:cubicBezTo>
                  <a:cubicBezTo>
                    <a:pt x="32" y="161"/>
                    <a:pt x="0" y="257"/>
                    <a:pt x="0" y="322"/>
                  </a:cubicBezTo>
                  <a:lnTo>
                    <a:pt x="1640" y="8840"/>
                  </a:lnTo>
                  <a:cubicBezTo>
                    <a:pt x="1640" y="8937"/>
                    <a:pt x="1768" y="9033"/>
                    <a:pt x="1897" y="9033"/>
                  </a:cubicBezTo>
                  <a:lnTo>
                    <a:pt x="9418" y="9033"/>
                  </a:lnTo>
                  <a:cubicBezTo>
                    <a:pt x="9547" y="9033"/>
                    <a:pt x="9643" y="8937"/>
                    <a:pt x="9676" y="8840"/>
                  </a:cubicBezTo>
                  <a:lnTo>
                    <a:pt x="11283" y="322"/>
                  </a:lnTo>
                  <a:cubicBezTo>
                    <a:pt x="11315" y="257"/>
                    <a:pt x="11283" y="161"/>
                    <a:pt x="11219" y="97"/>
                  </a:cubicBezTo>
                  <a:cubicBezTo>
                    <a:pt x="11186" y="32"/>
                    <a:pt x="11090" y="0"/>
                    <a:pt x="11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3"/>
            <p:cNvSpPr/>
            <p:nvPr/>
          </p:nvSpPr>
          <p:spPr>
            <a:xfrm>
              <a:off x="3847350" y="4310825"/>
              <a:ext cx="341550" cy="994100"/>
            </a:xfrm>
            <a:custGeom>
              <a:avLst/>
              <a:gdLst/>
              <a:ahLst/>
              <a:cxnLst/>
              <a:rect l="l" t="t" r="r" b="b"/>
              <a:pathLst>
                <a:path w="13662" h="39764" extrusionOk="0">
                  <a:moveTo>
                    <a:pt x="10897" y="0"/>
                  </a:moveTo>
                  <a:lnTo>
                    <a:pt x="0" y="30441"/>
                  </a:lnTo>
                  <a:lnTo>
                    <a:pt x="2315" y="39763"/>
                  </a:lnTo>
                  <a:lnTo>
                    <a:pt x="9740" y="35102"/>
                  </a:lnTo>
                  <a:lnTo>
                    <a:pt x="13662" y="3215"/>
                  </a:lnTo>
                  <a:lnTo>
                    <a:pt x="108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3"/>
            <p:cNvSpPr/>
            <p:nvPr/>
          </p:nvSpPr>
          <p:spPr>
            <a:xfrm>
              <a:off x="3840100" y="4304400"/>
              <a:ext cx="356025" cy="1007475"/>
            </a:xfrm>
            <a:custGeom>
              <a:avLst/>
              <a:gdLst/>
              <a:ahLst/>
              <a:cxnLst/>
              <a:rect l="l" t="t" r="r" b="b"/>
              <a:pathLst>
                <a:path w="14241" h="40299" extrusionOk="0">
                  <a:moveTo>
                    <a:pt x="11288" y="789"/>
                  </a:moveTo>
                  <a:lnTo>
                    <a:pt x="13694" y="3568"/>
                  </a:lnTo>
                  <a:lnTo>
                    <a:pt x="9773" y="35198"/>
                  </a:lnTo>
                  <a:lnTo>
                    <a:pt x="2765" y="39602"/>
                  </a:lnTo>
                  <a:lnTo>
                    <a:pt x="547" y="30730"/>
                  </a:lnTo>
                  <a:lnTo>
                    <a:pt x="11288" y="789"/>
                  </a:lnTo>
                  <a:close/>
                  <a:moveTo>
                    <a:pt x="11155" y="0"/>
                  </a:moveTo>
                  <a:cubicBezTo>
                    <a:pt x="11059" y="32"/>
                    <a:pt x="10994" y="97"/>
                    <a:pt x="10962" y="193"/>
                  </a:cubicBezTo>
                  <a:lnTo>
                    <a:pt x="33" y="30634"/>
                  </a:lnTo>
                  <a:cubicBezTo>
                    <a:pt x="1" y="30666"/>
                    <a:pt x="1" y="30730"/>
                    <a:pt x="33" y="30762"/>
                  </a:cubicBezTo>
                  <a:lnTo>
                    <a:pt x="2347" y="40084"/>
                  </a:lnTo>
                  <a:cubicBezTo>
                    <a:pt x="2380" y="40181"/>
                    <a:pt x="2412" y="40245"/>
                    <a:pt x="2508" y="40277"/>
                  </a:cubicBezTo>
                  <a:cubicBezTo>
                    <a:pt x="2535" y="40291"/>
                    <a:pt x="2567" y="40298"/>
                    <a:pt x="2602" y="40298"/>
                  </a:cubicBezTo>
                  <a:cubicBezTo>
                    <a:pt x="2652" y="40298"/>
                    <a:pt x="2709" y="40283"/>
                    <a:pt x="2765" y="40245"/>
                  </a:cubicBezTo>
                  <a:lnTo>
                    <a:pt x="10191" y="35584"/>
                  </a:lnTo>
                  <a:cubicBezTo>
                    <a:pt x="10255" y="35552"/>
                    <a:pt x="10287" y="35488"/>
                    <a:pt x="10287" y="35391"/>
                  </a:cubicBezTo>
                  <a:lnTo>
                    <a:pt x="14241" y="3504"/>
                  </a:lnTo>
                  <a:cubicBezTo>
                    <a:pt x="14241" y="3440"/>
                    <a:pt x="14209" y="3343"/>
                    <a:pt x="14177" y="3311"/>
                  </a:cubicBezTo>
                  <a:lnTo>
                    <a:pt x="11412" y="97"/>
                  </a:lnTo>
                  <a:cubicBezTo>
                    <a:pt x="11348" y="32"/>
                    <a:pt x="11251" y="0"/>
                    <a:pt x="11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3"/>
            <p:cNvSpPr/>
            <p:nvPr/>
          </p:nvSpPr>
          <p:spPr>
            <a:xfrm>
              <a:off x="3691825" y="5009525"/>
              <a:ext cx="308225" cy="332350"/>
            </a:xfrm>
            <a:custGeom>
              <a:avLst/>
              <a:gdLst/>
              <a:ahLst/>
              <a:cxnLst/>
              <a:rect l="l" t="t" r="r" b="b"/>
              <a:pathLst>
                <a:path w="12329" h="13294" extrusionOk="0">
                  <a:moveTo>
                    <a:pt x="5783" y="0"/>
                  </a:moveTo>
                  <a:cubicBezTo>
                    <a:pt x="3319" y="0"/>
                    <a:pt x="0" y="1543"/>
                    <a:pt x="242" y="4100"/>
                  </a:cubicBezTo>
                  <a:cubicBezTo>
                    <a:pt x="532" y="7154"/>
                    <a:pt x="3457" y="13294"/>
                    <a:pt x="5610" y="13294"/>
                  </a:cubicBezTo>
                  <a:cubicBezTo>
                    <a:pt x="7796" y="13294"/>
                    <a:pt x="9564" y="13294"/>
                    <a:pt x="10721" y="12104"/>
                  </a:cubicBezTo>
                  <a:cubicBezTo>
                    <a:pt x="11879" y="10947"/>
                    <a:pt x="12329" y="8761"/>
                    <a:pt x="11171" y="5868"/>
                  </a:cubicBezTo>
                  <a:cubicBezTo>
                    <a:pt x="9982" y="2943"/>
                    <a:pt x="7089" y="179"/>
                    <a:pt x="7089" y="179"/>
                  </a:cubicBezTo>
                  <a:cubicBezTo>
                    <a:pt x="6708" y="59"/>
                    <a:pt x="6261" y="0"/>
                    <a:pt x="57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3"/>
            <p:cNvSpPr/>
            <p:nvPr/>
          </p:nvSpPr>
          <p:spPr>
            <a:xfrm>
              <a:off x="3690650" y="5002725"/>
              <a:ext cx="303775" cy="345575"/>
            </a:xfrm>
            <a:custGeom>
              <a:avLst/>
              <a:gdLst/>
              <a:ahLst/>
              <a:cxnLst/>
              <a:rect l="l" t="t" r="r" b="b"/>
              <a:pathLst>
                <a:path w="12151" h="13823" extrusionOk="0">
                  <a:moveTo>
                    <a:pt x="5850" y="547"/>
                  </a:moveTo>
                  <a:cubicBezTo>
                    <a:pt x="6277" y="547"/>
                    <a:pt x="6674" y="576"/>
                    <a:pt x="6988" y="688"/>
                  </a:cubicBezTo>
                  <a:lnTo>
                    <a:pt x="6988" y="688"/>
                  </a:lnTo>
                  <a:cubicBezTo>
                    <a:pt x="7008" y="708"/>
                    <a:pt x="7035" y="736"/>
                    <a:pt x="7072" y="772"/>
                  </a:cubicBezTo>
                  <a:cubicBezTo>
                    <a:pt x="7618" y="1319"/>
                    <a:pt x="9965" y="3762"/>
                    <a:pt x="10961" y="6237"/>
                  </a:cubicBezTo>
                  <a:cubicBezTo>
                    <a:pt x="11411" y="7394"/>
                    <a:pt x="11636" y="8423"/>
                    <a:pt x="11636" y="9323"/>
                  </a:cubicBezTo>
                  <a:cubicBezTo>
                    <a:pt x="11636" y="10608"/>
                    <a:pt x="11218" y="11573"/>
                    <a:pt x="10576" y="12184"/>
                  </a:cubicBezTo>
                  <a:cubicBezTo>
                    <a:pt x="10061" y="12730"/>
                    <a:pt x="9386" y="12987"/>
                    <a:pt x="8550" y="13148"/>
                  </a:cubicBezTo>
                  <a:cubicBezTo>
                    <a:pt x="7747" y="13276"/>
                    <a:pt x="6750" y="13276"/>
                    <a:pt x="5657" y="13276"/>
                  </a:cubicBezTo>
                  <a:cubicBezTo>
                    <a:pt x="5465" y="13276"/>
                    <a:pt x="5240" y="13212"/>
                    <a:pt x="4950" y="13051"/>
                  </a:cubicBezTo>
                  <a:cubicBezTo>
                    <a:pt x="4500" y="12794"/>
                    <a:pt x="3986" y="12280"/>
                    <a:pt x="3504" y="11605"/>
                  </a:cubicBezTo>
                  <a:cubicBezTo>
                    <a:pt x="2797" y="10608"/>
                    <a:pt x="2089" y="9258"/>
                    <a:pt x="1543" y="7940"/>
                  </a:cubicBezTo>
                  <a:cubicBezTo>
                    <a:pt x="1029" y="6623"/>
                    <a:pt x="643" y="5305"/>
                    <a:pt x="547" y="4340"/>
                  </a:cubicBezTo>
                  <a:cubicBezTo>
                    <a:pt x="547" y="4276"/>
                    <a:pt x="547" y="4180"/>
                    <a:pt x="547" y="4115"/>
                  </a:cubicBezTo>
                  <a:cubicBezTo>
                    <a:pt x="547" y="3569"/>
                    <a:pt x="707" y="3087"/>
                    <a:pt x="1029" y="2669"/>
                  </a:cubicBezTo>
                  <a:cubicBezTo>
                    <a:pt x="1479" y="1994"/>
                    <a:pt x="2250" y="1479"/>
                    <a:pt x="3150" y="1094"/>
                  </a:cubicBezTo>
                  <a:cubicBezTo>
                    <a:pt x="4018" y="740"/>
                    <a:pt x="4982" y="547"/>
                    <a:pt x="5850" y="547"/>
                  </a:cubicBezTo>
                  <a:close/>
                  <a:moveTo>
                    <a:pt x="5850" y="1"/>
                  </a:moveTo>
                  <a:cubicBezTo>
                    <a:pt x="4597" y="1"/>
                    <a:pt x="3182" y="386"/>
                    <a:pt x="2025" y="1062"/>
                  </a:cubicBezTo>
                  <a:cubicBezTo>
                    <a:pt x="1447" y="1415"/>
                    <a:pt x="964" y="1833"/>
                    <a:pt x="579" y="2347"/>
                  </a:cubicBezTo>
                  <a:cubicBezTo>
                    <a:pt x="225" y="2862"/>
                    <a:pt x="0" y="3440"/>
                    <a:pt x="0" y="4115"/>
                  </a:cubicBezTo>
                  <a:cubicBezTo>
                    <a:pt x="0" y="4212"/>
                    <a:pt x="0" y="4308"/>
                    <a:pt x="32" y="4405"/>
                  </a:cubicBezTo>
                  <a:cubicBezTo>
                    <a:pt x="161" y="5980"/>
                    <a:pt x="997" y="8294"/>
                    <a:pt x="2025" y="10255"/>
                  </a:cubicBezTo>
                  <a:cubicBezTo>
                    <a:pt x="2572" y="11219"/>
                    <a:pt x="3150" y="12087"/>
                    <a:pt x="3761" y="12730"/>
                  </a:cubicBezTo>
                  <a:cubicBezTo>
                    <a:pt x="4050" y="13051"/>
                    <a:pt x="4372" y="13309"/>
                    <a:pt x="4693" y="13501"/>
                  </a:cubicBezTo>
                  <a:cubicBezTo>
                    <a:pt x="5015" y="13694"/>
                    <a:pt x="5336" y="13823"/>
                    <a:pt x="5657" y="13823"/>
                  </a:cubicBezTo>
                  <a:cubicBezTo>
                    <a:pt x="6750" y="13823"/>
                    <a:pt x="7747" y="13823"/>
                    <a:pt x="8647" y="13662"/>
                  </a:cubicBezTo>
                  <a:cubicBezTo>
                    <a:pt x="9547" y="13534"/>
                    <a:pt x="10318" y="13212"/>
                    <a:pt x="10961" y="12569"/>
                  </a:cubicBezTo>
                  <a:cubicBezTo>
                    <a:pt x="11701" y="11830"/>
                    <a:pt x="12151" y="10705"/>
                    <a:pt x="12151" y="9323"/>
                  </a:cubicBezTo>
                  <a:cubicBezTo>
                    <a:pt x="12151" y="8358"/>
                    <a:pt x="11958" y="7233"/>
                    <a:pt x="11443" y="6012"/>
                  </a:cubicBezTo>
                  <a:cubicBezTo>
                    <a:pt x="10254" y="3022"/>
                    <a:pt x="7329" y="258"/>
                    <a:pt x="7329" y="258"/>
                  </a:cubicBezTo>
                  <a:lnTo>
                    <a:pt x="7200" y="194"/>
                  </a:lnTo>
                  <a:cubicBezTo>
                    <a:pt x="6815" y="65"/>
                    <a:pt x="6333" y="1"/>
                    <a:pt x="5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3"/>
            <p:cNvSpPr/>
            <p:nvPr/>
          </p:nvSpPr>
          <p:spPr>
            <a:xfrm>
              <a:off x="2765675" y="5136875"/>
              <a:ext cx="160425" cy="71975"/>
            </a:xfrm>
            <a:custGeom>
              <a:avLst/>
              <a:gdLst/>
              <a:ahLst/>
              <a:cxnLst/>
              <a:rect l="l" t="t" r="r" b="b"/>
              <a:pathLst>
                <a:path w="6417" h="2879" extrusionOk="0">
                  <a:moveTo>
                    <a:pt x="5299" y="0"/>
                  </a:moveTo>
                  <a:cubicBezTo>
                    <a:pt x="5199" y="0"/>
                    <a:pt x="5083" y="11"/>
                    <a:pt x="4951" y="35"/>
                  </a:cubicBezTo>
                  <a:cubicBezTo>
                    <a:pt x="4951" y="35"/>
                    <a:pt x="1" y="2349"/>
                    <a:pt x="451" y="2799"/>
                  </a:cubicBezTo>
                  <a:cubicBezTo>
                    <a:pt x="502" y="2854"/>
                    <a:pt x="596" y="2879"/>
                    <a:pt x="725" y="2879"/>
                  </a:cubicBezTo>
                  <a:cubicBezTo>
                    <a:pt x="1646" y="2879"/>
                    <a:pt x="4302" y="1623"/>
                    <a:pt x="4951" y="1482"/>
                  </a:cubicBezTo>
                  <a:cubicBezTo>
                    <a:pt x="5629" y="1364"/>
                    <a:pt x="6416" y="0"/>
                    <a:pt x="52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3"/>
            <p:cNvSpPr/>
            <p:nvPr/>
          </p:nvSpPr>
          <p:spPr>
            <a:xfrm>
              <a:off x="2768900" y="5129700"/>
              <a:ext cx="150300" cy="86025"/>
            </a:xfrm>
            <a:custGeom>
              <a:avLst/>
              <a:gdLst/>
              <a:ahLst/>
              <a:cxnLst/>
              <a:rect l="l" t="t" r="r" b="b"/>
              <a:pathLst>
                <a:path w="6012" h="3441" extrusionOk="0">
                  <a:moveTo>
                    <a:pt x="5176" y="547"/>
                  </a:moveTo>
                  <a:cubicBezTo>
                    <a:pt x="5336" y="547"/>
                    <a:pt x="5401" y="579"/>
                    <a:pt x="5433" y="611"/>
                  </a:cubicBezTo>
                  <a:cubicBezTo>
                    <a:pt x="5433" y="611"/>
                    <a:pt x="5465" y="643"/>
                    <a:pt x="5465" y="708"/>
                  </a:cubicBezTo>
                  <a:cubicBezTo>
                    <a:pt x="5465" y="804"/>
                    <a:pt x="5368" y="1029"/>
                    <a:pt x="5240" y="1190"/>
                  </a:cubicBezTo>
                  <a:cubicBezTo>
                    <a:pt x="5079" y="1351"/>
                    <a:pt x="4886" y="1479"/>
                    <a:pt x="4758" y="1511"/>
                  </a:cubicBezTo>
                  <a:cubicBezTo>
                    <a:pt x="4565" y="1544"/>
                    <a:pt x="4276" y="1672"/>
                    <a:pt x="3922" y="1801"/>
                  </a:cubicBezTo>
                  <a:cubicBezTo>
                    <a:pt x="3376" y="1994"/>
                    <a:pt x="2700" y="2283"/>
                    <a:pt x="2058" y="2508"/>
                  </a:cubicBezTo>
                  <a:cubicBezTo>
                    <a:pt x="1768" y="2604"/>
                    <a:pt x="1447" y="2701"/>
                    <a:pt x="1190" y="2797"/>
                  </a:cubicBezTo>
                  <a:cubicBezTo>
                    <a:pt x="1018" y="2840"/>
                    <a:pt x="861" y="2869"/>
                    <a:pt x="738" y="2883"/>
                  </a:cubicBezTo>
                  <a:lnTo>
                    <a:pt x="738" y="2883"/>
                  </a:lnTo>
                  <a:cubicBezTo>
                    <a:pt x="749" y="2876"/>
                    <a:pt x="760" y="2869"/>
                    <a:pt x="772" y="2861"/>
                  </a:cubicBezTo>
                  <a:cubicBezTo>
                    <a:pt x="1222" y="2476"/>
                    <a:pt x="2283" y="1897"/>
                    <a:pt x="3215" y="1415"/>
                  </a:cubicBezTo>
                  <a:cubicBezTo>
                    <a:pt x="3665" y="1190"/>
                    <a:pt x="4115" y="965"/>
                    <a:pt x="4436" y="804"/>
                  </a:cubicBezTo>
                  <a:cubicBezTo>
                    <a:pt x="4632" y="695"/>
                    <a:pt x="4798" y="616"/>
                    <a:pt x="4886" y="576"/>
                  </a:cubicBezTo>
                  <a:lnTo>
                    <a:pt x="4886" y="576"/>
                  </a:lnTo>
                  <a:lnTo>
                    <a:pt x="4886" y="579"/>
                  </a:lnTo>
                  <a:cubicBezTo>
                    <a:pt x="4983" y="547"/>
                    <a:pt x="5079" y="547"/>
                    <a:pt x="5176" y="547"/>
                  </a:cubicBezTo>
                  <a:close/>
                  <a:moveTo>
                    <a:pt x="5176" y="1"/>
                  </a:moveTo>
                  <a:cubicBezTo>
                    <a:pt x="5047" y="1"/>
                    <a:pt x="4918" y="33"/>
                    <a:pt x="4790" y="65"/>
                  </a:cubicBezTo>
                  <a:lnTo>
                    <a:pt x="4726" y="65"/>
                  </a:lnTo>
                  <a:cubicBezTo>
                    <a:pt x="4693" y="65"/>
                    <a:pt x="3568" y="611"/>
                    <a:pt x="2411" y="1222"/>
                  </a:cubicBezTo>
                  <a:cubicBezTo>
                    <a:pt x="1865" y="1511"/>
                    <a:pt x="1286" y="1833"/>
                    <a:pt x="836" y="2122"/>
                  </a:cubicBezTo>
                  <a:cubicBezTo>
                    <a:pt x="611" y="2283"/>
                    <a:pt x="450" y="2411"/>
                    <a:pt x="290" y="2540"/>
                  </a:cubicBezTo>
                  <a:cubicBezTo>
                    <a:pt x="225" y="2604"/>
                    <a:pt x="161" y="2669"/>
                    <a:pt x="129" y="2733"/>
                  </a:cubicBezTo>
                  <a:cubicBezTo>
                    <a:pt x="65" y="2797"/>
                    <a:pt x="32" y="2894"/>
                    <a:pt x="0" y="3022"/>
                  </a:cubicBezTo>
                  <a:cubicBezTo>
                    <a:pt x="0" y="3119"/>
                    <a:pt x="65" y="3215"/>
                    <a:pt x="129" y="3279"/>
                  </a:cubicBezTo>
                  <a:cubicBezTo>
                    <a:pt x="258" y="3408"/>
                    <a:pt x="418" y="3440"/>
                    <a:pt x="579" y="3440"/>
                  </a:cubicBezTo>
                  <a:cubicBezTo>
                    <a:pt x="868" y="3440"/>
                    <a:pt x="1222" y="3344"/>
                    <a:pt x="1608" y="3215"/>
                  </a:cubicBezTo>
                  <a:cubicBezTo>
                    <a:pt x="2218" y="3022"/>
                    <a:pt x="2925" y="2765"/>
                    <a:pt x="3536" y="2508"/>
                  </a:cubicBezTo>
                  <a:cubicBezTo>
                    <a:pt x="3858" y="2411"/>
                    <a:pt x="4147" y="2283"/>
                    <a:pt x="4372" y="2219"/>
                  </a:cubicBezTo>
                  <a:cubicBezTo>
                    <a:pt x="4597" y="2122"/>
                    <a:pt x="4790" y="2058"/>
                    <a:pt x="4886" y="2026"/>
                  </a:cubicBezTo>
                  <a:cubicBezTo>
                    <a:pt x="5176" y="1961"/>
                    <a:pt x="5433" y="1769"/>
                    <a:pt x="5626" y="1544"/>
                  </a:cubicBezTo>
                  <a:cubicBezTo>
                    <a:pt x="5851" y="1286"/>
                    <a:pt x="5979" y="997"/>
                    <a:pt x="5979" y="708"/>
                  </a:cubicBezTo>
                  <a:cubicBezTo>
                    <a:pt x="6011" y="515"/>
                    <a:pt x="5915" y="322"/>
                    <a:pt x="5786" y="193"/>
                  </a:cubicBezTo>
                  <a:cubicBezTo>
                    <a:pt x="5626" y="65"/>
                    <a:pt x="5401" y="1"/>
                    <a:pt x="5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3"/>
            <p:cNvSpPr/>
            <p:nvPr/>
          </p:nvSpPr>
          <p:spPr>
            <a:xfrm>
              <a:off x="2849250" y="5096175"/>
              <a:ext cx="87625" cy="156775"/>
            </a:xfrm>
            <a:custGeom>
              <a:avLst/>
              <a:gdLst/>
              <a:ahLst/>
              <a:cxnLst/>
              <a:rect l="l" t="t" r="r" b="b"/>
              <a:pathLst>
                <a:path w="3505" h="6271" extrusionOk="0">
                  <a:moveTo>
                    <a:pt x="2823" y="0"/>
                  </a:moveTo>
                  <a:cubicBezTo>
                    <a:pt x="2347" y="0"/>
                    <a:pt x="1770" y="91"/>
                    <a:pt x="1608" y="506"/>
                  </a:cubicBezTo>
                  <a:cubicBezTo>
                    <a:pt x="1319" y="1213"/>
                    <a:pt x="1" y="5167"/>
                    <a:pt x="162" y="6035"/>
                  </a:cubicBezTo>
                  <a:cubicBezTo>
                    <a:pt x="186" y="6200"/>
                    <a:pt x="254" y="6271"/>
                    <a:pt x="351" y="6271"/>
                  </a:cubicBezTo>
                  <a:cubicBezTo>
                    <a:pt x="766" y="6271"/>
                    <a:pt x="1718" y="4995"/>
                    <a:pt x="2187" y="4267"/>
                  </a:cubicBezTo>
                  <a:cubicBezTo>
                    <a:pt x="2765" y="3399"/>
                    <a:pt x="3505" y="56"/>
                    <a:pt x="3505" y="56"/>
                  </a:cubicBezTo>
                  <a:cubicBezTo>
                    <a:pt x="3505" y="56"/>
                    <a:pt x="3195" y="0"/>
                    <a:pt x="28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3"/>
            <p:cNvSpPr/>
            <p:nvPr/>
          </p:nvSpPr>
          <p:spPr>
            <a:xfrm>
              <a:off x="2846050" y="5089525"/>
              <a:ext cx="98050" cy="170375"/>
            </a:xfrm>
            <a:custGeom>
              <a:avLst/>
              <a:gdLst/>
              <a:ahLst/>
              <a:cxnLst/>
              <a:rect l="l" t="t" r="r" b="b"/>
              <a:pathLst>
                <a:path w="3922" h="6815" extrusionOk="0">
                  <a:moveTo>
                    <a:pt x="2795" y="541"/>
                  </a:moveTo>
                  <a:cubicBezTo>
                    <a:pt x="2839" y="541"/>
                    <a:pt x="2882" y="543"/>
                    <a:pt x="2925" y="547"/>
                  </a:cubicBezTo>
                  <a:lnTo>
                    <a:pt x="3302" y="547"/>
                  </a:lnTo>
                  <a:cubicBezTo>
                    <a:pt x="3285" y="622"/>
                    <a:pt x="3266" y="709"/>
                    <a:pt x="3247" y="804"/>
                  </a:cubicBezTo>
                  <a:cubicBezTo>
                    <a:pt x="3118" y="1286"/>
                    <a:pt x="2958" y="2058"/>
                    <a:pt x="2732" y="2765"/>
                  </a:cubicBezTo>
                  <a:cubicBezTo>
                    <a:pt x="2636" y="3118"/>
                    <a:pt x="2507" y="3440"/>
                    <a:pt x="2411" y="3729"/>
                  </a:cubicBezTo>
                  <a:cubicBezTo>
                    <a:pt x="2282" y="4018"/>
                    <a:pt x="2186" y="4276"/>
                    <a:pt x="2090" y="4404"/>
                  </a:cubicBezTo>
                  <a:cubicBezTo>
                    <a:pt x="1865" y="4758"/>
                    <a:pt x="1511" y="5240"/>
                    <a:pt x="1190" y="5626"/>
                  </a:cubicBezTo>
                  <a:cubicBezTo>
                    <a:pt x="997" y="5819"/>
                    <a:pt x="836" y="6011"/>
                    <a:pt x="707" y="6108"/>
                  </a:cubicBezTo>
                  <a:cubicBezTo>
                    <a:pt x="643" y="6172"/>
                    <a:pt x="579" y="6204"/>
                    <a:pt x="547" y="6236"/>
                  </a:cubicBezTo>
                  <a:cubicBezTo>
                    <a:pt x="547" y="6236"/>
                    <a:pt x="547" y="6172"/>
                    <a:pt x="547" y="6140"/>
                  </a:cubicBezTo>
                  <a:cubicBezTo>
                    <a:pt x="547" y="5883"/>
                    <a:pt x="611" y="5465"/>
                    <a:pt x="707" y="4983"/>
                  </a:cubicBezTo>
                  <a:cubicBezTo>
                    <a:pt x="1061" y="3504"/>
                    <a:pt x="1800" y="1350"/>
                    <a:pt x="1993" y="868"/>
                  </a:cubicBezTo>
                  <a:cubicBezTo>
                    <a:pt x="1993" y="804"/>
                    <a:pt x="2025" y="772"/>
                    <a:pt x="2090" y="708"/>
                  </a:cubicBezTo>
                  <a:cubicBezTo>
                    <a:pt x="2229" y="624"/>
                    <a:pt x="2513" y="541"/>
                    <a:pt x="2795" y="541"/>
                  </a:cubicBezTo>
                  <a:close/>
                  <a:moveTo>
                    <a:pt x="2925" y="0"/>
                  </a:moveTo>
                  <a:cubicBezTo>
                    <a:pt x="2700" y="0"/>
                    <a:pt x="2411" y="33"/>
                    <a:pt x="2122" y="97"/>
                  </a:cubicBezTo>
                  <a:cubicBezTo>
                    <a:pt x="1993" y="161"/>
                    <a:pt x="1865" y="225"/>
                    <a:pt x="1768" y="290"/>
                  </a:cubicBezTo>
                  <a:cubicBezTo>
                    <a:pt x="1640" y="386"/>
                    <a:pt x="1543" y="515"/>
                    <a:pt x="1479" y="675"/>
                  </a:cubicBezTo>
                  <a:cubicBezTo>
                    <a:pt x="1350" y="1029"/>
                    <a:pt x="965" y="2090"/>
                    <a:pt x="643" y="3215"/>
                  </a:cubicBezTo>
                  <a:cubicBezTo>
                    <a:pt x="482" y="3761"/>
                    <a:pt x="322" y="4340"/>
                    <a:pt x="193" y="4854"/>
                  </a:cubicBezTo>
                  <a:cubicBezTo>
                    <a:pt x="97" y="5368"/>
                    <a:pt x="0" y="5819"/>
                    <a:pt x="0" y="6140"/>
                  </a:cubicBezTo>
                  <a:cubicBezTo>
                    <a:pt x="0" y="6204"/>
                    <a:pt x="0" y="6269"/>
                    <a:pt x="32" y="6333"/>
                  </a:cubicBezTo>
                  <a:cubicBezTo>
                    <a:pt x="32" y="6461"/>
                    <a:pt x="65" y="6558"/>
                    <a:pt x="161" y="6654"/>
                  </a:cubicBezTo>
                  <a:cubicBezTo>
                    <a:pt x="225" y="6751"/>
                    <a:pt x="354" y="6815"/>
                    <a:pt x="482" y="6815"/>
                  </a:cubicBezTo>
                  <a:cubicBezTo>
                    <a:pt x="611" y="6815"/>
                    <a:pt x="707" y="6751"/>
                    <a:pt x="772" y="6719"/>
                  </a:cubicBezTo>
                  <a:cubicBezTo>
                    <a:pt x="1093" y="6526"/>
                    <a:pt x="1415" y="6204"/>
                    <a:pt x="1704" y="5819"/>
                  </a:cubicBezTo>
                  <a:cubicBezTo>
                    <a:pt x="2025" y="5433"/>
                    <a:pt x="2347" y="5015"/>
                    <a:pt x="2540" y="4693"/>
                  </a:cubicBezTo>
                  <a:cubicBezTo>
                    <a:pt x="2700" y="4436"/>
                    <a:pt x="2861" y="4051"/>
                    <a:pt x="3022" y="3601"/>
                  </a:cubicBezTo>
                  <a:cubicBezTo>
                    <a:pt x="3472" y="2283"/>
                    <a:pt x="3890" y="386"/>
                    <a:pt x="3890" y="386"/>
                  </a:cubicBezTo>
                  <a:cubicBezTo>
                    <a:pt x="3922" y="322"/>
                    <a:pt x="3890" y="225"/>
                    <a:pt x="3858" y="161"/>
                  </a:cubicBezTo>
                  <a:cubicBezTo>
                    <a:pt x="3825" y="129"/>
                    <a:pt x="3761" y="65"/>
                    <a:pt x="3665" y="65"/>
                  </a:cubicBezTo>
                  <a:cubicBezTo>
                    <a:pt x="3665" y="65"/>
                    <a:pt x="3343" y="0"/>
                    <a:pt x="2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3"/>
            <p:cNvSpPr/>
            <p:nvPr/>
          </p:nvSpPr>
          <p:spPr>
            <a:xfrm>
              <a:off x="2864525" y="5089350"/>
              <a:ext cx="148700" cy="160125"/>
            </a:xfrm>
            <a:custGeom>
              <a:avLst/>
              <a:gdLst/>
              <a:ahLst/>
              <a:cxnLst/>
              <a:rect l="l" t="t" r="r" b="b"/>
              <a:pathLst>
                <a:path w="5948" h="6405" extrusionOk="0">
                  <a:moveTo>
                    <a:pt x="3885" y="0"/>
                  </a:moveTo>
                  <a:cubicBezTo>
                    <a:pt x="3433" y="0"/>
                    <a:pt x="3044" y="82"/>
                    <a:pt x="2894" y="329"/>
                  </a:cubicBezTo>
                  <a:cubicBezTo>
                    <a:pt x="2444" y="1068"/>
                    <a:pt x="129" y="6147"/>
                    <a:pt x="129" y="6147"/>
                  </a:cubicBezTo>
                  <a:cubicBezTo>
                    <a:pt x="129" y="6147"/>
                    <a:pt x="1" y="6404"/>
                    <a:pt x="305" y="6404"/>
                  </a:cubicBezTo>
                  <a:cubicBezTo>
                    <a:pt x="458" y="6404"/>
                    <a:pt x="718" y="6340"/>
                    <a:pt x="1158" y="6147"/>
                  </a:cubicBezTo>
                  <a:cubicBezTo>
                    <a:pt x="2444" y="5568"/>
                    <a:pt x="5947" y="329"/>
                    <a:pt x="5947" y="329"/>
                  </a:cubicBezTo>
                  <a:cubicBezTo>
                    <a:pt x="5947" y="329"/>
                    <a:pt x="4790" y="0"/>
                    <a:pt x="38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3"/>
            <p:cNvSpPr/>
            <p:nvPr/>
          </p:nvSpPr>
          <p:spPr>
            <a:xfrm>
              <a:off x="2860500" y="5083100"/>
              <a:ext cx="159950" cy="173600"/>
            </a:xfrm>
            <a:custGeom>
              <a:avLst/>
              <a:gdLst/>
              <a:ahLst/>
              <a:cxnLst/>
              <a:rect l="l" t="t" r="r" b="b"/>
              <a:pathLst>
                <a:path w="6398" h="6944" extrusionOk="0">
                  <a:moveTo>
                    <a:pt x="4051" y="515"/>
                  </a:moveTo>
                  <a:cubicBezTo>
                    <a:pt x="4469" y="515"/>
                    <a:pt x="4983" y="611"/>
                    <a:pt x="5369" y="675"/>
                  </a:cubicBezTo>
                  <a:cubicBezTo>
                    <a:pt x="5479" y="694"/>
                    <a:pt x="5579" y="723"/>
                    <a:pt x="5669" y="750"/>
                  </a:cubicBezTo>
                  <a:lnTo>
                    <a:pt x="5669" y="750"/>
                  </a:lnTo>
                  <a:cubicBezTo>
                    <a:pt x="5579" y="888"/>
                    <a:pt x="5466" y="1060"/>
                    <a:pt x="5337" y="1254"/>
                  </a:cubicBezTo>
                  <a:cubicBezTo>
                    <a:pt x="4790" y="1993"/>
                    <a:pt x="3987" y="3150"/>
                    <a:pt x="3183" y="4147"/>
                  </a:cubicBezTo>
                  <a:cubicBezTo>
                    <a:pt x="2797" y="4629"/>
                    <a:pt x="2412" y="5111"/>
                    <a:pt x="2058" y="5465"/>
                  </a:cubicBezTo>
                  <a:cubicBezTo>
                    <a:pt x="1704" y="5818"/>
                    <a:pt x="1383" y="6076"/>
                    <a:pt x="1190" y="6172"/>
                  </a:cubicBezTo>
                  <a:cubicBezTo>
                    <a:pt x="906" y="6303"/>
                    <a:pt x="712" y="6360"/>
                    <a:pt x="585" y="6383"/>
                  </a:cubicBezTo>
                  <a:lnTo>
                    <a:pt x="585" y="6383"/>
                  </a:lnTo>
                  <a:cubicBezTo>
                    <a:pt x="653" y="6244"/>
                    <a:pt x="765" y="6012"/>
                    <a:pt x="901" y="5722"/>
                  </a:cubicBezTo>
                  <a:cubicBezTo>
                    <a:pt x="1222" y="4983"/>
                    <a:pt x="1769" y="3858"/>
                    <a:pt x="2219" y="2861"/>
                  </a:cubicBezTo>
                  <a:cubicBezTo>
                    <a:pt x="2476" y="2347"/>
                    <a:pt x="2701" y="1897"/>
                    <a:pt x="2862" y="1511"/>
                  </a:cubicBezTo>
                  <a:cubicBezTo>
                    <a:pt x="3055" y="1125"/>
                    <a:pt x="3215" y="836"/>
                    <a:pt x="3280" y="707"/>
                  </a:cubicBezTo>
                  <a:cubicBezTo>
                    <a:pt x="3312" y="675"/>
                    <a:pt x="3376" y="611"/>
                    <a:pt x="3505" y="579"/>
                  </a:cubicBezTo>
                  <a:cubicBezTo>
                    <a:pt x="3633" y="547"/>
                    <a:pt x="3826" y="515"/>
                    <a:pt x="4051" y="515"/>
                  </a:cubicBezTo>
                  <a:close/>
                  <a:moveTo>
                    <a:pt x="4051" y="0"/>
                  </a:moveTo>
                  <a:cubicBezTo>
                    <a:pt x="3794" y="0"/>
                    <a:pt x="3569" y="0"/>
                    <a:pt x="3344" y="64"/>
                  </a:cubicBezTo>
                  <a:cubicBezTo>
                    <a:pt x="3151" y="129"/>
                    <a:pt x="2958" y="225"/>
                    <a:pt x="2830" y="450"/>
                  </a:cubicBezTo>
                  <a:cubicBezTo>
                    <a:pt x="2701" y="643"/>
                    <a:pt x="2476" y="1093"/>
                    <a:pt x="2187" y="1672"/>
                  </a:cubicBezTo>
                  <a:cubicBezTo>
                    <a:pt x="1351" y="3440"/>
                    <a:pt x="33" y="6301"/>
                    <a:pt x="33" y="6301"/>
                  </a:cubicBezTo>
                  <a:cubicBezTo>
                    <a:pt x="33" y="6301"/>
                    <a:pt x="1" y="6365"/>
                    <a:pt x="1" y="6526"/>
                  </a:cubicBezTo>
                  <a:cubicBezTo>
                    <a:pt x="1" y="6590"/>
                    <a:pt x="1" y="6718"/>
                    <a:pt x="129" y="6815"/>
                  </a:cubicBezTo>
                  <a:cubicBezTo>
                    <a:pt x="226" y="6911"/>
                    <a:pt x="354" y="6943"/>
                    <a:pt x="451" y="6943"/>
                  </a:cubicBezTo>
                  <a:cubicBezTo>
                    <a:pt x="676" y="6943"/>
                    <a:pt x="965" y="6847"/>
                    <a:pt x="1415" y="6654"/>
                  </a:cubicBezTo>
                  <a:cubicBezTo>
                    <a:pt x="1833" y="6461"/>
                    <a:pt x="2283" y="6011"/>
                    <a:pt x="2797" y="5433"/>
                  </a:cubicBezTo>
                  <a:cubicBezTo>
                    <a:pt x="4372" y="3697"/>
                    <a:pt x="6333" y="740"/>
                    <a:pt x="6333" y="740"/>
                  </a:cubicBezTo>
                  <a:cubicBezTo>
                    <a:pt x="6398" y="643"/>
                    <a:pt x="6398" y="579"/>
                    <a:pt x="6365" y="482"/>
                  </a:cubicBezTo>
                  <a:cubicBezTo>
                    <a:pt x="6333" y="418"/>
                    <a:pt x="6269" y="354"/>
                    <a:pt x="6173" y="322"/>
                  </a:cubicBezTo>
                  <a:cubicBezTo>
                    <a:pt x="6173" y="322"/>
                    <a:pt x="5015" y="0"/>
                    <a:pt x="4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3"/>
            <p:cNvSpPr/>
            <p:nvPr/>
          </p:nvSpPr>
          <p:spPr>
            <a:xfrm>
              <a:off x="2874975" y="5075450"/>
              <a:ext cx="1043925" cy="240775"/>
            </a:xfrm>
            <a:custGeom>
              <a:avLst/>
              <a:gdLst/>
              <a:ahLst/>
              <a:cxnLst/>
              <a:rect l="l" t="t" r="r" b="b"/>
              <a:pathLst>
                <a:path w="41757" h="9631" extrusionOk="0">
                  <a:moveTo>
                    <a:pt x="7148" y="0"/>
                  </a:moveTo>
                  <a:cubicBezTo>
                    <a:pt x="5926" y="0"/>
                    <a:pt x="4749" y="946"/>
                    <a:pt x="4211" y="1753"/>
                  </a:cubicBezTo>
                  <a:cubicBezTo>
                    <a:pt x="3633" y="2621"/>
                    <a:pt x="0" y="7282"/>
                    <a:pt x="0" y="7282"/>
                  </a:cubicBezTo>
                  <a:lnTo>
                    <a:pt x="868" y="7571"/>
                  </a:lnTo>
                  <a:lnTo>
                    <a:pt x="5979" y="3521"/>
                  </a:lnTo>
                  <a:cubicBezTo>
                    <a:pt x="5979" y="3521"/>
                    <a:pt x="8744" y="3360"/>
                    <a:pt x="9612" y="3360"/>
                  </a:cubicBezTo>
                  <a:cubicBezTo>
                    <a:pt x="10480" y="3360"/>
                    <a:pt x="7136" y="5256"/>
                    <a:pt x="6108" y="5417"/>
                  </a:cubicBezTo>
                  <a:cubicBezTo>
                    <a:pt x="5111" y="5546"/>
                    <a:pt x="3922" y="5706"/>
                    <a:pt x="4083" y="6285"/>
                  </a:cubicBezTo>
                  <a:cubicBezTo>
                    <a:pt x="4211" y="6864"/>
                    <a:pt x="6847" y="6992"/>
                    <a:pt x="7426" y="6992"/>
                  </a:cubicBezTo>
                  <a:cubicBezTo>
                    <a:pt x="8004" y="6992"/>
                    <a:pt x="12087" y="5546"/>
                    <a:pt x="12087" y="5546"/>
                  </a:cubicBezTo>
                  <a:cubicBezTo>
                    <a:pt x="12087" y="5546"/>
                    <a:pt x="13115" y="5546"/>
                    <a:pt x="14401" y="5706"/>
                  </a:cubicBezTo>
                  <a:cubicBezTo>
                    <a:pt x="14479" y="5714"/>
                    <a:pt x="14560" y="5718"/>
                    <a:pt x="14644" y="5718"/>
                  </a:cubicBezTo>
                  <a:cubicBezTo>
                    <a:pt x="15987" y="5718"/>
                    <a:pt x="18066" y="4806"/>
                    <a:pt x="18066" y="4806"/>
                  </a:cubicBezTo>
                  <a:cubicBezTo>
                    <a:pt x="18066" y="4806"/>
                    <a:pt x="38208" y="9631"/>
                    <a:pt x="40116" y="9631"/>
                  </a:cubicBezTo>
                  <a:cubicBezTo>
                    <a:pt x="40141" y="9631"/>
                    <a:pt x="40162" y="9630"/>
                    <a:pt x="40181" y="9628"/>
                  </a:cubicBezTo>
                  <a:cubicBezTo>
                    <a:pt x="41660" y="9467"/>
                    <a:pt x="41756" y="1849"/>
                    <a:pt x="36838" y="885"/>
                  </a:cubicBezTo>
                  <a:lnTo>
                    <a:pt x="20251" y="2492"/>
                  </a:lnTo>
                  <a:cubicBezTo>
                    <a:pt x="20251" y="2492"/>
                    <a:pt x="8744" y="145"/>
                    <a:pt x="7426" y="17"/>
                  </a:cubicBezTo>
                  <a:cubicBezTo>
                    <a:pt x="7333" y="6"/>
                    <a:pt x="7240" y="0"/>
                    <a:pt x="7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3"/>
            <p:cNvSpPr/>
            <p:nvPr/>
          </p:nvSpPr>
          <p:spPr>
            <a:xfrm>
              <a:off x="2867750" y="5068625"/>
              <a:ext cx="1040700" cy="253975"/>
            </a:xfrm>
            <a:custGeom>
              <a:avLst/>
              <a:gdLst/>
              <a:ahLst/>
              <a:cxnLst/>
              <a:rect l="l" t="t" r="r" b="b"/>
              <a:pathLst>
                <a:path w="41628" h="10159" extrusionOk="0">
                  <a:moveTo>
                    <a:pt x="9772" y="3633"/>
                  </a:moveTo>
                  <a:lnTo>
                    <a:pt x="9788" y="3638"/>
                  </a:lnTo>
                  <a:lnTo>
                    <a:pt x="9788" y="3638"/>
                  </a:lnTo>
                  <a:cubicBezTo>
                    <a:pt x="9787" y="3638"/>
                    <a:pt x="9787" y="3639"/>
                    <a:pt x="9787" y="3639"/>
                  </a:cubicBezTo>
                  <a:lnTo>
                    <a:pt x="9787" y="3639"/>
                  </a:lnTo>
                  <a:lnTo>
                    <a:pt x="9772" y="3633"/>
                  </a:lnTo>
                  <a:close/>
                  <a:moveTo>
                    <a:pt x="7683" y="547"/>
                  </a:moveTo>
                  <a:cubicBezTo>
                    <a:pt x="8004" y="579"/>
                    <a:pt x="8968" y="772"/>
                    <a:pt x="10222" y="997"/>
                  </a:cubicBezTo>
                  <a:cubicBezTo>
                    <a:pt x="12119" y="1351"/>
                    <a:pt x="14690" y="1865"/>
                    <a:pt x="16780" y="2283"/>
                  </a:cubicBezTo>
                  <a:cubicBezTo>
                    <a:pt x="17808" y="2476"/>
                    <a:pt x="18740" y="2669"/>
                    <a:pt x="19415" y="2797"/>
                  </a:cubicBezTo>
                  <a:cubicBezTo>
                    <a:pt x="20058" y="2958"/>
                    <a:pt x="20476" y="3022"/>
                    <a:pt x="20476" y="3022"/>
                  </a:cubicBezTo>
                  <a:lnTo>
                    <a:pt x="20573" y="3022"/>
                  </a:lnTo>
                  <a:lnTo>
                    <a:pt x="37116" y="1419"/>
                  </a:lnTo>
                  <a:lnTo>
                    <a:pt x="37116" y="1419"/>
                  </a:lnTo>
                  <a:cubicBezTo>
                    <a:pt x="38583" y="1713"/>
                    <a:pt x="39541" y="2642"/>
                    <a:pt x="40181" y="3794"/>
                  </a:cubicBezTo>
                  <a:cubicBezTo>
                    <a:pt x="40824" y="4951"/>
                    <a:pt x="41081" y="6333"/>
                    <a:pt x="41081" y="7458"/>
                  </a:cubicBezTo>
                  <a:cubicBezTo>
                    <a:pt x="41081" y="8133"/>
                    <a:pt x="41016" y="8680"/>
                    <a:pt x="40856" y="9065"/>
                  </a:cubicBezTo>
                  <a:cubicBezTo>
                    <a:pt x="40791" y="9258"/>
                    <a:pt x="40727" y="9419"/>
                    <a:pt x="40631" y="9515"/>
                  </a:cubicBezTo>
                  <a:cubicBezTo>
                    <a:pt x="40566" y="9612"/>
                    <a:pt x="40502" y="9612"/>
                    <a:pt x="40470" y="9644"/>
                  </a:cubicBezTo>
                  <a:lnTo>
                    <a:pt x="40406" y="9644"/>
                  </a:lnTo>
                  <a:cubicBezTo>
                    <a:pt x="40213" y="9644"/>
                    <a:pt x="39666" y="9548"/>
                    <a:pt x="38927" y="9419"/>
                  </a:cubicBezTo>
                  <a:cubicBezTo>
                    <a:pt x="36356" y="8969"/>
                    <a:pt x="31245" y="7812"/>
                    <a:pt x="26744" y="6783"/>
                  </a:cubicBezTo>
                  <a:cubicBezTo>
                    <a:pt x="24494" y="6269"/>
                    <a:pt x="22405" y="5787"/>
                    <a:pt x="20894" y="5433"/>
                  </a:cubicBezTo>
                  <a:cubicBezTo>
                    <a:pt x="19383" y="5047"/>
                    <a:pt x="18419" y="4822"/>
                    <a:pt x="18419" y="4822"/>
                  </a:cubicBezTo>
                  <a:cubicBezTo>
                    <a:pt x="18355" y="4822"/>
                    <a:pt x="18290" y="4822"/>
                    <a:pt x="18226" y="4854"/>
                  </a:cubicBezTo>
                  <a:cubicBezTo>
                    <a:pt x="18226" y="4854"/>
                    <a:pt x="18194" y="4854"/>
                    <a:pt x="18162" y="4887"/>
                  </a:cubicBezTo>
                  <a:cubicBezTo>
                    <a:pt x="17969" y="4951"/>
                    <a:pt x="17422" y="5176"/>
                    <a:pt x="16812" y="5369"/>
                  </a:cubicBezTo>
                  <a:cubicBezTo>
                    <a:pt x="16201" y="5562"/>
                    <a:pt x="15526" y="5722"/>
                    <a:pt x="14979" y="5722"/>
                  </a:cubicBezTo>
                  <a:cubicBezTo>
                    <a:pt x="14883" y="5722"/>
                    <a:pt x="14819" y="5722"/>
                    <a:pt x="14722" y="5690"/>
                  </a:cubicBezTo>
                  <a:cubicBezTo>
                    <a:pt x="13404" y="5562"/>
                    <a:pt x="12376" y="5562"/>
                    <a:pt x="12376" y="5562"/>
                  </a:cubicBezTo>
                  <a:lnTo>
                    <a:pt x="12279" y="5562"/>
                  </a:lnTo>
                  <a:cubicBezTo>
                    <a:pt x="12279" y="5562"/>
                    <a:pt x="12022" y="5658"/>
                    <a:pt x="11636" y="5787"/>
                  </a:cubicBezTo>
                  <a:cubicBezTo>
                    <a:pt x="11058" y="6012"/>
                    <a:pt x="10158" y="6301"/>
                    <a:pt x="9354" y="6558"/>
                  </a:cubicBezTo>
                  <a:cubicBezTo>
                    <a:pt x="8968" y="6687"/>
                    <a:pt x="8583" y="6815"/>
                    <a:pt x="8293" y="6880"/>
                  </a:cubicBezTo>
                  <a:cubicBezTo>
                    <a:pt x="8133" y="6912"/>
                    <a:pt x="8004" y="6944"/>
                    <a:pt x="7908" y="6976"/>
                  </a:cubicBezTo>
                  <a:cubicBezTo>
                    <a:pt x="7811" y="7008"/>
                    <a:pt x="7715" y="7008"/>
                    <a:pt x="7715" y="7008"/>
                  </a:cubicBezTo>
                  <a:cubicBezTo>
                    <a:pt x="7425" y="7008"/>
                    <a:pt x="6654" y="6976"/>
                    <a:pt x="5915" y="6880"/>
                  </a:cubicBezTo>
                  <a:cubicBezTo>
                    <a:pt x="5561" y="6815"/>
                    <a:pt x="5208" y="6751"/>
                    <a:pt x="4950" y="6655"/>
                  </a:cubicBezTo>
                  <a:cubicBezTo>
                    <a:pt x="4822" y="6622"/>
                    <a:pt x="4725" y="6558"/>
                    <a:pt x="4693" y="6526"/>
                  </a:cubicBezTo>
                  <a:lnTo>
                    <a:pt x="4629" y="6494"/>
                  </a:lnTo>
                  <a:lnTo>
                    <a:pt x="4629" y="6462"/>
                  </a:lnTo>
                  <a:cubicBezTo>
                    <a:pt x="4629" y="6430"/>
                    <a:pt x="4629" y="6430"/>
                    <a:pt x="4693" y="6365"/>
                  </a:cubicBezTo>
                  <a:cubicBezTo>
                    <a:pt x="4822" y="6269"/>
                    <a:pt x="5079" y="6172"/>
                    <a:pt x="5400" y="6108"/>
                  </a:cubicBezTo>
                  <a:cubicBezTo>
                    <a:pt x="5722" y="6044"/>
                    <a:pt x="6075" y="5979"/>
                    <a:pt x="6429" y="5947"/>
                  </a:cubicBezTo>
                  <a:cubicBezTo>
                    <a:pt x="6718" y="5883"/>
                    <a:pt x="7072" y="5787"/>
                    <a:pt x="7458" y="5594"/>
                  </a:cubicBezTo>
                  <a:cubicBezTo>
                    <a:pt x="8036" y="5369"/>
                    <a:pt x="8743" y="5015"/>
                    <a:pt x="9258" y="4662"/>
                  </a:cubicBezTo>
                  <a:cubicBezTo>
                    <a:pt x="9547" y="4501"/>
                    <a:pt x="9772" y="4340"/>
                    <a:pt x="9965" y="4212"/>
                  </a:cubicBezTo>
                  <a:cubicBezTo>
                    <a:pt x="10029" y="4147"/>
                    <a:pt x="10126" y="4083"/>
                    <a:pt x="10190" y="4019"/>
                  </a:cubicBezTo>
                  <a:lnTo>
                    <a:pt x="10254" y="3890"/>
                  </a:lnTo>
                  <a:cubicBezTo>
                    <a:pt x="10286" y="3858"/>
                    <a:pt x="10318" y="3794"/>
                    <a:pt x="10318" y="3697"/>
                  </a:cubicBezTo>
                  <a:cubicBezTo>
                    <a:pt x="10318" y="3633"/>
                    <a:pt x="10286" y="3569"/>
                    <a:pt x="10254" y="3536"/>
                  </a:cubicBezTo>
                  <a:cubicBezTo>
                    <a:pt x="10190" y="3440"/>
                    <a:pt x="10126" y="3408"/>
                    <a:pt x="10061" y="3376"/>
                  </a:cubicBezTo>
                  <a:lnTo>
                    <a:pt x="9901" y="3376"/>
                  </a:lnTo>
                  <a:cubicBezTo>
                    <a:pt x="9001" y="3376"/>
                    <a:pt x="6236" y="3504"/>
                    <a:pt x="6236" y="3504"/>
                  </a:cubicBezTo>
                  <a:cubicBezTo>
                    <a:pt x="6204" y="3504"/>
                    <a:pt x="6140" y="3536"/>
                    <a:pt x="6108" y="3569"/>
                  </a:cubicBezTo>
                  <a:lnTo>
                    <a:pt x="1093" y="7555"/>
                  </a:lnTo>
                  <a:lnTo>
                    <a:pt x="745" y="7444"/>
                  </a:lnTo>
                  <a:lnTo>
                    <a:pt x="745" y="7444"/>
                  </a:lnTo>
                  <a:cubicBezTo>
                    <a:pt x="1073" y="7011"/>
                    <a:pt x="1711" y="6173"/>
                    <a:pt x="2379" y="5304"/>
                  </a:cubicBezTo>
                  <a:cubicBezTo>
                    <a:pt x="2893" y="4662"/>
                    <a:pt x="3407" y="3987"/>
                    <a:pt x="3825" y="3440"/>
                  </a:cubicBezTo>
                  <a:cubicBezTo>
                    <a:pt x="4243" y="2861"/>
                    <a:pt x="4565" y="2411"/>
                    <a:pt x="4725" y="2186"/>
                  </a:cubicBezTo>
                  <a:cubicBezTo>
                    <a:pt x="4983" y="1801"/>
                    <a:pt x="5400" y="1383"/>
                    <a:pt x="5883" y="1061"/>
                  </a:cubicBezTo>
                  <a:cubicBezTo>
                    <a:pt x="6365" y="740"/>
                    <a:pt x="6911" y="547"/>
                    <a:pt x="7458" y="547"/>
                  </a:cubicBezTo>
                  <a:close/>
                  <a:moveTo>
                    <a:pt x="7458" y="1"/>
                  </a:moveTo>
                  <a:cubicBezTo>
                    <a:pt x="6783" y="1"/>
                    <a:pt x="6140" y="258"/>
                    <a:pt x="5593" y="611"/>
                  </a:cubicBezTo>
                  <a:cubicBezTo>
                    <a:pt x="5047" y="997"/>
                    <a:pt x="4597" y="1447"/>
                    <a:pt x="4275" y="1897"/>
                  </a:cubicBezTo>
                  <a:cubicBezTo>
                    <a:pt x="4147" y="2090"/>
                    <a:pt x="3825" y="2540"/>
                    <a:pt x="3407" y="3119"/>
                  </a:cubicBezTo>
                  <a:cubicBezTo>
                    <a:pt x="2765" y="3954"/>
                    <a:pt x="1929" y="5015"/>
                    <a:pt x="1254" y="5883"/>
                  </a:cubicBezTo>
                  <a:cubicBezTo>
                    <a:pt x="579" y="6751"/>
                    <a:pt x="64" y="7394"/>
                    <a:pt x="64" y="7394"/>
                  </a:cubicBezTo>
                  <a:cubicBezTo>
                    <a:pt x="32" y="7458"/>
                    <a:pt x="0" y="7555"/>
                    <a:pt x="32" y="7651"/>
                  </a:cubicBezTo>
                  <a:cubicBezTo>
                    <a:pt x="64" y="7715"/>
                    <a:pt x="129" y="7780"/>
                    <a:pt x="193" y="7812"/>
                  </a:cubicBezTo>
                  <a:lnTo>
                    <a:pt x="1061" y="8101"/>
                  </a:lnTo>
                  <a:cubicBezTo>
                    <a:pt x="1101" y="8114"/>
                    <a:pt x="1141" y="8122"/>
                    <a:pt x="1178" y="8122"/>
                  </a:cubicBezTo>
                  <a:cubicBezTo>
                    <a:pt x="1232" y="8122"/>
                    <a:pt x="1280" y="8107"/>
                    <a:pt x="1318" y="8069"/>
                  </a:cubicBezTo>
                  <a:lnTo>
                    <a:pt x="6353" y="4047"/>
                  </a:lnTo>
                  <a:lnTo>
                    <a:pt x="6353" y="4047"/>
                  </a:lnTo>
                  <a:cubicBezTo>
                    <a:pt x="6564" y="4038"/>
                    <a:pt x="7141" y="4012"/>
                    <a:pt x="7779" y="3987"/>
                  </a:cubicBezTo>
                  <a:cubicBezTo>
                    <a:pt x="8340" y="3963"/>
                    <a:pt x="8986" y="3923"/>
                    <a:pt x="9457" y="3903"/>
                  </a:cubicBezTo>
                  <a:lnTo>
                    <a:pt x="9457" y="3903"/>
                  </a:lnTo>
                  <a:cubicBezTo>
                    <a:pt x="9107" y="4155"/>
                    <a:pt x="8566" y="4490"/>
                    <a:pt x="8004" y="4758"/>
                  </a:cubicBezTo>
                  <a:cubicBezTo>
                    <a:pt x="7683" y="4919"/>
                    <a:pt x="7329" y="5079"/>
                    <a:pt x="7040" y="5208"/>
                  </a:cubicBezTo>
                  <a:cubicBezTo>
                    <a:pt x="6750" y="5304"/>
                    <a:pt x="6525" y="5401"/>
                    <a:pt x="6365" y="5401"/>
                  </a:cubicBezTo>
                  <a:cubicBezTo>
                    <a:pt x="5883" y="5465"/>
                    <a:pt x="5368" y="5562"/>
                    <a:pt x="4950" y="5658"/>
                  </a:cubicBezTo>
                  <a:cubicBezTo>
                    <a:pt x="4725" y="5722"/>
                    <a:pt x="4532" y="5819"/>
                    <a:pt x="4372" y="5915"/>
                  </a:cubicBezTo>
                  <a:cubicBezTo>
                    <a:pt x="4211" y="6044"/>
                    <a:pt x="4082" y="6237"/>
                    <a:pt x="4082" y="6462"/>
                  </a:cubicBezTo>
                  <a:cubicBezTo>
                    <a:pt x="4082" y="6494"/>
                    <a:pt x="4082" y="6558"/>
                    <a:pt x="4115" y="6622"/>
                  </a:cubicBezTo>
                  <a:cubicBezTo>
                    <a:pt x="4147" y="6783"/>
                    <a:pt x="4275" y="6880"/>
                    <a:pt x="4372" y="6976"/>
                  </a:cubicBezTo>
                  <a:cubicBezTo>
                    <a:pt x="4565" y="7105"/>
                    <a:pt x="4854" y="7201"/>
                    <a:pt x="5143" y="7265"/>
                  </a:cubicBezTo>
                  <a:cubicBezTo>
                    <a:pt x="6043" y="7490"/>
                    <a:pt x="7297" y="7555"/>
                    <a:pt x="7715" y="7555"/>
                  </a:cubicBezTo>
                  <a:cubicBezTo>
                    <a:pt x="7843" y="7555"/>
                    <a:pt x="7972" y="7522"/>
                    <a:pt x="8133" y="7490"/>
                  </a:cubicBezTo>
                  <a:cubicBezTo>
                    <a:pt x="8743" y="7330"/>
                    <a:pt x="9836" y="6976"/>
                    <a:pt x="10769" y="6655"/>
                  </a:cubicBezTo>
                  <a:cubicBezTo>
                    <a:pt x="11669" y="6365"/>
                    <a:pt x="12472" y="6076"/>
                    <a:pt x="12472" y="6076"/>
                  </a:cubicBezTo>
                  <a:lnTo>
                    <a:pt x="12536" y="6076"/>
                  </a:lnTo>
                  <a:cubicBezTo>
                    <a:pt x="12890" y="6108"/>
                    <a:pt x="13694" y="6140"/>
                    <a:pt x="14690" y="6237"/>
                  </a:cubicBezTo>
                  <a:lnTo>
                    <a:pt x="14979" y="6237"/>
                  </a:lnTo>
                  <a:cubicBezTo>
                    <a:pt x="15719" y="6237"/>
                    <a:pt x="16555" y="6012"/>
                    <a:pt x="17262" y="5787"/>
                  </a:cubicBezTo>
                  <a:cubicBezTo>
                    <a:pt x="17803" y="5606"/>
                    <a:pt x="18240" y="5426"/>
                    <a:pt x="18393" y="5362"/>
                  </a:cubicBezTo>
                  <a:lnTo>
                    <a:pt x="18393" y="5362"/>
                  </a:lnTo>
                  <a:cubicBezTo>
                    <a:pt x="19131" y="5541"/>
                    <a:pt x="23746" y="6658"/>
                    <a:pt x="28577" y="7747"/>
                  </a:cubicBezTo>
                  <a:cubicBezTo>
                    <a:pt x="31212" y="8358"/>
                    <a:pt x="33913" y="8969"/>
                    <a:pt x="36066" y="9419"/>
                  </a:cubicBezTo>
                  <a:cubicBezTo>
                    <a:pt x="37159" y="9644"/>
                    <a:pt x="38091" y="9837"/>
                    <a:pt x="38831" y="9965"/>
                  </a:cubicBezTo>
                  <a:cubicBezTo>
                    <a:pt x="39602" y="10094"/>
                    <a:pt x="40116" y="10158"/>
                    <a:pt x="40406" y="10158"/>
                  </a:cubicBezTo>
                  <a:lnTo>
                    <a:pt x="40502" y="10158"/>
                  </a:lnTo>
                  <a:cubicBezTo>
                    <a:pt x="40727" y="10158"/>
                    <a:pt x="40920" y="10030"/>
                    <a:pt x="41049" y="9869"/>
                  </a:cubicBezTo>
                  <a:cubicBezTo>
                    <a:pt x="41241" y="9612"/>
                    <a:pt x="41370" y="9290"/>
                    <a:pt x="41466" y="8872"/>
                  </a:cubicBezTo>
                  <a:cubicBezTo>
                    <a:pt x="41563" y="8487"/>
                    <a:pt x="41627" y="8005"/>
                    <a:pt x="41627" y="7458"/>
                  </a:cubicBezTo>
                  <a:cubicBezTo>
                    <a:pt x="41627" y="6237"/>
                    <a:pt x="41338" y="4790"/>
                    <a:pt x="40663" y="3536"/>
                  </a:cubicBezTo>
                  <a:cubicBezTo>
                    <a:pt x="39956" y="2283"/>
                    <a:pt x="38831" y="1222"/>
                    <a:pt x="37191" y="901"/>
                  </a:cubicBezTo>
                  <a:lnTo>
                    <a:pt x="37095" y="901"/>
                  </a:lnTo>
                  <a:lnTo>
                    <a:pt x="20552" y="2504"/>
                  </a:lnTo>
                  <a:lnTo>
                    <a:pt x="20552" y="2504"/>
                  </a:lnTo>
                  <a:cubicBezTo>
                    <a:pt x="20288" y="2450"/>
                    <a:pt x="17560" y="1899"/>
                    <a:pt x="14658" y="1319"/>
                  </a:cubicBezTo>
                  <a:cubicBezTo>
                    <a:pt x="13147" y="1029"/>
                    <a:pt x="11572" y="708"/>
                    <a:pt x="10318" y="483"/>
                  </a:cubicBezTo>
                  <a:cubicBezTo>
                    <a:pt x="9065" y="226"/>
                    <a:pt x="8101" y="65"/>
                    <a:pt x="7747" y="33"/>
                  </a:cubicBezTo>
                  <a:cubicBezTo>
                    <a:pt x="7650" y="1"/>
                    <a:pt x="7554" y="1"/>
                    <a:pt x="7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3"/>
            <p:cNvSpPr/>
            <p:nvPr/>
          </p:nvSpPr>
          <p:spPr>
            <a:xfrm>
              <a:off x="4233075" y="4101575"/>
              <a:ext cx="677475" cy="1267625"/>
            </a:xfrm>
            <a:custGeom>
              <a:avLst/>
              <a:gdLst/>
              <a:ahLst/>
              <a:cxnLst/>
              <a:rect l="l" t="t" r="r" b="b"/>
              <a:pathLst>
                <a:path w="27099" h="50705" extrusionOk="0">
                  <a:moveTo>
                    <a:pt x="17643" y="0"/>
                  </a:moveTo>
                  <a:cubicBezTo>
                    <a:pt x="10633" y="0"/>
                    <a:pt x="2797" y="6795"/>
                    <a:pt x="2797" y="6795"/>
                  </a:cubicBezTo>
                  <a:lnTo>
                    <a:pt x="1" y="50705"/>
                  </a:lnTo>
                  <a:lnTo>
                    <a:pt x="21087" y="50705"/>
                  </a:lnTo>
                  <a:lnTo>
                    <a:pt x="27098" y="4320"/>
                  </a:lnTo>
                  <a:cubicBezTo>
                    <a:pt x="27098" y="4320"/>
                    <a:pt x="25298" y="366"/>
                    <a:pt x="18162" y="13"/>
                  </a:cubicBezTo>
                  <a:cubicBezTo>
                    <a:pt x="17990" y="4"/>
                    <a:pt x="17817" y="0"/>
                    <a:pt x="17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3"/>
            <p:cNvSpPr/>
            <p:nvPr/>
          </p:nvSpPr>
          <p:spPr>
            <a:xfrm>
              <a:off x="4226650" y="4094650"/>
              <a:ext cx="690325" cy="1280975"/>
            </a:xfrm>
            <a:custGeom>
              <a:avLst/>
              <a:gdLst/>
              <a:ahLst/>
              <a:cxnLst/>
              <a:rect l="l" t="t" r="r" b="b"/>
              <a:pathLst>
                <a:path w="27613" h="51239" extrusionOk="0">
                  <a:moveTo>
                    <a:pt x="17905" y="547"/>
                  </a:moveTo>
                  <a:cubicBezTo>
                    <a:pt x="18066" y="547"/>
                    <a:pt x="18226" y="547"/>
                    <a:pt x="18419" y="579"/>
                  </a:cubicBezTo>
                  <a:cubicBezTo>
                    <a:pt x="21923" y="740"/>
                    <a:pt x="24109" y="1801"/>
                    <a:pt x="25395" y="2797"/>
                  </a:cubicBezTo>
                  <a:cubicBezTo>
                    <a:pt x="26037" y="3279"/>
                    <a:pt x="26487" y="3761"/>
                    <a:pt x="26745" y="4115"/>
                  </a:cubicBezTo>
                  <a:cubicBezTo>
                    <a:pt x="26873" y="4308"/>
                    <a:pt x="26970" y="4436"/>
                    <a:pt x="27034" y="4533"/>
                  </a:cubicBezTo>
                  <a:cubicBezTo>
                    <a:pt x="27060" y="4586"/>
                    <a:pt x="27065" y="4617"/>
                    <a:pt x="27084" y="4644"/>
                  </a:cubicBezTo>
                  <a:lnTo>
                    <a:pt x="27084" y="4644"/>
                  </a:lnTo>
                  <a:lnTo>
                    <a:pt x="21119" y="50692"/>
                  </a:lnTo>
                  <a:lnTo>
                    <a:pt x="547" y="50692"/>
                  </a:lnTo>
                  <a:lnTo>
                    <a:pt x="3339" y="7179"/>
                  </a:lnTo>
                  <a:lnTo>
                    <a:pt x="3339" y="7179"/>
                  </a:lnTo>
                  <a:cubicBezTo>
                    <a:pt x="3838" y="6784"/>
                    <a:pt x="5838" y="5146"/>
                    <a:pt x="8519" y="3601"/>
                  </a:cubicBezTo>
                  <a:cubicBezTo>
                    <a:pt x="11251" y="2026"/>
                    <a:pt x="14690" y="547"/>
                    <a:pt x="17905" y="547"/>
                  </a:cubicBezTo>
                  <a:close/>
                  <a:moveTo>
                    <a:pt x="17905" y="0"/>
                  </a:moveTo>
                  <a:cubicBezTo>
                    <a:pt x="14305" y="33"/>
                    <a:pt x="10576" y="1736"/>
                    <a:pt x="7715" y="3440"/>
                  </a:cubicBezTo>
                  <a:cubicBezTo>
                    <a:pt x="4854" y="5176"/>
                    <a:pt x="2893" y="6879"/>
                    <a:pt x="2893" y="6879"/>
                  </a:cubicBezTo>
                  <a:cubicBezTo>
                    <a:pt x="2829" y="6912"/>
                    <a:pt x="2797" y="7008"/>
                    <a:pt x="2797" y="7072"/>
                  </a:cubicBezTo>
                  <a:lnTo>
                    <a:pt x="0" y="50950"/>
                  </a:lnTo>
                  <a:cubicBezTo>
                    <a:pt x="0" y="51046"/>
                    <a:pt x="33" y="51110"/>
                    <a:pt x="65" y="51142"/>
                  </a:cubicBezTo>
                  <a:cubicBezTo>
                    <a:pt x="129" y="51207"/>
                    <a:pt x="193" y="51239"/>
                    <a:pt x="258" y="51239"/>
                  </a:cubicBezTo>
                  <a:lnTo>
                    <a:pt x="21344" y="51239"/>
                  </a:lnTo>
                  <a:cubicBezTo>
                    <a:pt x="21473" y="51239"/>
                    <a:pt x="21601" y="51142"/>
                    <a:pt x="21601" y="51014"/>
                  </a:cubicBezTo>
                  <a:lnTo>
                    <a:pt x="27613" y="4629"/>
                  </a:lnTo>
                  <a:cubicBezTo>
                    <a:pt x="27613" y="4565"/>
                    <a:pt x="27613" y="4501"/>
                    <a:pt x="27580" y="4469"/>
                  </a:cubicBezTo>
                  <a:cubicBezTo>
                    <a:pt x="27580" y="4436"/>
                    <a:pt x="27098" y="3408"/>
                    <a:pt x="25716" y="2347"/>
                  </a:cubicBezTo>
                  <a:cubicBezTo>
                    <a:pt x="24334" y="1286"/>
                    <a:pt x="22052" y="193"/>
                    <a:pt x="18419" y="33"/>
                  </a:cubicBezTo>
                  <a:cubicBezTo>
                    <a:pt x="18258" y="33"/>
                    <a:pt x="18066" y="0"/>
                    <a:pt x="17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3"/>
            <p:cNvSpPr/>
            <p:nvPr/>
          </p:nvSpPr>
          <p:spPr>
            <a:xfrm>
              <a:off x="4030575" y="4125175"/>
              <a:ext cx="497450" cy="1244825"/>
            </a:xfrm>
            <a:custGeom>
              <a:avLst/>
              <a:gdLst/>
              <a:ahLst/>
              <a:cxnLst/>
              <a:rect l="l" t="t" r="r" b="b"/>
              <a:pathLst>
                <a:path w="19898" h="49793" extrusionOk="0">
                  <a:moveTo>
                    <a:pt x="18869" y="1"/>
                  </a:moveTo>
                  <a:cubicBezTo>
                    <a:pt x="18869" y="1"/>
                    <a:pt x="3568" y="6430"/>
                    <a:pt x="3568" y="7426"/>
                  </a:cubicBezTo>
                  <a:cubicBezTo>
                    <a:pt x="3568" y="8455"/>
                    <a:pt x="3729" y="8037"/>
                    <a:pt x="3729" y="10062"/>
                  </a:cubicBezTo>
                  <a:cubicBezTo>
                    <a:pt x="3729" y="11959"/>
                    <a:pt x="482" y="44907"/>
                    <a:pt x="0" y="49793"/>
                  </a:cubicBezTo>
                  <a:lnTo>
                    <a:pt x="11251" y="49793"/>
                  </a:lnTo>
                  <a:cubicBezTo>
                    <a:pt x="11958" y="45260"/>
                    <a:pt x="16490" y="16748"/>
                    <a:pt x="17422" y="13116"/>
                  </a:cubicBezTo>
                  <a:cubicBezTo>
                    <a:pt x="18451" y="9194"/>
                    <a:pt x="19898" y="5851"/>
                    <a:pt x="19898" y="5851"/>
                  </a:cubicBezTo>
                  <a:lnTo>
                    <a:pt x="188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3"/>
            <p:cNvSpPr/>
            <p:nvPr/>
          </p:nvSpPr>
          <p:spPr>
            <a:xfrm>
              <a:off x="4023325" y="4118950"/>
              <a:ext cx="511125" cy="1257475"/>
            </a:xfrm>
            <a:custGeom>
              <a:avLst/>
              <a:gdLst/>
              <a:ahLst/>
              <a:cxnLst/>
              <a:rect l="l" t="t" r="r" b="b"/>
              <a:pathLst>
                <a:path w="20445" h="50299" extrusionOk="0">
                  <a:moveTo>
                    <a:pt x="4133" y="7733"/>
                  </a:moveTo>
                  <a:lnTo>
                    <a:pt x="4148" y="7740"/>
                  </a:lnTo>
                  <a:lnTo>
                    <a:pt x="4115" y="7740"/>
                  </a:lnTo>
                  <a:cubicBezTo>
                    <a:pt x="4121" y="7740"/>
                    <a:pt x="4126" y="7737"/>
                    <a:pt x="4133" y="7733"/>
                  </a:cubicBezTo>
                  <a:close/>
                  <a:moveTo>
                    <a:pt x="18958" y="635"/>
                  </a:moveTo>
                  <a:lnTo>
                    <a:pt x="19911" y="6023"/>
                  </a:lnTo>
                  <a:lnTo>
                    <a:pt x="19911" y="6023"/>
                  </a:lnTo>
                  <a:cubicBezTo>
                    <a:pt x="19736" y="6460"/>
                    <a:pt x="18414" y="9615"/>
                    <a:pt x="17455" y="13301"/>
                  </a:cubicBezTo>
                  <a:cubicBezTo>
                    <a:pt x="17198" y="14233"/>
                    <a:pt x="16748" y="16676"/>
                    <a:pt x="16170" y="19955"/>
                  </a:cubicBezTo>
                  <a:cubicBezTo>
                    <a:pt x="14532" y="29496"/>
                    <a:pt x="11908" y="45916"/>
                    <a:pt x="11318" y="49785"/>
                  </a:cubicBezTo>
                  <a:lnTo>
                    <a:pt x="578" y="49785"/>
                  </a:lnTo>
                  <a:cubicBezTo>
                    <a:pt x="871" y="46952"/>
                    <a:pt x="1768" y="37824"/>
                    <a:pt x="2605" y="29084"/>
                  </a:cubicBezTo>
                  <a:cubicBezTo>
                    <a:pt x="3022" y="24519"/>
                    <a:pt x="3472" y="20083"/>
                    <a:pt x="3762" y="16644"/>
                  </a:cubicBezTo>
                  <a:cubicBezTo>
                    <a:pt x="3922" y="14940"/>
                    <a:pt x="4051" y="13461"/>
                    <a:pt x="4148" y="12368"/>
                  </a:cubicBezTo>
                  <a:cubicBezTo>
                    <a:pt x="4244" y="11276"/>
                    <a:pt x="4276" y="10568"/>
                    <a:pt x="4276" y="10311"/>
                  </a:cubicBezTo>
                  <a:cubicBezTo>
                    <a:pt x="4276" y="9283"/>
                    <a:pt x="4244" y="8865"/>
                    <a:pt x="4212" y="8575"/>
                  </a:cubicBezTo>
                  <a:cubicBezTo>
                    <a:pt x="4181" y="8295"/>
                    <a:pt x="4149" y="8196"/>
                    <a:pt x="4148" y="7722"/>
                  </a:cubicBezTo>
                  <a:lnTo>
                    <a:pt x="4148" y="7722"/>
                  </a:lnTo>
                  <a:cubicBezTo>
                    <a:pt x="4185" y="7689"/>
                    <a:pt x="4245" y="7618"/>
                    <a:pt x="4340" y="7547"/>
                  </a:cubicBezTo>
                  <a:cubicBezTo>
                    <a:pt x="4855" y="7129"/>
                    <a:pt x="6044" y="6486"/>
                    <a:pt x="7555" y="5747"/>
                  </a:cubicBezTo>
                  <a:cubicBezTo>
                    <a:pt x="9805" y="4654"/>
                    <a:pt x="12730" y="3336"/>
                    <a:pt x="15109" y="2307"/>
                  </a:cubicBezTo>
                  <a:cubicBezTo>
                    <a:pt x="16298" y="1793"/>
                    <a:pt x="17327" y="1343"/>
                    <a:pt x="18066" y="1021"/>
                  </a:cubicBezTo>
                  <a:cubicBezTo>
                    <a:pt x="18448" y="855"/>
                    <a:pt x="18753" y="723"/>
                    <a:pt x="18958" y="635"/>
                  </a:cubicBezTo>
                  <a:close/>
                  <a:moveTo>
                    <a:pt x="19175" y="1"/>
                  </a:moveTo>
                  <a:cubicBezTo>
                    <a:pt x="19135" y="1"/>
                    <a:pt x="19095" y="9"/>
                    <a:pt x="19063" y="25"/>
                  </a:cubicBezTo>
                  <a:cubicBezTo>
                    <a:pt x="19063" y="25"/>
                    <a:pt x="15237" y="1632"/>
                    <a:pt x="11412" y="3336"/>
                  </a:cubicBezTo>
                  <a:cubicBezTo>
                    <a:pt x="9483" y="4204"/>
                    <a:pt x="7587" y="5104"/>
                    <a:pt x="6140" y="5875"/>
                  </a:cubicBezTo>
                  <a:cubicBezTo>
                    <a:pt x="5401" y="6229"/>
                    <a:pt x="4823" y="6582"/>
                    <a:pt x="4373" y="6840"/>
                  </a:cubicBezTo>
                  <a:cubicBezTo>
                    <a:pt x="4180" y="7000"/>
                    <a:pt x="3987" y="7129"/>
                    <a:pt x="3858" y="7225"/>
                  </a:cubicBezTo>
                  <a:cubicBezTo>
                    <a:pt x="3794" y="7290"/>
                    <a:pt x="3730" y="7354"/>
                    <a:pt x="3697" y="7418"/>
                  </a:cubicBezTo>
                  <a:cubicBezTo>
                    <a:pt x="3665" y="7482"/>
                    <a:pt x="3601" y="7579"/>
                    <a:pt x="3601" y="7675"/>
                  </a:cubicBezTo>
                  <a:cubicBezTo>
                    <a:pt x="3601" y="8222"/>
                    <a:pt x="3633" y="8383"/>
                    <a:pt x="3665" y="8640"/>
                  </a:cubicBezTo>
                  <a:cubicBezTo>
                    <a:pt x="3697" y="8929"/>
                    <a:pt x="3762" y="9283"/>
                    <a:pt x="3762" y="10311"/>
                  </a:cubicBezTo>
                  <a:cubicBezTo>
                    <a:pt x="3762" y="10536"/>
                    <a:pt x="3697" y="11243"/>
                    <a:pt x="3601" y="12336"/>
                  </a:cubicBezTo>
                  <a:cubicBezTo>
                    <a:pt x="2990" y="19955"/>
                    <a:pt x="451" y="45734"/>
                    <a:pt x="33" y="50010"/>
                  </a:cubicBezTo>
                  <a:cubicBezTo>
                    <a:pt x="1" y="50074"/>
                    <a:pt x="33" y="50170"/>
                    <a:pt x="97" y="50235"/>
                  </a:cubicBezTo>
                  <a:cubicBezTo>
                    <a:pt x="129" y="50267"/>
                    <a:pt x="226" y="50299"/>
                    <a:pt x="290" y="50299"/>
                  </a:cubicBezTo>
                  <a:lnTo>
                    <a:pt x="11541" y="50299"/>
                  </a:lnTo>
                  <a:cubicBezTo>
                    <a:pt x="11669" y="50299"/>
                    <a:pt x="11798" y="50203"/>
                    <a:pt x="11798" y="50074"/>
                  </a:cubicBezTo>
                  <a:cubicBezTo>
                    <a:pt x="12151" y="47824"/>
                    <a:pt x="13469" y="39563"/>
                    <a:pt x="14819" y="31398"/>
                  </a:cubicBezTo>
                  <a:cubicBezTo>
                    <a:pt x="15462" y="27316"/>
                    <a:pt x="16137" y="23298"/>
                    <a:pt x="16716" y="20019"/>
                  </a:cubicBezTo>
                  <a:cubicBezTo>
                    <a:pt x="17262" y="16772"/>
                    <a:pt x="17745" y="14329"/>
                    <a:pt x="17970" y="13429"/>
                  </a:cubicBezTo>
                  <a:cubicBezTo>
                    <a:pt x="18484" y="11468"/>
                    <a:pt x="19095" y="9668"/>
                    <a:pt x="19577" y="8350"/>
                  </a:cubicBezTo>
                  <a:cubicBezTo>
                    <a:pt x="19834" y="7675"/>
                    <a:pt x="20027" y="7161"/>
                    <a:pt x="20188" y="6775"/>
                  </a:cubicBezTo>
                  <a:cubicBezTo>
                    <a:pt x="20348" y="6390"/>
                    <a:pt x="20413" y="6197"/>
                    <a:pt x="20413" y="6197"/>
                  </a:cubicBezTo>
                  <a:cubicBezTo>
                    <a:pt x="20445" y="6132"/>
                    <a:pt x="20445" y="6100"/>
                    <a:pt x="20445" y="6036"/>
                  </a:cubicBezTo>
                  <a:lnTo>
                    <a:pt x="19416" y="218"/>
                  </a:lnTo>
                  <a:cubicBezTo>
                    <a:pt x="19416" y="121"/>
                    <a:pt x="19352" y="57"/>
                    <a:pt x="19288" y="25"/>
                  </a:cubicBezTo>
                  <a:cubicBezTo>
                    <a:pt x="19255" y="9"/>
                    <a:pt x="19215" y="1"/>
                    <a:pt x="19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3"/>
            <p:cNvSpPr/>
            <p:nvPr/>
          </p:nvSpPr>
          <p:spPr>
            <a:xfrm>
              <a:off x="4349600" y="4100275"/>
              <a:ext cx="131025" cy="192900"/>
            </a:xfrm>
            <a:custGeom>
              <a:avLst/>
              <a:gdLst/>
              <a:ahLst/>
              <a:cxnLst/>
              <a:rect l="l" t="t" r="r" b="b"/>
              <a:pathLst>
                <a:path w="5241" h="7716" extrusionOk="0">
                  <a:moveTo>
                    <a:pt x="2765" y="0"/>
                  </a:moveTo>
                  <a:lnTo>
                    <a:pt x="1" y="7715"/>
                  </a:lnTo>
                  <a:lnTo>
                    <a:pt x="5240" y="5240"/>
                  </a:lnTo>
                  <a:lnTo>
                    <a:pt x="27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3"/>
            <p:cNvSpPr/>
            <p:nvPr/>
          </p:nvSpPr>
          <p:spPr>
            <a:xfrm>
              <a:off x="4342375" y="4093050"/>
              <a:ext cx="145475" cy="206625"/>
            </a:xfrm>
            <a:custGeom>
              <a:avLst/>
              <a:gdLst/>
              <a:ahLst/>
              <a:cxnLst/>
              <a:rect l="l" t="t" r="r" b="b"/>
              <a:pathLst>
                <a:path w="5819" h="8265" extrusionOk="0">
                  <a:moveTo>
                    <a:pt x="3088" y="1001"/>
                  </a:moveTo>
                  <a:lnTo>
                    <a:pt x="5175" y="5400"/>
                  </a:lnTo>
                  <a:lnTo>
                    <a:pt x="740" y="7490"/>
                  </a:lnTo>
                  <a:lnTo>
                    <a:pt x="740" y="7490"/>
                  </a:lnTo>
                  <a:lnTo>
                    <a:pt x="3088" y="1001"/>
                  </a:lnTo>
                  <a:close/>
                  <a:moveTo>
                    <a:pt x="3054" y="0"/>
                  </a:moveTo>
                  <a:cubicBezTo>
                    <a:pt x="2925" y="32"/>
                    <a:pt x="2829" y="97"/>
                    <a:pt x="2797" y="193"/>
                  </a:cubicBezTo>
                  <a:lnTo>
                    <a:pt x="32" y="7908"/>
                  </a:lnTo>
                  <a:cubicBezTo>
                    <a:pt x="0" y="8004"/>
                    <a:pt x="32" y="8133"/>
                    <a:pt x="97" y="8197"/>
                  </a:cubicBezTo>
                  <a:cubicBezTo>
                    <a:pt x="156" y="8237"/>
                    <a:pt x="216" y="8264"/>
                    <a:pt x="275" y="8264"/>
                  </a:cubicBezTo>
                  <a:cubicBezTo>
                    <a:pt x="312" y="8264"/>
                    <a:pt x="349" y="8254"/>
                    <a:pt x="386" y="8229"/>
                  </a:cubicBezTo>
                  <a:lnTo>
                    <a:pt x="5625" y="5754"/>
                  </a:lnTo>
                  <a:cubicBezTo>
                    <a:pt x="5690" y="5722"/>
                    <a:pt x="5754" y="5690"/>
                    <a:pt x="5786" y="5625"/>
                  </a:cubicBezTo>
                  <a:cubicBezTo>
                    <a:pt x="5818" y="5529"/>
                    <a:pt x="5786" y="5465"/>
                    <a:pt x="5754" y="5400"/>
                  </a:cubicBezTo>
                  <a:lnTo>
                    <a:pt x="3279" y="161"/>
                  </a:lnTo>
                  <a:cubicBezTo>
                    <a:pt x="3247" y="64"/>
                    <a:pt x="3150" y="0"/>
                    <a:pt x="3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3"/>
            <p:cNvSpPr/>
            <p:nvPr/>
          </p:nvSpPr>
          <p:spPr>
            <a:xfrm>
              <a:off x="4418700" y="3834275"/>
              <a:ext cx="451675" cy="495050"/>
            </a:xfrm>
            <a:custGeom>
              <a:avLst/>
              <a:gdLst/>
              <a:ahLst/>
              <a:cxnLst/>
              <a:rect l="l" t="t" r="r" b="b"/>
              <a:pathLst>
                <a:path w="18067" h="19802" extrusionOk="0">
                  <a:moveTo>
                    <a:pt x="10641" y="1"/>
                  </a:moveTo>
                  <a:lnTo>
                    <a:pt x="1" y="10640"/>
                  </a:lnTo>
                  <a:lnTo>
                    <a:pt x="3505" y="19802"/>
                  </a:lnTo>
                  <a:lnTo>
                    <a:pt x="10062" y="7426"/>
                  </a:lnTo>
                  <a:lnTo>
                    <a:pt x="17198" y="7426"/>
                  </a:lnTo>
                  <a:lnTo>
                    <a:pt x="18066" y="579"/>
                  </a:lnTo>
                  <a:lnTo>
                    <a:pt x="10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3"/>
            <p:cNvSpPr/>
            <p:nvPr/>
          </p:nvSpPr>
          <p:spPr>
            <a:xfrm>
              <a:off x="4411475" y="3827525"/>
              <a:ext cx="465325" cy="508450"/>
            </a:xfrm>
            <a:custGeom>
              <a:avLst/>
              <a:gdLst/>
              <a:ahLst/>
              <a:cxnLst/>
              <a:rect l="l" t="t" r="r" b="b"/>
              <a:pathLst>
                <a:path w="18613" h="20338" extrusionOk="0">
                  <a:moveTo>
                    <a:pt x="11026" y="560"/>
                  </a:moveTo>
                  <a:lnTo>
                    <a:pt x="18032" y="1085"/>
                  </a:lnTo>
                  <a:lnTo>
                    <a:pt x="18032" y="1085"/>
                  </a:lnTo>
                  <a:lnTo>
                    <a:pt x="17230" y="7439"/>
                  </a:lnTo>
                  <a:lnTo>
                    <a:pt x="10351" y="7439"/>
                  </a:lnTo>
                  <a:cubicBezTo>
                    <a:pt x="10223" y="7439"/>
                    <a:pt x="10158" y="7471"/>
                    <a:pt x="10094" y="7567"/>
                  </a:cubicBezTo>
                  <a:lnTo>
                    <a:pt x="3826" y="19429"/>
                  </a:lnTo>
                  <a:lnTo>
                    <a:pt x="611" y="10975"/>
                  </a:lnTo>
                  <a:lnTo>
                    <a:pt x="11026" y="560"/>
                  </a:lnTo>
                  <a:close/>
                  <a:moveTo>
                    <a:pt x="10873" y="1"/>
                  </a:moveTo>
                  <a:cubicBezTo>
                    <a:pt x="10818" y="1"/>
                    <a:pt x="10760" y="31"/>
                    <a:pt x="10737" y="78"/>
                  </a:cubicBezTo>
                  <a:lnTo>
                    <a:pt x="97" y="10718"/>
                  </a:lnTo>
                  <a:cubicBezTo>
                    <a:pt x="33" y="10782"/>
                    <a:pt x="1" y="10910"/>
                    <a:pt x="33" y="11007"/>
                  </a:cubicBezTo>
                  <a:lnTo>
                    <a:pt x="3537" y="20168"/>
                  </a:lnTo>
                  <a:cubicBezTo>
                    <a:pt x="3569" y="20265"/>
                    <a:pt x="3665" y="20329"/>
                    <a:pt x="3762" y="20329"/>
                  </a:cubicBezTo>
                  <a:cubicBezTo>
                    <a:pt x="3779" y="20335"/>
                    <a:pt x="3796" y="20337"/>
                    <a:pt x="3813" y="20337"/>
                  </a:cubicBezTo>
                  <a:cubicBezTo>
                    <a:pt x="3891" y="20337"/>
                    <a:pt x="3966" y="20280"/>
                    <a:pt x="4019" y="20200"/>
                  </a:cubicBezTo>
                  <a:lnTo>
                    <a:pt x="10512" y="7953"/>
                  </a:lnTo>
                  <a:lnTo>
                    <a:pt x="17487" y="7953"/>
                  </a:lnTo>
                  <a:cubicBezTo>
                    <a:pt x="17616" y="7953"/>
                    <a:pt x="17712" y="7857"/>
                    <a:pt x="17744" y="7728"/>
                  </a:cubicBezTo>
                  <a:lnTo>
                    <a:pt x="18612" y="881"/>
                  </a:lnTo>
                  <a:cubicBezTo>
                    <a:pt x="18612" y="817"/>
                    <a:pt x="18612" y="753"/>
                    <a:pt x="18548" y="689"/>
                  </a:cubicBezTo>
                  <a:cubicBezTo>
                    <a:pt x="18516" y="624"/>
                    <a:pt x="18452" y="592"/>
                    <a:pt x="18355" y="592"/>
                  </a:cubicBezTo>
                  <a:lnTo>
                    <a:pt x="10930" y="13"/>
                  </a:lnTo>
                  <a:cubicBezTo>
                    <a:pt x="10913" y="5"/>
                    <a:pt x="10893" y="1"/>
                    <a:pt x="10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3"/>
            <p:cNvSpPr/>
            <p:nvPr/>
          </p:nvSpPr>
          <p:spPr>
            <a:xfrm>
              <a:off x="4254775" y="3175150"/>
              <a:ext cx="542450" cy="1180025"/>
            </a:xfrm>
            <a:custGeom>
              <a:avLst/>
              <a:gdLst/>
              <a:ahLst/>
              <a:cxnLst/>
              <a:rect l="l" t="t" r="r" b="b"/>
              <a:pathLst>
                <a:path w="21698" h="47201" extrusionOk="0">
                  <a:moveTo>
                    <a:pt x="11463" y="0"/>
                  </a:moveTo>
                  <a:cubicBezTo>
                    <a:pt x="8617" y="0"/>
                    <a:pt x="6106" y="1038"/>
                    <a:pt x="3922" y="2611"/>
                  </a:cubicBezTo>
                  <a:cubicBezTo>
                    <a:pt x="3922" y="2611"/>
                    <a:pt x="579" y="4668"/>
                    <a:pt x="290" y="9908"/>
                  </a:cubicBezTo>
                  <a:cubicBezTo>
                    <a:pt x="0" y="15147"/>
                    <a:pt x="1158" y="28680"/>
                    <a:pt x="1897" y="30866"/>
                  </a:cubicBezTo>
                  <a:cubicBezTo>
                    <a:pt x="2554" y="32810"/>
                    <a:pt x="5499" y="34753"/>
                    <a:pt x="8087" y="34753"/>
                  </a:cubicBezTo>
                  <a:cubicBezTo>
                    <a:pt x="8410" y="34753"/>
                    <a:pt x="8727" y="34723"/>
                    <a:pt x="9033" y="34659"/>
                  </a:cubicBezTo>
                  <a:cubicBezTo>
                    <a:pt x="9033" y="34659"/>
                    <a:pt x="10165" y="47200"/>
                    <a:pt x="11464" y="47200"/>
                  </a:cubicBezTo>
                  <a:cubicBezTo>
                    <a:pt x="11479" y="47200"/>
                    <a:pt x="11493" y="47199"/>
                    <a:pt x="11508" y="47195"/>
                  </a:cubicBezTo>
                  <a:cubicBezTo>
                    <a:pt x="12826" y="46906"/>
                    <a:pt x="19673" y="37713"/>
                    <a:pt x="19962" y="35109"/>
                  </a:cubicBezTo>
                  <a:cubicBezTo>
                    <a:pt x="20251" y="32473"/>
                    <a:pt x="20669" y="24019"/>
                    <a:pt x="20669" y="24019"/>
                  </a:cubicBezTo>
                  <a:cubicBezTo>
                    <a:pt x="20669" y="24019"/>
                    <a:pt x="21698" y="17494"/>
                    <a:pt x="21698" y="12093"/>
                  </a:cubicBezTo>
                  <a:cubicBezTo>
                    <a:pt x="21698" y="6693"/>
                    <a:pt x="20380" y="2322"/>
                    <a:pt x="15719" y="746"/>
                  </a:cubicBezTo>
                  <a:cubicBezTo>
                    <a:pt x="14225" y="231"/>
                    <a:pt x="12807" y="0"/>
                    <a:pt x="11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3"/>
            <p:cNvSpPr/>
            <p:nvPr/>
          </p:nvSpPr>
          <p:spPr>
            <a:xfrm>
              <a:off x="4333525" y="3175150"/>
              <a:ext cx="463700" cy="450850"/>
            </a:xfrm>
            <a:custGeom>
              <a:avLst/>
              <a:gdLst/>
              <a:ahLst/>
              <a:cxnLst/>
              <a:rect l="l" t="t" r="r" b="b"/>
              <a:pathLst>
                <a:path w="18548" h="18034" extrusionOk="0">
                  <a:moveTo>
                    <a:pt x="8313" y="0"/>
                  </a:moveTo>
                  <a:cubicBezTo>
                    <a:pt x="5467" y="0"/>
                    <a:pt x="2956" y="1038"/>
                    <a:pt x="772" y="2611"/>
                  </a:cubicBezTo>
                  <a:cubicBezTo>
                    <a:pt x="772" y="2611"/>
                    <a:pt x="451" y="2836"/>
                    <a:pt x="1" y="3254"/>
                  </a:cubicBezTo>
                  <a:cubicBezTo>
                    <a:pt x="226" y="3414"/>
                    <a:pt x="1929" y="4379"/>
                    <a:pt x="5497" y="4379"/>
                  </a:cubicBezTo>
                  <a:cubicBezTo>
                    <a:pt x="9322" y="4379"/>
                    <a:pt x="14305" y="3800"/>
                    <a:pt x="14305" y="3800"/>
                  </a:cubicBezTo>
                  <a:lnTo>
                    <a:pt x="14305" y="3800"/>
                  </a:lnTo>
                  <a:cubicBezTo>
                    <a:pt x="14305" y="3800"/>
                    <a:pt x="12023" y="5954"/>
                    <a:pt x="11894" y="7497"/>
                  </a:cubicBezTo>
                  <a:cubicBezTo>
                    <a:pt x="11766" y="9072"/>
                    <a:pt x="12312" y="13058"/>
                    <a:pt x="13598" y="13765"/>
                  </a:cubicBezTo>
                  <a:cubicBezTo>
                    <a:pt x="14884" y="14472"/>
                    <a:pt x="13726" y="15758"/>
                    <a:pt x="14466" y="16883"/>
                  </a:cubicBezTo>
                  <a:cubicBezTo>
                    <a:pt x="14889" y="17556"/>
                    <a:pt x="15415" y="18033"/>
                    <a:pt x="16072" y="18033"/>
                  </a:cubicBezTo>
                  <a:cubicBezTo>
                    <a:pt x="16514" y="18033"/>
                    <a:pt x="17015" y="17818"/>
                    <a:pt x="17584" y="17301"/>
                  </a:cubicBezTo>
                  <a:cubicBezTo>
                    <a:pt x="17841" y="17076"/>
                    <a:pt x="18098" y="16658"/>
                    <a:pt x="18387" y="16079"/>
                  </a:cubicBezTo>
                  <a:cubicBezTo>
                    <a:pt x="18484" y="14761"/>
                    <a:pt x="18548" y="13379"/>
                    <a:pt x="18548" y="12093"/>
                  </a:cubicBezTo>
                  <a:cubicBezTo>
                    <a:pt x="18548" y="6693"/>
                    <a:pt x="17230" y="2322"/>
                    <a:pt x="12569" y="746"/>
                  </a:cubicBezTo>
                  <a:cubicBezTo>
                    <a:pt x="11075" y="231"/>
                    <a:pt x="9657" y="0"/>
                    <a:pt x="83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3"/>
            <p:cNvSpPr/>
            <p:nvPr/>
          </p:nvSpPr>
          <p:spPr>
            <a:xfrm>
              <a:off x="4253975" y="3168075"/>
              <a:ext cx="549700" cy="1193400"/>
            </a:xfrm>
            <a:custGeom>
              <a:avLst/>
              <a:gdLst/>
              <a:ahLst/>
              <a:cxnLst/>
              <a:rect l="l" t="t" r="r" b="b"/>
              <a:pathLst>
                <a:path w="21988" h="47736" extrusionOk="0">
                  <a:moveTo>
                    <a:pt x="3829" y="2675"/>
                  </a:moveTo>
                  <a:cubicBezTo>
                    <a:pt x="3829" y="2675"/>
                    <a:pt x="3829" y="2675"/>
                    <a:pt x="3829" y="2675"/>
                  </a:cubicBezTo>
                  <a:lnTo>
                    <a:pt x="3829" y="2675"/>
                  </a:lnTo>
                  <a:lnTo>
                    <a:pt x="3829" y="2675"/>
                  </a:lnTo>
                  <a:close/>
                  <a:moveTo>
                    <a:pt x="11540" y="547"/>
                  </a:moveTo>
                  <a:cubicBezTo>
                    <a:pt x="12826" y="547"/>
                    <a:pt x="14208" y="772"/>
                    <a:pt x="15687" y="1254"/>
                  </a:cubicBezTo>
                  <a:cubicBezTo>
                    <a:pt x="17937" y="2058"/>
                    <a:pt x="19351" y="3472"/>
                    <a:pt x="20251" y="5401"/>
                  </a:cubicBezTo>
                  <a:cubicBezTo>
                    <a:pt x="21151" y="7298"/>
                    <a:pt x="21473" y="9708"/>
                    <a:pt x="21473" y="12376"/>
                  </a:cubicBezTo>
                  <a:cubicBezTo>
                    <a:pt x="21473" y="15044"/>
                    <a:pt x="21216" y="18034"/>
                    <a:pt x="20959" y="20348"/>
                  </a:cubicBezTo>
                  <a:cubicBezTo>
                    <a:pt x="20830" y="21506"/>
                    <a:pt x="20701" y="22470"/>
                    <a:pt x="20605" y="23177"/>
                  </a:cubicBezTo>
                  <a:cubicBezTo>
                    <a:pt x="20508" y="23884"/>
                    <a:pt x="20444" y="24270"/>
                    <a:pt x="20444" y="24270"/>
                  </a:cubicBezTo>
                  <a:lnTo>
                    <a:pt x="20444" y="24302"/>
                  </a:lnTo>
                  <a:cubicBezTo>
                    <a:pt x="20444" y="24302"/>
                    <a:pt x="20412" y="24816"/>
                    <a:pt x="20380" y="25652"/>
                  </a:cubicBezTo>
                  <a:cubicBezTo>
                    <a:pt x="20251" y="28159"/>
                    <a:pt x="19930" y="33399"/>
                    <a:pt x="19705" y="35360"/>
                  </a:cubicBezTo>
                  <a:cubicBezTo>
                    <a:pt x="19705" y="35649"/>
                    <a:pt x="19544" y="36067"/>
                    <a:pt x="19351" y="36549"/>
                  </a:cubicBezTo>
                  <a:cubicBezTo>
                    <a:pt x="18612" y="38253"/>
                    <a:pt x="16876" y="40889"/>
                    <a:pt x="15205" y="43107"/>
                  </a:cubicBezTo>
                  <a:cubicBezTo>
                    <a:pt x="14369" y="44232"/>
                    <a:pt x="13565" y="45260"/>
                    <a:pt x="12858" y="46000"/>
                  </a:cubicBezTo>
                  <a:cubicBezTo>
                    <a:pt x="12537" y="46353"/>
                    <a:pt x="12215" y="46675"/>
                    <a:pt x="11990" y="46868"/>
                  </a:cubicBezTo>
                  <a:cubicBezTo>
                    <a:pt x="11862" y="46996"/>
                    <a:pt x="11733" y="47060"/>
                    <a:pt x="11669" y="47125"/>
                  </a:cubicBezTo>
                  <a:cubicBezTo>
                    <a:pt x="11595" y="47174"/>
                    <a:pt x="11539" y="47205"/>
                    <a:pt x="11503" y="47216"/>
                  </a:cubicBezTo>
                  <a:lnTo>
                    <a:pt x="11503" y="47216"/>
                  </a:lnTo>
                  <a:cubicBezTo>
                    <a:pt x="11487" y="47198"/>
                    <a:pt x="11433" y="47136"/>
                    <a:pt x="11379" y="47028"/>
                  </a:cubicBezTo>
                  <a:cubicBezTo>
                    <a:pt x="11251" y="46835"/>
                    <a:pt x="11122" y="46482"/>
                    <a:pt x="10994" y="46032"/>
                  </a:cubicBezTo>
                  <a:cubicBezTo>
                    <a:pt x="10512" y="44457"/>
                    <a:pt x="10094" y="41660"/>
                    <a:pt x="9804" y="39281"/>
                  </a:cubicBezTo>
                  <a:cubicBezTo>
                    <a:pt x="9644" y="38092"/>
                    <a:pt x="9547" y="36999"/>
                    <a:pt x="9451" y="36196"/>
                  </a:cubicBezTo>
                  <a:cubicBezTo>
                    <a:pt x="9387" y="35424"/>
                    <a:pt x="9322" y="34910"/>
                    <a:pt x="9322" y="34910"/>
                  </a:cubicBezTo>
                  <a:cubicBezTo>
                    <a:pt x="9322" y="34845"/>
                    <a:pt x="9290" y="34781"/>
                    <a:pt x="9226" y="34749"/>
                  </a:cubicBezTo>
                  <a:cubicBezTo>
                    <a:pt x="9161" y="34685"/>
                    <a:pt x="9097" y="34685"/>
                    <a:pt x="9001" y="34685"/>
                  </a:cubicBezTo>
                  <a:cubicBezTo>
                    <a:pt x="8711" y="34749"/>
                    <a:pt x="8422" y="34781"/>
                    <a:pt x="8101" y="34781"/>
                  </a:cubicBezTo>
                  <a:cubicBezTo>
                    <a:pt x="6879" y="34781"/>
                    <a:pt x="5529" y="34299"/>
                    <a:pt x="4436" y="33592"/>
                  </a:cubicBezTo>
                  <a:cubicBezTo>
                    <a:pt x="3343" y="32917"/>
                    <a:pt x="2475" y="31952"/>
                    <a:pt x="2186" y="31085"/>
                  </a:cubicBezTo>
                  <a:cubicBezTo>
                    <a:pt x="2025" y="30635"/>
                    <a:pt x="1833" y="29574"/>
                    <a:pt x="1672" y="28192"/>
                  </a:cubicBezTo>
                  <a:cubicBezTo>
                    <a:pt x="1093" y="24013"/>
                    <a:pt x="547" y="16684"/>
                    <a:pt x="547" y="12151"/>
                  </a:cubicBezTo>
                  <a:cubicBezTo>
                    <a:pt x="547" y="11412"/>
                    <a:pt x="547" y="10769"/>
                    <a:pt x="579" y="10191"/>
                  </a:cubicBezTo>
                  <a:cubicBezTo>
                    <a:pt x="740" y="7651"/>
                    <a:pt x="1608" y="5883"/>
                    <a:pt x="2475" y="4758"/>
                  </a:cubicBezTo>
                  <a:cubicBezTo>
                    <a:pt x="2893" y="4180"/>
                    <a:pt x="3311" y="3762"/>
                    <a:pt x="3601" y="3505"/>
                  </a:cubicBezTo>
                  <a:cubicBezTo>
                    <a:pt x="3761" y="3376"/>
                    <a:pt x="3890" y="3280"/>
                    <a:pt x="3986" y="3215"/>
                  </a:cubicBezTo>
                  <a:lnTo>
                    <a:pt x="4083" y="3151"/>
                  </a:lnTo>
                  <a:lnTo>
                    <a:pt x="4115" y="3151"/>
                  </a:lnTo>
                  <a:lnTo>
                    <a:pt x="4115" y="3119"/>
                  </a:lnTo>
                  <a:cubicBezTo>
                    <a:pt x="6268" y="1576"/>
                    <a:pt x="8744" y="547"/>
                    <a:pt x="11540" y="547"/>
                  </a:cubicBezTo>
                  <a:close/>
                  <a:moveTo>
                    <a:pt x="11540" y="1"/>
                  </a:moveTo>
                  <a:cubicBezTo>
                    <a:pt x="8631" y="1"/>
                    <a:pt x="6039" y="1082"/>
                    <a:pt x="3829" y="2675"/>
                  </a:cubicBezTo>
                  <a:lnTo>
                    <a:pt x="3826" y="2669"/>
                  </a:lnTo>
                  <a:cubicBezTo>
                    <a:pt x="3793" y="2701"/>
                    <a:pt x="2925" y="3215"/>
                    <a:pt x="2025" y="4437"/>
                  </a:cubicBezTo>
                  <a:cubicBezTo>
                    <a:pt x="1125" y="5626"/>
                    <a:pt x="193" y="7491"/>
                    <a:pt x="65" y="10191"/>
                  </a:cubicBezTo>
                  <a:cubicBezTo>
                    <a:pt x="32" y="10737"/>
                    <a:pt x="0" y="11412"/>
                    <a:pt x="0" y="12151"/>
                  </a:cubicBezTo>
                  <a:cubicBezTo>
                    <a:pt x="0" y="15205"/>
                    <a:pt x="257" y="19480"/>
                    <a:pt x="579" y="23209"/>
                  </a:cubicBezTo>
                  <a:cubicBezTo>
                    <a:pt x="772" y="25106"/>
                    <a:pt x="933" y="26842"/>
                    <a:pt x="1125" y="28256"/>
                  </a:cubicBezTo>
                  <a:cubicBezTo>
                    <a:pt x="1318" y="29670"/>
                    <a:pt x="1511" y="30731"/>
                    <a:pt x="1672" y="31245"/>
                  </a:cubicBezTo>
                  <a:cubicBezTo>
                    <a:pt x="2025" y="32306"/>
                    <a:pt x="2958" y="33303"/>
                    <a:pt x="4147" y="34042"/>
                  </a:cubicBezTo>
                  <a:cubicBezTo>
                    <a:pt x="5336" y="34813"/>
                    <a:pt x="6751" y="35296"/>
                    <a:pt x="8101" y="35328"/>
                  </a:cubicBezTo>
                  <a:cubicBezTo>
                    <a:pt x="8354" y="35328"/>
                    <a:pt x="8591" y="35311"/>
                    <a:pt x="8836" y="35266"/>
                  </a:cubicBezTo>
                  <a:lnTo>
                    <a:pt x="8836" y="35266"/>
                  </a:lnTo>
                  <a:cubicBezTo>
                    <a:pt x="8917" y="36116"/>
                    <a:pt x="9173" y="38690"/>
                    <a:pt x="9515" y="41242"/>
                  </a:cubicBezTo>
                  <a:cubicBezTo>
                    <a:pt x="9740" y="42817"/>
                    <a:pt x="10029" y="44392"/>
                    <a:pt x="10319" y="45582"/>
                  </a:cubicBezTo>
                  <a:cubicBezTo>
                    <a:pt x="10447" y="46193"/>
                    <a:pt x="10608" y="46675"/>
                    <a:pt x="10769" y="47060"/>
                  </a:cubicBezTo>
                  <a:cubicBezTo>
                    <a:pt x="10865" y="47221"/>
                    <a:pt x="10929" y="47382"/>
                    <a:pt x="11058" y="47510"/>
                  </a:cubicBezTo>
                  <a:cubicBezTo>
                    <a:pt x="11090" y="47575"/>
                    <a:pt x="11154" y="47639"/>
                    <a:pt x="11251" y="47671"/>
                  </a:cubicBezTo>
                  <a:cubicBezTo>
                    <a:pt x="11315" y="47703"/>
                    <a:pt x="11412" y="47735"/>
                    <a:pt x="11508" y="47735"/>
                  </a:cubicBezTo>
                  <a:lnTo>
                    <a:pt x="11604" y="47735"/>
                  </a:lnTo>
                  <a:cubicBezTo>
                    <a:pt x="11733" y="47703"/>
                    <a:pt x="11862" y="47639"/>
                    <a:pt x="11990" y="47543"/>
                  </a:cubicBezTo>
                  <a:cubicBezTo>
                    <a:pt x="12505" y="47189"/>
                    <a:pt x="13212" y="46450"/>
                    <a:pt x="14047" y="45453"/>
                  </a:cubicBezTo>
                  <a:cubicBezTo>
                    <a:pt x="15301" y="43942"/>
                    <a:pt x="16780" y="41949"/>
                    <a:pt x="18001" y="40053"/>
                  </a:cubicBezTo>
                  <a:cubicBezTo>
                    <a:pt x="18612" y="39121"/>
                    <a:pt x="19126" y="38221"/>
                    <a:pt x="19544" y="37417"/>
                  </a:cubicBezTo>
                  <a:cubicBezTo>
                    <a:pt x="19930" y="36613"/>
                    <a:pt x="20187" y="35938"/>
                    <a:pt x="20251" y="35424"/>
                  </a:cubicBezTo>
                  <a:cubicBezTo>
                    <a:pt x="20530" y="32882"/>
                    <a:pt x="20959" y="24931"/>
                    <a:pt x="20989" y="24366"/>
                  </a:cubicBezTo>
                  <a:lnTo>
                    <a:pt x="20989" y="24366"/>
                  </a:lnTo>
                  <a:lnTo>
                    <a:pt x="20991" y="24366"/>
                  </a:lnTo>
                  <a:cubicBezTo>
                    <a:pt x="20991" y="24366"/>
                    <a:pt x="21987" y="17809"/>
                    <a:pt x="21987" y="12376"/>
                  </a:cubicBezTo>
                  <a:cubicBezTo>
                    <a:pt x="21987" y="9644"/>
                    <a:pt x="21666" y="7169"/>
                    <a:pt x="20734" y="5176"/>
                  </a:cubicBezTo>
                  <a:cubicBezTo>
                    <a:pt x="19801" y="3151"/>
                    <a:pt x="18258" y="1576"/>
                    <a:pt x="15848" y="772"/>
                  </a:cubicBezTo>
                  <a:cubicBezTo>
                    <a:pt x="14337" y="258"/>
                    <a:pt x="12890" y="1"/>
                    <a:pt x="1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3"/>
            <p:cNvSpPr/>
            <p:nvPr/>
          </p:nvSpPr>
          <p:spPr>
            <a:xfrm>
              <a:off x="4706400" y="3568950"/>
              <a:ext cx="116550" cy="215550"/>
            </a:xfrm>
            <a:custGeom>
              <a:avLst/>
              <a:gdLst/>
              <a:ahLst/>
              <a:cxnLst/>
              <a:rect l="l" t="t" r="r" b="b"/>
              <a:pathLst>
                <a:path w="4662" h="8622" extrusionOk="0">
                  <a:moveTo>
                    <a:pt x="3089" y="1"/>
                  </a:moveTo>
                  <a:cubicBezTo>
                    <a:pt x="1847" y="1"/>
                    <a:pt x="1" y="2899"/>
                    <a:pt x="1" y="2899"/>
                  </a:cubicBezTo>
                  <a:lnTo>
                    <a:pt x="1319" y="7849"/>
                  </a:lnTo>
                  <a:cubicBezTo>
                    <a:pt x="1550" y="8377"/>
                    <a:pt x="1849" y="8621"/>
                    <a:pt x="2171" y="8621"/>
                  </a:cubicBezTo>
                  <a:cubicBezTo>
                    <a:pt x="2654" y="8621"/>
                    <a:pt x="3190" y="8074"/>
                    <a:pt x="3633" y="7110"/>
                  </a:cubicBezTo>
                  <a:cubicBezTo>
                    <a:pt x="4372" y="5503"/>
                    <a:pt x="4662" y="1002"/>
                    <a:pt x="3504" y="135"/>
                  </a:cubicBezTo>
                  <a:cubicBezTo>
                    <a:pt x="3377" y="42"/>
                    <a:pt x="3238" y="1"/>
                    <a:pt x="30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3"/>
            <p:cNvSpPr/>
            <p:nvPr/>
          </p:nvSpPr>
          <p:spPr>
            <a:xfrm>
              <a:off x="4700775" y="3561850"/>
              <a:ext cx="118975" cy="229050"/>
            </a:xfrm>
            <a:custGeom>
              <a:avLst/>
              <a:gdLst/>
              <a:ahLst/>
              <a:cxnLst/>
              <a:rect l="l" t="t" r="r" b="b"/>
              <a:pathLst>
                <a:path w="4759" h="9162" extrusionOk="0">
                  <a:moveTo>
                    <a:pt x="3312" y="1"/>
                  </a:moveTo>
                  <a:cubicBezTo>
                    <a:pt x="2894" y="1"/>
                    <a:pt x="2508" y="226"/>
                    <a:pt x="2154" y="515"/>
                  </a:cubicBezTo>
                  <a:cubicBezTo>
                    <a:pt x="1576" y="965"/>
                    <a:pt x="1061" y="1576"/>
                    <a:pt x="676" y="2090"/>
                  </a:cubicBezTo>
                  <a:cubicBezTo>
                    <a:pt x="258" y="2604"/>
                    <a:pt x="1" y="3022"/>
                    <a:pt x="1" y="3022"/>
                  </a:cubicBezTo>
                  <a:lnTo>
                    <a:pt x="451" y="3312"/>
                  </a:lnTo>
                  <a:cubicBezTo>
                    <a:pt x="451" y="3312"/>
                    <a:pt x="483" y="3279"/>
                    <a:pt x="515" y="3215"/>
                  </a:cubicBezTo>
                  <a:cubicBezTo>
                    <a:pt x="708" y="2926"/>
                    <a:pt x="1190" y="2251"/>
                    <a:pt x="1736" y="1640"/>
                  </a:cubicBezTo>
                  <a:cubicBezTo>
                    <a:pt x="2026" y="1319"/>
                    <a:pt x="2315" y="1061"/>
                    <a:pt x="2604" y="836"/>
                  </a:cubicBezTo>
                  <a:cubicBezTo>
                    <a:pt x="2862" y="644"/>
                    <a:pt x="3119" y="547"/>
                    <a:pt x="3312" y="547"/>
                  </a:cubicBezTo>
                  <a:cubicBezTo>
                    <a:pt x="3408" y="547"/>
                    <a:pt x="3472" y="579"/>
                    <a:pt x="3569" y="611"/>
                  </a:cubicBezTo>
                  <a:cubicBezTo>
                    <a:pt x="3762" y="772"/>
                    <a:pt x="3954" y="1126"/>
                    <a:pt x="4051" y="1640"/>
                  </a:cubicBezTo>
                  <a:cubicBezTo>
                    <a:pt x="4179" y="2154"/>
                    <a:pt x="4244" y="2797"/>
                    <a:pt x="4244" y="3472"/>
                  </a:cubicBezTo>
                  <a:cubicBezTo>
                    <a:pt x="4244" y="4179"/>
                    <a:pt x="4179" y="4951"/>
                    <a:pt x="4051" y="5626"/>
                  </a:cubicBezTo>
                  <a:cubicBezTo>
                    <a:pt x="3954" y="6301"/>
                    <a:pt x="3794" y="6912"/>
                    <a:pt x="3601" y="7297"/>
                  </a:cubicBezTo>
                  <a:cubicBezTo>
                    <a:pt x="3408" y="7747"/>
                    <a:pt x="3183" y="8101"/>
                    <a:pt x="2958" y="8326"/>
                  </a:cubicBezTo>
                  <a:cubicBezTo>
                    <a:pt x="2733" y="8551"/>
                    <a:pt x="2540" y="8648"/>
                    <a:pt x="2411" y="8648"/>
                  </a:cubicBezTo>
                  <a:cubicBezTo>
                    <a:pt x="2315" y="8648"/>
                    <a:pt x="2219" y="8615"/>
                    <a:pt x="2090" y="8519"/>
                  </a:cubicBezTo>
                  <a:cubicBezTo>
                    <a:pt x="1994" y="8423"/>
                    <a:pt x="1897" y="8262"/>
                    <a:pt x="1769" y="8037"/>
                  </a:cubicBezTo>
                  <a:lnTo>
                    <a:pt x="1286" y="8230"/>
                  </a:lnTo>
                  <a:cubicBezTo>
                    <a:pt x="1415" y="8519"/>
                    <a:pt x="1576" y="8744"/>
                    <a:pt x="1769" y="8905"/>
                  </a:cubicBezTo>
                  <a:cubicBezTo>
                    <a:pt x="1929" y="9065"/>
                    <a:pt x="2154" y="9162"/>
                    <a:pt x="2411" y="9162"/>
                  </a:cubicBezTo>
                  <a:cubicBezTo>
                    <a:pt x="2733" y="9162"/>
                    <a:pt x="3054" y="8969"/>
                    <a:pt x="3344" y="8712"/>
                  </a:cubicBezTo>
                  <a:cubicBezTo>
                    <a:pt x="3633" y="8423"/>
                    <a:pt x="3890" y="8005"/>
                    <a:pt x="4115" y="7522"/>
                  </a:cubicBezTo>
                  <a:cubicBezTo>
                    <a:pt x="4308" y="7072"/>
                    <a:pt x="4469" y="6430"/>
                    <a:pt x="4597" y="5722"/>
                  </a:cubicBezTo>
                  <a:cubicBezTo>
                    <a:pt x="4694" y="5015"/>
                    <a:pt x="4758" y="4212"/>
                    <a:pt x="4758" y="3472"/>
                  </a:cubicBezTo>
                  <a:cubicBezTo>
                    <a:pt x="4758" y="2765"/>
                    <a:pt x="4726" y="2090"/>
                    <a:pt x="4565" y="1511"/>
                  </a:cubicBezTo>
                  <a:cubicBezTo>
                    <a:pt x="4437" y="965"/>
                    <a:pt x="4244" y="483"/>
                    <a:pt x="3890" y="194"/>
                  </a:cubicBezTo>
                  <a:cubicBezTo>
                    <a:pt x="3697" y="65"/>
                    <a:pt x="3504" y="1"/>
                    <a:pt x="3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3"/>
            <p:cNvSpPr/>
            <p:nvPr/>
          </p:nvSpPr>
          <p:spPr>
            <a:xfrm>
              <a:off x="4340750" y="3605550"/>
              <a:ext cx="114950" cy="202225"/>
            </a:xfrm>
            <a:custGeom>
              <a:avLst/>
              <a:gdLst/>
              <a:ahLst/>
              <a:cxnLst/>
              <a:rect l="l" t="t" r="r" b="b"/>
              <a:pathLst>
                <a:path w="4598" h="8089" extrusionOk="0">
                  <a:moveTo>
                    <a:pt x="1349" y="0"/>
                  </a:moveTo>
                  <a:cubicBezTo>
                    <a:pt x="1235" y="0"/>
                    <a:pt x="1144" y="87"/>
                    <a:pt x="1094" y="213"/>
                  </a:cubicBezTo>
                  <a:cubicBezTo>
                    <a:pt x="1094" y="213"/>
                    <a:pt x="837" y="1339"/>
                    <a:pt x="547" y="2689"/>
                  </a:cubicBezTo>
                  <a:cubicBezTo>
                    <a:pt x="290" y="4039"/>
                    <a:pt x="1" y="5614"/>
                    <a:pt x="1" y="6546"/>
                  </a:cubicBezTo>
                  <a:cubicBezTo>
                    <a:pt x="1" y="6803"/>
                    <a:pt x="1" y="7028"/>
                    <a:pt x="97" y="7221"/>
                  </a:cubicBezTo>
                  <a:cubicBezTo>
                    <a:pt x="290" y="7575"/>
                    <a:pt x="644" y="7767"/>
                    <a:pt x="1030" y="7896"/>
                  </a:cubicBezTo>
                  <a:cubicBezTo>
                    <a:pt x="1415" y="8025"/>
                    <a:pt x="1865" y="8089"/>
                    <a:pt x="2347" y="8089"/>
                  </a:cubicBezTo>
                  <a:cubicBezTo>
                    <a:pt x="3119" y="8057"/>
                    <a:pt x="3890" y="7928"/>
                    <a:pt x="4405" y="7639"/>
                  </a:cubicBezTo>
                  <a:cubicBezTo>
                    <a:pt x="4533" y="7575"/>
                    <a:pt x="4598" y="7382"/>
                    <a:pt x="4501" y="7253"/>
                  </a:cubicBezTo>
                  <a:cubicBezTo>
                    <a:pt x="4458" y="7167"/>
                    <a:pt x="4373" y="7125"/>
                    <a:pt x="4282" y="7125"/>
                  </a:cubicBezTo>
                  <a:cubicBezTo>
                    <a:pt x="4237" y="7125"/>
                    <a:pt x="4190" y="7135"/>
                    <a:pt x="4148" y="7157"/>
                  </a:cubicBezTo>
                  <a:cubicBezTo>
                    <a:pt x="3762" y="7382"/>
                    <a:pt x="3023" y="7542"/>
                    <a:pt x="2347" y="7542"/>
                  </a:cubicBezTo>
                  <a:cubicBezTo>
                    <a:pt x="1930" y="7542"/>
                    <a:pt x="1512" y="7478"/>
                    <a:pt x="1190" y="7382"/>
                  </a:cubicBezTo>
                  <a:cubicBezTo>
                    <a:pt x="869" y="7285"/>
                    <a:pt x="644" y="7125"/>
                    <a:pt x="580" y="6996"/>
                  </a:cubicBezTo>
                  <a:cubicBezTo>
                    <a:pt x="580" y="6964"/>
                    <a:pt x="547" y="6771"/>
                    <a:pt x="547" y="6546"/>
                  </a:cubicBezTo>
                  <a:cubicBezTo>
                    <a:pt x="547" y="5710"/>
                    <a:pt x="805" y="4135"/>
                    <a:pt x="1094" y="2785"/>
                  </a:cubicBezTo>
                  <a:cubicBezTo>
                    <a:pt x="1222" y="2110"/>
                    <a:pt x="1351" y="1499"/>
                    <a:pt x="1447" y="1049"/>
                  </a:cubicBezTo>
                  <a:cubicBezTo>
                    <a:pt x="1576" y="599"/>
                    <a:pt x="1640" y="342"/>
                    <a:pt x="1640" y="342"/>
                  </a:cubicBezTo>
                  <a:cubicBezTo>
                    <a:pt x="1672" y="181"/>
                    <a:pt x="1576" y="53"/>
                    <a:pt x="1447" y="21"/>
                  </a:cubicBezTo>
                  <a:cubicBezTo>
                    <a:pt x="1413" y="7"/>
                    <a:pt x="1380" y="0"/>
                    <a:pt x="1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3"/>
            <p:cNvSpPr/>
            <p:nvPr/>
          </p:nvSpPr>
          <p:spPr>
            <a:xfrm>
              <a:off x="4360050" y="3835075"/>
              <a:ext cx="135825" cy="28150"/>
            </a:xfrm>
            <a:custGeom>
              <a:avLst/>
              <a:gdLst/>
              <a:ahLst/>
              <a:cxnLst/>
              <a:rect l="l" t="t" r="r" b="b"/>
              <a:pathLst>
                <a:path w="5433" h="1126" extrusionOk="0">
                  <a:moveTo>
                    <a:pt x="5117" y="1"/>
                  </a:moveTo>
                  <a:cubicBezTo>
                    <a:pt x="5072" y="1"/>
                    <a:pt x="5026" y="12"/>
                    <a:pt x="4983" y="33"/>
                  </a:cubicBezTo>
                  <a:cubicBezTo>
                    <a:pt x="4276" y="451"/>
                    <a:pt x="3408" y="612"/>
                    <a:pt x="2604" y="612"/>
                  </a:cubicBezTo>
                  <a:cubicBezTo>
                    <a:pt x="1993" y="612"/>
                    <a:pt x="1447" y="515"/>
                    <a:pt x="1029" y="451"/>
                  </a:cubicBezTo>
                  <a:cubicBezTo>
                    <a:pt x="836" y="419"/>
                    <a:pt x="675" y="354"/>
                    <a:pt x="547" y="354"/>
                  </a:cubicBezTo>
                  <a:cubicBezTo>
                    <a:pt x="483" y="322"/>
                    <a:pt x="450" y="322"/>
                    <a:pt x="418" y="290"/>
                  </a:cubicBezTo>
                  <a:lnTo>
                    <a:pt x="386" y="290"/>
                  </a:lnTo>
                  <a:cubicBezTo>
                    <a:pt x="359" y="285"/>
                    <a:pt x="333" y="282"/>
                    <a:pt x="309" y="282"/>
                  </a:cubicBezTo>
                  <a:cubicBezTo>
                    <a:pt x="185" y="282"/>
                    <a:pt x="91" y="349"/>
                    <a:pt x="65" y="483"/>
                  </a:cubicBezTo>
                  <a:cubicBezTo>
                    <a:pt x="0" y="612"/>
                    <a:pt x="97" y="772"/>
                    <a:pt x="225" y="804"/>
                  </a:cubicBezTo>
                  <a:cubicBezTo>
                    <a:pt x="258" y="804"/>
                    <a:pt x="1318" y="1126"/>
                    <a:pt x="2604" y="1126"/>
                  </a:cubicBezTo>
                  <a:cubicBezTo>
                    <a:pt x="3472" y="1126"/>
                    <a:pt x="4436" y="997"/>
                    <a:pt x="5240" y="483"/>
                  </a:cubicBezTo>
                  <a:cubicBezTo>
                    <a:pt x="5369" y="419"/>
                    <a:pt x="5433" y="258"/>
                    <a:pt x="5336" y="129"/>
                  </a:cubicBezTo>
                  <a:cubicBezTo>
                    <a:pt x="5294" y="44"/>
                    <a:pt x="5208" y="1"/>
                    <a:pt x="5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3"/>
            <p:cNvSpPr/>
            <p:nvPr/>
          </p:nvSpPr>
          <p:spPr>
            <a:xfrm>
              <a:off x="4480600" y="3605250"/>
              <a:ext cx="28950" cy="57875"/>
            </a:xfrm>
            <a:custGeom>
              <a:avLst/>
              <a:gdLst/>
              <a:ahLst/>
              <a:cxnLst/>
              <a:rect l="l" t="t" r="r" b="b"/>
              <a:pathLst>
                <a:path w="1158" h="2315" extrusionOk="0">
                  <a:moveTo>
                    <a:pt x="579" y="0"/>
                  </a:moveTo>
                  <a:cubicBezTo>
                    <a:pt x="257" y="0"/>
                    <a:pt x="0" y="515"/>
                    <a:pt x="0" y="1158"/>
                  </a:cubicBezTo>
                  <a:cubicBezTo>
                    <a:pt x="0" y="1801"/>
                    <a:pt x="257" y="2315"/>
                    <a:pt x="579" y="2315"/>
                  </a:cubicBezTo>
                  <a:cubicBezTo>
                    <a:pt x="900" y="2315"/>
                    <a:pt x="1157" y="1801"/>
                    <a:pt x="1157" y="1158"/>
                  </a:cubicBezTo>
                  <a:cubicBezTo>
                    <a:pt x="1157" y="515"/>
                    <a:pt x="900"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3"/>
            <p:cNvSpPr/>
            <p:nvPr/>
          </p:nvSpPr>
          <p:spPr>
            <a:xfrm>
              <a:off x="4305400" y="3586775"/>
              <a:ext cx="29750" cy="57875"/>
            </a:xfrm>
            <a:custGeom>
              <a:avLst/>
              <a:gdLst/>
              <a:ahLst/>
              <a:cxnLst/>
              <a:rect l="l" t="t" r="r" b="b"/>
              <a:pathLst>
                <a:path w="1190" h="2315" extrusionOk="0">
                  <a:moveTo>
                    <a:pt x="611" y="0"/>
                  </a:moveTo>
                  <a:cubicBezTo>
                    <a:pt x="290" y="0"/>
                    <a:pt x="1" y="514"/>
                    <a:pt x="1" y="1157"/>
                  </a:cubicBezTo>
                  <a:cubicBezTo>
                    <a:pt x="1" y="1800"/>
                    <a:pt x="290" y="2315"/>
                    <a:pt x="611" y="2315"/>
                  </a:cubicBezTo>
                  <a:cubicBezTo>
                    <a:pt x="933" y="2315"/>
                    <a:pt x="1190" y="1800"/>
                    <a:pt x="1190" y="1157"/>
                  </a:cubicBezTo>
                  <a:cubicBezTo>
                    <a:pt x="1190" y="514"/>
                    <a:pt x="933"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3"/>
            <p:cNvSpPr/>
            <p:nvPr/>
          </p:nvSpPr>
          <p:spPr>
            <a:xfrm>
              <a:off x="4276475" y="3539350"/>
              <a:ext cx="94850" cy="24950"/>
            </a:xfrm>
            <a:custGeom>
              <a:avLst/>
              <a:gdLst/>
              <a:ahLst/>
              <a:cxnLst/>
              <a:rect l="l" t="t" r="r" b="b"/>
              <a:pathLst>
                <a:path w="3794" h="998" extrusionOk="0">
                  <a:moveTo>
                    <a:pt x="1833" y="1"/>
                  </a:moveTo>
                  <a:cubicBezTo>
                    <a:pt x="804" y="1"/>
                    <a:pt x="161" y="483"/>
                    <a:pt x="129" y="515"/>
                  </a:cubicBezTo>
                  <a:cubicBezTo>
                    <a:pt x="33" y="611"/>
                    <a:pt x="0" y="772"/>
                    <a:pt x="97" y="901"/>
                  </a:cubicBezTo>
                  <a:cubicBezTo>
                    <a:pt x="153" y="957"/>
                    <a:pt x="231" y="991"/>
                    <a:pt x="305" y="991"/>
                  </a:cubicBezTo>
                  <a:cubicBezTo>
                    <a:pt x="358" y="991"/>
                    <a:pt x="410" y="973"/>
                    <a:pt x="450" y="933"/>
                  </a:cubicBezTo>
                  <a:cubicBezTo>
                    <a:pt x="483" y="933"/>
                    <a:pt x="997" y="547"/>
                    <a:pt x="1833" y="547"/>
                  </a:cubicBezTo>
                  <a:cubicBezTo>
                    <a:pt x="2250" y="547"/>
                    <a:pt x="2797" y="644"/>
                    <a:pt x="3376" y="965"/>
                  </a:cubicBezTo>
                  <a:cubicBezTo>
                    <a:pt x="3418" y="986"/>
                    <a:pt x="3465" y="997"/>
                    <a:pt x="3510" y="997"/>
                  </a:cubicBezTo>
                  <a:cubicBezTo>
                    <a:pt x="3601" y="997"/>
                    <a:pt x="3686" y="954"/>
                    <a:pt x="3729" y="869"/>
                  </a:cubicBezTo>
                  <a:cubicBezTo>
                    <a:pt x="3793" y="740"/>
                    <a:pt x="3761" y="547"/>
                    <a:pt x="3633" y="483"/>
                  </a:cubicBezTo>
                  <a:cubicBezTo>
                    <a:pt x="2958" y="129"/>
                    <a:pt x="2347" y="1"/>
                    <a:pt x="18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3"/>
            <p:cNvSpPr/>
            <p:nvPr/>
          </p:nvSpPr>
          <p:spPr>
            <a:xfrm>
              <a:off x="4443625" y="3548200"/>
              <a:ext cx="135025" cy="38000"/>
            </a:xfrm>
            <a:custGeom>
              <a:avLst/>
              <a:gdLst/>
              <a:ahLst/>
              <a:cxnLst/>
              <a:rect l="l" t="t" r="r" b="b"/>
              <a:pathLst>
                <a:path w="5401" h="1520" extrusionOk="0">
                  <a:moveTo>
                    <a:pt x="2636" y="0"/>
                  </a:moveTo>
                  <a:cubicBezTo>
                    <a:pt x="1318" y="0"/>
                    <a:pt x="225" y="579"/>
                    <a:pt x="193" y="579"/>
                  </a:cubicBezTo>
                  <a:cubicBezTo>
                    <a:pt x="65" y="643"/>
                    <a:pt x="0" y="804"/>
                    <a:pt x="65" y="932"/>
                  </a:cubicBezTo>
                  <a:cubicBezTo>
                    <a:pt x="112" y="1027"/>
                    <a:pt x="211" y="1086"/>
                    <a:pt x="310" y="1086"/>
                  </a:cubicBezTo>
                  <a:cubicBezTo>
                    <a:pt x="347" y="1086"/>
                    <a:pt x="384" y="1078"/>
                    <a:pt x="418" y="1061"/>
                  </a:cubicBezTo>
                  <a:lnTo>
                    <a:pt x="450" y="1061"/>
                  </a:lnTo>
                  <a:cubicBezTo>
                    <a:pt x="547" y="997"/>
                    <a:pt x="1543" y="547"/>
                    <a:pt x="2636" y="547"/>
                  </a:cubicBezTo>
                  <a:cubicBezTo>
                    <a:pt x="3408" y="547"/>
                    <a:pt x="4243" y="740"/>
                    <a:pt x="4919" y="1447"/>
                  </a:cubicBezTo>
                  <a:cubicBezTo>
                    <a:pt x="4983" y="1495"/>
                    <a:pt x="5055" y="1519"/>
                    <a:pt x="5123" y="1519"/>
                  </a:cubicBezTo>
                  <a:cubicBezTo>
                    <a:pt x="5192" y="1519"/>
                    <a:pt x="5256" y="1495"/>
                    <a:pt x="5304" y="1447"/>
                  </a:cubicBezTo>
                  <a:cubicBezTo>
                    <a:pt x="5401" y="1318"/>
                    <a:pt x="5401" y="1157"/>
                    <a:pt x="5304" y="1061"/>
                  </a:cubicBezTo>
                  <a:cubicBezTo>
                    <a:pt x="4501" y="257"/>
                    <a:pt x="3504" y="0"/>
                    <a:pt x="2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3"/>
            <p:cNvSpPr/>
            <p:nvPr/>
          </p:nvSpPr>
          <p:spPr>
            <a:xfrm>
              <a:off x="4481400" y="4034375"/>
              <a:ext cx="855050" cy="1335625"/>
            </a:xfrm>
            <a:custGeom>
              <a:avLst/>
              <a:gdLst/>
              <a:ahLst/>
              <a:cxnLst/>
              <a:rect l="l" t="t" r="r" b="b"/>
              <a:pathLst>
                <a:path w="34202" h="53425" extrusionOk="0">
                  <a:moveTo>
                    <a:pt x="14530" y="1"/>
                  </a:moveTo>
                  <a:lnTo>
                    <a:pt x="6236" y="5690"/>
                  </a:lnTo>
                  <a:cubicBezTo>
                    <a:pt x="6236" y="5690"/>
                    <a:pt x="6076" y="13855"/>
                    <a:pt x="4468" y="19384"/>
                  </a:cubicBezTo>
                  <a:cubicBezTo>
                    <a:pt x="2990" y="24559"/>
                    <a:pt x="322" y="50275"/>
                    <a:pt x="0" y="53425"/>
                  </a:cubicBezTo>
                  <a:lnTo>
                    <a:pt x="26809" y="53425"/>
                  </a:lnTo>
                  <a:cubicBezTo>
                    <a:pt x="27452" y="49760"/>
                    <a:pt x="33334" y="15366"/>
                    <a:pt x="33463" y="14273"/>
                  </a:cubicBezTo>
                  <a:cubicBezTo>
                    <a:pt x="33591" y="13116"/>
                    <a:pt x="34202" y="11219"/>
                    <a:pt x="33173" y="10930"/>
                  </a:cubicBezTo>
                  <a:cubicBezTo>
                    <a:pt x="32145" y="10640"/>
                    <a:pt x="14530" y="1"/>
                    <a:pt x="14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3"/>
            <p:cNvSpPr/>
            <p:nvPr/>
          </p:nvSpPr>
          <p:spPr>
            <a:xfrm>
              <a:off x="4474150" y="4027550"/>
              <a:ext cx="858300" cy="1348875"/>
            </a:xfrm>
            <a:custGeom>
              <a:avLst/>
              <a:gdLst/>
              <a:ahLst/>
              <a:cxnLst/>
              <a:rect l="l" t="t" r="r" b="b"/>
              <a:pathLst>
                <a:path w="34332" h="53955" extrusionOk="0">
                  <a:moveTo>
                    <a:pt x="14844" y="592"/>
                  </a:moveTo>
                  <a:lnTo>
                    <a:pt x="14844" y="592"/>
                  </a:lnTo>
                  <a:cubicBezTo>
                    <a:pt x="15659" y="1084"/>
                    <a:pt x="19592" y="3463"/>
                    <a:pt x="23627" y="5867"/>
                  </a:cubicBezTo>
                  <a:cubicBezTo>
                    <a:pt x="25877" y="7217"/>
                    <a:pt x="28192" y="8567"/>
                    <a:pt x="29992" y="9596"/>
                  </a:cubicBezTo>
                  <a:cubicBezTo>
                    <a:pt x="30892" y="10110"/>
                    <a:pt x="31663" y="10560"/>
                    <a:pt x="32242" y="10881"/>
                  </a:cubicBezTo>
                  <a:cubicBezTo>
                    <a:pt x="32531" y="11042"/>
                    <a:pt x="32788" y="11171"/>
                    <a:pt x="32949" y="11267"/>
                  </a:cubicBezTo>
                  <a:cubicBezTo>
                    <a:pt x="33142" y="11363"/>
                    <a:pt x="33270" y="11428"/>
                    <a:pt x="33399" y="11460"/>
                  </a:cubicBezTo>
                  <a:cubicBezTo>
                    <a:pt x="33528" y="11492"/>
                    <a:pt x="33624" y="11588"/>
                    <a:pt x="33688" y="11717"/>
                  </a:cubicBezTo>
                  <a:cubicBezTo>
                    <a:pt x="33753" y="11846"/>
                    <a:pt x="33785" y="12071"/>
                    <a:pt x="33785" y="12328"/>
                  </a:cubicBezTo>
                  <a:cubicBezTo>
                    <a:pt x="33785" y="12971"/>
                    <a:pt x="33560" y="13839"/>
                    <a:pt x="33495" y="14514"/>
                  </a:cubicBezTo>
                  <a:cubicBezTo>
                    <a:pt x="33463" y="14642"/>
                    <a:pt x="33367" y="15317"/>
                    <a:pt x="33174" y="16346"/>
                  </a:cubicBezTo>
                  <a:cubicBezTo>
                    <a:pt x="31977" y="23589"/>
                    <a:pt x="27572" y="49372"/>
                    <a:pt x="26880" y="53441"/>
                  </a:cubicBezTo>
                  <a:lnTo>
                    <a:pt x="577" y="53441"/>
                  </a:lnTo>
                  <a:cubicBezTo>
                    <a:pt x="785" y="51406"/>
                    <a:pt x="1494" y="44536"/>
                    <a:pt x="2347" y="37465"/>
                  </a:cubicBezTo>
                  <a:cubicBezTo>
                    <a:pt x="2797" y="33736"/>
                    <a:pt x="3280" y="29943"/>
                    <a:pt x="3762" y="26761"/>
                  </a:cubicBezTo>
                  <a:cubicBezTo>
                    <a:pt x="4212" y="23578"/>
                    <a:pt x="4662" y="20975"/>
                    <a:pt x="5015" y="19721"/>
                  </a:cubicBezTo>
                  <a:cubicBezTo>
                    <a:pt x="6529" y="14557"/>
                    <a:pt x="6755" y="7200"/>
                    <a:pt x="6781" y="6102"/>
                  </a:cubicBezTo>
                  <a:lnTo>
                    <a:pt x="6781" y="6102"/>
                  </a:lnTo>
                  <a:lnTo>
                    <a:pt x="14844" y="592"/>
                  </a:lnTo>
                  <a:close/>
                  <a:moveTo>
                    <a:pt x="14803" y="0"/>
                  </a:moveTo>
                  <a:cubicBezTo>
                    <a:pt x="14755" y="0"/>
                    <a:pt x="14707" y="16"/>
                    <a:pt x="14659" y="49"/>
                  </a:cubicBezTo>
                  <a:lnTo>
                    <a:pt x="6366" y="5738"/>
                  </a:lnTo>
                  <a:cubicBezTo>
                    <a:pt x="6301" y="5770"/>
                    <a:pt x="6237" y="5867"/>
                    <a:pt x="6237" y="5963"/>
                  </a:cubicBezTo>
                  <a:cubicBezTo>
                    <a:pt x="6237" y="5963"/>
                    <a:pt x="6237" y="6445"/>
                    <a:pt x="6205" y="7313"/>
                  </a:cubicBezTo>
                  <a:cubicBezTo>
                    <a:pt x="6076" y="9853"/>
                    <a:pt x="5690" y="15478"/>
                    <a:pt x="4501" y="19560"/>
                  </a:cubicBezTo>
                  <a:cubicBezTo>
                    <a:pt x="4115" y="20910"/>
                    <a:pt x="3698" y="23482"/>
                    <a:pt x="3215" y="26664"/>
                  </a:cubicBezTo>
                  <a:cubicBezTo>
                    <a:pt x="1833" y="36243"/>
                    <a:pt x="258" y="51287"/>
                    <a:pt x="33" y="53666"/>
                  </a:cubicBezTo>
                  <a:cubicBezTo>
                    <a:pt x="1" y="53730"/>
                    <a:pt x="33" y="53826"/>
                    <a:pt x="97" y="53891"/>
                  </a:cubicBezTo>
                  <a:cubicBezTo>
                    <a:pt x="129" y="53923"/>
                    <a:pt x="226" y="53955"/>
                    <a:pt x="290" y="53955"/>
                  </a:cubicBezTo>
                  <a:lnTo>
                    <a:pt x="27099" y="53955"/>
                  </a:lnTo>
                  <a:cubicBezTo>
                    <a:pt x="27227" y="53955"/>
                    <a:pt x="27356" y="53859"/>
                    <a:pt x="27356" y="53730"/>
                  </a:cubicBezTo>
                  <a:cubicBezTo>
                    <a:pt x="27677" y="51930"/>
                    <a:pt x="29317" y="42415"/>
                    <a:pt x="30892" y="33222"/>
                  </a:cubicBezTo>
                  <a:cubicBezTo>
                    <a:pt x="31663" y="28625"/>
                    <a:pt x="32435" y="24093"/>
                    <a:pt x="33013" y="20653"/>
                  </a:cubicBezTo>
                  <a:cubicBezTo>
                    <a:pt x="33303" y="18950"/>
                    <a:pt x="33528" y="17503"/>
                    <a:pt x="33720" y="16442"/>
                  </a:cubicBezTo>
                  <a:cubicBezTo>
                    <a:pt x="33881" y="15382"/>
                    <a:pt x="34010" y="14739"/>
                    <a:pt x="34010" y="14578"/>
                  </a:cubicBezTo>
                  <a:cubicBezTo>
                    <a:pt x="34106" y="13967"/>
                    <a:pt x="34299" y="13067"/>
                    <a:pt x="34331" y="12328"/>
                  </a:cubicBezTo>
                  <a:cubicBezTo>
                    <a:pt x="34331" y="12039"/>
                    <a:pt x="34267" y="11749"/>
                    <a:pt x="34170" y="11492"/>
                  </a:cubicBezTo>
                  <a:cubicBezTo>
                    <a:pt x="34042" y="11235"/>
                    <a:pt x="33849" y="11010"/>
                    <a:pt x="33528" y="10946"/>
                  </a:cubicBezTo>
                  <a:cubicBezTo>
                    <a:pt x="33528" y="10946"/>
                    <a:pt x="33367" y="10881"/>
                    <a:pt x="33206" y="10785"/>
                  </a:cubicBezTo>
                  <a:cubicBezTo>
                    <a:pt x="31824" y="10110"/>
                    <a:pt x="27259" y="7410"/>
                    <a:pt x="23048" y="4902"/>
                  </a:cubicBezTo>
                  <a:cubicBezTo>
                    <a:pt x="20927" y="3649"/>
                    <a:pt x="18902" y="2427"/>
                    <a:pt x="17423" y="1527"/>
                  </a:cubicBezTo>
                  <a:cubicBezTo>
                    <a:pt x="16684" y="1077"/>
                    <a:pt x="16073" y="724"/>
                    <a:pt x="15623" y="466"/>
                  </a:cubicBezTo>
                  <a:cubicBezTo>
                    <a:pt x="15205" y="209"/>
                    <a:pt x="14948" y="49"/>
                    <a:pt x="14948" y="49"/>
                  </a:cubicBezTo>
                  <a:cubicBezTo>
                    <a:pt x="14900" y="16"/>
                    <a:pt x="14852" y="0"/>
                    <a:pt x="14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3"/>
            <p:cNvSpPr/>
            <p:nvPr/>
          </p:nvSpPr>
          <p:spPr>
            <a:xfrm>
              <a:off x="4637300" y="3848750"/>
              <a:ext cx="257975" cy="516750"/>
            </a:xfrm>
            <a:custGeom>
              <a:avLst/>
              <a:gdLst/>
              <a:ahLst/>
              <a:cxnLst/>
              <a:rect l="l" t="t" r="r" b="b"/>
              <a:pathLst>
                <a:path w="10319" h="20670" extrusionOk="0">
                  <a:moveTo>
                    <a:pt x="9322" y="0"/>
                  </a:moveTo>
                  <a:lnTo>
                    <a:pt x="0" y="13115"/>
                  </a:lnTo>
                  <a:lnTo>
                    <a:pt x="2475" y="20669"/>
                  </a:lnTo>
                  <a:lnTo>
                    <a:pt x="10319" y="7586"/>
                  </a:lnTo>
                  <a:lnTo>
                    <a:pt x="9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3"/>
            <p:cNvSpPr/>
            <p:nvPr/>
          </p:nvSpPr>
          <p:spPr>
            <a:xfrm>
              <a:off x="4630050" y="3842025"/>
              <a:ext cx="272450" cy="530700"/>
            </a:xfrm>
            <a:custGeom>
              <a:avLst/>
              <a:gdLst/>
              <a:ahLst/>
              <a:cxnLst/>
              <a:rect l="l" t="t" r="r" b="b"/>
              <a:pathLst>
                <a:path w="10898" h="21228" extrusionOk="0">
                  <a:moveTo>
                    <a:pt x="9419" y="976"/>
                  </a:moveTo>
                  <a:lnTo>
                    <a:pt x="10351" y="7791"/>
                  </a:lnTo>
                  <a:lnTo>
                    <a:pt x="2830" y="20295"/>
                  </a:lnTo>
                  <a:lnTo>
                    <a:pt x="595" y="13433"/>
                  </a:lnTo>
                  <a:lnTo>
                    <a:pt x="9419" y="976"/>
                  </a:lnTo>
                  <a:close/>
                  <a:moveTo>
                    <a:pt x="9586" y="0"/>
                  </a:moveTo>
                  <a:cubicBezTo>
                    <a:pt x="9502" y="0"/>
                    <a:pt x="9435" y="36"/>
                    <a:pt x="9387" y="109"/>
                  </a:cubicBezTo>
                  <a:lnTo>
                    <a:pt x="65" y="13223"/>
                  </a:lnTo>
                  <a:cubicBezTo>
                    <a:pt x="1" y="13288"/>
                    <a:pt x="1" y="13384"/>
                    <a:pt x="33" y="13448"/>
                  </a:cubicBezTo>
                  <a:lnTo>
                    <a:pt x="2508" y="21035"/>
                  </a:lnTo>
                  <a:cubicBezTo>
                    <a:pt x="2540" y="21131"/>
                    <a:pt x="2637" y="21195"/>
                    <a:pt x="2733" y="21227"/>
                  </a:cubicBezTo>
                  <a:cubicBezTo>
                    <a:pt x="2830" y="21227"/>
                    <a:pt x="2926" y="21195"/>
                    <a:pt x="2990" y="21099"/>
                  </a:cubicBezTo>
                  <a:lnTo>
                    <a:pt x="10866" y="7984"/>
                  </a:lnTo>
                  <a:cubicBezTo>
                    <a:pt x="10898" y="7920"/>
                    <a:pt x="10898" y="7855"/>
                    <a:pt x="10898" y="7823"/>
                  </a:cubicBezTo>
                  <a:lnTo>
                    <a:pt x="9869" y="237"/>
                  </a:lnTo>
                  <a:cubicBezTo>
                    <a:pt x="9869" y="141"/>
                    <a:pt x="9773" y="44"/>
                    <a:pt x="9676" y="12"/>
                  </a:cubicBezTo>
                  <a:cubicBezTo>
                    <a:pt x="9644" y="4"/>
                    <a:pt x="9614" y="0"/>
                    <a:pt x="9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3"/>
            <p:cNvSpPr/>
            <p:nvPr/>
          </p:nvSpPr>
          <p:spPr>
            <a:xfrm>
              <a:off x="4855875" y="4281900"/>
              <a:ext cx="512725" cy="946675"/>
            </a:xfrm>
            <a:custGeom>
              <a:avLst/>
              <a:gdLst/>
              <a:ahLst/>
              <a:cxnLst/>
              <a:rect l="l" t="t" r="r" b="b"/>
              <a:pathLst>
                <a:path w="20509" h="37867" extrusionOk="0">
                  <a:moveTo>
                    <a:pt x="15558" y="0"/>
                  </a:moveTo>
                  <a:lnTo>
                    <a:pt x="5658" y="7715"/>
                  </a:lnTo>
                  <a:lnTo>
                    <a:pt x="1" y="27837"/>
                  </a:lnTo>
                  <a:lnTo>
                    <a:pt x="8294" y="37866"/>
                  </a:lnTo>
                  <a:cubicBezTo>
                    <a:pt x="8294" y="37866"/>
                    <a:pt x="15269" y="25041"/>
                    <a:pt x="17744" y="16330"/>
                  </a:cubicBezTo>
                  <a:cubicBezTo>
                    <a:pt x="20219" y="7586"/>
                    <a:pt x="20509" y="2765"/>
                    <a:pt x="18934" y="1768"/>
                  </a:cubicBezTo>
                  <a:cubicBezTo>
                    <a:pt x="17326" y="739"/>
                    <a:pt x="15558" y="0"/>
                    <a:pt x="15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3"/>
            <p:cNvSpPr/>
            <p:nvPr/>
          </p:nvSpPr>
          <p:spPr>
            <a:xfrm>
              <a:off x="4848650" y="4276275"/>
              <a:ext cx="511925" cy="959025"/>
            </a:xfrm>
            <a:custGeom>
              <a:avLst/>
              <a:gdLst/>
              <a:ahLst/>
              <a:cxnLst/>
              <a:rect l="l" t="t" r="r" b="b"/>
              <a:pathLst>
                <a:path w="20477" h="38361" extrusionOk="0">
                  <a:moveTo>
                    <a:pt x="15976" y="0"/>
                  </a:moveTo>
                  <a:lnTo>
                    <a:pt x="15751" y="482"/>
                  </a:lnTo>
                  <a:cubicBezTo>
                    <a:pt x="15751" y="482"/>
                    <a:pt x="15847" y="514"/>
                    <a:pt x="16040" y="611"/>
                  </a:cubicBezTo>
                  <a:cubicBezTo>
                    <a:pt x="16619" y="868"/>
                    <a:pt x="17873" y="1447"/>
                    <a:pt x="19062" y="2218"/>
                  </a:cubicBezTo>
                  <a:cubicBezTo>
                    <a:pt x="19319" y="2379"/>
                    <a:pt x="19544" y="2668"/>
                    <a:pt x="19705" y="3182"/>
                  </a:cubicBezTo>
                  <a:cubicBezTo>
                    <a:pt x="19866" y="3665"/>
                    <a:pt x="19930" y="4307"/>
                    <a:pt x="19930" y="5143"/>
                  </a:cubicBezTo>
                  <a:cubicBezTo>
                    <a:pt x="19930" y="7554"/>
                    <a:pt x="19255" y="11315"/>
                    <a:pt x="17776" y="16458"/>
                  </a:cubicBezTo>
                  <a:cubicBezTo>
                    <a:pt x="16555" y="20798"/>
                    <a:pt x="14208" y="26198"/>
                    <a:pt x="12151" y="30473"/>
                  </a:cubicBezTo>
                  <a:cubicBezTo>
                    <a:pt x="11122" y="32627"/>
                    <a:pt x="10158" y="34491"/>
                    <a:pt x="9483" y="35841"/>
                  </a:cubicBezTo>
                  <a:cubicBezTo>
                    <a:pt x="9129" y="36516"/>
                    <a:pt x="8840" y="37031"/>
                    <a:pt x="8647" y="37416"/>
                  </a:cubicBezTo>
                  <a:cubicBezTo>
                    <a:pt x="8603" y="37497"/>
                    <a:pt x="8564" y="37569"/>
                    <a:pt x="8530" y="37633"/>
                  </a:cubicBezTo>
                  <a:lnTo>
                    <a:pt x="8530" y="37633"/>
                  </a:lnTo>
                  <a:lnTo>
                    <a:pt x="579" y="27998"/>
                  </a:lnTo>
                  <a:lnTo>
                    <a:pt x="6204" y="8036"/>
                  </a:lnTo>
                  <a:lnTo>
                    <a:pt x="5690" y="7876"/>
                  </a:lnTo>
                  <a:lnTo>
                    <a:pt x="32" y="27966"/>
                  </a:lnTo>
                  <a:cubicBezTo>
                    <a:pt x="0" y="28062"/>
                    <a:pt x="0" y="28159"/>
                    <a:pt x="65" y="28223"/>
                  </a:cubicBezTo>
                  <a:lnTo>
                    <a:pt x="8358" y="38252"/>
                  </a:lnTo>
                  <a:cubicBezTo>
                    <a:pt x="8406" y="38324"/>
                    <a:pt x="8472" y="38361"/>
                    <a:pt x="8543" y="38361"/>
                  </a:cubicBezTo>
                  <a:cubicBezTo>
                    <a:pt x="8567" y="38361"/>
                    <a:pt x="8591" y="38357"/>
                    <a:pt x="8615" y="38349"/>
                  </a:cubicBezTo>
                  <a:cubicBezTo>
                    <a:pt x="8679" y="38349"/>
                    <a:pt x="8776" y="38316"/>
                    <a:pt x="8808" y="38220"/>
                  </a:cubicBezTo>
                  <a:cubicBezTo>
                    <a:pt x="8808" y="38220"/>
                    <a:pt x="15815" y="25394"/>
                    <a:pt x="18290" y="16619"/>
                  </a:cubicBezTo>
                  <a:cubicBezTo>
                    <a:pt x="19769" y="11444"/>
                    <a:pt x="20476" y="7651"/>
                    <a:pt x="20476" y="5143"/>
                  </a:cubicBezTo>
                  <a:cubicBezTo>
                    <a:pt x="20476" y="4275"/>
                    <a:pt x="20380" y="3568"/>
                    <a:pt x="20219" y="2990"/>
                  </a:cubicBezTo>
                  <a:cubicBezTo>
                    <a:pt x="20026" y="2443"/>
                    <a:pt x="19737" y="1993"/>
                    <a:pt x="19351" y="1768"/>
                  </a:cubicBezTo>
                  <a:cubicBezTo>
                    <a:pt x="17712" y="707"/>
                    <a:pt x="15976" y="0"/>
                    <a:pt x="15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3"/>
            <p:cNvSpPr/>
            <p:nvPr/>
          </p:nvSpPr>
          <p:spPr>
            <a:xfrm>
              <a:off x="4716850" y="4919150"/>
              <a:ext cx="404250" cy="407825"/>
            </a:xfrm>
            <a:custGeom>
              <a:avLst/>
              <a:gdLst/>
              <a:ahLst/>
              <a:cxnLst/>
              <a:rect l="l" t="t" r="r" b="b"/>
              <a:pathLst>
                <a:path w="16170" h="16313" extrusionOk="0">
                  <a:moveTo>
                    <a:pt x="5562" y="161"/>
                  </a:moveTo>
                  <a:cubicBezTo>
                    <a:pt x="5562" y="161"/>
                    <a:pt x="290" y="2765"/>
                    <a:pt x="161" y="4372"/>
                  </a:cubicBezTo>
                  <a:cubicBezTo>
                    <a:pt x="1" y="5980"/>
                    <a:pt x="4661" y="10930"/>
                    <a:pt x="5851" y="13116"/>
                  </a:cubicBezTo>
                  <a:cubicBezTo>
                    <a:pt x="6773" y="14857"/>
                    <a:pt x="7980" y="16313"/>
                    <a:pt x="9685" y="16313"/>
                  </a:cubicBezTo>
                  <a:cubicBezTo>
                    <a:pt x="10120" y="16313"/>
                    <a:pt x="10587" y="16218"/>
                    <a:pt x="11090" y="16009"/>
                  </a:cubicBezTo>
                  <a:cubicBezTo>
                    <a:pt x="13566" y="15012"/>
                    <a:pt x="16169" y="12248"/>
                    <a:pt x="16169" y="9773"/>
                  </a:cubicBezTo>
                  <a:cubicBezTo>
                    <a:pt x="16169" y="7298"/>
                    <a:pt x="12537" y="3504"/>
                    <a:pt x="9933" y="1737"/>
                  </a:cubicBezTo>
                  <a:cubicBezTo>
                    <a:pt x="7297" y="1"/>
                    <a:pt x="6429" y="290"/>
                    <a:pt x="5562" y="16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3"/>
            <p:cNvSpPr/>
            <p:nvPr/>
          </p:nvSpPr>
          <p:spPr>
            <a:xfrm>
              <a:off x="4714450" y="4915950"/>
              <a:ext cx="413875" cy="417900"/>
            </a:xfrm>
            <a:custGeom>
              <a:avLst/>
              <a:gdLst/>
              <a:ahLst/>
              <a:cxnLst/>
              <a:rect l="l" t="t" r="r" b="b"/>
              <a:pathLst>
                <a:path w="16555" h="16716" extrusionOk="0">
                  <a:moveTo>
                    <a:pt x="5673" y="556"/>
                  </a:moveTo>
                  <a:cubicBezTo>
                    <a:pt x="6123" y="608"/>
                    <a:pt x="6527" y="588"/>
                    <a:pt x="7104" y="739"/>
                  </a:cubicBezTo>
                  <a:cubicBezTo>
                    <a:pt x="7715" y="900"/>
                    <a:pt x="8583" y="1254"/>
                    <a:pt x="9868" y="2090"/>
                  </a:cubicBezTo>
                  <a:cubicBezTo>
                    <a:pt x="11154" y="2957"/>
                    <a:pt x="12697" y="4340"/>
                    <a:pt x="13919" y="5786"/>
                  </a:cubicBezTo>
                  <a:cubicBezTo>
                    <a:pt x="14529" y="6493"/>
                    <a:pt x="15044" y="7265"/>
                    <a:pt x="15429" y="7972"/>
                  </a:cubicBezTo>
                  <a:cubicBezTo>
                    <a:pt x="15783" y="8679"/>
                    <a:pt x="16008" y="9322"/>
                    <a:pt x="16008" y="9901"/>
                  </a:cubicBezTo>
                  <a:cubicBezTo>
                    <a:pt x="16008" y="11026"/>
                    <a:pt x="15397" y="12311"/>
                    <a:pt x="14465" y="13404"/>
                  </a:cubicBezTo>
                  <a:cubicBezTo>
                    <a:pt x="13501" y="14497"/>
                    <a:pt x="12279" y="15430"/>
                    <a:pt x="11090" y="15912"/>
                  </a:cubicBezTo>
                  <a:cubicBezTo>
                    <a:pt x="10608" y="16105"/>
                    <a:pt x="10190" y="16169"/>
                    <a:pt x="9772" y="16169"/>
                  </a:cubicBezTo>
                  <a:cubicBezTo>
                    <a:pt x="9001" y="16169"/>
                    <a:pt x="8358" y="15847"/>
                    <a:pt x="7747" y="15301"/>
                  </a:cubicBezTo>
                  <a:cubicBezTo>
                    <a:pt x="7136" y="14754"/>
                    <a:pt x="6622" y="13983"/>
                    <a:pt x="6172" y="13115"/>
                  </a:cubicBezTo>
                  <a:cubicBezTo>
                    <a:pt x="5561" y="11990"/>
                    <a:pt x="4147" y="10254"/>
                    <a:pt x="2861" y="8583"/>
                  </a:cubicBezTo>
                  <a:cubicBezTo>
                    <a:pt x="2250" y="7715"/>
                    <a:pt x="1639" y="6911"/>
                    <a:pt x="1222" y="6204"/>
                  </a:cubicBezTo>
                  <a:cubicBezTo>
                    <a:pt x="997" y="5850"/>
                    <a:pt x="804" y="5529"/>
                    <a:pt x="707" y="5240"/>
                  </a:cubicBezTo>
                  <a:cubicBezTo>
                    <a:pt x="579" y="4950"/>
                    <a:pt x="514" y="4725"/>
                    <a:pt x="514" y="4565"/>
                  </a:cubicBezTo>
                  <a:lnTo>
                    <a:pt x="514" y="4533"/>
                  </a:lnTo>
                  <a:cubicBezTo>
                    <a:pt x="547" y="4404"/>
                    <a:pt x="611" y="4211"/>
                    <a:pt x="739" y="4018"/>
                  </a:cubicBezTo>
                  <a:cubicBezTo>
                    <a:pt x="997" y="3665"/>
                    <a:pt x="1447" y="3247"/>
                    <a:pt x="1961" y="2861"/>
                  </a:cubicBezTo>
                  <a:cubicBezTo>
                    <a:pt x="2732" y="2250"/>
                    <a:pt x="3697" y="1672"/>
                    <a:pt x="4436" y="1222"/>
                  </a:cubicBezTo>
                  <a:cubicBezTo>
                    <a:pt x="4822" y="997"/>
                    <a:pt x="5143" y="836"/>
                    <a:pt x="5400" y="707"/>
                  </a:cubicBezTo>
                  <a:cubicBezTo>
                    <a:pt x="5520" y="639"/>
                    <a:pt x="5613" y="588"/>
                    <a:pt x="5673" y="556"/>
                  </a:cubicBezTo>
                  <a:close/>
                  <a:moveTo>
                    <a:pt x="5690" y="0"/>
                  </a:moveTo>
                  <a:cubicBezTo>
                    <a:pt x="5625" y="0"/>
                    <a:pt x="5561" y="0"/>
                    <a:pt x="5529" y="32"/>
                  </a:cubicBezTo>
                  <a:cubicBezTo>
                    <a:pt x="5529" y="32"/>
                    <a:pt x="4211" y="707"/>
                    <a:pt x="2861" y="1575"/>
                  </a:cubicBezTo>
                  <a:cubicBezTo>
                    <a:pt x="2186" y="1993"/>
                    <a:pt x="1511" y="2475"/>
                    <a:pt x="964" y="2957"/>
                  </a:cubicBezTo>
                  <a:cubicBezTo>
                    <a:pt x="707" y="3215"/>
                    <a:pt x="482" y="3472"/>
                    <a:pt x="322" y="3697"/>
                  </a:cubicBezTo>
                  <a:cubicBezTo>
                    <a:pt x="129" y="3954"/>
                    <a:pt x="0" y="4211"/>
                    <a:pt x="0" y="4468"/>
                  </a:cubicBezTo>
                  <a:lnTo>
                    <a:pt x="0" y="4565"/>
                  </a:lnTo>
                  <a:cubicBezTo>
                    <a:pt x="0" y="4854"/>
                    <a:pt x="64" y="5143"/>
                    <a:pt x="193" y="5433"/>
                  </a:cubicBezTo>
                  <a:cubicBezTo>
                    <a:pt x="675" y="6558"/>
                    <a:pt x="1800" y="8036"/>
                    <a:pt x="2925" y="9515"/>
                  </a:cubicBezTo>
                  <a:cubicBezTo>
                    <a:pt x="4082" y="10994"/>
                    <a:pt x="5208" y="12472"/>
                    <a:pt x="5690" y="13372"/>
                  </a:cubicBezTo>
                  <a:cubicBezTo>
                    <a:pt x="6172" y="14240"/>
                    <a:pt x="6718" y="15076"/>
                    <a:pt x="7393" y="15687"/>
                  </a:cubicBezTo>
                  <a:cubicBezTo>
                    <a:pt x="8036" y="16297"/>
                    <a:pt x="8840" y="16715"/>
                    <a:pt x="9772" y="16715"/>
                  </a:cubicBezTo>
                  <a:cubicBezTo>
                    <a:pt x="10254" y="16715"/>
                    <a:pt x="10769" y="16619"/>
                    <a:pt x="11283" y="16394"/>
                  </a:cubicBezTo>
                  <a:cubicBezTo>
                    <a:pt x="12569" y="15880"/>
                    <a:pt x="13854" y="14915"/>
                    <a:pt x="14851" y="13726"/>
                  </a:cubicBezTo>
                  <a:cubicBezTo>
                    <a:pt x="15847" y="12569"/>
                    <a:pt x="16555" y="11219"/>
                    <a:pt x="16555" y="9901"/>
                  </a:cubicBezTo>
                  <a:cubicBezTo>
                    <a:pt x="16555" y="9193"/>
                    <a:pt x="16297" y="8454"/>
                    <a:pt x="15912" y="7715"/>
                  </a:cubicBezTo>
                  <a:cubicBezTo>
                    <a:pt x="14722" y="5465"/>
                    <a:pt x="12151" y="2990"/>
                    <a:pt x="10158" y="1640"/>
                  </a:cubicBezTo>
                  <a:cubicBezTo>
                    <a:pt x="8840" y="772"/>
                    <a:pt x="7940" y="386"/>
                    <a:pt x="7233" y="225"/>
                  </a:cubicBezTo>
                  <a:cubicBezTo>
                    <a:pt x="6558" y="32"/>
                    <a:pt x="6075" y="97"/>
                    <a:pt x="5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3"/>
            <p:cNvSpPr/>
            <p:nvPr/>
          </p:nvSpPr>
          <p:spPr>
            <a:xfrm>
              <a:off x="3529925" y="5101700"/>
              <a:ext cx="469550" cy="99550"/>
            </a:xfrm>
            <a:custGeom>
              <a:avLst/>
              <a:gdLst/>
              <a:ahLst/>
              <a:cxnLst/>
              <a:rect l="l" t="t" r="r" b="b"/>
              <a:pathLst>
                <a:path w="18782" h="3982" extrusionOk="0">
                  <a:moveTo>
                    <a:pt x="10734" y="0"/>
                  </a:moveTo>
                  <a:cubicBezTo>
                    <a:pt x="8013" y="0"/>
                    <a:pt x="5561" y="413"/>
                    <a:pt x="5561" y="413"/>
                  </a:cubicBezTo>
                  <a:cubicBezTo>
                    <a:pt x="5561" y="413"/>
                    <a:pt x="2636" y="2021"/>
                    <a:pt x="1318" y="2181"/>
                  </a:cubicBezTo>
                  <a:cubicBezTo>
                    <a:pt x="0" y="2310"/>
                    <a:pt x="161" y="3467"/>
                    <a:pt x="1318" y="3917"/>
                  </a:cubicBezTo>
                  <a:cubicBezTo>
                    <a:pt x="1432" y="3962"/>
                    <a:pt x="1575" y="3982"/>
                    <a:pt x="1740" y="3982"/>
                  </a:cubicBezTo>
                  <a:cubicBezTo>
                    <a:pt x="3249" y="3982"/>
                    <a:pt x="6646" y="2310"/>
                    <a:pt x="7458" y="2310"/>
                  </a:cubicBezTo>
                  <a:cubicBezTo>
                    <a:pt x="8326" y="2310"/>
                    <a:pt x="15172" y="2889"/>
                    <a:pt x="16619" y="3049"/>
                  </a:cubicBezTo>
                  <a:cubicBezTo>
                    <a:pt x="16679" y="3055"/>
                    <a:pt x="16739" y="3057"/>
                    <a:pt x="16797" y="3057"/>
                  </a:cubicBezTo>
                  <a:cubicBezTo>
                    <a:pt x="18130" y="3057"/>
                    <a:pt x="18781" y="1683"/>
                    <a:pt x="15301" y="574"/>
                  </a:cubicBezTo>
                  <a:cubicBezTo>
                    <a:pt x="13970" y="138"/>
                    <a:pt x="12307" y="0"/>
                    <a:pt x="10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3"/>
            <p:cNvSpPr/>
            <p:nvPr/>
          </p:nvSpPr>
          <p:spPr>
            <a:xfrm>
              <a:off x="3533125" y="5095150"/>
              <a:ext cx="450050" cy="112525"/>
            </a:xfrm>
            <a:custGeom>
              <a:avLst/>
              <a:gdLst/>
              <a:ahLst/>
              <a:cxnLst/>
              <a:rect l="l" t="t" r="r" b="b"/>
              <a:pathLst>
                <a:path w="18002" h="4501" extrusionOk="0">
                  <a:moveTo>
                    <a:pt x="10641" y="547"/>
                  </a:moveTo>
                  <a:cubicBezTo>
                    <a:pt x="12183" y="547"/>
                    <a:pt x="13823" y="675"/>
                    <a:pt x="15109" y="1093"/>
                  </a:cubicBezTo>
                  <a:cubicBezTo>
                    <a:pt x="16041" y="1383"/>
                    <a:pt x="16652" y="1704"/>
                    <a:pt x="17005" y="1993"/>
                  </a:cubicBezTo>
                  <a:cubicBezTo>
                    <a:pt x="17198" y="2122"/>
                    <a:pt x="17327" y="2250"/>
                    <a:pt x="17391" y="2347"/>
                  </a:cubicBezTo>
                  <a:cubicBezTo>
                    <a:pt x="17455" y="2475"/>
                    <a:pt x="17487" y="2572"/>
                    <a:pt x="17487" y="2604"/>
                  </a:cubicBezTo>
                  <a:cubicBezTo>
                    <a:pt x="17487" y="2733"/>
                    <a:pt x="17423" y="2797"/>
                    <a:pt x="17294" y="2893"/>
                  </a:cubicBezTo>
                  <a:cubicBezTo>
                    <a:pt x="17166" y="2990"/>
                    <a:pt x="16941" y="3054"/>
                    <a:pt x="16684" y="3054"/>
                  </a:cubicBezTo>
                  <a:cubicBezTo>
                    <a:pt x="16619" y="3054"/>
                    <a:pt x="16587" y="3054"/>
                    <a:pt x="16523" y="3022"/>
                  </a:cubicBezTo>
                  <a:cubicBezTo>
                    <a:pt x="15784" y="2958"/>
                    <a:pt x="13694" y="2797"/>
                    <a:pt x="11701" y="2604"/>
                  </a:cubicBezTo>
                  <a:cubicBezTo>
                    <a:pt x="10705" y="2540"/>
                    <a:pt x="9708" y="2443"/>
                    <a:pt x="8937" y="2411"/>
                  </a:cubicBezTo>
                  <a:cubicBezTo>
                    <a:pt x="8133" y="2347"/>
                    <a:pt x="7555" y="2315"/>
                    <a:pt x="7330" y="2315"/>
                  </a:cubicBezTo>
                  <a:cubicBezTo>
                    <a:pt x="7169" y="2315"/>
                    <a:pt x="7008" y="2347"/>
                    <a:pt x="6848" y="2379"/>
                  </a:cubicBezTo>
                  <a:cubicBezTo>
                    <a:pt x="6205" y="2572"/>
                    <a:pt x="5208" y="2958"/>
                    <a:pt x="4212" y="3311"/>
                  </a:cubicBezTo>
                  <a:cubicBezTo>
                    <a:pt x="3261" y="3648"/>
                    <a:pt x="2282" y="3956"/>
                    <a:pt x="1691" y="3956"/>
                  </a:cubicBezTo>
                  <a:cubicBezTo>
                    <a:pt x="1663" y="3956"/>
                    <a:pt x="1635" y="3956"/>
                    <a:pt x="1608" y="3954"/>
                  </a:cubicBezTo>
                  <a:cubicBezTo>
                    <a:pt x="1570" y="3964"/>
                    <a:pt x="1533" y="3967"/>
                    <a:pt x="1497" y="3967"/>
                  </a:cubicBezTo>
                  <a:cubicBezTo>
                    <a:pt x="1410" y="3967"/>
                    <a:pt x="1332" y="3945"/>
                    <a:pt x="1287" y="3922"/>
                  </a:cubicBezTo>
                  <a:cubicBezTo>
                    <a:pt x="1029" y="3826"/>
                    <a:pt x="836" y="3697"/>
                    <a:pt x="708" y="3536"/>
                  </a:cubicBezTo>
                  <a:cubicBezTo>
                    <a:pt x="579" y="3408"/>
                    <a:pt x="547" y="3279"/>
                    <a:pt x="547" y="3151"/>
                  </a:cubicBezTo>
                  <a:cubicBezTo>
                    <a:pt x="547" y="3054"/>
                    <a:pt x="579" y="2990"/>
                    <a:pt x="676" y="2893"/>
                  </a:cubicBezTo>
                  <a:cubicBezTo>
                    <a:pt x="772" y="2797"/>
                    <a:pt x="933" y="2733"/>
                    <a:pt x="1222" y="2701"/>
                  </a:cubicBezTo>
                  <a:cubicBezTo>
                    <a:pt x="1608" y="2668"/>
                    <a:pt x="2026" y="2508"/>
                    <a:pt x="2508" y="2347"/>
                  </a:cubicBezTo>
                  <a:cubicBezTo>
                    <a:pt x="3763" y="1880"/>
                    <a:pt x="5230" y="1095"/>
                    <a:pt x="5513" y="930"/>
                  </a:cubicBezTo>
                  <a:lnTo>
                    <a:pt x="5513" y="930"/>
                  </a:lnTo>
                  <a:cubicBezTo>
                    <a:pt x="5579" y="926"/>
                    <a:pt x="5709" y="912"/>
                    <a:pt x="5883" y="868"/>
                  </a:cubicBezTo>
                  <a:cubicBezTo>
                    <a:pt x="6719" y="772"/>
                    <a:pt x="8615" y="547"/>
                    <a:pt x="10641" y="547"/>
                  </a:cubicBezTo>
                  <a:close/>
                  <a:moveTo>
                    <a:pt x="10641" y="0"/>
                  </a:moveTo>
                  <a:cubicBezTo>
                    <a:pt x="7876" y="0"/>
                    <a:pt x="5369" y="418"/>
                    <a:pt x="5369" y="418"/>
                  </a:cubicBezTo>
                  <a:lnTo>
                    <a:pt x="5305" y="450"/>
                  </a:lnTo>
                  <a:cubicBezTo>
                    <a:pt x="5305" y="450"/>
                    <a:pt x="5112" y="547"/>
                    <a:pt x="4822" y="708"/>
                  </a:cubicBezTo>
                  <a:cubicBezTo>
                    <a:pt x="4372" y="933"/>
                    <a:pt x="3697" y="1254"/>
                    <a:pt x="2990" y="1575"/>
                  </a:cubicBezTo>
                  <a:cubicBezTo>
                    <a:pt x="2315" y="1865"/>
                    <a:pt x="1608" y="2122"/>
                    <a:pt x="1158" y="2154"/>
                  </a:cubicBezTo>
                  <a:cubicBezTo>
                    <a:pt x="804" y="2218"/>
                    <a:pt x="515" y="2315"/>
                    <a:pt x="322" y="2475"/>
                  </a:cubicBezTo>
                  <a:cubicBezTo>
                    <a:pt x="97" y="2668"/>
                    <a:pt x="1" y="2926"/>
                    <a:pt x="1" y="3151"/>
                  </a:cubicBezTo>
                  <a:cubicBezTo>
                    <a:pt x="1" y="3440"/>
                    <a:pt x="129" y="3697"/>
                    <a:pt x="322" y="3890"/>
                  </a:cubicBezTo>
                  <a:cubicBezTo>
                    <a:pt x="483" y="4115"/>
                    <a:pt x="772" y="4308"/>
                    <a:pt x="1094" y="4436"/>
                  </a:cubicBezTo>
                  <a:cubicBezTo>
                    <a:pt x="1254" y="4501"/>
                    <a:pt x="1415" y="4501"/>
                    <a:pt x="1608" y="4501"/>
                  </a:cubicBezTo>
                  <a:cubicBezTo>
                    <a:pt x="2026" y="4501"/>
                    <a:pt x="2540" y="4404"/>
                    <a:pt x="3087" y="4243"/>
                  </a:cubicBezTo>
                  <a:cubicBezTo>
                    <a:pt x="3922" y="3986"/>
                    <a:pt x="4855" y="3633"/>
                    <a:pt x="5658" y="3343"/>
                  </a:cubicBezTo>
                  <a:cubicBezTo>
                    <a:pt x="6044" y="3215"/>
                    <a:pt x="6397" y="3086"/>
                    <a:pt x="6719" y="2990"/>
                  </a:cubicBezTo>
                  <a:cubicBezTo>
                    <a:pt x="7008" y="2893"/>
                    <a:pt x="7233" y="2829"/>
                    <a:pt x="7330" y="2829"/>
                  </a:cubicBezTo>
                  <a:cubicBezTo>
                    <a:pt x="7523" y="2829"/>
                    <a:pt x="8101" y="2893"/>
                    <a:pt x="8905" y="2926"/>
                  </a:cubicBezTo>
                  <a:cubicBezTo>
                    <a:pt x="11251" y="3118"/>
                    <a:pt x="15366" y="3472"/>
                    <a:pt x="16459" y="3568"/>
                  </a:cubicBezTo>
                  <a:lnTo>
                    <a:pt x="16684" y="3568"/>
                  </a:lnTo>
                  <a:cubicBezTo>
                    <a:pt x="17037" y="3568"/>
                    <a:pt x="17327" y="3504"/>
                    <a:pt x="17584" y="3343"/>
                  </a:cubicBezTo>
                  <a:cubicBezTo>
                    <a:pt x="17841" y="3183"/>
                    <a:pt x="18002" y="2926"/>
                    <a:pt x="18002" y="2604"/>
                  </a:cubicBezTo>
                  <a:cubicBezTo>
                    <a:pt x="18002" y="2443"/>
                    <a:pt x="17937" y="2250"/>
                    <a:pt x="17841" y="2058"/>
                  </a:cubicBezTo>
                  <a:cubicBezTo>
                    <a:pt x="17487" y="1543"/>
                    <a:pt x="16716" y="1029"/>
                    <a:pt x="15269" y="579"/>
                  </a:cubicBezTo>
                  <a:cubicBezTo>
                    <a:pt x="13887" y="129"/>
                    <a:pt x="12216" y="0"/>
                    <a:pt x="10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3"/>
            <p:cNvSpPr/>
            <p:nvPr/>
          </p:nvSpPr>
          <p:spPr>
            <a:xfrm>
              <a:off x="3583025" y="5056825"/>
              <a:ext cx="166300" cy="176575"/>
            </a:xfrm>
            <a:custGeom>
              <a:avLst/>
              <a:gdLst/>
              <a:ahLst/>
              <a:cxnLst/>
              <a:rect l="l" t="t" r="r" b="b"/>
              <a:pathLst>
                <a:path w="6652" h="7063" extrusionOk="0">
                  <a:moveTo>
                    <a:pt x="5113" y="0"/>
                  </a:moveTo>
                  <a:cubicBezTo>
                    <a:pt x="4439" y="0"/>
                    <a:pt x="3763" y="140"/>
                    <a:pt x="3598" y="665"/>
                  </a:cubicBezTo>
                  <a:cubicBezTo>
                    <a:pt x="3276" y="1791"/>
                    <a:pt x="94" y="6259"/>
                    <a:pt x="30" y="6676"/>
                  </a:cubicBezTo>
                  <a:cubicBezTo>
                    <a:pt x="0" y="6883"/>
                    <a:pt x="221" y="7063"/>
                    <a:pt x="591" y="7063"/>
                  </a:cubicBezTo>
                  <a:cubicBezTo>
                    <a:pt x="1026" y="7063"/>
                    <a:pt x="1666" y="6813"/>
                    <a:pt x="2344" y="6066"/>
                  </a:cubicBezTo>
                  <a:cubicBezTo>
                    <a:pt x="3630" y="4651"/>
                    <a:pt x="6652" y="183"/>
                    <a:pt x="6652" y="183"/>
                  </a:cubicBezTo>
                  <a:cubicBezTo>
                    <a:pt x="6652" y="183"/>
                    <a:pt x="5884" y="0"/>
                    <a:pt x="5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3"/>
            <p:cNvSpPr/>
            <p:nvPr/>
          </p:nvSpPr>
          <p:spPr>
            <a:xfrm>
              <a:off x="3576525" y="5050150"/>
              <a:ext cx="180025" cy="189675"/>
            </a:xfrm>
            <a:custGeom>
              <a:avLst/>
              <a:gdLst/>
              <a:ahLst/>
              <a:cxnLst/>
              <a:rect l="l" t="t" r="r" b="b"/>
              <a:pathLst>
                <a:path w="7201" h="7587" extrusionOk="0">
                  <a:moveTo>
                    <a:pt x="5401" y="515"/>
                  </a:moveTo>
                  <a:cubicBezTo>
                    <a:pt x="5754" y="515"/>
                    <a:pt x="6140" y="579"/>
                    <a:pt x="6397" y="611"/>
                  </a:cubicBezTo>
                  <a:cubicBezTo>
                    <a:pt x="6418" y="616"/>
                    <a:pt x="6439" y="621"/>
                    <a:pt x="6460" y="625"/>
                  </a:cubicBezTo>
                  <a:lnTo>
                    <a:pt x="6460" y="625"/>
                  </a:lnTo>
                  <a:cubicBezTo>
                    <a:pt x="6388" y="730"/>
                    <a:pt x="6302" y="856"/>
                    <a:pt x="6204" y="997"/>
                  </a:cubicBezTo>
                  <a:cubicBezTo>
                    <a:pt x="5754" y="1672"/>
                    <a:pt x="5047" y="2700"/>
                    <a:pt x="4308" y="3697"/>
                  </a:cubicBezTo>
                  <a:cubicBezTo>
                    <a:pt x="3601" y="4693"/>
                    <a:pt x="2894" y="5658"/>
                    <a:pt x="2411" y="6140"/>
                  </a:cubicBezTo>
                  <a:cubicBezTo>
                    <a:pt x="1768" y="6879"/>
                    <a:pt x="1190" y="7072"/>
                    <a:pt x="836" y="7072"/>
                  </a:cubicBezTo>
                  <a:cubicBezTo>
                    <a:pt x="708" y="7072"/>
                    <a:pt x="611" y="7040"/>
                    <a:pt x="579" y="7008"/>
                  </a:cubicBezTo>
                  <a:lnTo>
                    <a:pt x="556" y="6985"/>
                  </a:lnTo>
                  <a:lnTo>
                    <a:pt x="556" y="6985"/>
                  </a:lnTo>
                  <a:cubicBezTo>
                    <a:pt x="578" y="6935"/>
                    <a:pt x="633" y="6811"/>
                    <a:pt x="708" y="6686"/>
                  </a:cubicBezTo>
                  <a:cubicBezTo>
                    <a:pt x="1061" y="6108"/>
                    <a:pt x="1833" y="4918"/>
                    <a:pt x="2540" y="3793"/>
                  </a:cubicBezTo>
                  <a:cubicBezTo>
                    <a:pt x="2926" y="3215"/>
                    <a:pt x="3279" y="2668"/>
                    <a:pt x="3536" y="2186"/>
                  </a:cubicBezTo>
                  <a:cubicBezTo>
                    <a:pt x="3826" y="1704"/>
                    <a:pt x="4019" y="1286"/>
                    <a:pt x="4115" y="997"/>
                  </a:cubicBezTo>
                  <a:cubicBezTo>
                    <a:pt x="4147" y="932"/>
                    <a:pt x="4179" y="868"/>
                    <a:pt x="4276" y="804"/>
                  </a:cubicBezTo>
                  <a:cubicBezTo>
                    <a:pt x="4372" y="707"/>
                    <a:pt x="4533" y="643"/>
                    <a:pt x="4726" y="579"/>
                  </a:cubicBezTo>
                  <a:cubicBezTo>
                    <a:pt x="4919" y="547"/>
                    <a:pt x="5176" y="515"/>
                    <a:pt x="5401" y="515"/>
                  </a:cubicBezTo>
                  <a:close/>
                  <a:moveTo>
                    <a:pt x="5401" y="0"/>
                  </a:moveTo>
                  <a:cubicBezTo>
                    <a:pt x="5047" y="0"/>
                    <a:pt x="4661" y="32"/>
                    <a:pt x="4340" y="161"/>
                  </a:cubicBezTo>
                  <a:cubicBezTo>
                    <a:pt x="4179" y="193"/>
                    <a:pt x="4019" y="290"/>
                    <a:pt x="3890" y="418"/>
                  </a:cubicBezTo>
                  <a:cubicBezTo>
                    <a:pt x="3761" y="515"/>
                    <a:pt x="3665" y="675"/>
                    <a:pt x="3601" y="868"/>
                  </a:cubicBezTo>
                  <a:cubicBezTo>
                    <a:pt x="3536" y="1093"/>
                    <a:pt x="3279" y="1575"/>
                    <a:pt x="2958" y="2154"/>
                  </a:cubicBezTo>
                  <a:cubicBezTo>
                    <a:pt x="2444" y="3022"/>
                    <a:pt x="1736" y="4115"/>
                    <a:pt x="1126" y="5015"/>
                  </a:cubicBezTo>
                  <a:cubicBezTo>
                    <a:pt x="836" y="5465"/>
                    <a:pt x="579" y="5883"/>
                    <a:pt x="386" y="6204"/>
                  </a:cubicBezTo>
                  <a:cubicBezTo>
                    <a:pt x="290" y="6365"/>
                    <a:pt x="226" y="6493"/>
                    <a:pt x="161" y="6590"/>
                  </a:cubicBezTo>
                  <a:cubicBezTo>
                    <a:pt x="129" y="6654"/>
                    <a:pt x="97" y="6718"/>
                    <a:pt x="65" y="6751"/>
                  </a:cubicBezTo>
                  <a:cubicBezTo>
                    <a:pt x="65" y="6815"/>
                    <a:pt x="33" y="6847"/>
                    <a:pt x="33" y="6911"/>
                  </a:cubicBezTo>
                  <a:lnTo>
                    <a:pt x="33" y="7008"/>
                  </a:lnTo>
                  <a:cubicBezTo>
                    <a:pt x="1" y="7201"/>
                    <a:pt x="129" y="7361"/>
                    <a:pt x="290" y="7458"/>
                  </a:cubicBezTo>
                  <a:cubicBezTo>
                    <a:pt x="451" y="7554"/>
                    <a:pt x="643" y="7586"/>
                    <a:pt x="836" y="7586"/>
                  </a:cubicBezTo>
                  <a:cubicBezTo>
                    <a:pt x="1383" y="7586"/>
                    <a:pt x="2090" y="7297"/>
                    <a:pt x="2829" y="6526"/>
                  </a:cubicBezTo>
                  <a:cubicBezTo>
                    <a:pt x="3472" y="5786"/>
                    <a:pt x="4533" y="4308"/>
                    <a:pt x="5465" y="3022"/>
                  </a:cubicBezTo>
                  <a:cubicBezTo>
                    <a:pt x="6397" y="1704"/>
                    <a:pt x="7137" y="579"/>
                    <a:pt x="7137" y="579"/>
                  </a:cubicBezTo>
                  <a:cubicBezTo>
                    <a:pt x="7201" y="515"/>
                    <a:pt x="7201" y="418"/>
                    <a:pt x="7169" y="322"/>
                  </a:cubicBezTo>
                  <a:cubicBezTo>
                    <a:pt x="7137" y="257"/>
                    <a:pt x="7072" y="193"/>
                    <a:pt x="6976" y="161"/>
                  </a:cubicBezTo>
                  <a:cubicBezTo>
                    <a:pt x="6976" y="161"/>
                    <a:pt x="6204" y="0"/>
                    <a:pt x="5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3"/>
            <p:cNvSpPr/>
            <p:nvPr/>
          </p:nvSpPr>
          <p:spPr>
            <a:xfrm>
              <a:off x="3610275" y="5040500"/>
              <a:ext cx="192900" cy="215600"/>
            </a:xfrm>
            <a:custGeom>
              <a:avLst/>
              <a:gdLst/>
              <a:ahLst/>
              <a:cxnLst/>
              <a:rect l="l" t="t" r="r" b="b"/>
              <a:pathLst>
                <a:path w="7716" h="8624" extrusionOk="0">
                  <a:moveTo>
                    <a:pt x="5677" y="1"/>
                  </a:moveTo>
                  <a:cubicBezTo>
                    <a:pt x="5244" y="1"/>
                    <a:pt x="4854" y="65"/>
                    <a:pt x="4662" y="258"/>
                  </a:cubicBezTo>
                  <a:cubicBezTo>
                    <a:pt x="4083" y="836"/>
                    <a:pt x="1" y="7683"/>
                    <a:pt x="1" y="8262"/>
                  </a:cubicBezTo>
                  <a:cubicBezTo>
                    <a:pt x="1" y="8551"/>
                    <a:pt x="402" y="8623"/>
                    <a:pt x="804" y="8623"/>
                  </a:cubicBezTo>
                  <a:cubicBezTo>
                    <a:pt x="1206" y="8623"/>
                    <a:pt x="1608" y="8551"/>
                    <a:pt x="1608" y="8551"/>
                  </a:cubicBezTo>
                  <a:lnTo>
                    <a:pt x="6269" y="2154"/>
                  </a:lnTo>
                  <a:lnTo>
                    <a:pt x="7715" y="836"/>
                  </a:lnTo>
                  <a:lnTo>
                    <a:pt x="7587" y="258"/>
                  </a:lnTo>
                  <a:cubicBezTo>
                    <a:pt x="7587" y="258"/>
                    <a:pt x="6544" y="1"/>
                    <a:pt x="56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3"/>
            <p:cNvSpPr/>
            <p:nvPr/>
          </p:nvSpPr>
          <p:spPr>
            <a:xfrm>
              <a:off x="3603850" y="5033275"/>
              <a:ext cx="206550" cy="229050"/>
            </a:xfrm>
            <a:custGeom>
              <a:avLst/>
              <a:gdLst/>
              <a:ahLst/>
              <a:cxnLst/>
              <a:rect l="l" t="t" r="r" b="b"/>
              <a:pathLst>
                <a:path w="8262" h="9162" extrusionOk="0">
                  <a:moveTo>
                    <a:pt x="5947" y="547"/>
                  </a:moveTo>
                  <a:cubicBezTo>
                    <a:pt x="6333" y="547"/>
                    <a:pt x="6815" y="611"/>
                    <a:pt x="7169" y="675"/>
                  </a:cubicBezTo>
                  <a:cubicBezTo>
                    <a:pt x="7329" y="707"/>
                    <a:pt x="7490" y="740"/>
                    <a:pt x="7587" y="772"/>
                  </a:cubicBezTo>
                  <a:cubicBezTo>
                    <a:pt x="7600" y="772"/>
                    <a:pt x="7612" y="772"/>
                    <a:pt x="7624" y="773"/>
                  </a:cubicBezTo>
                  <a:lnTo>
                    <a:pt x="7624" y="773"/>
                  </a:lnTo>
                  <a:lnTo>
                    <a:pt x="7683" y="1029"/>
                  </a:lnTo>
                  <a:lnTo>
                    <a:pt x="6333" y="2218"/>
                  </a:lnTo>
                  <a:lnTo>
                    <a:pt x="6301" y="2283"/>
                  </a:lnTo>
                  <a:lnTo>
                    <a:pt x="1700" y="8597"/>
                  </a:lnTo>
                  <a:lnTo>
                    <a:pt x="1700" y="8597"/>
                  </a:lnTo>
                  <a:cubicBezTo>
                    <a:pt x="1552" y="8624"/>
                    <a:pt x="1307" y="8647"/>
                    <a:pt x="1061" y="8647"/>
                  </a:cubicBezTo>
                  <a:cubicBezTo>
                    <a:pt x="868" y="8647"/>
                    <a:pt x="708" y="8615"/>
                    <a:pt x="611" y="8583"/>
                  </a:cubicBezTo>
                  <a:cubicBezTo>
                    <a:pt x="547" y="8583"/>
                    <a:pt x="515" y="8551"/>
                    <a:pt x="515" y="8551"/>
                  </a:cubicBezTo>
                  <a:cubicBezTo>
                    <a:pt x="515" y="8551"/>
                    <a:pt x="547" y="8486"/>
                    <a:pt x="579" y="8390"/>
                  </a:cubicBezTo>
                  <a:cubicBezTo>
                    <a:pt x="708" y="8101"/>
                    <a:pt x="1029" y="7458"/>
                    <a:pt x="1447" y="6718"/>
                  </a:cubicBezTo>
                  <a:cubicBezTo>
                    <a:pt x="2058" y="5593"/>
                    <a:pt x="2893" y="4179"/>
                    <a:pt x="3601" y="3022"/>
                  </a:cubicBezTo>
                  <a:cubicBezTo>
                    <a:pt x="3954" y="2411"/>
                    <a:pt x="4308" y="1897"/>
                    <a:pt x="4565" y="1479"/>
                  </a:cubicBezTo>
                  <a:cubicBezTo>
                    <a:pt x="4694" y="1286"/>
                    <a:pt x="4822" y="1093"/>
                    <a:pt x="4919" y="965"/>
                  </a:cubicBezTo>
                  <a:cubicBezTo>
                    <a:pt x="5015" y="836"/>
                    <a:pt x="5079" y="740"/>
                    <a:pt x="5111" y="740"/>
                  </a:cubicBezTo>
                  <a:cubicBezTo>
                    <a:pt x="5144" y="675"/>
                    <a:pt x="5240" y="643"/>
                    <a:pt x="5401" y="579"/>
                  </a:cubicBezTo>
                  <a:cubicBezTo>
                    <a:pt x="5561" y="547"/>
                    <a:pt x="5722" y="547"/>
                    <a:pt x="5947" y="547"/>
                  </a:cubicBezTo>
                  <a:close/>
                  <a:moveTo>
                    <a:pt x="5947" y="0"/>
                  </a:moveTo>
                  <a:cubicBezTo>
                    <a:pt x="5722" y="0"/>
                    <a:pt x="5497" y="32"/>
                    <a:pt x="5272" y="65"/>
                  </a:cubicBezTo>
                  <a:cubicBezTo>
                    <a:pt x="5079" y="129"/>
                    <a:pt x="4886" y="193"/>
                    <a:pt x="4726" y="354"/>
                  </a:cubicBezTo>
                  <a:cubicBezTo>
                    <a:pt x="4629" y="450"/>
                    <a:pt x="4501" y="611"/>
                    <a:pt x="4340" y="868"/>
                  </a:cubicBezTo>
                  <a:cubicBezTo>
                    <a:pt x="3729" y="1736"/>
                    <a:pt x="2668" y="3504"/>
                    <a:pt x="1736" y="5111"/>
                  </a:cubicBezTo>
                  <a:cubicBezTo>
                    <a:pt x="1286" y="5915"/>
                    <a:pt x="836" y="6654"/>
                    <a:pt x="515" y="7265"/>
                  </a:cubicBezTo>
                  <a:cubicBezTo>
                    <a:pt x="386" y="7586"/>
                    <a:pt x="258" y="7844"/>
                    <a:pt x="161" y="8036"/>
                  </a:cubicBezTo>
                  <a:cubicBezTo>
                    <a:pt x="97" y="8133"/>
                    <a:pt x="65" y="8229"/>
                    <a:pt x="33" y="8294"/>
                  </a:cubicBezTo>
                  <a:cubicBezTo>
                    <a:pt x="33" y="8390"/>
                    <a:pt x="0" y="8454"/>
                    <a:pt x="0" y="8551"/>
                  </a:cubicBezTo>
                  <a:cubicBezTo>
                    <a:pt x="0" y="8679"/>
                    <a:pt x="33" y="8808"/>
                    <a:pt x="129" y="8904"/>
                  </a:cubicBezTo>
                  <a:cubicBezTo>
                    <a:pt x="258" y="9033"/>
                    <a:pt x="418" y="9097"/>
                    <a:pt x="579" y="9129"/>
                  </a:cubicBezTo>
                  <a:cubicBezTo>
                    <a:pt x="740" y="9161"/>
                    <a:pt x="900" y="9161"/>
                    <a:pt x="1061" y="9161"/>
                  </a:cubicBezTo>
                  <a:cubicBezTo>
                    <a:pt x="1479" y="9161"/>
                    <a:pt x="1897" y="9097"/>
                    <a:pt x="1897" y="9097"/>
                  </a:cubicBezTo>
                  <a:cubicBezTo>
                    <a:pt x="1993" y="9097"/>
                    <a:pt x="2026" y="9065"/>
                    <a:pt x="2090" y="9001"/>
                  </a:cubicBezTo>
                  <a:lnTo>
                    <a:pt x="6719" y="2604"/>
                  </a:lnTo>
                  <a:lnTo>
                    <a:pt x="8165" y="1318"/>
                  </a:lnTo>
                  <a:cubicBezTo>
                    <a:pt x="8229" y="1254"/>
                    <a:pt x="8262" y="1157"/>
                    <a:pt x="8229" y="1061"/>
                  </a:cubicBezTo>
                  <a:lnTo>
                    <a:pt x="8101" y="482"/>
                  </a:lnTo>
                  <a:cubicBezTo>
                    <a:pt x="8069" y="386"/>
                    <a:pt x="8004" y="290"/>
                    <a:pt x="7908" y="290"/>
                  </a:cubicBezTo>
                  <a:cubicBezTo>
                    <a:pt x="7876" y="290"/>
                    <a:pt x="6847" y="0"/>
                    <a:pt x="5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3"/>
            <p:cNvSpPr/>
            <p:nvPr/>
          </p:nvSpPr>
          <p:spPr>
            <a:xfrm>
              <a:off x="3636000" y="5039525"/>
              <a:ext cx="1332400" cy="269500"/>
            </a:xfrm>
            <a:custGeom>
              <a:avLst/>
              <a:gdLst/>
              <a:ahLst/>
              <a:cxnLst/>
              <a:rect l="l" t="t" r="r" b="b"/>
              <a:pathLst>
                <a:path w="53296" h="10780" extrusionOk="0">
                  <a:moveTo>
                    <a:pt x="46653" y="1"/>
                  </a:moveTo>
                  <a:cubicBezTo>
                    <a:pt x="43579" y="1"/>
                    <a:pt x="31909" y="2616"/>
                    <a:pt x="27098" y="2772"/>
                  </a:cubicBezTo>
                  <a:cubicBezTo>
                    <a:pt x="25320" y="2818"/>
                    <a:pt x="23625" y="2847"/>
                    <a:pt x="22132" y="2847"/>
                  </a:cubicBezTo>
                  <a:cubicBezTo>
                    <a:pt x="19441" y="2847"/>
                    <a:pt x="17409" y="2751"/>
                    <a:pt x="16747" y="2483"/>
                  </a:cubicBezTo>
                  <a:cubicBezTo>
                    <a:pt x="15719" y="2033"/>
                    <a:pt x="7136" y="297"/>
                    <a:pt x="6558" y="297"/>
                  </a:cubicBezTo>
                  <a:cubicBezTo>
                    <a:pt x="5979" y="297"/>
                    <a:pt x="0" y="8590"/>
                    <a:pt x="0" y="8590"/>
                  </a:cubicBezTo>
                  <a:cubicBezTo>
                    <a:pt x="0" y="8590"/>
                    <a:pt x="186" y="9047"/>
                    <a:pt x="662" y="9047"/>
                  </a:cubicBezTo>
                  <a:cubicBezTo>
                    <a:pt x="900" y="9047"/>
                    <a:pt x="1211" y="8933"/>
                    <a:pt x="1607" y="8590"/>
                  </a:cubicBezTo>
                  <a:cubicBezTo>
                    <a:pt x="2765" y="7561"/>
                    <a:pt x="6558" y="4058"/>
                    <a:pt x="6558" y="4058"/>
                  </a:cubicBezTo>
                  <a:lnTo>
                    <a:pt x="10769" y="4058"/>
                  </a:lnTo>
                  <a:cubicBezTo>
                    <a:pt x="10769" y="4058"/>
                    <a:pt x="6847" y="6404"/>
                    <a:pt x="6268" y="6854"/>
                  </a:cubicBezTo>
                  <a:cubicBezTo>
                    <a:pt x="5690" y="7272"/>
                    <a:pt x="3343" y="9747"/>
                    <a:pt x="3922" y="9908"/>
                  </a:cubicBezTo>
                  <a:cubicBezTo>
                    <a:pt x="3936" y="9911"/>
                    <a:pt x="3951" y="9913"/>
                    <a:pt x="3968" y="9913"/>
                  </a:cubicBezTo>
                  <a:cubicBezTo>
                    <a:pt x="4646" y="9913"/>
                    <a:pt x="7554" y="7433"/>
                    <a:pt x="7554" y="7433"/>
                  </a:cubicBezTo>
                  <a:lnTo>
                    <a:pt x="11926" y="6243"/>
                  </a:lnTo>
                  <a:cubicBezTo>
                    <a:pt x="11926" y="6243"/>
                    <a:pt x="15140" y="8301"/>
                    <a:pt x="18065" y="8429"/>
                  </a:cubicBezTo>
                  <a:cubicBezTo>
                    <a:pt x="18311" y="8443"/>
                    <a:pt x="18551" y="8449"/>
                    <a:pt x="18785" y="8449"/>
                  </a:cubicBezTo>
                  <a:cubicBezTo>
                    <a:pt x="21313" y="8449"/>
                    <a:pt x="23144" y="7722"/>
                    <a:pt x="23144" y="7722"/>
                  </a:cubicBezTo>
                  <a:cubicBezTo>
                    <a:pt x="23144" y="7722"/>
                    <a:pt x="39389" y="10780"/>
                    <a:pt x="48933" y="10780"/>
                  </a:cubicBezTo>
                  <a:cubicBezTo>
                    <a:pt x="49126" y="10780"/>
                    <a:pt x="49316" y="10778"/>
                    <a:pt x="49503" y="10776"/>
                  </a:cubicBezTo>
                  <a:cubicBezTo>
                    <a:pt x="49503" y="10776"/>
                    <a:pt x="52717" y="10487"/>
                    <a:pt x="53006" y="6983"/>
                  </a:cubicBezTo>
                  <a:cubicBezTo>
                    <a:pt x="53296" y="3479"/>
                    <a:pt x="49503" y="136"/>
                    <a:pt x="46899" y="7"/>
                  </a:cubicBezTo>
                  <a:cubicBezTo>
                    <a:pt x="46825" y="3"/>
                    <a:pt x="46743" y="1"/>
                    <a:pt x="466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3"/>
            <p:cNvSpPr/>
            <p:nvPr/>
          </p:nvSpPr>
          <p:spPr>
            <a:xfrm>
              <a:off x="3628750" y="5032475"/>
              <a:ext cx="1339650" cy="282875"/>
            </a:xfrm>
            <a:custGeom>
              <a:avLst/>
              <a:gdLst/>
              <a:ahLst/>
              <a:cxnLst/>
              <a:rect l="l" t="t" r="r" b="b"/>
              <a:pathLst>
                <a:path w="53586" h="11315" extrusionOk="0">
                  <a:moveTo>
                    <a:pt x="47157" y="547"/>
                  </a:moveTo>
                  <a:cubicBezTo>
                    <a:pt x="48314" y="611"/>
                    <a:pt x="49825" y="1382"/>
                    <a:pt x="51014" y="2572"/>
                  </a:cubicBezTo>
                  <a:cubicBezTo>
                    <a:pt x="52171" y="3729"/>
                    <a:pt x="53039" y="5304"/>
                    <a:pt x="53039" y="6879"/>
                  </a:cubicBezTo>
                  <a:cubicBezTo>
                    <a:pt x="53039" y="7008"/>
                    <a:pt x="53039" y="7136"/>
                    <a:pt x="53039" y="7233"/>
                  </a:cubicBezTo>
                  <a:cubicBezTo>
                    <a:pt x="52879" y="8904"/>
                    <a:pt x="52075" y="9772"/>
                    <a:pt x="51304" y="10254"/>
                  </a:cubicBezTo>
                  <a:cubicBezTo>
                    <a:pt x="50918" y="10479"/>
                    <a:pt x="50532" y="10608"/>
                    <a:pt x="50243" y="10704"/>
                  </a:cubicBezTo>
                  <a:cubicBezTo>
                    <a:pt x="50082" y="10736"/>
                    <a:pt x="49986" y="10769"/>
                    <a:pt x="49889" y="10769"/>
                  </a:cubicBezTo>
                  <a:lnTo>
                    <a:pt x="49793" y="10769"/>
                  </a:lnTo>
                  <a:lnTo>
                    <a:pt x="49761" y="10801"/>
                  </a:lnTo>
                  <a:lnTo>
                    <a:pt x="49150" y="10801"/>
                  </a:lnTo>
                  <a:cubicBezTo>
                    <a:pt x="44392" y="10801"/>
                    <a:pt x="37964" y="10029"/>
                    <a:pt x="32756" y="9258"/>
                  </a:cubicBezTo>
                  <a:cubicBezTo>
                    <a:pt x="30152" y="8872"/>
                    <a:pt x="27806" y="8486"/>
                    <a:pt x="26167" y="8197"/>
                  </a:cubicBezTo>
                  <a:cubicBezTo>
                    <a:pt x="25331" y="8068"/>
                    <a:pt x="24656" y="7940"/>
                    <a:pt x="24206" y="7876"/>
                  </a:cubicBezTo>
                  <a:cubicBezTo>
                    <a:pt x="23756" y="7779"/>
                    <a:pt x="23499" y="7747"/>
                    <a:pt x="23499" y="7747"/>
                  </a:cubicBezTo>
                  <a:cubicBezTo>
                    <a:pt x="23466" y="7731"/>
                    <a:pt x="23442" y="7723"/>
                    <a:pt x="23418" y="7723"/>
                  </a:cubicBezTo>
                  <a:cubicBezTo>
                    <a:pt x="23394" y="7723"/>
                    <a:pt x="23370" y="7731"/>
                    <a:pt x="23338" y="7747"/>
                  </a:cubicBezTo>
                  <a:cubicBezTo>
                    <a:pt x="23145" y="7811"/>
                    <a:pt x="21377" y="8486"/>
                    <a:pt x="18998" y="8486"/>
                  </a:cubicBezTo>
                  <a:cubicBezTo>
                    <a:pt x="18805" y="8486"/>
                    <a:pt x="18580" y="8454"/>
                    <a:pt x="18355" y="8454"/>
                  </a:cubicBezTo>
                  <a:cubicBezTo>
                    <a:pt x="16941" y="8390"/>
                    <a:pt x="15462" y="7843"/>
                    <a:pt x="14305" y="7329"/>
                  </a:cubicBezTo>
                  <a:cubicBezTo>
                    <a:pt x="13727" y="7072"/>
                    <a:pt x="13244" y="6815"/>
                    <a:pt x="12891" y="6622"/>
                  </a:cubicBezTo>
                  <a:cubicBezTo>
                    <a:pt x="12730" y="6525"/>
                    <a:pt x="12602" y="6461"/>
                    <a:pt x="12505" y="6397"/>
                  </a:cubicBezTo>
                  <a:cubicBezTo>
                    <a:pt x="12409" y="6333"/>
                    <a:pt x="12377" y="6300"/>
                    <a:pt x="12377" y="6300"/>
                  </a:cubicBezTo>
                  <a:cubicBezTo>
                    <a:pt x="12312" y="6268"/>
                    <a:pt x="12216" y="6268"/>
                    <a:pt x="12152" y="6268"/>
                  </a:cubicBezTo>
                  <a:lnTo>
                    <a:pt x="7780" y="7458"/>
                  </a:lnTo>
                  <a:lnTo>
                    <a:pt x="7683" y="7490"/>
                  </a:lnTo>
                  <a:cubicBezTo>
                    <a:pt x="7683" y="7490"/>
                    <a:pt x="7491" y="7650"/>
                    <a:pt x="7233" y="7876"/>
                  </a:cubicBezTo>
                  <a:cubicBezTo>
                    <a:pt x="6816" y="8229"/>
                    <a:pt x="6141" y="8743"/>
                    <a:pt x="5562" y="9193"/>
                  </a:cubicBezTo>
                  <a:cubicBezTo>
                    <a:pt x="5240" y="9386"/>
                    <a:pt x="4951" y="9579"/>
                    <a:pt x="4726" y="9708"/>
                  </a:cubicBezTo>
                  <a:cubicBezTo>
                    <a:pt x="4624" y="9784"/>
                    <a:pt x="4543" y="9820"/>
                    <a:pt x="4465" y="9848"/>
                  </a:cubicBezTo>
                  <a:lnTo>
                    <a:pt x="4465" y="9848"/>
                  </a:lnTo>
                  <a:cubicBezTo>
                    <a:pt x="4466" y="9844"/>
                    <a:pt x="4468" y="9840"/>
                    <a:pt x="4469" y="9836"/>
                  </a:cubicBezTo>
                  <a:cubicBezTo>
                    <a:pt x="4662" y="9515"/>
                    <a:pt x="5144" y="8936"/>
                    <a:pt x="5594" y="8422"/>
                  </a:cubicBezTo>
                  <a:cubicBezTo>
                    <a:pt x="5819" y="8197"/>
                    <a:pt x="6044" y="7940"/>
                    <a:pt x="6237" y="7747"/>
                  </a:cubicBezTo>
                  <a:cubicBezTo>
                    <a:pt x="6462" y="7554"/>
                    <a:pt x="6623" y="7393"/>
                    <a:pt x="6719" y="7329"/>
                  </a:cubicBezTo>
                  <a:cubicBezTo>
                    <a:pt x="6848" y="7233"/>
                    <a:pt x="7201" y="7008"/>
                    <a:pt x="7651" y="6718"/>
                  </a:cubicBezTo>
                  <a:cubicBezTo>
                    <a:pt x="8326" y="6300"/>
                    <a:pt x="9194" y="5786"/>
                    <a:pt x="9934" y="5336"/>
                  </a:cubicBezTo>
                  <a:cubicBezTo>
                    <a:pt x="10641" y="4918"/>
                    <a:pt x="11187" y="4597"/>
                    <a:pt x="11187" y="4597"/>
                  </a:cubicBezTo>
                  <a:cubicBezTo>
                    <a:pt x="11316" y="4532"/>
                    <a:pt x="11348" y="4404"/>
                    <a:pt x="11316" y="4275"/>
                  </a:cubicBezTo>
                  <a:cubicBezTo>
                    <a:pt x="11284" y="4179"/>
                    <a:pt x="11187" y="4082"/>
                    <a:pt x="11059" y="4082"/>
                  </a:cubicBezTo>
                  <a:lnTo>
                    <a:pt x="6848" y="4082"/>
                  </a:lnTo>
                  <a:cubicBezTo>
                    <a:pt x="6783" y="4082"/>
                    <a:pt x="6719" y="4115"/>
                    <a:pt x="6655" y="4147"/>
                  </a:cubicBezTo>
                  <a:cubicBezTo>
                    <a:pt x="6655" y="4147"/>
                    <a:pt x="6430" y="4372"/>
                    <a:pt x="6044" y="4725"/>
                  </a:cubicBezTo>
                  <a:cubicBezTo>
                    <a:pt x="4919" y="5754"/>
                    <a:pt x="2572" y="7908"/>
                    <a:pt x="1705" y="8679"/>
                  </a:cubicBezTo>
                  <a:cubicBezTo>
                    <a:pt x="1351" y="8968"/>
                    <a:pt x="1094" y="9065"/>
                    <a:pt x="965" y="9065"/>
                  </a:cubicBezTo>
                  <a:cubicBezTo>
                    <a:pt x="805" y="9065"/>
                    <a:pt x="708" y="9001"/>
                    <a:pt x="644" y="8904"/>
                  </a:cubicBezTo>
                  <a:lnTo>
                    <a:pt x="621" y="8881"/>
                  </a:lnTo>
                  <a:lnTo>
                    <a:pt x="621" y="8881"/>
                  </a:lnTo>
                  <a:cubicBezTo>
                    <a:pt x="766" y="8672"/>
                    <a:pt x="1055" y="8260"/>
                    <a:pt x="1447" y="7715"/>
                  </a:cubicBezTo>
                  <a:cubicBezTo>
                    <a:pt x="2283" y="6558"/>
                    <a:pt x="3601" y="4822"/>
                    <a:pt x="4726" y="3343"/>
                  </a:cubicBezTo>
                  <a:cubicBezTo>
                    <a:pt x="5273" y="2636"/>
                    <a:pt x="5819" y="1961"/>
                    <a:pt x="6205" y="1511"/>
                  </a:cubicBezTo>
                  <a:cubicBezTo>
                    <a:pt x="6430" y="1286"/>
                    <a:pt x="6591" y="1093"/>
                    <a:pt x="6719" y="964"/>
                  </a:cubicBezTo>
                  <a:cubicBezTo>
                    <a:pt x="6782" y="902"/>
                    <a:pt x="6845" y="869"/>
                    <a:pt x="6878" y="838"/>
                  </a:cubicBezTo>
                  <a:lnTo>
                    <a:pt x="6878" y="838"/>
                  </a:lnTo>
                  <a:cubicBezTo>
                    <a:pt x="6906" y="841"/>
                    <a:pt x="6951" y="849"/>
                    <a:pt x="7008" y="868"/>
                  </a:cubicBezTo>
                  <a:cubicBezTo>
                    <a:pt x="7683" y="932"/>
                    <a:pt x="9966" y="1382"/>
                    <a:pt x="12152" y="1864"/>
                  </a:cubicBezTo>
                  <a:cubicBezTo>
                    <a:pt x="13244" y="2089"/>
                    <a:pt x="14337" y="2315"/>
                    <a:pt x="15205" y="2540"/>
                  </a:cubicBezTo>
                  <a:cubicBezTo>
                    <a:pt x="15655" y="2636"/>
                    <a:pt x="16009" y="2732"/>
                    <a:pt x="16330" y="2797"/>
                  </a:cubicBezTo>
                  <a:cubicBezTo>
                    <a:pt x="16620" y="2893"/>
                    <a:pt x="16845" y="2957"/>
                    <a:pt x="16941" y="2990"/>
                  </a:cubicBezTo>
                  <a:cubicBezTo>
                    <a:pt x="17134" y="3086"/>
                    <a:pt x="17391" y="3150"/>
                    <a:pt x="17713" y="3182"/>
                  </a:cubicBezTo>
                  <a:cubicBezTo>
                    <a:pt x="18709" y="3343"/>
                    <a:pt x="20316" y="3407"/>
                    <a:pt x="22309" y="3407"/>
                  </a:cubicBezTo>
                  <a:cubicBezTo>
                    <a:pt x="23820" y="3407"/>
                    <a:pt x="25556" y="3375"/>
                    <a:pt x="27388" y="3311"/>
                  </a:cubicBezTo>
                  <a:cubicBezTo>
                    <a:pt x="29831" y="3247"/>
                    <a:pt x="33978" y="2540"/>
                    <a:pt x="37899" y="1864"/>
                  </a:cubicBezTo>
                  <a:cubicBezTo>
                    <a:pt x="39860" y="1543"/>
                    <a:pt x="41757" y="1189"/>
                    <a:pt x="43332" y="964"/>
                  </a:cubicBezTo>
                  <a:cubicBezTo>
                    <a:pt x="44939" y="707"/>
                    <a:pt x="46225" y="547"/>
                    <a:pt x="46964" y="547"/>
                  </a:cubicBezTo>
                  <a:close/>
                  <a:moveTo>
                    <a:pt x="46964" y="0"/>
                  </a:moveTo>
                  <a:cubicBezTo>
                    <a:pt x="46160" y="0"/>
                    <a:pt x="44875" y="161"/>
                    <a:pt x="43267" y="418"/>
                  </a:cubicBezTo>
                  <a:cubicBezTo>
                    <a:pt x="40857" y="804"/>
                    <a:pt x="37771" y="1350"/>
                    <a:pt x="34846" y="1832"/>
                  </a:cubicBezTo>
                  <a:cubicBezTo>
                    <a:pt x="31920" y="2315"/>
                    <a:pt x="29156" y="2732"/>
                    <a:pt x="27356" y="2765"/>
                  </a:cubicBezTo>
                  <a:cubicBezTo>
                    <a:pt x="25556" y="2829"/>
                    <a:pt x="23820" y="2861"/>
                    <a:pt x="22309" y="2861"/>
                  </a:cubicBezTo>
                  <a:cubicBezTo>
                    <a:pt x="20991" y="2861"/>
                    <a:pt x="19834" y="2829"/>
                    <a:pt x="18934" y="2765"/>
                  </a:cubicBezTo>
                  <a:cubicBezTo>
                    <a:pt x="18484" y="2732"/>
                    <a:pt x="18098" y="2700"/>
                    <a:pt x="17809" y="2668"/>
                  </a:cubicBezTo>
                  <a:cubicBezTo>
                    <a:pt x="17488" y="2604"/>
                    <a:pt x="17263" y="2572"/>
                    <a:pt x="17134" y="2507"/>
                  </a:cubicBezTo>
                  <a:cubicBezTo>
                    <a:pt x="16973" y="2443"/>
                    <a:pt x="16748" y="2379"/>
                    <a:pt x="16395" y="2282"/>
                  </a:cubicBezTo>
                  <a:cubicBezTo>
                    <a:pt x="15205" y="1961"/>
                    <a:pt x="12955" y="1479"/>
                    <a:pt x="10962" y="1061"/>
                  </a:cubicBezTo>
                  <a:cubicBezTo>
                    <a:pt x="9934" y="836"/>
                    <a:pt x="9001" y="643"/>
                    <a:pt x="8262" y="514"/>
                  </a:cubicBezTo>
                  <a:cubicBezTo>
                    <a:pt x="7876" y="450"/>
                    <a:pt x="7587" y="386"/>
                    <a:pt x="7330" y="354"/>
                  </a:cubicBezTo>
                  <a:cubicBezTo>
                    <a:pt x="7105" y="322"/>
                    <a:pt x="6944" y="289"/>
                    <a:pt x="6848" y="289"/>
                  </a:cubicBezTo>
                  <a:cubicBezTo>
                    <a:pt x="6751" y="289"/>
                    <a:pt x="6687" y="322"/>
                    <a:pt x="6623" y="354"/>
                  </a:cubicBezTo>
                  <a:cubicBezTo>
                    <a:pt x="6558" y="418"/>
                    <a:pt x="6462" y="482"/>
                    <a:pt x="6366" y="579"/>
                  </a:cubicBezTo>
                  <a:cubicBezTo>
                    <a:pt x="6012" y="900"/>
                    <a:pt x="5465" y="1575"/>
                    <a:pt x="4790" y="2379"/>
                  </a:cubicBezTo>
                  <a:cubicBezTo>
                    <a:pt x="2830" y="4854"/>
                    <a:pt x="65" y="8711"/>
                    <a:pt x="65" y="8711"/>
                  </a:cubicBezTo>
                  <a:cubicBezTo>
                    <a:pt x="1" y="8776"/>
                    <a:pt x="1" y="8872"/>
                    <a:pt x="33" y="8968"/>
                  </a:cubicBezTo>
                  <a:cubicBezTo>
                    <a:pt x="33" y="9001"/>
                    <a:pt x="97" y="9129"/>
                    <a:pt x="258" y="9290"/>
                  </a:cubicBezTo>
                  <a:cubicBezTo>
                    <a:pt x="387" y="9418"/>
                    <a:pt x="612" y="9579"/>
                    <a:pt x="965" y="9579"/>
                  </a:cubicBezTo>
                  <a:cubicBezTo>
                    <a:pt x="1287" y="9579"/>
                    <a:pt x="1640" y="9451"/>
                    <a:pt x="2058" y="9065"/>
                  </a:cubicBezTo>
                  <a:cubicBezTo>
                    <a:pt x="3152" y="8119"/>
                    <a:pt x="6420" y="5107"/>
                    <a:pt x="6939" y="4629"/>
                  </a:cubicBezTo>
                  <a:lnTo>
                    <a:pt x="10054" y="4629"/>
                  </a:lnTo>
                  <a:cubicBezTo>
                    <a:pt x="9710" y="4832"/>
                    <a:pt x="9297" y="5079"/>
                    <a:pt x="8873" y="5336"/>
                  </a:cubicBezTo>
                  <a:cubicBezTo>
                    <a:pt x="8358" y="5658"/>
                    <a:pt x="7812" y="6011"/>
                    <a:pt x="7362" y="6268"/>
                  </a:cubicBezTo>
                  <a:cubicBezTo>
                    <a:pt x="6912" y="6558"/>
                    <a:pt x="6558" y="6783"/>
                    <a:pt x="6398" y="6911"/>
                  </a:cubicBezTo>
                  <a:cubicBezTo>
                    <a:pt x="6237" y="7008"/>
                    <a:pt x="6012" y="7233"/>
                    <a:pt x="5755" y="7490"/>
                  </a:cubicBezTo>
                  <a:cubicBezTo>
                    <a:pt x="5369" y="7876"/>
                    <a:pt x="4919" y="8358"/>
                    <a:pt x="4533" y="8840"/>
                  </a:cubicBezTo>
                  <a:cubicBezTo>
                    <a:pt x="4373" y="9065"/>
                    <a:pt x="4212" y="9290"/>
                    <a:pt x="4083" y="9483"/>
                  </a:cubicBezTo>
                  <a:cubicBezTo>
                    <a:pt x="4019" y="9579"/>
                    <a:pt x="3955" y="9676"/>
                    <a:pt x="3923" y="9772"/>
                  </a:cubicBezTo>
                  <a:cubicBezTo>
                    <a:pt x="3890" y="9868"/>
                    <a:pt x="3858" y="9933"/>
                    <a:pt x="3858" y="10061"/>
                  </a:cubicBezTo>
                  <a:cubicBezTo>
                    <a:pt x="3858" y="10126"/>
                    <a:pt x="3858" y="10222"/>
                    <a:pt x="3923" y="10286"/>
                  </a:cubicBezTo>
                  <a:cubicBezTo>
                    <a:pt x="3987" y="10383"/>
                    <a:pt x="4083" y="10415"/>
                    <a:pt x="4148" y="10447"/>
                  </a:cubicBezTo>
                  <a:lnTo>
                    <a:pt x="4276" y="10447"/>
                  </a:lnTo>
                  <a:cubicBezTo>
                    <a:pt x="4437" y="10447"/>
                    <a:pt x="4565" y="10383"/>
                    <a:pt x="4726" y="10318"/>
                  </a:cubicBezTo>
                  <a:cubicBezTo>
                    <a:pt x="5305" y="10061"/>
                    <a:pt x="6108" y="9451"/>
                    <a:pt x="6783" y="8936"/>
                  </a:cubicBezTo>
                  <a:cubicBezTo>
                    <a:pt x="7321" y="8501"/>
                    <a:pt x="7797" y="8107"/>
                    <a:pt x="7969" y="7964"/>
                  </a:cubicBezTo>
                  <a:lnTo>
                    <a:pt x="7969" y="7964"/>
                  </a:lnTo>
                  <a:lnTo>
                    <a:pt x="12166" y="6814"/>
                  </a:lnTo>
                  <a:lnTo>
                    <a:pt x="12166" y="6814"/>
                  </a:lnTo>
                  <a:cubicBezTo>
                    <a:pt x="12395" y="6971"/>
                    <a:pt x="13109" y="7391"/>
                    <a:pt x="14080" y="7811"/>
                  </a:cubicBezTo>
                  <a:cubicBezTo>
                    <a:pt x="15270" y="8358"/>
                    <a:pt x="16812" y="8904"/>
                    <a:pt x="18323" y="9001"/>
                  </a:cubicBezTo>
                  <a:lnTo>
                    <a:pt x="18998" y="9001"/>
                  </a:lnTo>
                  <a:cubicBezTo>
                    <a:pt x="21312" y="9001"/>
                    <a:pt x="23057" y="8431"/>
                    <a:pt x="23448" y="8270"/>
                  </a:cubicBezTo>
                  <a:lnTo>
                    <a:pt x="23448" y="8270"/>
                  </a:lnTo>
                  <a:cubicBezTo>
                    <a:pt x="24396" y="8448"/>
                    <a:pt x="39837" y="11315"/>
                    <a:pt x="49150" y="11315"/>
                  </a:cubicBezTo>
                  <a:lnTo>
                    <a:pt x="49825" y="11315"/>
                  </a:lnTo>
                  <a:cubicBezTo>
                    <a:pt x="49857" y="11315"/>
                    <a:pt x="50693" y="11251"/>
                    <a:pt x="51593" y="10704"/>
                  </a:cubicBezTo>
                  <a:cubicBezTo>
                    <a:pt x="52461" y="10158"/>
                    <a:pt x="53425" y="9129"/>
                    <a:pt x="53554" y="7297"/>
                  </a:cubicBezTo>
                  <a:cubicBezTo>
                    <a:pt x="53586" y="7168"/>
                    <a:pt x="53586" y="7008"/>
                    <a:pt x="53586" y="6879"/>
                  </a:cubicBezTo>
                  <a:cubicBezTo>
                    <a:pt x="53586" y="5111"/>
                    <a:pt x="52621" y="3440"/>
                    <a:pt x="51368" y="2186"/>
                  </a:cubicBezTo>
                  <a:cubicBezTo>
                    <a:pt x="50114" y="932"/>
                    <a:pt x="48571" y="97"/>
                    <a:pt x="47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3"/>
            <p:cNvSpPr/>
            <p:nvPr/>
          </p:nvSpPr>
          <p:spPr>
            <a:xfrm>
              <a:off x="1274175" y="5363550"/>
              <a:ext cx="5102975" cy="12875"/>
            </a:xfrm>
            <a:custGeom>
              <a:avLst/>
              <a:gdLst/>
              <a:ahLst/>
              <a:cxnLst/>
              <a:rect l="l" t="t" r="r" b="b"/>
              <a:pathLst>
                <a:path w="204119" h="515" extrusionOk="0">
                  <a:moveTo>
                    <a:pt x="1" y="1"/>
                  </a:moveTo>
                  <a:lnTo>
                    <a:pt x="1" y="515"/>
                  </a:lnTo>
                  <a:lnTo>
                    <a:pt x="204118" y="515"/>
                  </a:lnTo>
                  <a:lnTo>
                    <a:pt x="2041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3"/>
            <p:cNvSpPr/>
            <p:nvPr/>
          </p:nvSpPr>
          <p:spPr>
            <a:xfrm>
              <a:off x="2392800" y="5312125"/>
              <a:ext cx="1579925" cy="57875"/>
            </a:xfrm>
            <a:custGeom>
              <a:avLst/>
              <a:gdLst/>
              <a:ahLst/>
              <a:cxnLst/>
              <a:rect l="l" t="t" r="r" b="b"/>
              <a:pathLst>
                <a:path w="63197" h="2315" extrusionOk="0">
                  <a:moveTo>
                    <a:pt x="1" y="0"/>
                  </a:moveTo>
                  <a:lnTo>
                    <a:pt x="1" y="2315"/>
                  </a:lnTo>
                  <a:lnTo>
                    <a:pt x="63197" y="2315"/>
                  </a:lnTo>
                  <a:lnTo>
                    <a:pt x="631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3"/>
            <p:cNvSpPr/>
            <p:nvPr/>
          </p:nvSpPr>
          <p:spPr>
            <a:xfrm>
              <a:off x="2385575" y="5304900"/>
              <a:ext cx="1594400" cy="71525"/>
            </a:xfrm>
            <a:custGeom>
              <a:avLst/>
              <a:gdLst/>
              <a:ahLst/>
              <a:cxnLst/>
              <a:rect l="l" t="t" r="r" b="b"/>
              <a:pathLst>
                <a:path w="63776" h="2861" extrusionOk="0">
                  <a:moveTo>
                    <a:pt x="63229" y="547"/>
                  </a:moveTo>
                  <a:lnTo>
                    <a:pt x="63229" y="2347"/>
                  </a:lnTo>
                  <a:lnTo>
                    <a:pt x="547" y="2347"/>
                  </a:lnTo>
                  <a:lnTo>
                    <a:pt x="547" y="547"/>
                  </a:lnTo>
                  <a:close/>
                  <a:moveTo>
                    <a:pt x="290" y="0"/>
                  </a:moveTo>
                  <a:cubicBezTo>
                    <a:pt x="193" y="0"/>
                    <a:pt x="129" y="32"/>
                    <a:pt x="97" y="97"/>
                  </a:cubicBezTo>
                  <a:cubicBezTo>
                    <a:pt x="33" y="129"/>
                    <a:pt x="0" y="225"/>
                    <a:pt x="0" y="289"/>
                  </a:cubicBezTo>
                  <a:lnTo>
                    <a:pt x="0" y="2604"/>
                  </a:lnTo>
                  <a:cubicBezTo>
                    <a:pt x="0" y="2668"/>
                    <a:pt x="33" y="2732"/>
                    <a:pt x="97" y="2797"/>
                  </a:cubicBezTo>
                  <a:cubicBezTo>
                    <a:pt x="129" y="2829"/>
                    <a:pt x="193" y="2861"/>
                    <a:pt x="290" y="2861"/>
                  </a:cubicBezTo>
                  <a:lnTo>
                    <a:pt x="63486" y="2861"/>
                  </a:lnTo>
                  <a:cubicBezTo>
                    <a:pt x="63550" y="2861"/>
                    <a:pt x="63614" y="2829"/>
                    <a:pt x="63679" y="2797"/>
                  </a:cubicBezTo>
                  <a:cubicBezTo>
                    <a:pt x="63743" y="2732"/>
                    <a:pt x="63775" y="2668"/>
                    <a:pt x="63775" y="2604"/>
                  </a:cubicBezTo>
                  <a:lnTo>
                    <a:pt x="63775" y="289"/>
                  </a:lnTo>
                  <a:cubicBezTo>
                    <a:pt x="63775" y="225"/>
                    <a:pt x="63743" y="129"/>
                    <a:pt x="63679" y="97"/>
                  </a:cubicBezTo>
                  <a:cubicBezTo>
                    <a:pt x="63614" y="32"/>
                    <a:pt x="63550" y="0"/>
                    <a:pt x="63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3"/>
            <p:cNvSpPr/>
            <p:nvPr/>
          </p:nvSpPr>
          <p:spPr>
            <a:xfrm>
              <a:off x="3230175" y="5312125"/>
              <a:ext cx="742550" cy="57875"/>
            </a:xfrm>
            <a:custGeom>
              <a:avLst/>
              <a:gdLst/>
              <a:ahLst/>
              <a:cxnLst/>
              <a:rect l="l" t="t" r="r" b="b"/>
              <a:pathLst>
                <a:path w="29702" h="2315" extrusionOk="0">
                  <a:moveTo>
                    <a:pt x="0" y="0"/>
                  </a:moveTo>
                  <a:lnTo>
                    <a:pt x="0" y="2315"/>
                  </a:lnTo>
                  <a:lnTo>
                    <a:pt x="29702" y="2315"/>
                  </a:lnTo>
                  <a:lnTo>
                    <a:pt x="297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3"/>
            <p:cNvSpPr/>
            <p:nvPr/>
          </p:nvSpPr>
          <p:spPr>
            <a:xfrm>
              <a:off x="3223750" y="5304900"/>
              <a:ext cx="756225" cy="71525"/>
            </a:xfrm>
            <a:custGeom>
              <a:avLst/>
              <a:gdLst/>
              <a:ahLst/>
              <a:cxnLst/>
              <a:rect l="l" t="t" r="r" b="b"/>
              <a:pathLst>
                <a:path w="30249" h="2861" extrusionOk="0">
                  <a:moveTo>
                    <a:pt x="29702" y="547"/>
                  </a:moveTo>
                  <a:lnTo>
                    <a:pt x="29702" y="2347"/>
                  </a:lnTo>
                  <a:lnTo>
                    <a:pt x="547" y="2347"/>
                  </a:lnTo>
                  <a:lnTo>
                    <a:pt x="547" y="547"/>
                  </a:lnTo>
                  <a:close/>
                  <a:moveTo>
                    <a:pt x="257" y="0"/>
                  </a:moveTo>
                  <a:cubicBezTo>
                    <a:pt x="193" y="0"/>
                    <a:pt x="129" y="32"/>
                    <a:pt x="64" y="97"/>
                  </a:cubicBezTo>
                  <a:cubicBezTo>
                    <a:pt x="32" y="129"/>
                    <a:pt x="0" y="225"/>
                    <a:pt x="0" y="289"/>
                  </a:cubicBezTo>
                  <a:lnTo>
                    <a:pt x="0" y="2604"/>
                  </a:lnTo>
                  <a:cubicBezTo>
                    <a:pt x="0" y="2668"/>
                    <a:pt x="32" y="2732"/>
                    <a:pt x="64" y="2797"/>
                  </a:cubicBezTo>
                  <a:cubicBezTo>
                    <a:pt x="129" y="2829"/>
                    <a:pt x="193" y="2861"/>
                    <a:pt x="257" y="2861"/>
                  </a:cubicBezTo>
                  <a:lnTo>
                    <a:pt x="29959" y="2861"/>
                  </a:lnTo>
                  <a:cubicBezTo>
                    <a:pt x="30023" y="2861"/>
                    <a:pt x="30087" y="2829"/>
                    <a:pt x="30152" y="2797"/>
                  </a:cubicBezTo>
                  <a:cubicBezTo>
                    <a:pt x="30216" y="2732"/>
                    <a:pt x="30248" y="2668"/>
                    <a:pt x="30248" y="2604"/>
                  </a:cubicBezTo>
                  <a:lnTo>
                    <a:pt x="30248" y="289"/>
                  </a:lnTo>
                  <a:cubicBezTo>
                    <a:pt x="30248" y="225"/>
                    <a:pt x="30216" y="129"/>
                    <a:pt x="30152" y="97"/>
                  </a:cubicBezTo>
                  <a:cubicBezTo>
                    <a:pt x="30087" y="32"/>
                    <a:pt x="30023" y="0"/>
                    <a:pt x="29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3"/>
            <p:cNvSpPr/>
            <p:nvPr/>
          </p:nvSpPr>
          <p:spPr>
            <a:xfrm>
              <a:off x="2064125" y="4578425"/>
              <a:ext cx="1203025" cy="733725"/>
            </a:xfrm>
            <a:custGeom>
              <a:avLst/>
              <a:gdLst/>
              <a:ahLst/>
              <a:cxnLst/>
              <a:rect l="l" t="t" r="r" b="b"/>
              <a:pathLst>
                <a:path w="48121" h="29349" extrusionOk="0">
                  <a:moveTo>
                    <a:pt x="1" y="0"/>
                  </a:moveTo>
                  <a:lnTo>
                    <a:pt x="14594" y="29348"/>
                  </a:lnTo>
                  <a:lnTo>
                    <a:pt x="48121" y="29348"/>
                  </a:lnTo>
                  <a:lnTo>
                    <a:pt x="364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3"/>
            <p:cNvSpPr/>
            <p:nvPr/>
          </p:nvSpPr>
          <p:spPr>
            <a:xfrm>
              <a:off x="2056900" y="4572000"/>
              <a:ext cx="1217500" cy="746575"/>
            </a:xfrm>
            <a:custGeom>
              <a:avLst/>
              <a:gdLst/>
              <a:ahLst/>
              <a:cxnLst/>
              <a:rect l="l" t="t" r="r" b="b"/>
              <a:pathLst>
                <a:path w="48700" h="29863" extrusionOk="0">
                  <a:moveTo>
                    <a:pt x="36549" y="547"/>
                  </a:moveTo>
                  <a:lnTo>
                    <a:pt x="47999" y="29316"/>
                  </a:lnTo>
                  <a:lnTo>
                    <a:pt x="15076" y="29316"/>
                  </a:lnTo>
                  <a:lnTo>
                    <a:pt x="740" y="547"/>
                  </a:lnTo>
                  <a:close/>
                  <a:moveTo>
                    <a:pt x="290" y="0"/>
                  </a:moveTo>
                  <a:cubicBezTo>
                    <a:pt x="193" y="0"/>
                    <a:pt x="129" y="32"/>
                    <a:pt x="65" y="129"/>
                  </a:cubicBezTo>
                  <a:cubicBezTo>
                    <a:pt x="32" y="193"/>
                    <a:pt x="0" y="290"/>
                    <a:pt x="65" y="386"/>
                  </a:cubicBezTo>
                  <a:lnTo>
                    <a:pt x="14658" y="29702"/>
                  </a:lnTo>
                  <a:cubicBezTo>
                    <a:pt x="14690" y="29798"/>
                    <a:pt x="14787" y="29863"/>
                    <a:pt x="14883" y="29863"/>
                  </a:cubicBezTo>
                  <a:lnTo>
                    <a:pt x="48410" y="29863"/>
                  </a:lnTo>
                  <a:cubicBezTo>
                    <a:pt x="48506" y="29863"/>
                    <a:pt x="48571" y="29830"/>
                    <a:pt x="48635" y="29734"/>
                  </a:cubicBezTo>
                  <a:cubicBezTo>
                    <a:pt x="48667" y="29670"/>
                    <a:pt x="48699" y="29573"/>
                    <a:pt x="48667" y="29509"/>
                  </a:cubicBezTo>
                  <a:lnTo>
                    <a:pt x="36966" y="161"/>
                  </a:lnTo>
                  <a:cubicBezTo>
                    <a:pt x="36934" y="65"/>
                    <a:pt x="36838" y="0"/>
                    <a:pt x="36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3"/>
            <p:cNvSpPr/>
            <p:nvPr/>
          </p:nvSpPr>
          <p:spPr>
            <a:xfrm>
              <a:off x="2027175" y="4578425"/>
              <a:ext cx="1203025" cy="733725"/>
            </a:xfrm>
            <a:custGeom>
              <a:avLst/>
              <a:gdLst/>
              <a:ahLst/>
              <a:cxnLst/>
              <a:rect l="l" t="t" r="r" b="b"/>
              <a:pathLst>
                <a:path w="48121" h="29349" extrusionOk="0">
                  <a:moveTo>
                    <a:pt x="0" y="0"/>
                  </a:moveTo>
                  <a:lnTo>
                    <a:pt x="14626" y="29348"/>
                  </a:lnTo>
                  <a:lnTo>
                    <a:pt x="48120" y="29348"/>
                  </a:lnTo>
                  <a:lnTo>
                    <a:pt x="364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3"/>
            <p:cNvSpPr/>
            <p:nvPr/>
          </p:nvSpPr>
          <p:spPr>
            <a:xfrm>
              <a:off x="2020725" y="4572000"/>
              <a:ext cx="1216700" cy="746575"/>
            </a:xfrm>
            <a:custGeom>
              <a:avLst/>
              <a:gdLst/>
              <a:ahLst/>
              <a:cxnLst/>
              <a:rect l="l" t="t" r="r" b="b"/>
              <a:pathLst>
                <a:path w="48668" h="29863" extrusionOk="0">
                  <a:moveTo>
                    <a:pt x="36517" y="547"/>
                  </a:moveTo>
                  <a:lnTo>
                    <a:pt x="47968" y="29316"/>
                  </a:lnTo>
                  <a:lnTo>
                    <a:pt x="15044" y="29316"/>
                  </a:lnTo>
                  <a:lnTo>
                    <a:pt x="708" y="547"/>
                  </a:lnTo>
                  <a:close/>
                  <a:moveTo>
                    <a:pt x="258" y="0"/>
                  </a:moveTo>
                  <a:cubicBezTo>
                    <a:pt x="162" y="0"/>
                    <a:pt x="97" y="32"/>
                    <a:pt x="33" y="129"/>
                  </a:cubicBezTo>
                  <a:cubicBezTo>
                    <a:pt x="1" y="193"/>
                    <a:pt x="1" y="290"/>
                    <a:pt x="33" y="386"/>
                  </a:cubicBezTo>
                  <a:lnTo>
                    <a:pt x="14627" y="29702"/>
                  </a:lnTo>
                  <a:cubicBezTo>
                    <a:pt x="14659" y="29798"/>
                    <a:pt x="14755" y="29863"/>
                    <a:pt x="14884" y="29863"/>
                  </a:cubicBezTo>
                  <a:lnTo>
                    <a:pt x="48378" y="29863"/>
                  </a:lnTo>
                  <a:cubicBezTo>
                    <a:pt x="48475" y="29863"/>
                    <a:pt x="48571" y="29830"/>
                    <a:pt x="48603" y="29734"/>
                  </a:cubicBezTo>
                  <a:cubicBezTo>
                    <a:pt x="48668" y="29670"/>
                    <a:pt x="48668" y="29573"/>
                    <a:pt x="48635" y="29509"/>
                  </a:cubicBezTo>
                  <a:lnTo>
                    <a:pt x="36935" y="161"/>
                  </a:lnTo>
                  <a:cubicBezTo>
                    <a:pt x="36903" y="65"/>
                    <a:pt x="36806" y="0"/>
                    <a:pt x="36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0"/>
        <p:cNvGrpSpPr/>
        <p:nvPr/>
      </p:nvGrpSpPr>
      <p:grpSpPr>
        <a:xfrm>
          <a:off x="0" y="0"/>
          <a:ext cx="0" cy="0"/>
          <a:chOff x="0" y="0"/>
          <a:chExt cx="0" cy="0"/>
        </a:xfrm>
      </p:grpSpPr>
      <p:pic>
        <p:nvPicPr>
          <p:cNvPr id="2591" name="Google Shape;2591;p44"/>
          <p:cNvPicPr preferRelativeResize="0"/>
          <p:nvPr/>
        </p:nvPicPr>
        <p:blipFill rotWithShape="1">
          <a:blip r:embed="rId3">
            <a:alphaModFix/>
          </a:blip>
          <a:srcRect l="1484" r="1494"/>
          <a:stretch/>
        </p:blipFill>
        <p:spPr>
          <a:xfrm>
            <a:off x="5611041" y="1961762"/>
            <a:ext cx="2741302" cy="1589316"/>
          </a:xfrm>
          <a:prstGeom prst="rect">
            <a:avLst/>
          </a:prstGeom>
          <a:noFill/>
          <a:ln>
            <a:noFill/>
          </a:ln>
        </p:spPr>
      </p:pic>
      <p:sp>
        <p:nvSpPr>
          <p:cNvPr id="2592" name="Google Shape;2592;p44"/>
          <p:cNvSpPr txBox="1">
            <a:spLocks noGrp="1"/>
          </p:cNvSpPr>
          <p:nvPr>
            <p:ph type="body" idx="1"/>
          </p:nvPr>
        </p:nvSpPr>
        <p:spPr>
          <a:xfrm>
            <a:off x="351325" y="1454650"/>
            <a:ext cx="4459200" cy="2676300"/>
          </a:xfrm>
          <a:prstGeom prst="rect">
            <a:avLst/>
          </a:prstGeom>
        </p:spPr>
        <p:txBody>
          <a:bodyPr spcFirstLastPara="1" wrap="square" lIns="91425" tIns="91425" rIns="91425" bIns="91425" anchor="ctr" anchorCtr="0">
            <a:noAutofit/>
          </a:bodyPr>
          <a:lstStyle/>
          <a:p>
            <a:pPr marL="450000" lvl="0" indent="0" algn="just" rtl="0">
              <a:lnSpc>
                <a:spcPct val="150000"/>
              </a:lnSpc>
              <a:spcBef>
                <a:spcPts val="1200"/>
              </a:spcBef>
              <a:spcAft>
                <a:spcPts val="0"/>
              </a:spcAft>
              <a:buNone/>
            </a:pPr>
            <a:r>
              <a:rPr lang="en" sz="1900" i="1">
                <a:solidFill>
                  <a:srgbClr val="000000"/>
                </a:solidFill>
              </a:rPr>
              <a:t>Business Activity Monitoring</a:t>
            </a:r>
            <a:r>
              <a:rPr lang="en" sz="1900">
                <a:solidFill>
                  <a:srgbClr val="000000"/>
                </a:solidFill>
              </a:rPr>
              <a:t> (BAM) merupakan sebuah proses teknologi dan perangkat lunak komputer atau </a:t>
            </a:r>
            <a:r>
              <a:rPr lang="en" sz="1900" i="1">
                <a:solidFill>
                  <a:srgbClr val="000000"/>
                </a:solidFill>
              </a:rPr>
              <a:t>software</a:t>
            </a:r>
            <a:r>
              <a:rPr lang="en" sz="1900">
                <a:solidFill>
                  <a:srgbClr val="000000"/>
                </a:solidFill>
              </a:rPr>
              <a:t> yang membantu proses pemantauan aktivitas-aktivitas bisnis di dalam suatu organisasi terutama perusahaan. </a:t>
            </a:r>
            <a:endParaRPr sz="1900"/>
          </a:p>
        </p:txBody>
      </p:sp>
      <p:sp>
        <p:nvSpPr>
          <p:cNvPr id="2593" name="Google Shape;2593;p44"/>
          <p:cNvSpPr txBox="1">
            <a:spLocks noGrp="1"/>
          </p:cNvSpPr>
          <p:nvPr>
            <p:ph type="title"/>
          </p:nvPr>
        </p:nvSpPr>
        <p:spPr>
          <a:xfrm>
            <a:off x="1800975" y="347475"/>
            <a:ext cx="5475300" cy="585300"/>
          </a:xfrm>
          <a:prstGeom prst="rect">
            <a:avLst/>
          </a:prstGeom>
          <a:noFill/>
        </p:spPr>
        <p:txBody>
          <a:bodyPr spcFirstLastPara="1" wrap="square" lIns="91425" tIns="91425" rIns="91425" bIns="91425" anchor="ctr" anchorCtr="0">
            <a:noAutofit/>
          </a:bodyPr>
          <a:lstStyle/>
          <a:p>
            <a:pPr marL="0" lvl="0" indent="0" algn="ctr" rtl="0">
              <a:lnSpc>
                <a:spcPct val="150000"/>
              </a:lnSpc>
              <a:spcBef>
                <a:spcPts val="1200"/>
              </a:spcBef>
              <a:spcAft>
                <a:spcPts val="1200"/>
              </a:spcAft>
              <a:buNone/>
            </a:pPr>
            <a:r>
              <a:rPr lang="en" i="1">
                <a:solidFill>
                  <a:srgbClr val="00C3B1"/>
                </a:solidFill>
              </a:rPr>
              <a:t>Business Activity Monitoring</a:t>
            </a:r>
            <a:r>
              <a:rPr lang="en">
                <a:solidFill>
                  <a:srgbClr val="00C3B1"/>
                </a:solidFill>
              </a:rPr>
              <a:t> (BAM)</a:t>
            </a:r>
            <a:endParaRPr i="1">
              <a:solidFill>
                <a:srgbClr val="00C3B1"/>
              </a:solidFill>
            </a:endParaRPr>
          </a:p>
        </p:txBody>
      </p:sp>
      <p:grpSp>
        <p:nvGrpSpPr>
          <p:cNvPr id="2594" name="Google Shape;2594;p44"/>
          <p:cNvGrpSpPr/>
          <p:nvPr/>
        </p:nvGrpSpPr>
        <p:grpSpPr>
          <a:xfrm>
            <a:off x="4745552" y="1188450"/>
            <a:ext cx="4097650" cy="3780909"/>
            <a:chOff x="1230400" y="410075"/>
            <a:chExt cx="5124625" cy="4728500"/>
          </a:xfrm>
        </p:grpSpPr>
        <p:sp>
          <p:nvSpPr>
            <p:cNvPr id="2595" name="Google Shape;2595;p44"/>
            <p:cNvSpPr/>
            <p:nvPr/>
          </p:nvSpPr>
          <p:spPr>
            <a:xfrm>
              <a:off x="1384675" y="410150"/>
              <a:ext cx="4970350" cy="3655600"/>
            </a:xfrm>
            <a:custGeom>
              <a:avLst/>
              <a:gdLst/>
              <a:ahLst/>
              <a:cxnLst/>
              <a:rect l="l" t="t" r="r" b="b"/>
              <a:pathLst>
                <a:path w="198814" h="146224" extrusionOk="0">
                  <a:moveTo>
                    <a:pt x="173002" y="38507"/>
                  </a:moveTo>
                  <a:lnTo>
                    <a:pt x="173002" y="118161"/>
                  </a:lnTo>
                  <a:lnTo>
                    <a:pt x="37835" y="118161"/>
                  </a:lnTo>
                  <a:lnTo>
                    <a:pt x="37835" y="38507"/>
                  </a:lnTo>
                  <a:close/>
                  <a:moveTo>
                    <a:pt x="144780" y="0"/>
                  </a:moveTo>
                  <a:cubicBezTo>
                    <a:pt x="136124" y="0"/>
                    <a:pt x="127640" y="2694"/>
                    <a:pt x="120221" y="7391"/>
                  </a:cubicBezTo>
                  <a:cubicBezTo>
                    <a:pt x="110674" y="13402"/>
                    <a:pt x="103216" y="21213"/>
                    <a:pt x="91516" y="22724"/>
                  </a:cubicBezTo>
                  <a:cubicBezTo>
                    <a:pt x="84957" y="23559"/>
                    <a:pt x="78300" y="23746"/>
                    <a:pt x="71643" y="23746"/>
                  </a:cubicBezTo>
                  <a:cubicBezTo>
                    <a:pt x="66261" y="23746"/>
                    <a:pt x="60878" y="23624"/>
                    <a:pt x="55546" y="23624"/>
                  </a:cubicBezTo>
                  <a:cubicBezTo>
                    <a:pt x="24881" y="23624"/>
                    <a:pt x="1" y="55833"/>
                    <a:pt x="6205" y="89392"/>
                  </a:cubicBezTo>
                  <a:cubicBezTo>
                    <a:pt x="12441" y="122951"/>
                    <a:pt x="41756" y="146223"/>
                    <a:pt x="66636" y="146223"/>
                  </a:cubicBezTo>
                  <a:cubicBezTo>
                    <a:pt x="89009" y="146223"/>
                    <a:pt x="107395" y="132787"/>
                    <a:pt x="128643" y="129187"/>
                  </a:cubicBezTo>
                  <a:cubicBezTo>
                    <a:pt x="139186" y="127419"/>
                    <a:pt x="149761" y="129508"/>
                    <a:pt x="160176" y="126840"/>
                  </a:cubicBezTo>
                  <a:cubicBezTo>
                    <a:pt x="172295" y="123722"/>
                    <a:pt x="183674" y="116297"/>
                    <a:pt x="190392" y="105560"/>
                  </a:cubicBezTo>
                  <a:cubicBezTo>
                    <a:pt x="194956" y="98232"/>
                    <a:pt x="197207" y="90163"/>
                    <a:pt x="197817" y="81870"/>
                  </a:cubicBezTo>
                  <a:cubicBezTo>
                    <a:pt x="198814" y="68594"/>
                    <a:pt x="195728" y="54740"/>
                    <a:pt x="191613" y="42397"/>
                  </a:cubicBezTo>
                  <a:cubicBezTo>
                    <a:pt x="185474" y="24074"/>
                    <a:pt x="173548" y="5270"/>
                    <a:pt x="153490" y="930"/>
                  </a:cubicBezTo>
                  <a:cubicBezTo>
                    <a:pt x="150590" y="302"/>
                    <a:pt x="147676" y="0"/>
                    <a:pt x="144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4"/>
            <p:cNvSpPr/>
            <p:nvPr/>
          </p:nvSpPr>
          <p:spPr>
            <a:xfrm>
              <a:off x="1515675" y="410075"/>
              <a:ext cx="4819275" cy="3654050"/>
            </a:xfrm>
            <a:custGeom>
              <a:avLst/>
              <a:gdLst/>
              <a:ahLst/>
              <a:cxnLst/>
              <a:rect l="l" t="t" r="r" b="b"/>
              <a:pathLst>
                <a:path w="192771" h="146162" extrusionOk="0">
                  <a:moveTo>
                    <a:pt x="139507" y="1"/>
                  </a:moveTo>
                  <a:cubicBezTo>
                    <a:pt x="130860" y="1"/>
                    <a:pt x="122406" y="2701"/>
                    <a:pt x="114981" y="7394"/>
                  </a:cubicBezTo>
                  <a:cubicBezTo>
                    <a:pt x="105434" y="13405"/>
                    <a:pt x="97976" y="21216"/>
                    <a:pt x="86276" y="22727"/>
                  </a:cubicBezTo>
                  <a:cubicBezTo>
                    <a:pt x="79686" y="23563"/>
                    <a:pt x="73032" y="23756"/>
                    <a:pt x="66346" y="23756"/>
                  </a:cubicBezTo>
                  <a:cubicBezTo>
                    <a:pt x="60978" y="23756"/>
                    <a:pt x="55610" y="23627"/>
                    <a:pt x="50306" y="23627"/>
                  </a:cubicBezTo>
                  <a:cubicBezTo>
                    <a:pt x="22855" y="23627"/>
                    <a:pt x="32" y="49471"/>
                    <a:pt x="0" y="78948"/>
                  </a:cubicBezTo>
                  <a:cubicBezTo>
                    <a:pt x="0" y="82387"/>
                    <a:pt x="322" y="85891"/>
                    <a:pt x="965" y="89395"/>
                  </a:cubicBezTo>
                  <a:cubicBezTo>
                    <a:pt x="2893" y="99777"/>
                    <a:pt x="7040" y="109196"/>
                    <a:pt x="12601" y="117232"/>
                  </a:cubicBezTo>
                  <a:cubicBezTo>
                    <a:pt x="13469" y="115850"/>
                    <a:pt x="14337" y="114500"/>
                    <a:pt x="15140" y="113278"/>
                  </a:cubicBezTo>
                  <a:cubicBezTo>
                    <a:pt x="14305" y="112796"/>
                    <a:pt x="13565" y="112153"/>
                    <a:pt x="13276" y="111285"/>
                  </a:cubicBezTo>
                  <a:cubicBezTo>
                    <a:pt x="13179" y="111028"/>
                    <a:pt x="13147" y="110803"/>
                    <a:pt x="13147" y="110546"/>
                  </a:cubicBezTo>
                  <a:cubicBezTo>
                    <a:pt x="13147" y="109582"/>
                    <a:pt x="13758" y="108681"/>
                    <a:pt x="14787" y="108456"/>
                  </a:cubicBezTo>
                  <a:cubicBezTo>
                    <a:pt x="14915" y="108424"/>
                    <a:pt x="15044" y="108424"/>
                    <a:pt x="15205" y="108424"/>
                  </a:cubicBezTo>
                  <a:cubicBezTo>
                    <a:pt x="15976" y="108424"/>
                    <a:pt x="16812" y="108810"/>
                    <a:pt x="17583" y="109389"/>
                  </a:cubicBezTo>
                  <a:cubicBezTo>
                    <a:pt x="17648" y="109260"/>
                    <a:pt x="17744" y="109132"/>
                    <a:pt x="17808" y="109035"/>
                  </a:cubicBezTo>
                  <a:cubicBezTo>
                    <a:pt x="18194" y="108392"/>
                    <a:pt x="18451" y="107910"/>
                    <a:pt x="18515" y="107749"/>
                  </a:cubicBezTo>
                  <a:cubicBezTo>
                    <a:pt x="19158" y="106303"/>
                    <a:pt x="20958" y="102445"/>
                    <a:pt x="21183" y="101963"/>
                  </a:cubicBezTo>
                  <a:cubicBezTo>
                    <a:pt x="21183" y="101835"/>
                    <a:pt x="21183" y="101610"/>
                    <a:pt x="21183" y="101256"/>
                  </a:cubicBezTo>
                  <a:cubicBezTo>
                    <a:pt x="21183" y="99617"/>
                    <a:pt x="21151" y="95599"/>
                    <a:pt x="20958" y="92288"/>
                  </a:cubicBezTo>
                  <a:cubicBezTo>
                    <a:pt x="20894" y="91323"/>
                    <a:pt x="20862" y="90456"/>
                    <a:pt x="20862" y="89716"/>
                  </a:cubicBezTo>
                  <a:cubicBezTo>
                    <a:pt x="20862" y="89073"/>
                    <a:pt x="20894" y="88495"/>
                    <a:pt x="20926" y="87980"/>
                  </a:cubicBezTo>
                  <a:cubicBezTo>
                    <a:pt x="20444" y="87370"/>
                    <a:pt x="20316" y="86791"/>
                    <a:pt x="20316" y="86309"/>
                  </a:cubicBezTo>
                  <a:cubicBezTo>
                    <a:pt x="20316" y="85859"/>
                    <a:pt x="20444" y="85505"/>
                    <a:pt x="20508" y="85312"/>
                  </a:cubicBezTo>
                  <a:cubicBezTo>
                    <a:pt x="20573" y="85184"/>
                    <a:pt x="20766" y="85055"/>
                    <a:pt x="21055" y="84927"/>
                  </a:cubicBezTo>
                  <a:cubicBezTo>
                    <a:pt x="21023" y="84573"/>
                    <a:pt x="20991" y="84220"/>
                    <a:pt x="20991" y="83962"/>
                  </a:cubicBezTo>
                  <a:cubicBezTo>
                    <a:pt x="20991" y="83705"/>
                    <a:pt x="21055" y="83352"/>
                    <a:pt x="21151" y="82902"/>
                  </a:cubicBezTo>
                  <a:cubicBezTo>
                    <a:pt x="21216" y="82452"/>
                    <a:pt x="21344" y="81873"/>
                    <a:pt x="21505" y="81262"/>
                  </a:cubicBezTo>
                  <a:cubicBezTo>
                    <a:pt x="21826" y="80041"/>
                    <a:pt x="22212" y="78562"/>
                    <a:pt x="22630" y="77148"/>
                  </a:cubicBezTo>
                  <a:cubicBezTo>
                    <a:pt x="23337" y="74673"/>
                    <a:pt x="24044" y="72358"/>
                    <a:pt x="24205" y="71812"/>
                  </a:cubicBezTo>
                  <a:cubicBezTo>
                    <a:pt x="24044" y="71587"/>
                    <a:pt x="23659" y="71040"/>
                    <a:pt x="23241" y="70430"/>
                  </a:cubicBezTo>
                  <a:cubicBezTo>
                    <a:pt x="22694" y="69626"/>
                    <a:pt x="22051" y="68726"/>
                    <a:pt x="21730" y="68276"/>
                  </a:cubicBezTo>
                  <a:cubicBezTo>
                    <a:pt x="21666" y="68147"/>
                    <a:pt x="21601" y="68083"/>
                    <a:pt x="21569" y="68051"/>
                  </a:cubicBezTo>
                  <a:cubicBezTo>
                    <a:pt x="21473" y="67922"/>
                    <a:pt x="21441" y="67794"/>
                    <a:pt x="21441" y="67633"/>
                  </a:cubicBezTo>
                  <a:cubicBezTo>
                    <a:pt x="21441" y="67504"/>
                    <a:pt x="21473" y="67376"/>
                    <a:pt x="21569" y="67279"/>
                  </a:cubicBezTo>
                  <a:cubicBezTo>
                    <a:pt x="21633" y="67151"/>
                    <a:pt x="21794" y="67086"/>
                    <a:pt x="21955" y="67086"/>
                  </a:cubicBezTo>
                  <a:cubicBezTo>
                    <a:pt x="22083" y="67086"/>
                    <a:pt x="22180" y="67119"/>
                    <a:pt x="22308" y="67183"/>
                  </a:cubicBezTo>
                  <a:lnTo>
                    <a:pt x="21666" y="65929"/>
                  </a:lnTo>
                  <a:lnTo>
                    <a:pt x="21633" y="65833"/>
                  </a:lnTo>
                  <a:lnTo>
                    <a:pt x="21633" y="65801"/>
                  </a:lnTo>
                  <a:cubicBezTo>
                    <a:pt x="21633" y="65769"/>
                    <a:pt x="21633" y="65640"/>
                    <a:pt x="21666" y="65511"/>
                  </a:cubicBezTo>
                  <a:cubicBezTo>
                    <a:pt x="21698" y="65383"/>
                    <a:pt x="21762" y="65254"/>
                    <a:pt x="21891" y="65094"/>
                  </a:cubicBezTo>
                  <a:cubicBezTo>
                    <a:pt x="21987" y="65029"/>
                    <a:pt x="22116" y="64965"/>
                    <a:pt x="22276" y="64965"/>
                  </a:cubicBezTo>
                  <a:cubicBezTo>
                    <a:pt x="22341" y="64965"/>
                    <a:pt x="22405" y="64965"/>
                    <a:pt x="22469" y="64997"/>
                  </a:cubicBezTo>
                  <a:cubicBezTo>
                    <a:pt x="22566" y="64997"/>
                    <a:pt x="22630" y="65061"/>
                    <a:pt x="22726" y="65094"/>
                  </a:cubicBezTo>
                  <a:lnTo>
                    <a:pt x="22726" y="65094"/>
                  </a:lnTo>
                  <a:lnTo>
                    <a:pt x="22437" y="64483"/>
                  </a:lnTo>
                  <a:cubicBezTo>
                    <a:pt x="22437" y="64451"/>
                    <a:pt x="22405" y="64386"/>
                    <a:pt x="22437" y="64322"/>
                  </a:cubicBezTo>
                  <a:cubicBezTo>
                    <a:pt x="22437" y="64322"/>
                    <a:pt x="22469" y="64226"/>
                    <a:pt x="22501" y="64097"/>
                  </a:cubicBezTo>
                  <a:cubicBezTo>
                    <a:pt x="22566" y="64001"/>
                    <a:pt x="22662" y="63840"/>
                    <a:pt x="22823" y="63743"/>
                  </a:cubicBezTo>
                  <a:cubicBezTo>
                    <a:pt x="22919" y="63647"/>
                    <a:pt x="23080" y="63615"/>
                    <a:pt x="23209" y="63615"/>
                  </a:cubicBezTo>
                  <a:lnTo>
                    <a:pt x="23241" y="63615"/>
                  </a:lnTo>
                  <a:cubicBezTo>
                    <a:pt x="23401" y="63615"/>
                    <a:pt x="23562" y="63647"/>
                    <a:pt x="23723" y="63743"/>
                  </a:cubicBezTo>
                  <a:cubicBezTo>
                    <a:pt x="23819" y="63808"/>
                    <a:pt x="23916" y="63904"/>
                    <a:pt x="23980" y="64001"/>
                  </a:cubicBezTo>
                  <a:cubicBezTo>
                    <a:pt x="24076" y="64097"/>
                    <a:pt x="24141" y="64193"/>
                    <a:pt x="24237" y="64354"/>
                  </a:cubicBezTo>
                  <a:cubicBezTo>
                    <a:pt x="24366" y="64547"/>
                    <a:pt x="24494" y="64772"/>
                    <a:pt x="24623" y="64997"/>
                  </a:cubicBezTo>
                  <a:lnTo>
                    <a:pt x="24494" y="64161"/>
                  </a:lnTo>
                  <a:cubicBezTo>
                    <a:pt x="24494" y="64097"/>
                    <a:pt x="24494" y="64033"/>
                    <a:pt x="24526" y="64001"/>
                  </a:cubicBezTo>
                  <a:cubicBezTo>
                    <a:pt x="24526" y="63968"/>
                    <a:pt x="24591" y="63872"/>
                    <a:pt x="24687" y="63776"/>
                  </a:cubicBezTo>
                  <a:cubicBezTo>
                    <a:pt x="24719" y="63776"/>
                    <a:pt x="24719" y="63743"/>
                    <a:pt x="24751" y="63743"/>
                  </a:cubicBezTo>
                  <a:lnTo>
                    <a:pt x="24751" y="36485"/>
                  </a:lnTo>
                  <a:cubicBezTo>
                    <a:pt x="24751" y="33592"/>
                    <a:pt x="27098" y="31213"/>
                    <a:pt x="30023" y="31213"/>
                  </a:cubicBezTo>
                  <a:lnTo>
                    <a:pt x="170366" y="31213"/>
                  </a:lnTo>
                  <a:cubicBezTo>
                    <a:pt x="173259" y="31213"/>
                    <a:pt x="175637" y="33592"/>
                    <a:pt x="175637" y="36485"/>
                  </a:cubicBezTo>
                  <a:lnTo>
                    <a:pt x="175637" y="116364"/>
                  </a:lnTo>
                  <a:cubicBezTo>
                    <a:pt x="179334" y="113278"/>
                    <a:pt x="182580" y="109678"/>
                    <a:pt x="185152" y="105563"/>
                  </a:cubicBezTo>
                  <a:cubicBezTo>
                    <a:pt x="189716" y="98235"/>
                    <a:pt x="191967" y="90166"/>
                    <a:pt x="192577" y="81873"/>
                  </a:cubicBezTo>
                  <a:cubicBezTo>
                    <a:pt x="192706" y="80169"/>
                    <a:pt x="192770" y="78466"/>
                    <a:pt x="192770" y="76762"/>
                  </a:cubicBezTo>
                  <a:cubicBezTo>
                    <a:pt x="192770" y="65094"/>
                    <a:pt x="189974" y="53168"/>
                    <a:pt x="186373" y="42400"/>
                  </a:cubicBezTo>
                  <a:cubicBezTo>
                    <a:pt x="180234" y="24077"/>
                    <a:pt x="168308" y="5273"/>
                    <a:pt x="148250" y="933"/>
                  </a:cubicBezTo>
                  <a:cubicBezTo>
                    <a:pt x="145325" y="322"/>
                    <a:pt x="142432" y="1"/>
                    <a:pt x="139507" y="1"/>
                  </a:cubicBezTo>
                  <a:close/>
                  <a:moveTo>
                    <a:pt x="23016" y="127229"/>
                  </a:moveTo>
                  <a:cubicBezTo>
                    <a:pt x="22823" y="127454"/>
                    <a:pt x="22630" y="127679"/>
                    <a:pt x="22469" y="127840"/>
                  </a:cubicBezTo>
                  <a:cubicBezTo>
                    <a:pt x="22308" y="128032"/>
                    <a:pt x="22148" y="128193"/>
                    <a:pt x="22019" y="128354"/>
                  </a:cubicBezTo>
                  <a:cubicBezTo>
                    <a:pt x="22919" y="129222"/>
                    <a:pt x="23819" y="130058"/>
                    <a:pt x="24751" y="130861"/>
                  </a:cubicBezTo>
                  <a:lnTo>
                    <a:pt x="24751" y="127550"/>
                  </a:lnTo>
                  <a:cubicBezTo>
                    <a:pt x="24173" y="127518"/>
                    <a:pt x="23562" y="127422"/>
                    <a:pt x="23016" y="127229"/>
                  </a:cubicBezTo>
                  <a:close/>
                  <a:moveTo>
                    <a:pt x="64064" y="144523"/>
                  </a:moveTo>
                  <a:cubicBezTo>
                    <a:pt x="64032" y="145069"/>
                    <a:pt x="63968" y="145616"/>
                    <a:pt x="63903" y="146162"/>
                  </a:cubicBezTo>
                  <a:cubicBezTo>
                    <a:pt x="67921" y="145969"/>
                    <a:pt x="71779" y="145391"/>
                    <a:pt x="75572" y="1445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4"/>
            <p:cNvSpPr/>
            <p:nvPr/>
          </p:nvSpPr>
          <p:spPr>
            <a:xfrm>
              <a:off x="1972925" y="4531000"/>
              <a:ext cx="4095225" cy="240325"/>
            </a:xfrm>
            <a:custGeom>
              <a:avLst/>
              <a:gdLst/>
              <a:ahLst/>
              <a:cxnLst/>
              <a:rect l="l" t="t" r="r" b="b"/>
              <a:pathLst>
                <a:path w="163809" h="9613" extrusionOk="0">
                  <a:moveTo>
                    <a:pt x="81904" y="1"/>
                  </a:moveTo>
                  <a:cubicBezTo>
                    <a:pt x="36677" y="1"/>
                    <a:pt x="0" y="2155"/>
                    <a:pt x="0" y="4823"/>
                  </a:cubicBezTo>
                  <a:cubicBezTo>
                    <a:pt x="0" y="7458"/>
                    <a:pt x="36677" y="9612"/>
                    <a:pt x="81904" y="9612"/>
                  </a:cubicBezTo>
                  <a:cubicBezTo>
                    <a:pt x="127131" y="9612"/>
                    <a:pt x="163808" y="7458"/>
                    <a:pt x="163808" y="4823"/>
                  </a:cubicBezTo>
                  <a:cubicBezTo>
                    <a:pt x="163808" y="2155"/>
                    <a:pt x="127131" y="1"/>
                    <a:pt x="81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4"/>
            <p:cNvSpPr/>
            <p:nvPr/>
          </p:nvSpPr>
          <p:spPr>
            <a:xfrm>
              <a:off x="1972925" y="4535825"/>
              <a:ext cx="4095225" cy="235500"/>
            </a:xfrm>
            <a:custGeom>
              <a:avLst/>
              <a:gdLst/>
              <a:ahLst/>
              <a:cxnLst/>
              <a:rect l="l" t="t" r="r" b="b"/>
              <a:pathLst>
                <a:path w="163809" h="9420" extrusionOk="0">
                  <a:moveTo>
                    <a:pt x="58310" y="1"/>
                  </a:moveTo>
                  <a:lnTo>
                    <a:pt x="58310" y="1"/>
                  </a:lnTo>
                  <a:cubicBezTo>
                    <a:pt x="53489" y="97"/>
                    <a:pt x="48892" y="226"/>
                    <a:pt x="44488" y="354"/>
                  </a:cubicBezTo>
                  <a:cubicBezTo>
                    <a:pt x="41917" y="1062"/>
                    <a:pt x="39924" y="1126"/>
                    <a:pt x="39924" y="1126"/>
                  </a:cubicBezTo>
                  <a:lnTo>
                    <a:pt x="39924" y="1094"/>
                  </a:lnTo>
                  <a:cubicBezTo>
                    <a:pt x="39924" y="1062"/>
                    <a:pt x="39924" y="837"/>
                    <a:pt x="39956" y="483"/>
                  </a:cubicBezTo>
                  <a:lnTo>
                    <a:pt x="39956" y="483"/>
                  </a:lnTo>
                  <a:cubicBezTo>
                    <a:pt x="37609" y="579"/>
                    <a:pt x="35391" y="676"/>
                    <a:pt x="33206" y="740"/>
                  </a:cubicBezTo>
                  <a:cubicBezTo>
                    <a:pt x="33238" y="901"/>
                    <a:pt x="33238" y="1029"/>
                    <a:pt x="33238" y="1158"/>
                  </a:cubicBezTo>
                  <a:cubicBezTo>
                    <a:pt x="33238" y="1383"/>
                    <a:pt x="33206" y="1512"/>
                    <a:pt x="33206" y="1512"/>
                  </a:cubicBezTo>
                  <a:cubicBezTo>
                    <a:pt x="33206" y="1512"/>
                    <a:pt x="31791" y="1415"/>
                    <a:pt x="29830" y="901"/>
                  </a:cubicBezTo>
                  <a:cubicBezTo>
                    <a:pt x="11605" y="1801"/>
                    <a:pt x="0" y="3119"/>
                    <a:pt x="0" y="4630"/>
                  </a:cubicBezTo>
                  <a:cubicBezTo>
                    <a:pt x="0" y="7265"/>
                    <a:pt x="36677" y="9419"/>
                    <a:pt x="81904" y="9419"/>
                  </a:cubicBezTo>
                  <a:cubicBezTo>
                    <a:pt x="127131" y="9419"/>
                    <a:pt x="163808" y="7265"/>
                    <a:pt x="163808" y="4630"/>
                  </a:cubicBezTo>
                  <a:cubicBezTo>
                    <a:pt x="163808" y="2444"/>
                    <a:pt x="139218" y="612"/>
                    <a:pt x="105498" y="1"/>
                  </a:cubicBezTo>
                  <a:lnTo>
                    <a:pt x="105498" y="1"/>
                  </a:lnTo>
                  <a:lnTo>
                    <a:pt x="106430" y="1190"/>
                  </a:lnTo>
                  <a:cubicBezTo>
                    <a:pt x="106495" y="1287"/>
                    <a:pt x="106527" y="1415"/>
                    <a:pt x="106463" y="1512"/>
                  </a:cubicBezTo>
                  <a:cubicBezTo>
                    <a:pt x="106430" y="1608"/>
                    <a:pt x="106302" y="1672"/>
                    <a:pt x="106205" y="1672"/>
                  </a:cubicBezTo>
                  <a:lnTo>
                    <a:pt x="57603" y="1672"/>
                  </a:lnTo>
                  <a:cubicBezTo>
                    <a:pt x="57475" y="1672"/>
                    <a:pt x="57378" y="1608"/>
                    <a:pt x="57314" y="1512"/>
                  </a:cubicBezTo>
                  <a:cubicBezTo>
                    <a:pt x="57282" y="1415"/>
                    <a:pt x="57282" y="1287"/>
                    <a:pt x="57346" y="1190"/>
                  </a:cubicBezTo>
                  <a:lnTo>
                    <a:pt x="58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4"/>
            <p:cNvSpPr/>
            <p:nvPr/>
          </p:nvSpPr>
          <p:spPr>
            <a:xfrm>
              <a:off x="2121600" y="3176250"/>
              <a:ext cx="133425" cy="207225"/>
            </a:xfrm>
            <a:custGeom>
              <a:avLst/>
              <a:gdLst/>
              <a:ahLst/>
              <a:cxnLst/>
              <a:rect l="l" t="t" r="r" b="b"/>
              <a:pathLst>
                <a:path w="5337" h="8289" extrusionOk="0">
                  <a:moveTo>
                    <a:pt x="2783" y="0"/>
                  </a:moveTo>
                  <a:cubicBezTo>
                    <a:pt x="2420" y="0"/>
                    <a:pt x="2050" y="99"/>
                    <a:pt x="1704" y="317"/>
                  </a:cubicBezTo>
                  <a:cubicBezTo>
                    <a:pt x="161" y="1249"/>
                    <a:pt x="0" y="4528"/>
                    <a:pt x="386" y="6103"/>
                  </a:cubicBezTo>
                  <a:cubicBezTo>
                    <a:pt x="418" y="6230"/>
                    <a:pt x="1209" y="8289"/>
                    <a:pt x="1222" y="8289"/>
                  </a:cubicBezTo>
                  <a:cubicBezTo>
                    <a:pt x="1222" y="8289"/>
                    <a:pt x="1222" y="8289"/>
                    <a:pt x="1222" y="8289"/>
                  </a:cubicBezTo>
                  <a:cubicBezTo>
                    <a:pt x="1254" y="8289"/>
                    <a:pt x="3729" y="6328"/>
                    <a:pt x="4372" y="5042"/>
                  </a:cubicBezTo>
                  <a:cubicBezTo>
                    <a:pt x="4918" y="3949"/>
                    <a:pt x="5336" y="2438"/>
                    <a:pt x="4758" y="1281"/>
                  </a:cubicBezTo>
                  <a:cubicBezTo>
                    <a:pt x="4379" y="502"/>
                    <a:pt x="3600" y="0"/>
                    <a:pt x="2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4"/>
            <p:cNvSpPr/>
            <p:nvPr/>
          </p:nvSpPr>
          <p:spPr>
            <a:xfrm>
              <a:off x="1502000" y="3626850"/>
              <a:ext cx="143875" cy="202650"/>
            </a:xfrm>
            <a:custGeom>
              <a:avLst/>
              <a:gdLst/>
              <a:ahLst/>
              <a:cxnLst/>
              <a:rect l="l" t="t" r="r" b="b"/>
              <a:pathLst>
                <a:path w="5755" h="8106" extrusionOk="0">
                  <a:moveTo>
                    <a:pt x="2641" y="1"/>
                  </a:moveTo>
                  <a:cubicBezTo>
                    <a:pt x="1856" y="1"/>
                    <a:pt x="1101" y="408"/>
                    <a:pt x="740" y="1194"/>
                  </a:cubicBezTo>
                  <a:cubicBezTo>
                    <a:pt x="1" y="2833"/>
                    <a:pt x="1640" y="5662"/>
                    <a:pt x="2862" y="6755"/>
                  </a:cubicBezTo>
                  <a:cubicBezTo>
                    <a:pt x="2957" y="6850"/>
                    <a:pt x="4683" y="8105"/>
                    <a:pt x="4756" y="8105"/>
                  </a:cubicBezTo>
                  <a:cubicBezTo>
                    <a:pt x="4757" y="8105"/>
                    <a:pt x="4758" y="8105"/>
                    <a:pt x="4758" y="8105"/>
                  </a:cubicBezTo>
                  <a:cubicBezTo>
                    <a:pt x="4758" y="8105"/>
                    <a:pt x="5755" y="5083"/>
                    <a:pt x="5594" y="3669"/>
                  </a:cubicBezTo>
                  <a:cubicBezTo>
                    <a:pt x="5433" y="2479"/>
                    <a:pt x="4919" y="969"/>
                    <a:pt x="3826" y="326"/>
                  </a:cubicBezTo>
                  <a:cubicBezTo>
                    <a:pt x="3455" y="108"/>
                    <a:pt x="3044" y="1"/>
                    <a:pt x="2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4"/>
            <p:cNvSpPr/>
            <p:nvPr/>
          </p:nvSpPr>
          <p:spPr>
            <a:xfrm>
              <a:off x="2656800" y="3458200"/>
              <a:ext cx="462900" cy="1053550"/>
            </a:xfrm>
            <a:custGeom>
              <a:avLst/>
              <a:gdLst/>
              <a:ahLst/>
              <a:cxnLst/>
              <a:rect l="l" t="t" r="r" b="b"/>
              <a:pathLst>
                <a:path w="18516" h="42142" extrusionOk="0">
                  <a:moveTo>
                    <a:pt x="9161" y="0"/>
                  </a:moveTo>
                  <a:cubicBezTo>
                    <a:pt x="9161" y="0"/>
                    <a:pt x="0" y="9483"/>
                    <a:pt x="32" y="21119"/>
                  </a:cubicBezTo>
                  <a:cubicBezTo>
                    <a:pt x="97" y="32755"/>
                    <a:pt x="9354" y="42141"/>
                    <a:pt x="9354" y="42141"/>
                  </a:cubicBezTo>
                  <a:cubicBezTo>
                    <a:pt x="9354" y="42141"/>
                    <a:pt x="18515" y="32659"/>
                    <a:pt x="18483" y="21023"/>
                  </a:cubicBezTo>
                  <a:cubicBezTo>
                    <a:pt x="18419" y="9386"/>
                    <a:pt x="9161" y="0"/>
                    <a:pt x="9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4"/>
            <p:cNvSpPr/>
            <p:nvPr/>
          </p:nvSpPr>
          <p:spPr>
            <a:xfrm>
              <a:off x="1230400" y="3120375"/>
              <a:ext cx="1581525" cy="1453250"/>
            </a:xfrm>
            <a:custGeom>
              <a:avLst/>
              <a:gdLst/>
              <a:ahLst/>
              <a:cxnLst/>
              <a:rect l="l" t="t" r="r" b="b"/>
              <a:pathLst>
                <a:path w="63261" h="58130" extrusionOk="0">
                  <a:moveTo>
                    <a:pt x="47092" y="44790"/>
                  </a:moveTo>
                  <a:cubicBezTo>
                    <a:pt x="47542" y="46879"/>
                    <a:pt x="48377" y="49354"/>
                    <a:pt x="49920" y="51508"/>
                  </a:cubicBezTo>
                  <a:cubicBezTo>
                    <a:pt x="49085" y="51122"/>
                    <a:pt x="48217" y="50672"/>
                    <a:pt x="47252" y="50190"/>
                  </a:cubicBezTo>
                  <a:cubicBezTo>
                    <a:pt x="46545" y="49836"/>
                    <a:pt x="45806" y="49451"/>
                    <a:pt x="45066" y="49033"/>
                  </a:cubicBezTo>
                  <a:cubicBezTo>
                    <a:pt x="45195" y="48743"/>
                    <a:pt x="46288" y="46300"/>
                    <a:pt x="46352" y="44918"/>
                  </a:cubicBezTo>
                  <a:cubicBezTo>
                    <a:pt x="46609" y="44886"/>
                    <a:pt x="46867" y="44822"/>
                    <a:pt x="47092" y="44790"/>
                  </a:cubicBezTo>
                  <a:close/>
                  <a:moveTo>
                    <a:pt x="26617" y="1"/>
                  </a:moveTo>
                  <a:cubicBezTo>
                    <a:pt x="26474" y="1"/>
                    <a:pt x="26334" y="15"/>
                    <a:pt x="26198" y="44"/>
                  </a:cubicBezTo>
                  <a:cubicBezTo>
                    <a:pt x="24912" y="334"/>
                    <a:pt x="24301" y="1684"/>
                    <a:pt x="24687" y="2873"/>
                  </a:cubicBezTo>
                  <a:cubicBezTo>
                    <a:pt x="25073" y="4095"/>
                    <a:pt x="26423" y="4898"/>
                    <a:pt x="27580" y="5316"/>
                  </a:cubicBezTo>
                  <a:cubicBezTo>
                    <a:pt x="28119" y="5496"/>
                    <a:pt x="28966" y="5550"/>
                    <a:pt x="29781" y="5550"/>
                  </a:cubicBezTo>
                  <a:cubicBezTo>
                    <a:pt x="30715" y="5550"/>
                    <a:pt x="31608" y="5479"/>
                    <a:pt x="31952" y="5445"/>
                  </a:cubicBezTo>
                  <a:cubicBezTo>
                    <a:pt x="32337" y="5830"/>
                    <a:pt x="32755" y="6216"/>
                    <a:pt x="33205" y="6698"/>
                  </a:cubicBezTo>
                  <a:cubicBezTo>
                    <a:pt x="33977" y="7502"/>
                    <a:pt x="34845" y="8402"/>
                    <a:pt x="35712" y="9463"/>
                  </a:cubicBezTo>
                  <a:cubicBezTo>
                    <a:pt x="35937" y="9752"/>
                    <a:pt x="36195" y="10041"/>
                    <a:pt x="36420" y="10363"/>
                  </a:cubicBezTo>
                  <a:cubicBezTo>
                    <a:pt x="35937" y="9945"/>
                    <a:pt x="35230" y="9366"/>
                    <a:pt x="35134" y="9334"/>
                  </a:cubicBezTo>
                  <a:cubicBezTo>
                    <a:pt x="34248" y="8744"/>
                    <a:pt x="32587" y="8167"/>
                    <a:pt x="31151" y="8167"/>
                  </a:cubicBezTo>
                  <a:cubicBezTo>
                    <a:pt x="30397" y="8167"/>
                    <a:pt x="29706" y="8326"/>
                    <a:pt x="29219" y="8723"/>
                  </a:cubicBezTo>
                  <a:cubicBezTo>
                    <a:pt x="28223" y="9559"/>
                    <a:pt x="28287" y="11038"/>
                    <a:pt x="29187" y="11938"/>
                  </a:cubicBezTo>
                  <a:cubicBezTo>
                    <a:pt x="29864" y="12615"/>
                    <a:pt x="30924" y="12837"/>
                    <a:pt x="31928" y="12837"/>
                  </a:cubicBezTo>
                  <a:cubicBezTo>
                    <a:pt x="32258" y="12837"/>
                    <a:pt x="32581" y="12813"/>
                    <a:pt x="32884" y="12774"/>
                  </a:cubicBezTo>
                  <a:cubicBezTo>
                    <a:pt x="34137" y="12581"/>
                    <a:pt x="36355" y="11166"/>
                    <a:pt x="36838" y="10877"/>
                  </a:cubicBezTo>
                  <a:cubicBezTo>
                    <a:pt x="37352" y="11552"/>
                    <a:pt x="37898" y="12227"/>
                    <a:pt x="38380" y="12999"/>
                  </a:cubicBezTo>
                  <a:cubicBezTo>
                    <a:pt x="39248" y="14317"/>
                    <a:pt x="40084" y="15731"/>
                    <a:pt x="40759" y="17306"/>
                  </a:cubicBezTo>
                  <a:cubicBezTo>
                    <a:pt x="40791" y="17403"/>
                    <a:pt x="40823" y="17499"/>
                    <a:pt x="40856" y="17595"/>
                  </a:cubicBezTo>
                  <a:cubicBezTo>
                    <a:pt x="40631" y="17338"/>
                    <a:pt x="39377" y="16052"/>
                    <a:pt x="39248" y="15956"/>
                  </a:cubicBezTo>
                  <a:cubicBezTo>
                    <a:pt x="38324" y="15221"/>
                    <a:pt x="36421" y="14364"/>
                    <a:pt x="34879" y="14364"/>
                  </a:cubicBezTo>
                  <a:cubicBezTo>
                    <a:pt x="34330" y="14364"/>
                    <a:pt x="33827" y="14473"/>
                    <a:pt x="33430" y="14735"/>
                  </a:cubicBezTo>
                  <a:cubicBezTo>
                    <a:pt x="32337" y="15442"/>
                    <a:pt x="32273" y="16920"/>
                    <a:pt x="33044" y="17917"/>
                  </a:cubicBezTo>
                  <a:cubicBezTo>
                    <a:pt x="33805" y="18860"/>
                    <a:pt x="35257" y="19141"/>
                    <a:pt x="36446" y="19141"/>
                  </a:cubicBezTo>
                  <a:cubicBezTo>
                    <a:pt x="36513" y="19141"/>
                    <a:pt x="36579" y="19140"/>
                    <a:pt x="36645" y="19138"/>
                  </a:cubicBezTo>
                  <a:cubicBezTo>
                    <a:pt x="38027" y="19074"/>
                    <a:pt x="40759" y="17692"/>
                    <a:pt x="40888" y="17628"/>
                  </a:cubicBezTo>
                  <a:cubicBezTo>
                    <a:pt x="41498" y="19106"/>
                    <a:pt x="42013" y="20681"/>
                    <a:pt x="42431" y="22288"/>
                  </a:cubicBezTo>
                  <a:cubicBezTo>
                    <a:pt x="42752" y="23478"/>
                    <a:pt x="43009" y="24667"/>
                    <a:pt x="43266" y="25889"/>
                  </a:cubicBezTo>
                  <a:cubicBezTo>
                    <a:pt x="42977" y="25567"/>
                    <a:pt x="41788" y="24378"/>
                    <a:pt x="41691" y="24281"/>
                  </a:cubicBezTo>
                  <a:cubicBezTo>
                    <a:pt x="40767" y="23547"/>
                    <a:pt x="38864" y="22690"/>
                    <a:pt x="37322" y="22690"/>
                  </a:cubicBezTo>
                  <a:cubicBezTo>
                    <a:pt x="36773" y="22690"/>
                    <a:pt x="36270" y="22798"/>
                    <a:pt x="35873" y="23060"/>
                  </a:cubicBezTo>
                  <a:cubicBezTo>
                    <a:pt x="34780" y="23767"/>
                    <a:pt x="34684" y="25246"/>
                    <a:pt x="35487" y="26242"/>
                  </a:cubicBezTo>
                  <a:cubicBezTo>
                    <a:pt x="36248" y="27186"/>
                    <a:pt x="37700" y="27466"/>
                    <a:pt x="38862" y="27466"/>
                  </a:cubicBezTo>
                  <a:cubicBezTo>
                    <a:pt x="38927" y="27466"/>
                    <a:pt x="38992" y="27465"/>
                    <a:pt x="39055" y="27464"/>
                  </a:cubicBezTo>
                  <a:cubicBezTo>
                    <a:pt x="40438" y="27399"/>
                    <a:pt x="43074" y="26082"/>
                    <a:pt x="43299" y="25985"/>
                  </a:cubicBezTo>
                  <a:cubicBezTo>
                    <a:pt x="43395" y="26532"/>
                    <a:pt x="43524" y="27078"/>
                    <a:pt x="43652" y="27624"/>
                  </a:cubicBezTo>
                  <a:cubicBezTo>
                    <a:pt x="44006" y="29425"/>
                    <a:pt x="44391" y="31225"/>
                    <a:pt x="44777" y="32993"/>
                  </a:cubicBezTo>
                  <a:cubicBezTo>
                    <a:pt x="44938" y="33603"/>
                    <a:pt x="45099" y="34214"/>
                    <a:pt x="45259" y="34793"/>
                  </a:cubicBezTo>
                  <a:cubicBezTo>
                    <a:pt x="44809" y="34343"/>
                    <a:pt x="43974" y="33507"/>
                    <a:pt x="43909" y="33443"/>
                  </a:cubicBezTo>
                  <a:cubicBezTo>
                    <a:pt x="42989" y="32687"/>
                    <a:pt x="41099" y="31846"/>
                    <a:pt x="39561" y="31846"/>
                  </a:cubicBezTo>
                  <a:cubicBezTo>
                    <a:pt x="39004" y="31846"/>
                    <a:pt x="38493" y="31956"/>
                    <a:pt x="38091" y="32221"/>
                  </a:cubicBezTo>
                  <a:cubicBezTo>
                    <a:pt x="36998" y="32928"/>
                    <a:pt x="36902" y="34407"/>
                    <a:pt x="37705" y="35371"/>
                  </a:cubicBezTo>
                  <a:cubicBezTo>
                    <a:pt x="38470" y="36319"/>
                    <a:pt x="39904" y="36627"/>
                    <a:pt x="41093" y="36627"/>
                  </a:cubicBezTo>
                  <a:cubicBezTo>
                    <a:pt x="41154" y="36627"/>
                    <a:pt x="41214" y="36626"/>
                    <a:pt x="41273" y="36625"/>
                  </a:cubicBezTo>
                  <a:cubicBezTo>
                    <a:pt x="42495" y="36561"/>
                    <a:pt x="44745" y="35500"/>
                    <a:pt x="45356" y="35211"/>
                  </a:cubicBezTo>
                  <a:cubicBezTo>
                    <a:pt x="45645" y="36207"/>
                    <a:pt x="45934" y="37171"/>
                    <a:pt x="46288" y="38136"/>
                  </a:cubicBezTo>
                  <a:cubicBezTo>
                    <a:pt x="46417" y="38554"/>
                    <a:pt x="46545" y="38971"/>
                    <a:pt x="46738" y="39357"/>
                  </a:cubicBezTo>
                  <a:cubicBezTo>
                    <a:pt x="46802" y="39550"/>
                    <a:pt x="46899" y="39775"/>
                    <a:pt x="46995" y="39968"/>
                  </a:cubicBezTo>
                  <a:cubicBezTo>
                    <a:pt x="46770" y="39936"/>
                    <a:pt x="46642" y="39936"/>
                    <a:pt x="46642" y="39936"/>
                  </a:cubicBezTo>
                  <a:lnTo>
                    <a:pt x="46642" y="39936"/>
                  </a:lnTo>
                  <a:cubicBezTo>
                    <a:pt x="46642" y="39936"/>
                    <a:pt x="46609" y="40514"/>
                    <a:pt x="46674" y="41414"/>
                  </a:cubicBezTo>
                  <a:cubicBezTo>
                    <a:pt x="45633" y="40696"/>
                    <a:pt x="44248" y="40034"/>
                    <a:pt x="43094" y="40034"/>
                  </a:cubicBezTo>
                  <a:cubicBezTo>
                    <a:pt x="42751" y="40034"/>
                    <a:pt x="42428" y="40093"/>
                    <a:pt x="42141" y="40225"/>
                  </a:cubicBezTo>
                  <a:cubicBezTo>
                    <a:pt x="40952" y="40772"/>
                    <a:pt x="40663" y="42218"/>
                    <a:pt x="41273" y="43311"/>
                  </a:cubicBezTo>
                  <a:cubicBezTo>
                    <a:pt x="41370" y="43440"/>
                    <a:pt x="41466" y="43568"/>
                    <a:pt x="41563" y="43697"/>
                  </a:cubicBezTo>
                  <a:cubicBezTo>
                    <a:pt x="41756" y="45143"/>
                    <a:pt x="42591" y="46718"/>
                    <a:pt x="43299" y="47522"/>
                  </a:cubicBezTo>
                  <a:cubicBezTo>
                    <a:pt x="43363" y="47618"/>
                    <a:pt x="44263" y="48454"/>
                    <a:pt x="44745" y="48872"/>
                  </a:cubicBezTo>
                  <a:cubicBezTo>
                    <a:pt x="44295" y="48615"/>
                    <a:pt x="43845" y="48390"/>
                    <a:pt x="43363" y="48101"/>
                  </a:cubicBezTo>
                  <a:cubicBezTo>
                    <a:pt x="42688" y="47747"/>
                    <a:pt x="41981" y="47297"/>
                    <a:pt x="41273" y="46911"/>
                  </a:cubicBezTo>
                  <a:cubicBezTo>
                    <a:pt x="40920" y="46686"/>
                    <a:pt x="40566" y="46461"/>
                    <a:pt x="40213" y="46236"/>
                  </a:cubicBezTo>
                  <a:cubicBezTo>
                    <a:pt x="39859" y="46011"/>
                    <a:pt x="39538" y="45754"/>
                    <a:pt x="39184" y="45529"/>
                  </a:cubicBezTo>
                  <a:cubicBezTo>
                    <a:pt x="38670" y="45143"/>
                    <a:pt x="38188" y="44757"/>
                    <a:pt x="37673" y="44340"/>
                  </a:cubicBezTo>
                  <a:cubicBezTo>
                    <a:pt x="38091" y="43697"/>
                    <a:pt x="39313" y="41704"/>
                    <a:pt x="39505" y="40547"/>
                  </a:cubicBezTo>
                  <a:cubicBezTo>
                    <a:pt x="39698" y="39325"/>
                    <a:pt x="39570" y="37750"/>
                    <a:pt x="38702" y="36850"/>
                  </a:cubicBezTo>
                  <a:cubicBezTo>
                    <a:pt x="38240" y="36388"/>
                    <a:pt x="37627" y="36138"/>
                    <a:pt x="37026" y="36138"/>
                  </a:cubicBezTo>
                  <a:cubicBezTo>
                    <a:pt x="36455" y="36138"/>
                    <a:pt x="35895" y="36364"/>
                    <a:pt x="35487" y="36850"/>
                  </a:cubicBezTo>
                  <a:cubicBezTo>
                    <a:pt x="34330" y="38264"/>
                    <a:pt x="35198" y="41414"/>
                    <a:pt x="36034" y="42797"/>
                  </a:cubicBezTo>
                  <a:cubicBezTo>
                    <a:pt x="36066" y="42829"/>
                    <a:pt x="36291" y="43118"/>
                    <a:pt x="36548" y="43407"/>
                  </a:cubicBezTo>
                  <a:cubicBezTo>
                    <a:pt x="36066" y="43022"/>
                    <a:pt x="35584" y="42604"/>
                    <a:pt x="35134" y="42186"/>
                  </a:cubicBezTo>
                  <a:cubicBezTo>
                    <a:pt x="33784" y="40997"/>
                    <a:pt x="32466" y="39711"/>
                    <a:pt x="31148" y="38457"/>
                  </a:cubicBezTo>
                  <a:cubicBezTo>
                    <a:pt x="30859" y="38200"/>
                    <a:pt x="30569" y="37943"/>
                    <a:pt x="30312" y="37654"/>
                  </a:cubicBezTo>
                  <a:cubicBezTo>
                    <a:pt x="30666" y="37107"/>
                    <a:pt x="31984" y="34953"/>
                    <a:pt x="32177" y="33732"/>
                  </a:cubicBezTo>
                  <a:cubicBezTo>
                    <a:pt x="32369" y="32543"/>
                    <a:pt x="32273" y="30967"/>
                    <a:pt x="31373" y="30035"/>
                  </a:cubicBezTo>
                  <a:cubicBezTo>
                    <a:pt x="30935" y="29581"/>
                    <a:pt x="30334" y="29340"/>
                    <a:pt x="29739" y="29340"/>
                  </a:cubicBezTo>
                  <a:cubicBezTo>
                    <a:pt x="29153" y="29340"/>
                    <a:pt x="28573" y="29573"/>
                    <a:pt x="28159" y="30067"/>
                  </a:cubicBezTo>
                  <a:cubicBezTo>
                    <a:pt x="27001" y="31450"/>
                    <a:pt x="27869" y="34632"/>
                    <a:pt x="28737" y="35982"/>
                  </a:cubicBezTo>
                  <a:cubicBezTo>
                    <a:pt x="28769" y="36046"/>
                    <a:pt x="29026" y="36368"/>
                    <a:pt x="29316" y="36721"/>
                  </a:cubicBezTo>
                  <a:cubicBezTo>
                    <a:pt x="28576" y="36046"/>
                    <a:pt x="27837" y="35371"/>
                    <a:pt x="27066" y="34761"/>
                  </a:cubicBezTo>
                  <a:cubicBezTo>
                    <a:pt x="25748" y="33635"/>
                    <a:pt x="24398" y="32607"/>
                    <a:pt x="23015" y="31707"/>
                  </a:cubicBezTo>
                  <a:cubicBezTo>
                    <a:pt x="23144" y="31514"/>
                    <a:pt x="24751" y="29039"/>
                    <a:pt x="24976" y="27657"/>
                  </a:cubicBezTo>
                  <a:cubicBezTo>
                    <a:pt x="25137" y="26467"/>
                    <a:pt x="25041" y="24892"/>
                    <a:pt x="24140" y="23992"/>
                  </a:cubicBezTo>
                  <a:cubicBezTo>
                    <a:pt x="23696" y="23531"/>
                    <a:pt x="23090" y="23280"/>
                    <a:pt x="22493" y="23280"/>
                  </a:cubicBezTo>
                  <a:cubicBezTo>
                    <a:pt x="21925" y="23280"/>
                    <a:pt x="21365" y="23507"/>
                    <a:pt x="20958" y="23992"/>
                  </a:cubicBezTo>
                  <a:cubicBezTo>
                    <a:pt x="19769" y="25406"/>
                    <a:pt x="20637" y="28557"/>
                    <a:pt x="21505" y="29939"/>
                  </a:cubicBezTo>
                  <a:cubicBezTo>
                    <a:pt x="21569" y="30035"/>
                    <a:pt x="22501" y="31192"/>
                    <a:pt x="22855" y="31578"/>
                  </a:cubicBezTo>
                  <a:lnTo>
                    <a:pt x="22790" y="31546"/>
                  </a:lnTo>
                  <a:cubicBezTo>
                    <a:pt x="21344" y="30646"/>
                    <a:pt x="19801" y="29939"/>
                    <a:pt x="18354" y="29328"/>
                  </a:cubicBezTo>
                  <a:cubicBezTo>
                    <a:pt x="16876" y="28750"/>
                    <a:pt x="15429" y="28299"/>
                    <a:pt x="14111" y="27946"/>
                  </a:cubicBezTo>
                  <a:cubicBezTo>
                    <a:pt x="12794" y="27560"/>
                    <a:pt x="11540" y="27303"/>
                    <a:pt x="10447" y="27078"/>
                  </a:cubicBezTo>
                  <a:cubicBezTo>
                    <a:pt x="9836" y="26982"/>
                    <a:pt x="9290" y="26885"/>
                    <a:pt x="8775" y="26789"/>
                  </a:cubicBezTo>
                  <a:lnTo>
                    <a:pt x="8808" y="26789"/>
                  </a:lnTo>
                  <a:cubicBezTo>
                    <a:pt x="8840" y="26757"/>
                    <a:pt x="7008" y="25567"/>
                    <a:pt x="6879" y="25503"/>
                  </a:cubicBezTo>
                  <a:cubicBezTo>
                    <a:pt x="6051" y="25089"/>
                    <a:pt x="4680" y="24736"/>
                    <a:pt x="3408" y="24736"/>
                  </a:cubicBezTo>
                  <a:cubicBezTo>
                    <a:pt x="2407" y="24736"/>
                    <a:pt x="1466" y="24955"/>
                    <a:pt x="900" y="25535"/>
                  </a:cubicBezTo>
                  <a:cubicBezTo>
                    <a:pt x="0" y="26467"/>
                    <a:pt x="225" y="27946"/>
                    <a:pt x="1222" y="28717"/>
                  </a:cubicBezTo>
                  <a:cubicBezTo>
                    <a:pt x="1813" y="29194"/>
                    <a:pt x="2608" y="29365"/>
                    <a:pt x="3405" y="29365"/>
                  </a:cubicBezTo>
                  <a:cubicBezTo>
                    <a:pt x="3951" y="29365"/>
                    <a:pt x="4499" y="29285"/>
                    <a:pt x="4982" y="29167"/>
                  </a:cubicBezTo>
                  <a:cubicBezTo>
                    <a:pt x="6172" y="28846"/>
                    <a:pt x="8197" y="27271"/>
                    <a:pt x="8711" y="26853"/>
                  </a:cubicBezTo>
                  <a:cubicBezTo>
                    <a:pt x="9225" y="26949"/>
                    <a:pt x="9804" y="27078"/>
                    <a:pt x="10415" y="27207"/>
                  </a:cubicBezTo>
                  <a:cubicBezTo>
                    <a:pt x="11508" y="27432"/>
                    <a:pt x="12729" y="27721"/>
                    <a:pt x="14047" y="28139"/>
                  </a:cubicBezTo>
                  <a:cubicBezTo>
                    <a:pt x="14401" y="28235"/>
                    <a:pt x="14786" y="28364"/>
                    <a:pt x="15140" y="28492"/>
                  </a:cubicBezTo>
                  <a:cubicBezTo>
                    <a:pt x="14497" y="28396"/>
                    <a:pt x="13597" y="28332"/>
                    <a:pt x="13501" y="28332"/>
                  </a:cubicBezTo>
                  <a:cubicBezTo>
                    <a:pt x="11893" y="28364"/>
                    <a:pt x="8775" y="29360"/>
                    <a:pt x="8229" y="31096"/>
                  </a:cubicBezTo>
                  <a:cubicBezTo>
                    <a:pt x="7843" y="32350"/>
                    <a:pt x="8743" y="33539"/>
                    <a:pt x="9965" y="33796"/>
                  </a:cubicBezTo>
                  <a:cubicBezTo>
                    <a:pt x="10127" y="33830"/>
                    <a:pt x="10292" y="33845"/>
                    <a:pt x="10457" y="33845"/>
                  </a:cubicBezTo>
                  <a:cubicBezTo>
                    <a:pt x="11569" y="33845"/>
                    <a:pt x="12717" y="33146"/>
                    <a:pt x="13501" y="32446"/>
                  </a:cubicBezTo>
                  <a:cubicBezTo>
                    <a:pt x="14433" y="31610"/>
                    <a:pt x="15526" y="29200"/>
                    <a:pt x="15783" y="28685"/>
                  </a:cubicBezTo>
                  <a:cubicBezTo>
                    <a:pt x="16587" y="28942"/>
                    <a:pt x="17390" y="29264"/>
                    <a:pt x="18226" y="29617"/>
                  </a:cubicBezTo>
                  <a:cubicBezTo>
                    <a:pt x="19672" y="30228"/>
                    <a:pt x="21151" y="30967"/>
                    <a:pt x="22598" y="31900"/>
                  </a:cubicBezTo>
                  <a:cubicBezTo>
                    <a:pt x="22662" y="31964"/>
                    <a:pt x="22726" y="32028"/>
                    <a:pt x="22823" y="32060"/>
                  </a:cubicBezTo>
                  <a:cubicBezTo>
                    <a:pt x="22501" y="31964"/>
                    <a:pt x="20733" y="31610"/>
                    <a:pt x="20605" y="31578"/>
                  </a:cubicBezTo>
                  <a:cubicBezTo>
                    <a:pt x="20472" y="31568"/>
                    <a:pt x="20329" y="31562"/>
                    <a:pt x="20178" y="31562"/>
                  </a:cubicBezTo>
                  <a:cubicBezTo>
                    <a:pt x="18486" y="31562"/>
                    <a:pt x="15725" y="32230"/>
                    <a:pt x="15076" y="33764"/>
                  </a:cubicBezTo>
                  <a:cubicBezTo>
                    <a:pt x="14561" y="34986"/>
                    <a:pt x="15301" y="36271"/>
                    <a:pt x="16490" y="36625"/>
                  </a:cubicBezTo>
                  <a:cubicBezTo>
                    <a:pt x="16752" y="36708"/>
                    <a:pt x="17024" y="36744"/>
                    <a:pt x="17300" y="36744"/>
                  </a:cubicBezTo>
                  <a:cubicBezTo>
                    <a:pt x="18311" y="36744"/>
                    <a:pt x="19372" y="36248"/>
                    <a:pt x="20155" y="35693"/>
                  </a:cubicBezTo>
                  <a:cubicBezTo>
                    <a:pt x="21280" y="34889"/>
                    <a:pt x="22823" y="32221"/>
                    <a:pt x="22887" y="32093"/>
                  </a:cubicBezTo>
                  <a:cubicBezTo>
                    <a:pt x="24205" y="32993"/>
                    <a:pt x="25491" y="34021"/>
                    <a:pt x="26744" y="35146"/>
                  </a:cubicBezTo>
                  <a:cubicBezTo>
                    <a:pt x="27644" y="35950"/>
                    <a:pt x="28544" y="36786"/>
                    <a:pt x="29412" y="37654"/>
                  </a:cubicBezTo>
                  <a:cubicBezTo>
                    <a:pt x="28994" y="37557"/>
                    <a:pt x="27355" y="37204"/>
                    <a:pt x="27226" y="37204"/>
                  </a:cubicBezTo>
                  <a:cubicBezTo>
                    <a:pt x="27073" y="37188"/>
                    <a:pt x="26905" y="37180"/>
                    <a:pt x="26727" y="37180"/>
                  </a:cubicBezTo>
                  <a:cubicBezTo>
                    <a:pt x="25029" y="37180"/>
                    <a:pt x="22337" y="37877"/>
                    <a:pt x="21698" y="39389"/>
                  </a:cubicBezTo>
                  <a:cubicBezTo>
                    <a:pt x="21183" y="40579"/>
                    <a:pt x="21923" y="41864"/>
                    <a:pt x="23112" y="42250"/>
                  </a:cubicBezTo>
                  <a:cubicBezTo>
                    <a:pt x="23366" y="42330"/>
                    <a:pt x="23629" y="42366"/>
                    <a:pt x="23896" y="42366"/>
                  </a:cubicBezTo>
                  <a:cubicBezTo>
                    <a:pt x="24915" y="42366"/>
                    <a:pt x="25987" y="41846"/>
                    <a:pt x="26776" y="41286"/>
                  </a:cubicBezTo>
                  <a:cubicBezTo>
                    <a:pt x="27901" y="40514"/>
                    <a:pt x="29380" y="37943"/>
                    <a:pt x="29476" y="37718"/>
                  </a:cubicBezTo>
                  <a:cubicBezTo>
                    <a:pt x="29894" y="38136"/>
                    <a:pt x="30280" y="38521"/>
                    <a:pt x="30698" y="38907"/>
                  </a:cubicBezTo>
                  <a:cubicBezTo>
                    <a:pt x="31984" y="40193"/>
                    <a:pt x="33269" y="41511"/>
                    <a:pt x="34620" y="42765"/>
                  </a:cubicBezTo>
                  <a:cubicBezTo>
                    <a:pt x="35070" y="43182"/>
                    <a:pt x="35520" y="43600"/>
                    <a:pt x="36002" y="44018"/>
                  </a:cubicBezTo>
                  <a:cubicBezTo>
                    <a:pt x="35359" y="43857"/>
                    <a:pt x="34234" y="43632"/>
                    <a:pt x="34105" y="43600"/>
                  </a:cubicBezTo>
                  <a:cubicBezTo>
                    <a:pt x="33973" y="43590"/>
                    <a:pt x="33830" y="43584"/>
                    <a:pt x="33679" y="43584"/>
                  </a:cubicBezTo>
                  <a:cubicBezTo>
                    <a:pt x="31986" y="43584"/>
                    <a:pt x="29225" y="44252"/>
                    <a:pt x="28576" y="45786"/>
                  </a:cubicBezTo>
                  <a:cubicBezTo>
                    <a:pt x="28062" y="47008"/>
                    <a:pt x="28801" y="48293"/>
                    <a:pt x="30023" y="48647"/>
                  </a:cubicBezTo>
                  <a:cubicBezTo>
                    <a:pt x="30285" y="48730"/>
                    <a:pt x="30557" y="48767"/>
                    <a:pt x="30832" y="48767"/>
                  </a:cubicBezTo>
                  <a:cubicBezTo>
                    <a:pt x="31842" y="48767"/>
                    <a:pt x="32898" y="48270"/>
                    <a:pt x="33655" y="47715"/>
                  </a:cubicBezTo>
                  <a:cubicBezTo>
                    <a:pt x="34652" y="47008"/>
                    <a:pt x="35937" y="44886"/>
                    <a:pt x="36291" y="44275"/>
                  </a:cubicBezTo>
                  <a:cubicBezTo>
                    <a:pt x="37095" y="44950"/>
                    <a:pt x="37866" y="45625"/>
                    <a:pt x="38670" y="46236"/>
                  </a:cubicBezTo>
                  <a:cubicBezTo>
                    <a:pt x="39023" y="46493"/>
                    <a:pt x="39377" y="46750"/>
                    <a:pt x="39730" y="46975"/>
                  </a:cubicBezTo>
                  <a:cubicBezTo>
                    <a:pt x="40084" y="47233"/>
                    <a:pt x="40438" y="47458"/>
                    <a:pt x="40759" y="47683"/>
                  </a:cubicBezTo>
                  <a:cubicBezTo>
                    <a:pt x="41498" y="48133"/>
                    <a:pt x="42173" y="48551"/>
                    <a:pt x="42881" y="48968"/>
                  </a:cubicBezTo>
                  <a:cubicBezTo>
                    <a:pt x="43202" y="49161"/>
                    <a:pt x="43556" y="49354"/>
                    <a:pt x="43877" y="49547"/>
                  </a:cubicBezTo>
                  <a:cubicBezTo>
                    <a:pt x="43266" y="49322"/>
                    <a:pt x="42302" y="48936"/>
                    <a:pt x="42206" y="48936"/>
                  </a:cubicBezTo>
                  <a:cubicBezTo>
                    <a:pt x="41747" y="48815"/>
                    <a:pt x="41145" y="48745"/>
                    <a:pt x="40498" y="48745"/>
                  </a:cubicBezTo>
                  <a:cubicBezTo>
                    <a:pt x="38919" y="48745"/>
                    <a:pt x="37071" y="49160"/>
                    <a:pt x="36387" y="50254"/>
                  </a:cubicBezTo>
                  <a:cubicBezTo>
                    <a:pt x="35712" y="51347"/>
                    <a:pt x="36259" y="52729"/>
                    <a:pt x="37384" y="53276"/>
                  </a:cubicBezTo>
                  <a:cubicBezTo>
                    <a:pt x="37776" y="53477"/>
                    <a:pt x="38219" y="53562"/>
                    <a:pt x="38676" y="53562"/>
                  </a:cubicBezTo>
                  <a:cubicBezTo>
                    <a:pt x="39530" y="53562"/>
                    <a:pt x="40433" y="53267"/>
                    <a:pt x="41145" y="52890"/>
                  </a:cubicBezTo>
                  <a:cubicBezTo>
                    <a:pt x="42334" y="52311"/>
                    <a:pt x="44134" y="50093"/>
                    <a:pt x="44327" y="49804"/>
                  </a:cubicBezTo>
                  <a:cubicBezTo>
                    <a:pt x="45163" y="50286"/>
                    <a:pt x="45999" y="50736"/>
                    <a:pt x="46770" y="51154"/>
                  </a:cubicBezTo>
                  <a:cubicBezTo>
                    <a:pt x="48827" y="52247"/>
                    <a:pt x="50627" y="53147"/>
                    <a:pt x="52010" y="53790"/>
                  </a:cubicBezTo>
                  <a:cubicBezTo>
                    <a:pt x="56542" y="57712"/>
                    <a:pt x="62907" y="58130"/>
                    <a:pt x="62907" y="58130"/>
                  </a:cubicBezTo>
                  <a:cubicBezTo>
                    <a:pt x="62907" y="58130"/>
                    <a:pt x="63260" y="50511"/>
                    <a:pt x="58760" y="45465"/>
                  </a:cubicBezTo>
                  <a:cubicBezTo>
                    <a:pt x="57121" y="43632"/>
                    <a:pt x="55096" y="42411"/>
                    <a:pt x="53135" y="41607"/>
                  </a:cubicBezTo>
                  <a:cubicBezTo>
                    <a:pt x="53263" y="41447"/>
                    <a:pt x="53392" y="41318"/>
                    <a:pt x="53488" y="41189"/>
                  </a:cubicBezTo>
                  <a:cubicBezTo>
                    <a:pt x="54131" y="40161"/>
                    <a:pt x="54710" y="38682"/>
                    <a:pt x="54292" y="37493"/>
                  </a:cubicBezTo>
                  <a:cubicBezTo>
                    <a:pt x="53976" y="36593"/>
                    <a:pt x="53145" y="35969"/>
                    <a:pt x="52244" y="35969"/>
                  </a:cubicBezTo>
                  <a:cubicBezTo>
                    <a:pt x="51954" y="35969"/>
                    <a:pt x="51656" y="36034"/>
                    <a:pt x="51367" y="36175"/>
                  </a:cubicBezTo>
                  <a:cubicBezTo>
                    <a:pt x="50113" y="36753"/>
                    <a:pt x="49502" y="38746"/>
                    <a:pt x="49374" y="40386"/>
                  </a:cubicBezTo>
                  <a:cubicBezTo>
                    <a:pt x="48892" y="40257"/>
                    <a:pt x="48442" y="40193"/>
                    <a:pt x="48056" y="40129"/>
                  </a:cubicBezTo>
                  <a:cubicBezTo>
                    <a:pt x="47895" y="39743"/>
                    <a:pt x="47734" y="39389"/>
                    <a:pt x="47542" y="39004"/>
                  </a:cubicBezTo>
                  <a:cubicBezTo>
                    <a:pt x="47381" y="38618"/>
                    <a:pt x="47252" y="38232"/>
                    <a:pt x="47092" y="37814"/>
                  </a:cubicBezTo>
                  <a:cubicBezTo>
                    <a:pt x="46867" y="37236"/>
                    <a:pt x="46674" y="36625"/>
                    <a:pt x="46481" y="36014"/>
                  </a:cubicBezTo>
                  <a:cubicBezTo>
                    <a:pt x="47188" y="35693"/>
                    <a:pt x="49310" y="34728"/>
                    <a:pt x="50113" y="33860"/>
                  </a:cubicBezTo>
                  <a:cubicBezTo>
                    <a:pt x="50917" y="32960"/>
                    <a:pt x="51688" y="31578"/>
                    <a:pt x="51463" y="30325"/>
                  </a:cubicBezTo>
                  <a:cubicBezTo>
                    <a:pt x="51245" y="29262"/>
                    <a:pt x="50358" y="28477"/>
                    <a:pt x="49330" y="28477"/>
                  </a:cubicBezTo>
                  <a:cubicBezTo>
                    <a:pt x="49144" y="28477"/>
                    <a:pt x="48955" y="28503"/>
                    <a:pt x="48763" y="28557"/>
                  </a:cubicBezTo>
                  <a:cubicBezTo>
                    <a:pt x="47027" y="29071"/>
                    <a:pt x="45999" y="32189"/>
                    <a:pt x="45967" y="33828"/>
                  </a:cubicBezTo>
                  <a:cubicBezTo>
                    <a:pt x="45967" y="33860"/>
                    <a:pt x="45999" y="34214"/>
                    <a:pt x="46031" y="34632"/>
                  </a:cubicBezTo>
                  <a:cubicBezTo>
                    <a:pt x="45870" y="34021"/>
                    <a:pt x="45677" y="33410"/>
                    <a:pt x="45516" y="32800"/>
                  </a:cubicBezTo>
                  <a:cubicBezTo>
                    <a:pt x="45066" y="31064"/>
                    <a:pt x="44681" y="29296"/>
                    <a:pt x="44263" y="27496"/>
                  </a:cubicBezTo>
                  <a:cubicBezTo>
                    <a:pt x="44166" y="27110"/>
                    <a:pt x="44102" y="26757"/>
                    <a:pt x="44006" y="26371"/>
                  </a:cubicBezTo>
                  <a:cubicBezTo>
                    <a:pt x="44616" y="26114"/>
                    <a:pt x="46899" y="25053"/>
                    <a:pt x="47734" y="24153"/>
                  </a:cubicBezTo>
                  <a:cubicBezTo>
                    <a:pt x="48538" y="23253"/>
                    <a:pt x="49342" y="21871"/>
                    <a:pt x="49085" y="20617"/>
                  </a:cubicBezTo>
                  <a:cubicBezTo>
                    <a:pt x="48896" y="19568"/>
                    <a:pt x="48032" y="18789"/>
                    <a:pt x="47021" y="18789"/>
                  </a:cubicBezTo>
                  <a:cubicBezTo>
                    <a:pt x="46824" y="18789"/>
                    <a:pt x="46621" y="18818"/>
                    <a:pt x="46417" y="18881"/>
                  </a:cubicBezTo>
                  <a:cubicBezTo>
                    <a:pt x="44681" y="19395"/>
                    <a:pt x="43652" y="22481"/>
                    <a:pt x="43620" y="24121"/>
                  </a:cubicBezTo>
                  <a:cubicBezTo>
                    <a:pt x="43620" y="24185"/>
                    <a:pt x="43652" y="24603"/>
                    <a:pt x="43684" y="25053"/>
                  </a:cubicBezTo>
                  <a:cubicBezTo>
                    <a:pt x="43459" y="24089"/>
                    <a:pt x="43202" y="23124"/>
                    <a:pt x="42945" y="22160"/>
                  </a:cubicBezTo>
                  <a:cubicBezTo>
                    <a:pt x="42463" y="20521"/>
                    <a:pt x="41884" y="18913"/>
                    <a:pt x="41209" y="17370"/>
                  </a:cubicBezTo>
                  <a:cubicBezTo>
                    <a:pt x="41434" y="17306"/>
                    <a:pt x="44166" y="16117"/>
                    <a:pt x="45066" y="15088"/>
                  </a:cubicBezTo>
                  <a:cubicBezTo>
                    <a:pt x="45870" y="14188"/>
                    <a:pt x="46674" y="12838"/>
                    <a:pt x="46417" y="11584"/>
                  </a:cubicBezTo>
                  <a:cubicBezTo>
                    <a:pt x="46226" y="10522"/>
                    <a:pt x="45343" y="9737"/>
                    <a:pt x="44315" y="9737"/>
                  </a:cubicBezTo>
                  <a:cubicBezTo>
                    <a:pt x="44130" y="9737"/>
                    <a:pt x="43940" y="9762"/>
                    <a:pt x="43749" y="9816"/>
                  </a:cubicBezTo>
                  <a:cubicBezTo>
                    <a:pt x="42013" y="10331"/>
                    <a:pt x="40984" y="13449"/>
                    <a:pt x="40952" y="15088"/>
                  </a:cubicBezTo>
                  <a:cubicBezTo>
                    <a:pt x="40952" y="15185"/>
                    <a:pt x="41081" y="16663"/>
                    <a:pt x="41145" y="17210"/>
                  </a:cubicBezTo>
                  <a:lnTo>
                    <a:pt x="41113" y="17145"/>
                  </a:lnTo>
                  <a:cubicBezTo>
                    <a:pt x="40406" y="15570"/>
                    <a:pt x="39538" y="14156"/>
                    <a:pt x="38638" y="12838"/>
                  </a:cubicBezTo>
                  <a:cubicBezTo>
                    <a:pt x="37738" y="11520"/>
                    <a:pt x="36773" y="10363"/>
                    <a:pt x="35873" y="9334"/>
                  </a:cubicBezTo>
                  <a:cubicBezTo>
                    <a:pt x="34973" y="8273"/>
                    <a:pt x="34073" y="7373"/>
                    <a:pt x="33269" y="6602"/>
                  </a:cubicBezTo>
                  <a:cubicBezTo>
                    <a:pt x="32852" y="6184"/>
                    <a:pt x="32434" y="5798"/>
                    <a:pt x="32048" y="5445"/>
                  </a:cubicBezTo>
                  <a:lnTo>
                    <a:pt x="32112" y="5445"/>
                  </a:lnTo>
                  <a:cubicBezTo>
                    <a:pt x="32144" y="5445"/>
                    <a:pt x="31244" y="3420"/>
                    <a:pt x="31180" y="3291"/>
                  </a:cubicBezTo>
                  <a:cubicBezTo>
                    <a:pt x="30438" y="2015"/>
                    <a:pt x="28328" y="1"/>
                    <a:pt x="26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4"/>
            <p:cNvSpPr/>
            <p:nvPr/>
          </p:nvSpPr>
          <p:spPr>
            <a:xfrm>
              <a:off x="2969400" y="4123575"/>
              <a:ext cx="426750" cy="440400"/>
            </a:xfrm>
            <a:custGeom>
              <a:avLst/>
              <a:gdLst/>
              <a:ahLst/>
              <a:cxnLst/>
              <a:rect l="l" t="t" r="r" b="b"/>
              <a:pathLst>
                <a:path w="17070" h="17616" extrusionOk="0">
                  <a:moveTo>
                    <a:pt x="17005" y="1"/>
                  </a:moveTo>
                  <a:lnTo>
                    <a:pt x="17005" y="1"/>
                  </a:lnTo>
                  <a:cubicBezTo>
                    <a:pt x="17004" y="1"/>
                    <a:pt x="9354" y="226"/>
                    <a:pt x="4694" y="5112"/>
                  </a:cubicBezTo>
                  <a:cubicBezTo>
                    <a:pt x="0" y="9965"/>
                    <a:pt x="65" y="17616"/>
                    <a:pt x="65" y="17616"/>
                  </a:cubicBezTo>
                  <a:cubicBezTo>
                    <a:pt x="65" y="17616"/>
                    <a:pt x="7715" y="17359"/>
                    <a:pt x="12376" y="12505"/>
                  </a:cubicBezTo>
                  <a:cubicBezTo>
                    <a:pt x="17069" y="7651"/>
                    <a:pt x="17005" y="1"/>
                    <a:pt x="17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4"/>
            <p:cNvSpPr/>
            <p:nvPr/>
          </p:nvSpPr>
          <p:spPr>
            <a:xfrm>
              <a:off x="1515675" y="3626950"/>
              <a:ext cx="126175" cy="202525"/>
            </a:xfrm>
            <a:custGeom>
              <a:avLst/>
              <a:gdLst/>
              <a:ahLst/>
              <a:cxnLst/>
              <a:rect l="l" t="t" r="r" b="b"/>
              <a:pathLst>
                <a:path w="5047" h="8101" extrusionOk="0">
                  <a:moveTo>
                    <a:pt x="2090" y="0"/>
                  </a:moveTo>
                  <a:cubicBezTo>
                    <a:pt x="1318" y="0"/>
                    <a:pt x="547" y="386"/>
                    <a:pt x="193" y="1190"/>
                  </a:cubicBezTo>
                  <a:cubicBezTo>
                    <a:pt x="65" y="1479"/>
                    <a:pt x="0" y="1800"/>
                    <a:pt x="0" y="2154"/>
                  </a:cubicBezTo>
                  <a:cubicBezTo>
                    <a:pt x="0" y="3761"/>
                    <a:pt x="1318" y="5851"/>
                    <a:pt x="2315" y="6751"/>
                  </a:cubicBezTo>
                  <a:cubicBezTo>
                    <a:pt x="2411" y="6847"/>
                    <a:pt x="4147" y="8101"/>
                    <a:pt x="4211" y="8101"/>
                  </a:cubicBezTo>
                  <a:cubicBezTo>
                    <a:pt x="4211" y="8101"/>
                    <a:pt x="5047" y="5529"/>
                    <a:pt x="5047" y="4018"/>
                  </a:cubicBezTo>
                  <a:cubicBezTo>
                    <a:pt x="5047" y="3890"/>
                    <a:pt x="5047" y="3761"/>
                    <a:pt x="5047" y="3665"/>
                  </a:cubicBezTo>
                  <a:cubicBezTo>
                    <a:pt x="4886" y="2475"/>
                    <a:pt x="4372" y="965"/>
                    <a:pt x="3279" y="322"/>
                  </a:cubicBezTo>
                  <a:cubicBezTo>
                    <a:pt x="2893" y="97"/>
                    <a:pt x="2508" y="0"/>
                    <a:pt x="2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4"/>
            <p:cNvSpPr/>
            <p:nvPr/>
          </p:nvSpPr>
          <p:spPr>
            <a:xfrm>
              <a:off x="2659200" y="4023125"/>
              <a:ext cx="458100" cy="488625"/>
            </a:xfrm>
            <a:custGeom>
              <a:avLst/>
              <a:gdLst/>
              <a:ahLst/>
              <a:cxnLst/>
              <a:rect l="l" t="t" r="r" b="b"/>
              <a:pathLst>
                <a:path w="18324" h="19545" extrusionOk="0">
                  <a:moveTo>
                    <a:pt x="1" y="1"/>
                  </a:moveTo>
                  <a:cubicBezTo>
                    <a:pt x="772" y="10930"/>
                    <a:pt x="9258" y="19544"/>
                    <a:pt x="9258" y="19544"/>
                  </a:cubicBezTo>
                  <a:cubicBezTo>
                    <a:pt x="9258" y="19544"/>
                    <a:pt x="17616" y="10898"/>
                    <a:pt x="18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4"/>
            <p:cNvSpPr/>
            <p:nvPr/>
          </p:nvSpPr>
          <p:spPr>
            <a:xfrm>
              <a:off x="1239225" y="3702475"/>
              <a:ext cx="1564650" cy="871150"/>
            </a:xfrm>
            <a:custGeom>
              <a:avLst/>
              <a:gdLst/>
              <a:ahLst/>
              <a:cxnLst/>
              <a:rect l="l" t="t" r="r" b="b"/>
              <a:pathLst>
                <a:path w="62586" h="34846" extrusionOk="0">
                  <a:moveTo>
                    <a:pt x="46739" y="21506"/>
                  </a:moveTo>
                  <a:cubicBezTo>
                    <a:pt x="47189" y="23595"/>
                    <a:pt x="48024" y="26070"/>
                    <a:pt x="49567" y="28224"/>
                  </a:cubicBezTo>
                  <a:cubicBezTo>
                    <a:pt x="48732" y="27838"/>
                    <a:pt x="47864" y="27388"/>
                    <a:pt x="46899" y="26906"/>
                  </a:cubicBezTo>
                  <a:cubicBezTo>
                    <a:pt x="46192" y="26552"/>
                    <a:pt x="45453" y="26167"/>
                    <a:pt x="44713" y="25749"/>
                  </a:cubicBezTo>
                  <a:cubicBezTo>
                    <a:pt x="44842" y="25459"/>
                    <a:pt x="45935" y="23016"/>
                    <a:pt x="45999" y="21634"/>
                  </a:cubicBezTo>
                  <a:cubicBezTo>
                    <a:pt x="46256" y="21602"/>
                    <a:pt x="46514" y="21538"/>
                    <a:pt x="46739" y="21506"/>
                  </a:cubicBezTo>
                  <a:close/>
                  <a:moveTo>
                    <a:pt x="22148" y="1"/>
                  </a:moveTo>
                  <a:cubicBezTo>
                    <a:pt x="21570" y="1"/>
                    <a:pt x="21023" y="226"/>
                    <a:pt x="20605" y="708"/>
                  </a:cubicBezTo>
                  <a:cubicBezTo>
                    <a:pt x="20187" y="1190"/>
                    <a:pt x="20027" y="1897"/>
                    <a:pt x="20027" y="2669"/>
                  </a:cubicBezTo>
                  <a:cubicBezTo>
                    <a:pt x="20027" y="4083"/>
                    <a:pt x="20605" y="5755"/>
                    <a:pt x="21152" y="6655"/>
                  </a:cubicBezTo>
                  <a:cubicBezTo>
                    <a:pt x="21216" y="6751"/>
                    <a:pt x="22148" y="7908"/>
                    <a:pt x="22502" y="8294"/>
                  </a:cubicBezTo>
                  <a:lnTo>
                    <a:pt x="22437" y="8262"/>
                  </a:lnTo>
                  <a:cubicBezTo>
                    <a:pt x="20991" y="7362"/>
                    <a:pt x="19448" y="6655"/>
                    <a:pt x="18001" y="6044"/>
                  </a:cubicBezTo>
                  <a:cubicBezTo>
                    <a:pt x="16523" y="5466"/>
                    <a:pt x="15076" y="5015"/>
                    <a:pt x="13758" y="4662"/>
                  </a:cubicBezTo>
                  <a:cubicBezTo>
                    <a:pt x="12441" y="4276"/>
                    <a:pt x="11187" y="4019"/>
                    <a:pt x="10094" y="3794"/>
                  </a:cubicBezTo>
                  <a:cubicBezTo>
                    <a:pt x="9483" y="3698"/>
                    <a:pt x="8937" y="3601"/>
                    <a:pt x="8422" y="3505"/>
                  </a:cubicBezTo>
                  <a:lnTo>
                    <a:pt x="8455" y="3505"/>
                  </a:lnTo>
                  <a:cubicBezTo>
                    <a:pt x="8455" y="3440"/>
                    <a:pt x="6655" y="2283"/>
                    <a:pt x="6526" y="2219"/>
                  </a:cubicBezTo>
                  <a:cubicBezTo>
                    <a:pt x="5690" y="1801"/>
                    <a:pt x="4340" y="1447"/>
                    <a:pt x="3054" y="1447"/>
                  </a:cubicBezTo>
                  <a:cubicBezTo>
                    <a:pt x="2058" y="1447"/>
                    <a:pt x="1126" y="1672"/>
                    <a:pt x="547" y="2251"/>
                  </a:cubicBezTo>
                  <a:cubicBezTo>
                    <a:pt x="161" y="2637"/>
                    <a:pt x="1" y="3151"/>
                    <a:pt x="1" y="3665"/>
                  </a:cubicBezTo>
                  <a:cubicBezTo>
                    <a:pt x="1" y="4308"/>
                    <a:pt x="290" y="4983"/>
                    <a:pt x="869" y="5433"/>
                  </a:cubicBezTo>
                  <a:cubicBezTo>
                    <a:pt x="1447" y="5916"/>
                    <a:pt x="2251" y="6076"/>
                    <a:pt x="3054" y="6076"/>
                  </a:cubicBezTo>
                  <a:cubicBezTo>
                    <a:pt x="3601" y="6076"/>
                    <a:pt x="4147" y="5980"/>
                    <a:pt x="4629" y="5883"/>
                  </a:cubicBezTo>
                  <a:cubicBezTo>
                    <a:pt x="5819" y="5562"/>
                    <a:pt x="7844" y="3987"/>
                    <a:pt x="8358" y="3569"/>
                  </a:cubicBezTo>
                  <a:cubicBezTo>
                    <a:pt x="8872" y="3665"/>
                    <a:pt x="9451" y="3794"/>
                    <a:pt x="10062" y="3923"/>
                  </a:cubicBezTo>
                  <a:cubicBezTo>
                    <a:pt x="11155" y="4148"/>
                    <a:pt x="12376" y="4437"/>
                    <a:pt x="13694" y="4855"/>
                  </a:cubicBezTo>
                  <a:cubicBezTo>
                    <a:pt x="14048" y="4951"/>
                    <a:pt x="14433" y="5080"/>
                    <a:pt x="14787" y="5208"/>
                  </a:cubicBezTo>
                  <a:cubicBezTo>
                    <a:pt x="14144" y="5112"/>
                    <a:pt x="13244" y="5048"/>
                    <a:pt x="13148" y="5048"/>
                  </a:cubicBezTo>
                  <a:cubicBezTo>
                    <a:pt x="11540" y="5080"/>
                    <a:pt x="8422" y="6076"/>
                    <a:pt x="7876" y="7812"/>
                  </a:cubicBezTo>
                  <a:cubicBezTo>
                    <a:pt x="7812" y="8005"/>
                    <a:pt x="7780" y="8230"/>
                    <a:pt x="7780" y="8423"/>
                  </a:cubicBezTo>
                  <a:cubicBezTo>
                    <a:pt x="7780" y="9419"/>
                    <a:pt x="8583" y="10319"/>
                    <a:pt x="9612" y="10512"/>
                  </a:cubicBezTo>
                  <a:cubicBezTo>
                    <a:pt x="9773" y="10544"/>
                    <a:pt x="9933" y="10544"/>
                    <a:pt x="10094" y="10544"/>
                  </a:cubicBezTo>
                  <a:cubicBezTo>
                    <a:pt x="11219" y="10544"/>
                    <a:pt x="12376" y="9869"/>
                    <a:pt x="13148" y="9162"/>
                  </a:cubicBezTo>
                  <a:cubicBezTo>
                    <a:pt x="14080" y="8326"/>
                    <a:pt x="15173" y="5916"/>
                    <a:pt x="15430" y="5401"/>
                  </a:cubicBezTo>
                  <a:cubicBezTo>
                    <a:pt x="16234" y="5658"/>
                    <a:pt x="17037" y="5980"/>
                    <a:pt x="17873" y="6333"/>
                  </a:cubicBezTo>
                  <a:cubicBezTo>
                    <a:pt x="19319" y="6944"/>
                    <a:pt x="20798" y="7683"/>
                    <a:pt x="22245" y="8616"/>
                  </a:cubicBezTo>
                  <a:cubicBezTo>
                    <a:pt x="22309" y="8680"/>
                    <a:pt x="22373" y="8744"/>
                    <a:pt x="22470" y="8776"/>
                  </a:cubicBezTo>
                  <a:cubicBezTo>
                    <a:pt x="22148" y="8680"/>
                    <a:pt x="20380" y="8326"/>
                    <a:pt x="20252" y="8294"/>
                  </a:cubicBezTo>
                  <a:lnTo>
                    <a:pt x="19769" y="8294"/>
                  </a:lnTo>
                  <a:cubicBezTo>
                    <a:pt x="18066" y="8294"/>
                    <a:pt x="15366" y="8969"/>
                    <a:pt x="14723" y="10480"/>
                  </a:cubicBezTo>
                  <a:cubicBezTo>
                    <a:pt x="14594" y="10769"/>
                    <a:pt x="14530" y="11027"/>
                    <a:pt x="14530" y="11284"/>
                  </a:cubicBezTo>
                  <a:cubicBezTo>
                    <a:pt x="14530" y="12216"/>
                    <a:pt x="15205" y="13052"/>
                    <a:pt x="16137" y="13341"/>
                  </a:cubicBezTo>
                  <a:cubicBezTo>
                    <a:pt x="16394" y="13437"/>
                    <a:pt x="16651" y="13469"/>
                    <a:pt x="16941" y="13469"/>
                  </a:cubicBezTo>
                  <a:cubicBezTo>
                    <a:pt x="17937" y="13469"/>
                    <a:pt x="19030" y="12955"/>
                    <a:pt x="19802" y="12409"/>
                  </a:cubicBezTo>
                  <a:cubicBezTo>
                    <a:pt x="20927" y="11605"/>
                    <a:pt x="22470" y="8937"/>
                    <a:pt x="22534" y="8809"/>
                  </a:cubicBezTo>
                  <a:cubicBezTo>
                    <a:pt x="23852" y="9709"/>
                    <a:pt x="25138" y="10737"/>
                    <a:pt x="26391" y="11862"/>
                  </a:cubicBezTo>
                  <a:cubicBezTo>
                    <a:pt x="27291" y="12666"/>
                    <a:pt x="28191" y="13502"/>
                    <a:pt x="29059" y="14370"/>
                  </a:cubicBezTo>
                  <a:cubicBezTo>
                    <a:pt x="28641" y="14273"/>
                    <a:pt x="27002" y="13920"/>
                    <a:pt x="26873" y="13920"/>
                  </a:cubicBezTo>
                  <a:cubicBezTo>
                    <a:pt x="26713" y="13887"/>
                    <a:pt x="26552" y="13887"/>
                    <a:pt x="26391" y="13887"/>
                  </a:cubicBezTo>
                  <a:cubicBezTo>
                    <a:pt x="24688" y="13887"/>
                    <a:pt x="21987" y="14562"/>
                    <a:pt x="21345" y="16105"/>
                  </a:cubicBezTo>
                  <a:cubicBezTo>
                    <a:pt x="21216" y="16363"/>
                    <a:pt x="21184" y="16620"/>
                    <a:pt x="21184" y="16877"/>
                  </a:cubicBezTo>
                  <a:cubicBezTo>
                    <a:pt x="21184" y="17809"/>
                    <a:pt x="21827" y="18677"/>
                    <a:pt x="22759" y="18966"/>
                  </a:cubicBezTo>
                  <a:cubicBezTo>
                    <a:pt x="23016" y="19030"/>
                    <a:pt x="23305" y="19063"/>
                    <a:pt x="23562" y="19063"/>
                  </a:cubicBezTo>
                  <a:cubicBezTo>
                    <a:pt x="24591" y="19063"/>
                    <a:pt x="25652" y="18580"/>
                    <a:pt x="26423" y="18002"/>
                  </a:cubicBezTo>
                  <a:cubicBezTo>
                    <a:pt x="27548" y="17230"/>
                    <a:pt x="29027" y="14659"/>
                    <a:pt x="29123" y="14434"/>
                  </a:cubicBezTo>
                  <a:cubicBezTo>
                    <a:pt x="29541" y="14852"/>
                    <a:pt x="29927" y="15237"/>
                    <a:pt x="30345" y="15623"/>
                  </a:cubicBezTo>
                  <a:cubicBezTo>
                    <a:pt x="31631" y="16909"/>
                    <a:pt x="32916" y="18227"/>
                    <a:pt x="34267" y="19481"/>
                  </a:cubicBezTo>
                  <a:cubicBezTo>
                    <a:pt x="34717" y="19898"/>
                    <a:pt x="35167" y="20316"/>
                    <a:pt x="35649" y="20734"/>
                  </a:cubicBezTo>
                  <a:cubicBezTo>
                    <a:pt x="35006" y="20573"/>
                    <a:pt x="33881" y="20348"/>
                    <a:pt x="33752" y="20316"/>
                  </a:cubicBezTo>
                  <a:lnTo>
                    <a:pt x="33302" y="20316"/>
                  </a:lnTo>
                  <a:cubicBezTo>
                    <a:pt x="31599" y="20316"/>
                    <a:pt x="28866" y="20991"/>
                    <a:pt x="28223" y="22502"/>
                  </a:cubicBezTo>
                  <a:cubicBezTo>
                    <a:pt x="28127" y="22759"/>
                    <a:pt x="28063" y="23049"/>
                    <a:pt x="28063" y="23306"/>
                  </a:cubicBezTo>
                  <a:cubicBezTo>
                    <a:pt x="28063" y="24238"/>
                    <a:pt x="28706" y="25074"/>
                    <a:pt x="29670" y="25363"/>
                  </a:cubicBezTo>
                  <a:cubicBezTo>
                    <a:pt x="29927" y="25459"/>
                    <a:pt x="30184" y="25492"/>
                    <a:pt x="30441" y="25492"/>
                  </a:cubicBezTo>
                  <a:cubicBezTo>
                    <a:pt x="31470" y="25492"/>
                    <a:pt x="32531" y="24977"/>
                    <a:pt x="33302" y="24431"/>
                  </a:cubicBezTo>
                  <a:cubicBezTo>
                    <a:pt x="34299" y="23724"/>
                    <a:pt x="35584" y="21602"/>
                    <a:pt x="35938" y="20991"/>
                  </a:cubicBezTo>
                  <a:cubicBezTo>
                    <a:pt x="36742" y="21666"/>
                    <a:pt x="37513" y="22341"/>
                    <a:pt x="38317" y="22952"/>
                  </a:cubicBezTo>
                  <a:cubicBezTo>
                    <a:pt x="38670" y="23209"/>
                    <a:pt x="39024" y="23466"/>
                    <a:pt x="39377" y="23691"/>
                  </a:cubicBezTo>
                  <a:cubicBezTo>
                    <a:pt x="39731" y="23949"/>
                    <a:pt x="40085" y="24174"/>
                    <a:pt x="40406" y="24399"/>
                  </a:cubicBezTo>
                  <a:cubicBezTo>
                    <a:pt x="41145" y="24849"/>
                    <a:pt x="41820" y="25267"/>
                    <a:pt x="42528" y="25684"/>
                  </a:cubicBezTo>
                  <a:cubicBezTo>
                    <a:pt x="42849" y="25877"/>
                    <a:pt x="43203" y="26070"/>
                    <a:pt x="43524" y="26263"/>
                  </a:cubicBezTo>
                  <a:cubicBezTo>
                    <a:pt x="42913" y="26038"/>
                    <a:pt x="41949" y="25652"/>
                    <a:pt x="41853" y="25652"/>
                  </a:cubicBezTo>
                  <a:cubicBezTo>
                    <a:pt x="41403" y="25524"/>
                    <a:pt x="40792" y="25459"/>
                    <a:pt x="40149" y="25459"/>
                  </a:cubicBezTo>
                  <a:cubicBezTo>
                    <a:pt x="38574" y="25459"/>
                    <a:pt x="36710" y="25845"/>
                    <a:pt x="36034" y="26970"/>
                  </a:cubicBezTo>
                  <a:cubicBezTo>
                    <a:pt x="35842" y="27292"/>
                    <a:pt x="35745" y="27645"/>
                    <a:pt x="35745" y="28031"/>
                  </a:cubicBezTo>
                  <a:cubicBezTo>
                    <a:pt x="35745" y="28835"/>
                    <a:pt x="36227" y="29606"/>
                    <a:pt x="37031" y="29992"/>
                  </a:cubicBezTo>
                  <a:cubicBezTo>
                    <a:pt x="37417" y="30185"/>
                    <a:pt x="37867" y="30281"/>
                    <a:pt x="38317" y="30281"/>
                  </a:cubicBezTo>
                  <a:cubicBezTo>
                    <a:pt x="39152" y="30281"/>
                    <a:pt x="40085" y="29992"/>
                    <a:pt x="40792" y="29606"/>
                  </a:cubicBezTo>
                  <a:cubicBezTo>
                    <a:pt x="41981" y="29027"/>
                    <a:pt x="43781" y="26809"/>
                    <a:pt x="43974" y="26520"/>
                  </a:cubicBezTo>
                  <a:cubicBezTo>
                    <a:pt x="44810" y="27002"/>
                    <a:pt x="45646" y="27452"/>
                    <a:pt x="46417" y="27870"/>
                  </a:cubicBezTo>
                  <a:cubicBezTo>
                    <a:pt x="48474" y="28963"/>
                    <a:pt x="50274" y="29863"/>
                    <a:pt x="51657" y="30506"/>
                  </a:cubicBezTo>
                  <a:cubicBezTo>
                    <a:pt x="56189" y="34428"/>
                    <a:pt x="62554" y="34846"/>
                    <a:pt x="62554" y="34846"/>
                  </a:cubicBezTo>
                  <a:cubicBezTo>
                    <a:pt x="62554" y="34846"/>
                    <a:pt x="62586" y="34717"/>
                    <a:pt x="62586" y="34492"/>
                  </a:cubicBezTo>
                  <a:cubicBezTo>
                    <a:pt x="62586" y="32917"/>
                    <a:pt x="62329" y="26552"/>
                    <a:pt x="58407" y="22181"/>
                  </a:cubicBezTo>
                  <a:cubicBezTo>
                    <a:pt x="56768" y="20348"/>
                    <a:pt x="54743" y="19127"/>
                    <a:pt x="52782" y="18323"/>
                  </a:cubicBezTo>
                  <a:cubicBezTo>
                    <a:pt x="52910" y="18163"/>
                    <a:pt x="53039" y="18034"/>
                    <a:pt x="53135" y="17905"/>
                  </a:cubicBezTo>
                  <a:cubicBezTo>
                    <a:pt x="53617" y="17134"/>
                    <a:pt x="54067" y="16073"/>
                    <a:pt x="54067" y="15109"/>
                  </a:cubicBezTo>
                  <a:cubicBezTo>
                    <a:pt x="54067" y="14787"/>
                    <a:pt x="54035" y="14498"/>
                    <a:pt x="53939" y="14209"/>
                  </a:cubicBezTo>
                  <a:cubicBezTo>
                    <a:pt x="53714" y="13566"/>
                    <a:pt x="53232" y="13084"/>
                    <a:pt x="52653" y="12827"/>
                  </a:cubicBezTo>
                  <a:lnTo>
                    <a:pt x="51110" y="12827"/>
                  </a:lnTo>
                  <a:cubicBezTo>
                    <a:pt x="51078" y="12859"/>
                    <a:pt x="51046" y="12859"/>
                    <a:pt x="51014" y="12891"/>
                  </a:cubicBezTo>
                  <a:cubicBezTo>
                    <a:pt x="49760" y="13469"/>
                    <a:pt x="49149" y="15462"/>
                    <a:pt x="49021" y="17102"/>
                  </a:cubicBezTo>
                  <a:cubicBezTo>
                    <a:pt x="48539" y="16973"/>
                    <a:pt x="48089" y="16909"/>
                    <a:pt x="47703" y="16845"/>
                  </a:cubicBezTo>
                  <a:cubicBezTo>
                    <a:pt x="47542" y="16459"/>
                    <a:pt x="47381" y="16105"/>
                    <a:pt x="47189" y="15720"/>
                  </a:cubicBezTo>
                  <a:cubicBezTo>
                    <a:pt x="47028" y="15334"/>
                    <a:pt x="46899" y="14948"/>
                    <a:pt x="46739" y="14530"/>
                  </a:cubicBezTo>
                  <a:cubicBezTo>
                    <a:pt x="46514" y="13984"/>
                    <a:pt x="46353" y="13405"/>
                    <a:pt x="46160" y="12827"/>
                  </a:cubicBezTo>
                  <a:lnTo>
                    <a:pt x="45260" y="12827"/>
                  </a:lnTo>
                  <a:cubicBezTo>
                    <a:pt x="45485" y="13534"/>
                    <a:pt x="45678" y="14209"/>
                    <a:pt x="45935" y="14852"/>
                  </a:cubicBezTo>
                  <a:cubicBezTo>
                    <a:pt x="46064" y="15270"/>
                    <a:pt x="46192" y="15687"/>
                    <a:pt x="46385" y="16073"/>
                  </a:cubicBezTo>
                  <a:cubicBezTo>
                    <a:pt x="46449" y="16266"/>
                    <a:pt x="46546" y="16491"/>
                    <a:pt x="46642" y="16684"/>
                  </a:cubicBezTo>
                  <a:cubicBezTo>
                    <a:pt x="46417" y="16652"/>
                    <a:pt x="46289" y="16652"/>
                    <a:pt x="46289" y="16652"/>
                  </a:cubicBezTo>
                  <a:cubicBezTo>
                    <a:pt x="46289" y="16652"/>
                    <a:pt x="46289" y="16780"/>
                    <a:pt x="46289" y="17005"/>
                  </a:cubicBezTo>
                  <a:cubicBezTo>
                    <a:pt x="46289" y="17263"/>
                    <a:pt x="46289" y="17648"/>
                    <a:pt x="46321" y="18130"/>
                  </a:cubicBezTo>
                  <a:cubicBezTo>
                    <a:pt x="45292" y="17391"/>
                    <a:pt x="43910" y="16748"/>
                    <a:pt x="42753" y="16748"/>
                  </a:cubicBezTo>
                  <a:cubicBezTo>
                    <a:pt x="42399" y="16748"/>
                    <a:pt x="42078" y="16813"/>
                    <a:pt x="41788" y="16941"/>
                  </a:cubicBezTo>
                  <a:cubicBezTo>
                    <a:pt x="41017" y="17295"/>
                    <a:pt x="40599" y="18066"/>
                    <a:pt x="40599" y="18838"/>
                  </a:cubicBezTo>
                  <a:cubicBezTo>
                    <a:pt x="40599" y="19256"/>
                    <a:pt x="40728" y="19641"/>
                    <a:pt x="40920" y="20027"/>
                  </a:cubicBezTo>
                  <a:cubicBezTo>
                    <a:pt x="41017" y="20156"/>
                    <a:pt x="41113" y="20284"/>
                    <a:pt x="41210" y="20413"/>
                  </a:cubicBezTo>
                  <a:cubicBezTo>
                    <a:pt x="41403" y="21859"/>
                    <a:pt x="42238" y="23434"/>
                    <a:pt x="42946" y="24238"/>
                  </a:cubicBezTo>
                  <a:cubicBezTo>
                    <a:pt x="43010" y="24334"/>
                    <a:pt x="43910" y="25170"/>
                    <a:pt x="44392" y="25588"/>
                  </a:cubicBezTo>
                  <a:cubicBezTo>
                    <a:pt x="43942" y="25331"/>
                    <a:pt x="43492" y="25106"/>
                    <a:pt x="43010" y="24817"/>
                  </a:cubicBezTo>
                  <a:cubicBezTo>
                    <a:pt x="42335" y="24463"/>
                    <a:pt x="41628" y="24013"/>
                    <a:pt x="40920" y="23627"/>
                  </a:cubicBezTo>
                  <a:cubicBezTo>
                    <a:pt x="40567" y="23402"/>
                    <a:pt x="40213" y="23177"/>
                    <a:pt x="39860" y="22952"/>
                  </a:cubicBezTo>
                  <a:cubicBezTo>
                    <a:pt x="39506" y="22727"/>
                    <a:pt x="39185" y="22470"/>
                    <a:pt x="38831" y="22245"/>
                  </a:cubicBezTo>
                  <a:cubicBezTo>
                    <a:pt x="38317" y="21859"/>
                    <a:pt x="37835" y="21473"/>
                    <a:pt x="37320" y="21056"/>
                  </a:cubicBezTo>
                  <a:cubicBezTo>
                    <a:pt x="37738" y="20413"/>
                    <a:pt x="38960" y="18420"/>
                    <a:pt x="39152" y="17263"/>
                  </a:cubicBezTo>
                  <a:cubicBezTo>
                    <a:pt x="39185" y="16941"/>
                    <a:pt x="39217" y="16588"/>
                    <a:pt x="39217" y="16234"/>
                  </a:cubicBezTo>
                  <a:cubicBezTo>
                    <a:pt x="39217" y="15270"/>
                    <a:pt x="38992" y="14241"/>
                    <a:pt x="38349" y="13566"/>
                  </a:cubicBezTo>
                  <a:cubicBezTo>
                    <a:pt x="37899" y="13084"/>
                    <a:pt x="37288" y="12859"/>
                    <a:pt x="36677" y="12859"/>
                  </a:cubicBezTo>
                  <a:cubicBezTo>
                    <a:pt x="36131" y="12859"/>
                    <a:pt x="35552" y="13084"/>
                    <a:pt x="35134" y="13566"/>
                  </a:cubicBezTo>
                  <a:cubicBezTo>
                    <a:pt x="34717" y="14048"/>
                    <a:pt x="34556" y="14755"/>
                    <a:pt x="34556" y="15527"/>
                  </a:cubicBezTo>
                  <a:cubicBezTo>
                    <a:pt x="34556" y="16941"/>
                    <a:pt x="35134" y="18613"/>
                    <a:pt x="35681" y="19513"/>
                  </a:cubicBezTo>
                  <a:cubicBezTo>
                    <a:pt x="35713" y="19545"/>
                    <a:pt x="35938" y="19834"/>
                    <a:pt x="36195" y="20123"/>
                  </a:cubicBezTo>
                  <a:cubicBezTo>
                    <a:pt x="35713" y="19738"/>
                    <a:pt x="35231" y="19320"/>
                    <a:pt x="34781" y="18902"/>
                  </a:cubicBezTo>
                  <a:cubicBezTo>
                    <a:pt x="33431" y="17713"/>
                    <a:pt x="32113" y="16427"/>
                    <a:pt x="30795" y="15173"/>
                  </a:cubicBezTo>
                  <a:cubicBezTo>
                    <a:pt x="30506" y="14916"/>
                    <a:pt x="30216" y="14659"/>
                    <a:pt x="29959" y="14370"/>
                  </a:cubicBezTo>
                  <a:cubicBezTo>
                    <a:pt x="30313" y="13823"/>
                    <a:pt x="31631" y="11669"/>
                    <a:pt x="31824" y="10448"/>
                  </a:cubicBezTo>
                  <a:cubicBezTo>
                    <a:pt x="31888" y="10159"/>
                    <a:pt x="31888" y="9805"/>
                    <a:pt x="31888" y="9451"/>
                  </a:cubicBezTo>
                  <a:cubicBezTo>
                    <a:pt x="31920" y="8487"/>
                    <a:pt x="31663" y="7458"/>
                    <a:pt x="31020" y="6751"/>
                  </a:cubicBezTo>
                  <a:cubicBezTo>
                    <a:pt x="30570" y="6301"/>
                    <a:pt x="29959" y="6076"/>
                    <a:pt x="29381" y="6076"/>
                  </a:cubicBezTo>
                  <a:cubicBezTo>
                    <a:pt x="28802" y="6076"/>
                    <a:pt x="28223" y="6301"/>
                    <a:pt x="27806" y="6783"/>
                  </a:cubicBezTo>
                  <a:cubicBezTo>
                    <a:pt x="27420" y="7266"/>
                    <a:pt x="27259" y="7973"/>
                    <a:pt x="27259" y="8744"/>
                  </a:cubicBezTo>
                  <a:cubicBezTo>
                    <a:pt x="27259" y="10159"/>
                    <a:pt x="27806" y="11830"/>
                    <a:pt x="28384" y="12698"/>
                  </a:cubicBezTo>
                  <a:cubicBezTo>
                    <a:pt x="28416" y="12762"/>
                    <a:pt x="28673" y="13084"/>
                    <a:pt x="28963" y="13437"/>
                  </a:cubicBezTo>
                  <a:cubicBezTo>
                    <a:pt x="28223" y="12762"/>
                    <a:pt x="27484" y="12087"/>
                    <a:pt x="26713" y="11477"/>
                  </a:cubicBezTo>
                  <a:cubicBezTo>
                    <a:pt x="25395" y="10351"/>
                    <a:pt x="24045" y="9323"/>
                    <a:pt x="22662" y="8423"/>
                  </a:cubicBezTo>
                  <a:cubicBezTo>
                    <a:pt x="22791" y="8230"/>
                    <a:pt x="24398" y="5755"/>
                    <a:pt x="24623" y="4373"/>
                  </a:cubicBezTo>
                  <a:cubicBezTo>
                    <a:pt x="24655" y="4083"/>
                    <a:pt x="24688" y="3730"/>
                    <a:pt x="24688" y="3408"/>
                  </a:cubicBezTo>
                  <a:cubicBezTo>
                    <a:pt x="24688" y="2412"/>
                    <a:pt x="24463" y="1383"/>
                    <a:pt x="23787" y="708"/>
                  </a:cubicBezTo>
                  <a:cubicBezTo>
                    <a:pt x="23337" y="226"/>
                    <a:pt x="22759" y="1"/>
                    <a:pt x="2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4"/>
            <p:cNvSpPr/>
            <p:nvPr/>
          </p:nvSpPr>
          <p:spPr>
            <a:xfrm>
              <a:off x="2159350" y="3969275"/>
              <a:ext cx="152725" cy="66725"/>
            </a:xfrm>
            <a:custGeom>
              <a:avLst/>
              <a:gdLst/>
              <a:ahLst/>
              <a:cxnLst/>
              <a:rect l="l" t="t" r="r" b="b"/>
              <a:pathLst>
                <a:path w="6109" h="2669" extrusionOk="0">
                  <a:moveTo>
                    <a:pt x="1" y="1"/>
                  </a:moveTo>
                  <a:lnTo>
                    <a:pt x="1" y="1"/>
                  </a:lnTo>
                  <a:cubicBezTo>
                    <a:pt x="33" y="515"/>
                    <a:pt x="194" y="1030"/>
                    <a:pt x="547" y="1415"/>
                  </a:cubicBezTo>
                  <a:cubicBezTo>
                    <a:pt x="1287" y="2347"/>
                    <a:pt x="2701" y="2669"/>
                    <a:pt x="3890" y="2669"/>
                  </a:cubicBezTo>
                  <a:lnTo>
                    <a:pt x="4115" y="2669"/>
                  </a:lnTo>
                  <a:cubicBezTo>
                    <a:pt x="4662" y="2637"/>
                    <a:pt x="5401" y="2412"/>
                    <a:pt x="6108" y="2155"/>
                  </a:cubicBezTo>
                  <a:lnTo>
                    <a:pt x="4276" y="2155"/>
                  </a:lnTo>
                  <a:cubicBezTo>
                    <a:pt x="2508" y="2155"/>
                    <a:pt x="965" y="131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4"/>
            <p:cNvSpPr/>
            <p:nvPr/>
          </p:nvSpPr>
          <p:spPr>
            <a:xfrm>
              <a:off x="2104725" y="3692850"/>
              <a:ext cx="29750" cy="98050"/>
            </a:xfrm>
            <a:custGeom>
              <a:avLst/>
              <a:gdLst/>
              <a:ahLst/>
              <a:cxnLst/>
              <a:rect l="l" t="t" r="r" b="b"/>
              <a:pathLst>
                <a:path w="1190" h="3922" extrusionOk="0">
                  <a:moveTo>
                    <a:pt x="1189" y="0"/>
                  </a:moveTo>
                  <a:cubicBezTo>
                    <a:pt x="1093" y="32"/>
                    <a:pt x="997" y="97"/>
                    <a:pt x="900" y="161"/>
                  </a:cubicBezTo>
                  <a:cubicBezTo>
                    <a:pt x="289" y="547"/>
                    <a:pt x="0" y="1222"/>
                    <a:pt x="0" y="1865"/>
                  </a:cubicBezTo>
                  <a:cubicBezTo>
                    <a:pt x="0" y="2379"/>
                    <a:pt x="161" y="2893"/>
                    <a:pt x="514" y="3343"/>
                  </a:cubicBezTo>
                  <a:cubicBezTo>
                    <a:pt x="707" y="3568"/>
                    <a:pt x="932" y="3761"/>
                    <a:pt x="1189" y="3922"/>
                  </a:cubicBezTo>
                  <a:lnTo>
                    <a:pt x="11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4"/>
            <p:cNvSpPr/>
            <p:nvPr/>
          </p:nvSpPr>
          <p:spPr>
            <a:xfrm>
              <a:off x="2091050" y="3538550"/>
              <a:ext cx="43425" cy="60300"/>
            </a:xfrm>
            <a:custGeom>
              <a:avLst/>
              <a:gdLst/>
              <a:ahLst/>
              <a:cxnLst/>
              <a:rect l="l" t="t" r="r" b="b"/>
              <a:pathLst>
                <a:path w="1737" h="2412" extrusionOk="0">
                  <a:moveTo>
                    <a:pt x="1736" y="0"/>
                  </a:moveTo>
                  <a:cubicBezTo>
                    <a:pt x="1094" y="772"/>
                    <a:pt x="483" y="1479"/>
                    <a:pt x="1" y="2090"/>
                  </a:cubicBezTo>
                  <a:cubicBezTo>
                    <a:pt x="547" y="2283"/>
                    <a:pt x="1158" y="2379"/>
                    <a:pt x="1736" y="2411"/>
                  </a:cubicBezTo>
                  <a:lnTo>
                    <a:pt x="1736" y="1576"/>
                  </a:lnTo>
                  <a:lnTo>
                    <a:pt x="17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4"/>
            <p:cNvSpPr/>
            <p:nvPr/>
          </p:nvSpPr>
          <p:spPr>
            <a:xfrm>
              <a:off x="1844350" y="3120675"/>
              <a:ext cx="110925" cy="121375"/>
            </a:xfrm>
            <a:custGeom>
              <a:avLst/>
              <a:gdLst/>
              <a:ahLst/>
              <a:cxnLst/>
              <a:rect l="l" t="t" r="r" b="b"/>
              <a:pathLst>
                <a:path w="4437" h="4855" extrusionOk="0">
                  <a:moveTo>
                    <a:pt x="2058" y="0"/>
                  </a:moveTo>
                  <a:cubicBezTo>
                    <a:pt x="1897" y="0"/>
                    <a:pt x="1768" y="0"/>
                    <a:pt x="1640" y="32"/>
                  </a:cubicBezTo>
                  <a:cubicBezTo>
                    <a:pt x="611" y="257"/>
                    <a:pt x="0" y="1158"/>
                    <a:pt x="0" y="2122"/>
                  </a:cubicBezTo>
                  <a:cubicBezTo>
                    <a:pt x="0" y="2379"/>
                    <a:pt x="32" y="2604"/>
                    <a:pt x="129" y="2861"/>
                  </a:cubicBezTo>
                  <a:cubicBezTo>
                    <a:pt x="418" y="3729"/>
                    <a:pt x="1158" y="4372"/>
                    <a:pt x="1993" y="4854"/>
                  </a:cubicBezTo>
                  <a:cubicBezTo>
                    <a:pt x="2958" y="3311"/>
                    <a:pt x="3826" y="1961"/>
                    <a:pt x="4436" y="965"/>
                  </a:cubicBezTo>
                  <a:cubicBezTo>
                    <a:pt x="3665" y="386"/>
                    <a:pt x="2829" y="0"/>
                    <a:pt x="2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4"/>
            <p:cNvSpPr/>
            <p:nvPr/>
          </p:nvSpPr>
          <p:spPr>
            <a:xfrm>
              <a:off x="2971000" y="4123575"/>
              <a:ext cx="423525" cy="440400"/>
            </a:xfrm>
            <a:custGeom>
              <a:avLst/>
              <a:gdLst/>
              <a:ahLst/>
              <a:cxnLst/>
              <a:rect l="l" t="t" r="r" b="b"/>
              <a:pathLst>
                <a:path w="16941" h="17616" extrusionOk="0">
                  <a:moveTo>
                    <a:pt x="16941" y="1"/>
                  </a:moveTo>
                  <a:cubicBezTo>
                    <a:pt x="16941" y="1"/>
                    <a:pt x="9290" y="226"/>
                    <a:pt x="4630" y="5112"/>
                  </a:cubicBezTo>
                  <a:cubicBezTo>
                    <a:pt x="65" y="9837"/>
                    <a:pt x="1" y="17230"/>
                    <a:pt x="1" y="17584"/>
                  </a:cubicBezTo>
                  <a:lnTo>
                    <a:pt x="1" y="17616"/>
                  </a:lnTo>
                  <a:cubicBezTo>
                    <a:pt x="1" y="17616"/>
                    <a:pt x="7651" y="17359"/>
                    <a:pt x="12312" y="12505"/>
                  </a:cubicBezTo>
                  <a:cubicBezTo>
                    <a:pt x="16877" y="7780"/>
                    <a:pt x="16941" y="354"/>
                    <a:pt x="16941" y="33"/>
                  </a:cubicBezTo>
                  <a:lnTo>
                    <a:pt x="169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4"/>
            <p:cNvSpPr/>
            <p:nvPr/>
          </p:nvSpPr>
          <p:spPr>
            <a:xfrm>
              <a:off x="2693750" y="3458200"/>
              <a:ext cx="388975" cy="1053550"/>
            </a:xfrm>
            <a:custGeom>
              <a:avLst/>
              <a:gdLst/>
              <a:ahLst/>
              <a:cxnLst/>
              <a:rect l="l" t="t" r="r" b="b"/>
              <a:pathLst>
                <a:path w="15559" h="42142" extrusionOk="0">
                  <a:moveTo>
                    <a:pt x="7458" y="0"/>
                  </a:moveTo>
                  <a:lnTo>
                    <a:pt x="7523" y="14465"/>
                  </a:lnTo>
                  <a:lnTo>
                    <a:pt x="2733" y="10318"/>
                  </a:lnTo>
                  <a:lnTo>
                    <a:pt x="2412" y="10672"/>
                  </a:lnTo>
                  <a:lnTo>
                    <a:pt x="7523" y="15108"/>
                  </a:lnTo>
                  <a:lnTo>
                    <a:pt x="7555" y="25426"/>
                  </a:lnTo>
                  <a:lnTo>
                    <a:pt x="322" y="19030"/>
                  </a:lnTo>
                  <a:lnTo>
                    <a:pt x="1" y="19383"/>
                  </a:lnTo>
                  <a:lnTo>
                    <a:pt x="7555" y="26069"/>
                  </a:lnTo>
                  <a:lnTo>
                    <a:pt x="7587" y="35455"/>
                  </a:lnTo>
                  <a:lnTo>
                    <a:pt x="2155" y="31212"/>
                  </a:lnTo>
                  <a:lnTo>
                    <a:pt x="1865" y="31566"/>
                  </a:lnTo>
                  <a:lnTo>
                    <a:pt x="7619" y="36098"/>
                  </a:lnTo>
                  <a:lnTo>
                    <a:pt x="7619" y="42141"/>
                  </a:lnTo>
                  <a:lnTo>
                    <a:pt x="8101" y="42141"/>
                  </a:lnTo>
                  <a:lnTo>
                    <a:pt x="8069" y="31534"/>
                  </a:lnTo>
                  <a:lnTo>
                    <a:pt x="15559" y="24783"/>
                  </a:lnTo>
                  <a:lnTo>
                    <a:pt x="15237" y="24430"/>
                  </a:lnTo>
                  <a:lnTo>
                    <a:pt x="8069" y="30891"/>
                  </a:lnTo>
                  <a:lnTo>
                    <a:pt x="8037" y="22051"/>
                  </a:lnTo>
                  <a:lnTo>
                    <a:pt x="8069" y="22083"/>
                  </a:lnTo>
                  <a:lnTo>
                    <a:pt x="14402" y="12794"/>
                  </a:lnTo>
                  <a:lnTo>
                    <a:pt x="14016" y="12536"/>
                  </a:lnTo>
                  <a:lnTo>
                    <a:pt x="8037" y="21280"/>
                  </a:lnTo>
                  <a:lnTo>
                    <a:pt x="79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4"/>
            <p:cNvSpPr/>
            <p:nvPr/>
          </p:nvSpPr>
          <p:spPr>
            <a:xfrm>
              <a:off x="2391600" y="4114750"/>
              <a:ext cx="416300" cy="462900"/>
            </a:xfrm>
            <a:custGeom>
              <a:avLst/>
              <a:gdLst/>
              <a:ahLst/>
              <a:cxnLst/>
              <a:rect l="l" t="t" r="r" b="b"/>
              <a:pathLst>
                <a:path w="16652" h="18516" extrusionOk="0">
                  <a:moveTo>
                    <a:pt x="354" y="0"/>
                  </a:moveTo>
                  <a:lnTo>
                    <a:pt x="1" y="322"/>
                  </a:lnTo>
                  <a:lnTo>
                    <a:pt x="5433" y="6397"/>
                  </a:lnTo>
                  <a:lnTo>
                    <a:pt x="1994" y="6429"/>
                  </a:lnTo>
                  <a:lnTo>
                    <a:pt x="1994" y="6911"/>
                  </a:lnTo>
                  <a:lnTo>
                    <a:pt x="5851" y="6879"/>
                  </a:lnTo>
                  <a:lnTo>
                    <a:pt x="9676" y="11122"/>
                  </a:lnTo>
                  <a:lnTo>
                    <a:pt x="4308" y="11122"/>
                  </a:lnTo>
                  <a:lnTo>
                    <a:pt x="4308" y="11604"/>
                  </a:lnTo>
                  <a:lnTo>
                    <a:pt x="10094" y="11604"/>
                  </a:lnTo>
                  <a:lnTo>
                    <a:pt x="13566" y="15494"/>
                  </a:lnTo>
                  <a:lnTo>
                    <a:pt x="9773" y="15719"/>
                  </a:lnTo>
                  <a:lnTo>
                    <a:pt x="9805" y="16201"/>
                  </a:lnTo>
                  <a:lnTo>
                    <a:pt x="13983" y="15944"/>
                  </a:lnTo>
                  <a:lnTo>
                    <a:pt x="16298" y="18515"/>
                  </a:lnTo>
                  <a:lnTo>
                    <a:pt x="16651" y="18194"/>
                  </a:lnTo>
                  <a:lnTo>
                    <a:pt x="12569" y="13661"/>
                  </a:lnTo>
                  <a:lnTo>
                    <a:pt x="13244" y="7875"/>
                  </a:lnTo>
                  <a:lnTo>
                    <a:pt x="12762" y="7843"/>
                  </a:lnTo>
                  <a:lnTo>
                    <a:pt x="12151" y="13179"/>
                  </a:lnTo>
                  <a:lnTo>
                    <a:pt x="8937" y="9579"/>
                  </a:lnTo>
                  <a:lnTo>
                    <a:pt x="8133" y="3118"/>
                  </a:lnTo>
                  <a:lnTo>
                    <a:pt x="7651" y="3150"/>
                  </a:lnTo>
                  <a:lnTo>
                    <a:pt x="8390" y="8936"/>
                  </a:lnTo>
                  <a:lnTo>
                    <a:pt x="3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4"/>
            <p:cNvSpPr/>
            <p:nvPr/>
          </p:nvSpPr>
          <p:spPr>
            <a:xfrm>
              <a:off x="2967000" y="4119550"/>
              <a:ext cx="431550" cy="448450"/>
            </a:xfrm>
            <a:custGeom>
              <a:avLst/>
              <a:gdLst/>
              <a:ahLst/>
              <a:cxnLst/>
              <a:rect l="l" t="t" r="r" b="b"/>
              <a:pathLst>
                <a:path w="17262" h="17938" extrusionOk="0">
                  <a:moveTo>
                    <a:pt x="16940" y="1"/>
                  </a:moveTo>
                  <a:lnTo>
                    <a:pt x="11283" y="5883"/>
                  </a:lnTo>
                  <a:lnTo>
                    <a:pt x="10961" y="2444"/>
                  </a:lnTo>
                  <a:lnTo>
                    <a:pt x="10479" y="2476"/>
                  </a:lnTo>
                  <a:lnTo>
                    <a:pt x="10833" y="6333"/>
                  </a:lnTo>
                  <a:lnTo>
                    <a:pt x="6879" y="10448"/>
                  </a:lnTo>
                  <a:lnTo>
                    <a:pt x="6461" y="5080"/>
                  </a:lnTo>
                  <a:lnTo>
                    <a:pt x="5979" y="5112"/>
                  </a:lnTo>
                  <a:lnTo>
                    <a:pt x="6429" y="10930"/>
                  </a:lnTo>
                  <a:lnTo>
                    <a:pt x="2797" y="14659"/>
                  </a:lnTo>
                  <a:lnTo>
                    <a:pt x="2314" y="10898"/>
                  </a:lnTo>
                  <a:lnTo>
                    <a:pt x="1832" y="10962"/>
                  </a:lnTo>
                  <a:lnTo>
                    <a:pt x="2379" y="15109"/>
                  </a:lnTo>
                  <a:lnTo>
                    <a:pt x="0" y="17584"/>
                  </a:lnTo>
                  <a:lnTo>
                    <a:pt x="321" y="17938"/>
                  </a:lnTo>
                  <a:lnTo>
                    <a:pt x="4565" y="13534"/>
                  </a:lnTo>
                  <a:lnTo>
                    <a:pt x="10351" y="13759"/>
                  </a:lnTo>
                  <a:lnTo>
                    <a:pt x="10383" y="13277"/>
                  </a:lnTo>
                  <a:lnTo>
                    <a:pt x="5015" y="13084"/>
                  </a:lnTo>
                  <a:lnTo>
                    <a:pt x="8358" y="9580"/>
                  </a:lnTo>
                  <a:lnTo>
                    <a:pt x="8358" y="9612"/>
                  </a:lnTo>
                  <a:lnTo>
                    <a:pt x="14754" y="8294"/>
                  </a:lnTo>
                  <a:lnTo>
                    <a:pt x="14658" y="7844"/>
                  </a:lnTo>
                  <a:lnTo>
                    <a:pt x="8936" y="9001"/>
                  </a:lnTo>
                  <a:lnTo>
                    <a:pt x="17262" y="322"/>
                  </a:lnTo>
                  <a:lnTo>
                    <a:pt x="169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4"/>
            <p:cNvSpPr/>
            <p:nvPr/>
          </p:nvSpPr>
          <p:spPr>
            <a:xfrm>
              <a:off x="3413000" y="3916250"/>
              <a:ext cx="1215075" cy="654150"/>
            </a:xfrm>
            <a:custGeom>
              <a:avLst/>
              <a:gdLst/>
              <a:ahLst/>
              <a:cxnLst/>
              <a:rect l="l" t="t" r="r" b="b"/>
              <a:pathLst>
                <a:path w="48603" h="26166" extrusionOk="0">
                  <a:moveTo>
                    <a:pt x="5593" y="0"/>
                  </a:moveTo>
                  <a:lnTo>
                    <a:pt x="5593" y="12697"/>
                  </a:lnTo>
                  <a:cubicBezTo>
                    <a:pt x="5593" y="16812"/>
                    <a:pt x="4211" y="20862"/>
                    <a:pt x="1640" y="24109"/>
                  </a:cubicBezTo>
                  <a:lnTo>
                    <a:pt x="0" y="26166"/>
                  </a:lnTo>
                  <a:lnTo>
                    <a:pt x="48602" y="26166"/>
                  </a:lnTo>
                  <a:lnTo>
                    <a:pt x="46963" y="24109"/>
                  </a:lnTo>
                  <a:cubicBezTo>
                    <a:pt x="44392" y="20862"/>
                    <a:pt x="42977" y="16812"/>
                    <a:pt x="42977" y="12697"/>
                  </a:cubicBezTo>
                  <a:lnTo>
                    <a:pt x="429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4"/>
            <p:cNvSpPr/>
            <p:nvPr/>
          </p:nvSpPr>
          <p:spPr>
            <a:xfrm>
              <a:off x="3404950" y="3908200"/>
              <a:ext cx="1231150" cy="669450"/>
            </a:xfrm>
            <a:custGeom>
              <a:avLst/>
              <a:gdLst/>
              <a:ahLst/>
              <a:cxnLst/>
              <a:rect l="l" t="t" r="r" b="b"/>
              <a:pathLst>
                <a:path w="49246" h="26778" extrusionOk="0">
                  <a:moveTo>
                    <a:pt x="43010" y="612"/>
                  </a:moveTo>
                  <a:lnTo>
                    <a:pt x="43010" y="13019"/>
                  </a:lnTo>
                  <a:cubicBezTo>
                    <a:pt x="43010" y="17230"/>
                    <a:pt x="44456" y="21313"/>
                    <a:pt x="47060" y="24591"/>
                  </a:cubicBezTo>
                  <a:lnTo>
                    <a:pt x="48314" y="26199"/>
                  </a:lnTo>
                  <a:lnTo>
                    <a:pt x="901" y="26199"/>
                  </a:lnTo>
                  <a:lnTo>
                    <a:pt x="2187" y="24591"/>
                  </a:lnTo>
                  <a:cubicBezTo>
                    <a:pt x="4790" y="21313"/>
                    <a:pt x="6205" y="17230"/>
                    <a:pt x="6205" y="13019"/>
                  </a:cubicBezTo>
                  <a:lnTo>
                    <a:pt x="6205" y="612"/>
                  </a:lnTo>
                  <a:close/>
                  <a:moveTo>
                    <a:pt x="5915" y="1"/>
                  </a:moveTo>
                  <a:cubicBezTo>
                    <a:pt x="5851" y="1"/>
                    <a:pt x="5755" y="33"/>
                    <a:pt x="5722" y="97"/>
                  </a:cubicBezTo>
                  <a:cubicBezTo>
                    <a:pt x="5658" y="162"/>
                    <a:pt x="5626" y="226"/>
                    <a:pt x="5626" y="322"/>
                  </a:cubicBezTo>
                  <a:lnTo>
                    <a:pt x="5626" y="13019"/>
                  </a:lnTo>
                  <a:cubicBezTo>
                    <a:pt x="5626" y="17070"/>
                    <a:pt x="4244" y="21056"/>
                    <a:pt x="1704" y="24238"/>
                  </a:cubicBezTo>
                  <a:lnTo>
                    <a:pt x="65" y="26295"/>
                  </a:lnTo>
                  <a:cubicBezTo>
                    <a:pt x="1" y="26392"/>
                    <a:pt x="1" y="26520"/>
                    <a:pt x="33" y="26617"/>
                  </a:cubicBezTo>
                  <a:cubicBezTo>
                    <a:pt x="97" y="26713"/>
                    <a:pt x="194" y="26777"/>
                    <a:pt x="322" y="26777"/>
                  </a:cubicBezTo>
                  <a:lnTo>
                    <a:pt x="48924" y="26777"/>
                  </a:lnTo>
                  <a:cubicBezTo>
                    <a:pt x="49021" y="26777"/>
                    <a:pt x="49149" y="26713"/>
                    <a:pt x="49182" y="26617"/>
                  </a:cubicBezTo>
                  <a:cubicBezTo>
                    <a:pt x="49246" y="26520"/>
                    <a:pt x="49214" y="26392"/>
                    <a:pt x="49149" y="26295"/>
                  </a:cubicBezTo>
                  <a:lnTo>
                    <a:pt x="47510" y="24238"/>
                  </a:lnTo>
                  <a:cubicBezTo>
                    <a:pt x="44971" y="21056"/>
                    <a:pt x="43621" y="17070"/>
                    <a:pt x="43621" y="13019"/>
                  </a:cubicBezTo>
                  <a:lnTo>
                    <a:pt x="43621" y="322"/>
                  </a:lnTo>
                  <a:cubicBezTo>
                    <a:pt x="43621" y="226"/>
                    <a:pt x="43589" y="162"/>
                    <a:pt x="43524" y="97"/>
                  </a:cubicBezTo>
                  <a:cubicBezTo>
                    <a:pt x="43460" y="33"/>
                    <a:pt x="43396" y="1"/>
                    <a:pt x="4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4"/>
            <p:cNvSpPr/>
            <p:nvPr/>
          </p:nvSpPr>
          <p:spPr>
            <a:xfrm>
              <a:off x="3503800" y="4023125"/>
              <a:ext cx="1032675" cy="432375"/>
            </a:xfrm>
            <a:custGeom>
              <a:avLst/>
              <a:gdLst/>
              <a:ahLst/>
              <a:cxnLst/>
              <a:rect l="l" t="t" r="r" b="b"/>
              <a:pathLst>
                <a:path w="41307" h="17295" extrusionOk="0">
                  <a:moveTo>
                    <a:pt x="2251" y="1"/>
                  </a:moveTo>
                  <a:lnTo>
                    <a:pt x="2251" y="8422"/>
                  </a:lnTo>
                  <a:cubicBezTo>
                    <a:pt x="2251" y="11540"/>
                    <a:pt x="1479" y="14594"/>
                    <a:pt x="0" y="17294"/>
                  </a:cubicBezTo>
                  <a:lnTo>
                    <a:pt x="41306" y="17294"/>
                  </a:lnTo>
                  <a:cubicBezTo>
                    <a:pt x="39860" y="14594"/>
                    <a:pt x="39056" y="11540"/>
                    <a:pt x="39056" y="8422"/>
                  </a:cubicBezTo>
                  <a:lnTo>
                    <a:pt x="390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4"/>
            <p:cNvSpPr/>
            <p:nvPr/>
          </p:nvSpPr>
          <p:spPr>
            <a:xfrm>
              <a:off x="3495775" y="4023125"/>
              <a:ext cx="1049525" cy="432375"/>
            </a:xfrm>
            <a:custGeom>
              <a:avLst/>
              <a:gdLst/>
              <a:ahLst/>
              <a:cxnLst/>
              <a:rect l="l" t="t" r="r" b="b"/>
              <a:pathLst>
                <a:path w="41981" h="17295" extrusionOk="0">
                  <a:moveTo>
                    <a:pt x="2282" y="1"/>
                  </a:moveTo>
                  <a:lnTo>
                    <a:pt x="2282" y="6140"/>
                  </a:lnTo>
                  <a:lnTo>
                    <a:pt x="2282" y="8422"/>
                  </a:lnTo>
                  <a:cubicBezTo>
                    <a:pt x="2282" y="11540"/>
                    <a:pt x="1479" y="14594"/>
                    <a:pt x="0" y="17294"/>
                  </a:cubicBezTo>
                  <a:lnTo>
                    <a:pt x="321" y="17294"/>
                  </a:lnTo>
                  <a:cubicBezTo>
                    <a:pt x="1800" y="14594"/>
                    <a:pt x="2572" y="11540"/>
                    <a:pt x="2572" y="8422"/>
                  </a:cubicBezTo>
                  <a:lnTo>
                    <a:pt x="2572" y="1"/>
                  </a:lnTo>
                  <a:close/>
                  <a:moveTo>
                    <a:pt x="39377" y="1"/>
                  </a:moveTo>
                  <a:lnTo>
                    <a:pt x="39377" y="8422"/>
                  </a:lnTo>
                  <a:cubicBezTo>
                    <a:pt x="39377" y="11540"/>
                    <a:pt x="40181" y="14594"/>
                    <a:pt x="41627" y="17294"/>
                  </a:cubicBezTo>
                  <a:lnTo>
                    <a:pt x="41981" y="17294"/>
                  </a:lnTo>
                  <a:cubicBezTo>
                    <a:pt x="40470" y="14594"/>
                    <a:pt x="39666" y="11540"/>
                    <a:pt x="39666" y="8422"/>
                  </a:cubicBezTo>
                  <a:lnTo>
                    <a:pt x="39666" y="6140"/>
                  </a:lnTo>
                  <a:lnTo>
                    <a:pt x="396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4"/>
            <p:cNvSpPr/>
            <p:nvPr/>
          </p:nvSpPr>
          <p:spPr>
            <a:xfrm>
              <a:off x="3552825" y="3963650"/>
              <a:ext cx="934625" cy="134250"/>
            </a:xfrm>
            <a:custGeom>
              <a:avLst/>
              <a:gdLst/>
              <a:ahLst/>
              <a:cxnLst/>
              <a:rect l="l" t="t" r="r" b="b"/>
              <a:pathLst>
                <a:path w="37385" h="5370" extrusionOk="0">
                  <a:moveTo>
                    <a:pt x="0" y="1"/>
                  </a:moveTo>
                  <a:lnTo>
                    <a:pt x="0" y="5369"/>
                  </a:lnTo>
                  <a:lnTo>
                    <a:pt x="37384" y="5369"/>
                  </a:lnTo>
                  <a:lnTo>
                    <a:pt x="37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4"/>
            <p:cNvSpPr/>
            <p:nvPr/>
          </p:nvSpPr>
          <p:spPr>
            <a:xfrm>
              <a:off x="3545600" y="3956425"/>
              <a:ext cx="949875" cy="148700"/>
            </a:xfrm>
            <a:custGeom>
              <a:avLst/>
              <a:gdLst/>
              <a:ahLst/>
              <a:cxnLst/>
              <a:rect l="l" t="t" r="r" b="b"/>
              <a:pathLst>
                <a:path w="37995" h="5948" extrusionOk="0">
                  <a:moveTo>
                    <a:pt x="37384" y="579"/>
                  </a:moveTo>
                  <a:lnTo>
                    <a:pt x="37384" y="5369"/>
                  </a:lnTo>
                  <a:lnTo>
                    <a:pt x="579" y="5369"/>
                  </a:lnTo>
                  <a:lnTo>
                    <a:pt x="579" y="579"/>
                  </a:lnTo>
                  <a:close/>
                  <a:moveTo>
                    <a:pt x="289" y="1"/>
                  </a:moveTo>
                  <a:cubicBezTo>
                    <a:pt x="225" y="1"/>
                    <a:pt x="129" y="33"/>
                    <a:pt x="96" y="97"/>
                  </a:cubicBezTo>
                  <a:cubicBezTo>
                    <a:pt x="32" y="129"/>
                    <a:pt x="0" y="226"/>
                    <a:pt x="0" y="290"/>
                  </a:cubicBezTo>
                  <a:lnTo>
                    <a:pt x="0" y="5658"/>
                  </a:lnTo>
                  <a:cubicBezTo>
                    <a:pt x="0" y="5722"/>
                    <a:pt x="32" y="5819"/>
                    <a:pt x="96" y="5851"/>
                  </a:cubicBezTo>
                  <a:cubicBezTo>
                    <a:pt x="129" y="5915"/>
                    <a:pt x="225" y="5947"/>
                    <a:pt x="289" y="5947"/>
                  </a:cubicBezTo>
                  <a:lnTo>
                    <a:pt x="37673" y="5947"/>
                  </a:lnTo>
                  <a:cubicBezTo>
                    <a:pt x="37770" y="5947"/>
                    <a:pt x="37834" y="5915"/>
                    <a:pt x="37898" y="5851"/>
                  </a:cubicBezTo>
                  <a:cubicBezTo>
                    <a:pt x="37963" y="5819"/>
                    <a:pt x="37995" y="5722"/>
                    <a:pt x="37995" y="5658"/>
                  </a:cubicBezTo>
                  <a:lnTo>
                    <a:pt x="37995" y="290"/>
                  </a:lnTo>
                  <a:cubicBezTo>
                    <a:pt x="37995" y="226"/>
                    <a:pt x="37963" y="129"/>
                    <a:pt x="37898" y="97"/>
                  </a:cubicBezTo>
                  <a:cubicBezTo>
                    <a:pt x="37834" y="33"/>
                    <a:pt x="37770" y="1"/>
                    <a:pt x="37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4"/>
            <p:cNvSpPr/>
            <p:nvPr/>
          </p:nvSpPr>
          <p:spPr>
            <a:xfrm>
              <a:off x="2141675" y="3577925"/>
              <a:ext cx="3757700" cy="438000"/>
            </a:xfrm>
            <a:custGeom>
              <a:avLst/>
              <a:gdLst/>
              <a:ahLst/>
              <a:cxnLst/>
              <a:rect l="l" t="t" r="r" b="b"/>
              <a:pathLst>
                <a:path w="150308" h="17520" extrusionOk="0">
                  <a:moveTo>
                    <a:pt x="1" y="1"/>
                  </a:moveTo>
                  <a:lnTo>
                    <a:pt x="1" y="12537"/>
                  </a:lnTo>
                  <a:cubicBezTo>
                    <a:pt x="1" y="15301"/>
                    <a:pt x="2219" y="17519"/>
                    <a:pt x="4983" y="17519"/>
                  </a:cubicBezTo>
                  <a:lnTo>
                    <a:pt x="145326" y="17519"/>
                  </a:lnTo>
                  <a:cubicBezTo>
                    <a:pt x="148058" y="17519"/>
                    <a:pt x="150308" y="15301"/>
                    <a:pt x="150308" y="12537"/>
                  </a:cubicBezTo>
                  <a:lnTo>
                    <a:pt x="1503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4"/>
            <p:cNvSpPr/>
            <p:nvPr/>
          </p:nvSpPr>
          <p:spPr>
            <a:xfrm>
              <a:off x="2134450" y="3570700"/>
              <a:ext cx="3772175" cy="452450"/>
            </a:xfrm>
            <a:custGeom>
              <a:avLst/>
              <a:gdLst/>
              <a:ahLst/>
              <a:cxnLst/>
              <a:rect l="l" t="t" r="r" b="b"/>
              <a:pathLst>
                <a:path w="150887" h="18098" extrusionOk="0">
                  <a:moveTo>
                    <a:pt x="150308" y="579"/>
                  </a:moveTo>
                  <a:lnTo>
                    <a:pt x="150308" y="12826"/>
                  </a:lnTo>
                  <a:cubicBezTo>
                    <a:pt x="150308" y="14144"/>
                    <a:pt x="149761" y="15301"/>
                    <a:pt x="148925" y="16137"/>
                  </a:cubicBezTo>
                  <a:cubicBezTo>
                    <a:pt x="148057" y="17005"/>
                    <a:pt x="146900" y="17519"/>
                    <a:pt x="145615" y="17519"/>
                  </a:cubicBezTo>
                  <a:lnTo>
                    <a:pt x="5272" y="17519"/>
                  </a:lnTo>
                  <a:cubicBezTo>
                    <a:pt x="3986" y="17519"/>
                    <a:pt x="2797" y="17005"/>
                    <a:pt x="1961" y="16137"/>
                  </a:cubicBezTo>
                  <a:cubicBezTo>
                    <a:pt x="1093" y="15301"/>
                    <a:pt x="579" y="14144"/>
                    <a:pt x="579" y="12826"/>
                  </a:cubicBezTo>
                  <a:lnTo>
                    <a:pt x="579" y="579"/>
                  </a:lnTo>
                  <a:close/>
                  <a:moveTo>
                    <a:pt x="290" y="0"/>
                  </a:moveTo>
                  <a:cubicBezTo>
                    <a:pt x="193" y="0"/>
                    <a:pt x="129" y="32"/>
                    <a:pt x="65" y="97"/>
                  </a:cubicBezTo>
                  <a:cubicBezTo>
                    <a:pt x="33" y="129"/>
                    <a:pt x="0" y="225"/>
                    <a:pt x="0" y="290"/>
                  </a:cubicBezTo>
                  <a:lnTo>
                    <a:pt x="0" y="12826"/>
                  </a:lnTo>
                  <a:cubicBezTo>
                    <a:pt x="0" y="15751"/>
                    <a:pt x="2347" y="18098"/>
                    <a:pt x="5272" y="18098"/>
                  </a:cubicBezTo>
                  <a:lnTo>
                    <a:pt x="145615" y="18098"/>
                  </a:lnTo>
                  <a:cubicBezTo>
                    <a:pt x="148508" y="18098"/>
                    <a:pt x="150886" y="15751"/>
                    <a:pt x="150886" y="12826"/>
                  </a:cubicBezTo>
                  <a:lnTo>
                    <a:pt x="150886" y="290"/>
                  </a:lnTo>
                  <a:cubicBezTo>
                    <a:pt x="150886" y="225"/>
                    <a:pt x="150854" y="129"/>
                    <a:pt x="150790" y="97"/>
                  </a:cubicBezTo>
                  <a:cubicBezTo>
                    <a:pt x="150725" y="32"/>
                    <a:pt x="150661" y="0"/>
                    <a:pt x="1505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4"/>
            <p:cNvSpPr/>
            <p:nvPr/>
          </p:nvSpPr>
          <p:spPr>
            <a:xfrm>
              <a:off x="2141675" y="1197625"/>
              <a:ext cx="3757700" cy="2818300"/>
            </a:xfrm>
            <a:custGeom>
              <a:avLst/>
              <a:gdLst/>
              <a:ahLst/>
              <a:cxnLst/>
              <a:rect l="l" t="t" r="r" b="b"/>
              <a:pathLst>
                <a:path w="150308" h="112732" extrusionOk="0">
                  <a:moveTo>
                    <a:pt x="142722" y="7008"/>
                  </a:moveTo>
                  <a:lnTo>
                    <a:pt x="142722" y="86662"/>
                  </a:lnTo>
                  <a:lnTo>
                    <a:pt x="7555" y="86662"/>
                  </a:lnTo>
                  <a:lnTo>
                    <a:pt x="7555" y="7008"/>
                  </a:lnTo>
                  <a:close/>
                  <a:moveTo>
                    <a:pt x="4983" y="1"/>
                  </a:moveTo>
                  <a:cubicBezTo>
                    <a:pt x="2219" y="1"/>
                    <a:pt x="1" y="2251"/>
                    <a:pt x="1" y="4983"/>
                  </a:cubicBezTo>
                  <a:lnTo>
                    <a:pt x="1" y="107749"/>
                  </a:lnTo>
                  <a:cubicBezTo>
                    <a:pt x="1" y="110513"/>
                    <a:pt x="2219" y="112731"/>
                    <a:pt x="4983" y="112731"/>
                  </a:cubicBezTo>
                  <a:lnTo>
                    <a:pt x="145326" y="112731"/>
                  </a:lnTo>
                  <a:cubicBezTo>
                    <a:pt x="148058" y="112731"/>
                    <a:pt x="150308" y="110513"/>
                    <a:pt x="150308" y="107749"/>
                  </a:cubicBezTo>
                  <a:lnTo>
                    <a:pt x="150308" y="4983"/>
                  </a:lnTo>
                  <a:cubicBezTo>
                    <a:pt x="150308" y="2251"/>
                    <a:pt x="148058" y="1"/>
                    <a:pt x="145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4"/>
            <p:cNvSpPr/>
            <p:nvPr/>
          </p:nvSpPr>
          <p:spPr>
            <a:xfrm>
              <a:off x="2134450" y="1190400"/>
              <a:ext cx="3772175" cy="2832750"/>
            </a:xfrm>
            <a:custGeom>
              <a:avLst/>
              <a:gdLst/>
              <a:ahLst/>
              <a:cxnLst/>
              <a:rect l="l" t="t" r="r" b="b"/>
              <a:pathLst>
                <a:path w="150887" h="113310" extrusionOk="0">
                  <a:moveTo>
                    <a:pt x="142722" y="7618"/>
                  </a:moveTo>
                  <a:lnTo>
                    <a:pt x="142722" y="86662"/>
                  </a:lnTo>
                  <a:lnTo>
                    <a:pt x="8133" y="86662"/>
                  </a:lnTo>
                  <a:lnTo>
                    <a:pt x="8133" y="7618"/>
                  </a:lnTo>
                  <a:close/>
                  <a:moveTo>
                    <a:pt x="7844" y="7008"/>
                  </a:moveTo>
                  <a:cubicBezTo>
                    <a:pt x="7779" y="7008"/>
                    <a:pt x="7683" y="7040"/>
                    <a:pt x="7651" y="7104"/>
                  </a:cubicBezTo>
                  <a:cubicBezTo>
                    <a:pt x="7587" y="7168"/>
                    <a:pt x="7554" y="7233"/>
                    <a:pt x="7554" y="7297"/>
                  </a:cubicBezTo>
                  <a:lnTo>
                    <a:pt x="7554" y="86951"/>
                  </a:lnTo>
                  <a:cubicBezTo>
                    <a:pt x="7554" y="87015"/>
                    <a:pt x="7587" y="87112"/>
                    <a:pt x="7651" y="87144"/>
                  </a:cubicBezTo>
                  <a:cubicBezTo>
                    <a:pt x="7683" y="87208"/>
                    <a:pt x="7779" y="87240"/>
                    <a:pt x="7844" y="87240"/>
                  </a:cubicBezTo>
                  <a:lnTo>
                    <a:pt x="143011" y="87240"/>
                  </a:lnTo>
                  <a:cubicBezTo>
                    <a:pt x="143107" y="87240"/>
                    <a:pt x="143172" y="87208"/>
                    <a:pt x="143236" y="87144"/>
                  </a:cubicBezTo>
                  <a:cubicBezTo>
                    <a:pt x="143300" y="87112"/>
                    <a:pt x="143332" y="87015"/>
                    <a:pt x="143332" y="86951"/>
                  </a:cubicBezTo>
                  <a:lnTo>
                    <a:pt x="143332" y="7297"/>
                  </a:lnTo>
                  <a:cubicBezTo>
                    <a:pt x="143332" y="7233"/>
                    <a:pt x="143300" y="7168"/>
                    <a:pt x="143236" y="7104"/>
                  </a:cubicBezTo>
                  <a:cubicBezTo>
                    <a:pt x="143172" y="7040"/>
                    <a:pt x="143107" y="7008"/>
                    <a:pt x="143011" y="7008"/>
                  </a:cubicBezTo>
                  <a:close/>
                  <a:moveTo>
                    <a:pt x="145615" y="579"/>
                  </a:moveTo>
                  <a:cubicBezTo>
                    <a:pt x="146900" y="579"/>
                    <a:pt x="148057" y="1125"/>
                    <a:pt x="148925" y="1961"/>
                  </a:cubicBezTo>
                  <a:cubicBezTo>
                    <a:pt x="149761" y="2829"/>
                    <a:pt x="150308" y="3986"/>
                    <a:pt x="150308" y="5272"/>
                  </a:cubicBezTo>
                  <a:lnTo>
                    <a:pt x="150308" y="108038"/>
                  </a:lnTo>
                  <a:cubicBezTo>
                    <a:pt x="150308" y="109356"/>
                    <a:pt x="149761" y="110513"/>
                    <a:pt x="148925" y="111349"/>
                  </a:cubicBezTo>
                  <a:cubicBezTo>
                    <a:pt x="148057" y="112217"/>
                    <a:pt x="146900" y="112731"/>
                    <a:pt x="145615" y="112731"/>
                  </a:cubicBezTo>
                  <a:lnTo>
                    <a:pt x="5272" y="112731"/>
                  </a:lnTo>
                  <a:cubicBezTo>
                    <a:pt x="3986" y="112731"/>
                    <a:pt x="2797" y="112217"/>
                    <a:pt x="1961" y="111349"/>
                  </a:cubicBezTo>
                  <a:cubicBezTo>
                    <a:pt x="1093" y="110513"/>
                    <a:pt x="579" y="109356"/>
                    <a:pt x="579" y="108038"/>
                  </a:cubicBezTo>
                  <a:lnTo>
                    <a:pt x="579" y="5272"/>
                  </a:lnTo>
                  <a:cubicBezTo>
                    <a:pt x="579" y="3986"/>
                    <a:pt x="1093" y="2829"/>
                    <a:pt x="1961" y="1961"/>
                  </a:cubicBezTo>
                  <a:cubicBezTo>
                    <a:pt x="2797" y="1125"/>
                    <a:pt x="3986" y="579"/>
                    <a:pt x="5272" y="579"/>
                  </a:cubicBezTo>
                  <a:close/>
                  <a:moveTo>
                    <a:pt x="5272" y="0"/>
                  </a:moveTo>
                  <a:cubicBezTo>
                    <a:pt x="2347" y="0"/>
                    <a:pt x="0" y="2379"/>
                    <a:pt x="0" y="5272"/>
                  </a:cubicBezTo>
                  <a:lnTo>
                    <a:pt x="0" y="108038"/>
                  </a:lnTo>
                  <a:cubicBezTo>
                    <a:pt x="0" y="110963"/>
                    <a:pt x="2347" y="113310"/>
                    <a:pt x="5272" y="113310"/>
                  </a:cubicBezTo>
                  <a:lnTo>
                    <a:pt x="145615" y="113310"/>
                  </a:lnTo>
                  <a:cubicBezTo>
                    <a:pt x="148508" y="113310"/>
                    <a:pt x="150886" y="110963"/>
                    <a:pt x="150886" y="108038"/>
                  </a:cubicBezTo>
                  <a:lnTo>
                    <a:pt x="150886" y="5272"/>
                  </a:lnTo>
                  <a:cubicBezTo>
                    <a:pt x="150886" y="2379"/>
                    <a:pt x="148508" y="0"/>
                    <a:pt x="14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4"/>
            <p:cNvSpPr/>
            <p:nvPr/>
          </p:nvSpPr>
          <p:spPr>
            <a:xfrm>
              <a:off x="3951400" y="3727400"/>
              <a:ext cx="138250" cy="139050"/>
            </a:xfrm>
            <a:custGeom>
              <a:avLst/>
              <a:gdLst/>
              <a:ahLst/>
              <a:cxnLst/>
              <a:rect l="l" t="t" r="r" b="b"/>
              <a:pathLst>
                <a:path w="5530" h="5562" extrusionOk="0">
                  <a:moveTo>
                    <a:pt x="2765" y="0"/>
                  </a:moveTo>
                  <a:cubicBezTo>
                    <a:pt x="1222" y="0"/>
                    <a:pt x="1" y="1254"/>
                    <a:pt x="1" y="2797"/>
                  </a:cubicBezTo>
                  <a:cubicBezTo>
                    <a:pt x="1" y="4308"/>
                    <a:pt x="1222" y="5561"/>
                    <a:pt x="2765" y="5561"/>
                  </a:cubicBezTo>
                  <a:cubicBezTo>
                    <a:pt x="4276" y="5561"/>
                    <a:pt x="5530" y="4308"/>
                    <a:pt x="5530" y="2797"/>
                  </a:cubicBezTo>
                  <a:cubicBezTo>
                    <a:pt x="5530" y="1254"/>
                    <a:pt x="4276" y="0"/>
                    <a:pt x="2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4"/>
            <p:cNvSpPr/>
            <p:nvPr/>
          </p:nvSpPr>
          <p:spPr>
            <a:xfrm>
              <a:off x="3943375" y="3720175"/>
              <a:ext cx="153525" cy="153500"/>
            </a:xfrm>
            <a:custGeom>
              <a:avLst/>
              <a:gdLst/>
              <a:ahLst/>
              <a:cxnLst/>
              <a:rect l="l" t="t" r="r" b="b"/>
              <a:pathLst>
                <a:path w="6141" h="6140" extrusionOk="0">
                  <a:moveTo>
                    <a:pt x="3086" y="579"/>
                  </a:moveTo>
                  <a:cubicBezTo>
                    <a:pt x="3761" y="579"/>
                    <a:pt x="4372" y="868"/>
                    <a:pt x="4822" y="1318"/>
                  </a:cubicBezTo>
                  <a:cubicBezTo>
                    <a:pt x="5272" y="1768"/>
                    <a:pt x="5561" y="2379"/>
                    <a:pt x="5561" y="3086"/>
                  </a:cubicBezTo>
                  <a:cubicBezTo>
                    <a:pt x="5561" y="3761"/>
                    <a:pt x="5272" y="4372"/>
                    <a:pt x="4822" y="4822"/>
                  </a:cubicBezTo>
                  <a:cubicBezTo>
                    <a:pt x="4372" y="5272"/>
                    <a:pt x="3761" y="5561"/>
                    <a:pt x="3086" y="5561"/>
                  </a:cubicBezTo>
                  <a:cubicBezTo>
                    <a:pt x="2379" y="5561"/>
                    <a:pt x="1768" y="5272"/>
                    <a:pt x="1318" y="4822"/>
                  </a:cubicBezTo>
                  <a:cubicBezTo>
                    <a:pt x="868" y="4372"/>
                    <a:pt x="611" y="3761"/>
                    <a:pt x="611" y="3086"/>
                  </a:cubicBezTo>
                  <a:cubicBezTo>
                    <a:pt x="611" y="2379"/>
                    <a:pt x="868" y="1768"/>
                    <a:pt x="1318" y="1318"/>
                  </a:cubicBezTo>
                  <a:cubicBezTo>
                    <a:pt x="1768" y="868"/>
                    <a:pt x="2379" y="579"/>
                    <a:pt x="3086" y="579"/>
                  </a:cubicBezTo>
                  <a:close/>
                  <a:moveTo>
                    <a:pt x="3086" y="0"/>
                  </a:moveTo>
                  <a:cubicBezTo>
                    <a:pt x="1383" y="0"/>
                    <a:pt x="0" y="1382"/>
                    <a:pt x="0" y="3086"/>
                  </a:cubicBezTo>
                  <a:cubicBezTo>
                    <a:pt x="0" y="4758"/>
                    <a:pt x="1383" y="6140"/>
                    <a:pt x="3086" y="6140"/>
                  </a:cubicBezTo>
                  <a:cubicBezTo>
                    <a:pt x="4758" y="6140"/>
                    <a:pt x="6140" y="4758"/>
                    <a:pt x="6140" y="3086"/>
                  </a:cubicBezTo>
                  <a:cubicBezTo>
                    <a:pt x="6140" y="1382"/>
                    <a:pt x="4758" y="0"/>
                    <a:pt x="30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4"/>
            <p:cNvSpPr/>
            <p:nvPr/>
          </p:nvSpPr>
          <p:spPr>
            <a:xfrm>
              <a:off x="3413000" y="4570400"/>
              <a:ext cx="1215075" cy="57075"/>
            </a:xfrm>
            <a:custGeom>
              <a:avLst/>
              <a:gdLst/>
              <a:ahLst/>
              <a:cxnLst/>
              <a:rect l="l" t="t" r="r" b="b"/>
              <a:pathLst>
                <a:path w="48603" h="2283" extrusionOk="0">
                  <a:moveTo>
                    <a:pt x="0" y="0"/>
                  </a:moveTo>
                  <a:lnTo>
                    <a:pt x="0" y="2282"/>
                  </a:lnTo>
                  <a:lnTo>
                    <a:pt x="48602" y="2282"/>
                  </a:lnTo>
                  <a:lnTo>
                    <a:pt x="48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4"/>
            <p:cNvSpPr/>
            <p:nvPr/>
          </p:nvSpPr>
          <p:spPr>
            <a:xfrm>
              <a:off x="3404950" y="4563150"/>
              <a:ext cx="1230350" cy="71550"/>
            </a:xfrm>
            <a:custGeom>
              <a:avLst/>
              <a:gdLst/>
              <a:ahLst/>
              <a:cxnLst/>
              <a:rect l="l" t="t" r="r" b="b"/>
              <a:pathLst>
                <a:path w="49214" h="2862" extrusionOk="0">
                  <a:moveTo>
                    <a:pt x="48635" y="579"/>
                  </a:moveTo>
                  <a:lnTo>
                    <a:pt x="48635" y="2251"/>
                  </a:lnTo>
                  <a:lnTo>
                    <a:pt x="611" y="2251"/>
                  </a:lnTo>
                  <a:lnTo>
                    <a:pt x="611" y="579"/>
                  </a:lnTo>
                  <a:close/>
                  <a:moveTo>
                    <a:pt x="322" y="1"/>
                  </a:moveTo>
                  <a:cubicBezTo>
                    <a:pt x="226" y="1"/>
                    <a:pt x="161" y="33"/>
                    <a:pt x="97" y="97"/>
                  </a:cubicBezTo>
                  <a:cubicBezTo>
                    <a:pt x="33" y="129"/>
                    <a:pt x="1" y="226"/>
                    <a:pt x="1" y="290"/>
                  </a:cubicBezTo>
                  <a:lnTo>
                    <a:pt x="1" y="2572"/>
                  </a:lnTo>
                  <a:cubicBezTo>
                    <a:pt x="1" y="2637"/>
                    <a:pt x="33" y="2701"/>
                    <a:pt x="97" y="2765"/>
                  </a:cubicBezTo>
                  <a:cubicBezTo>
                    <a:pt x="161" y="2829"/>
                    <a:pt x="226" y="2862"/>
                    <a:pt x="322" y="2862"/>
                  </a:cubicBezTo>
                  <a:lnTo>
                    <a:pt x="48924" y="2862"/>
                  </a:lnTo>
                  <a:cubicBezTo>
                    <a:pt x="49021" y="2862"/>
                    <a:pt x="49085" y="2829"/>
                    <a:pt x="49149" y="2765"/>
                  </a:cubicBezTo>
                  <a:cubicBezTo>
                    <a:pt x="49214" y="2701"/>
                    <a:pt x="49214" y="2637"/>
                    <a:pt x="49214" y="2572"/>
                  </a:cubicBezTo>
                  <a:lnTo>
                    <a:pt x="49214" y="290"/>
                  </a:lnTo>
                  <a:cubicBezTo>
                    <a:pt x="49214" y="226"/>
                    <a:pt x="49214" y="129"/>
                    <a:pt x="49149" y="97"/>
                  </a:cubicBezTo>
                  <a:cubicBezTo>
                    <a:pt x="49085" y="33"/>
                    <a:pt x="49021" y="1"/>
                    <a:pt x="48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4"/>
            <p:cNvSpPr/>
            <p:nvPr/>
          </p:nvSpPr>
          <p:spPr>
            <a:xfrm>
              <a:off x="2180250" y="2902900"/>
              <a:ext cx="162350" cy="178425"/>
            </a:xfrm>
            <a:custGeom>
              <a:avLst/>
              <a:gdLst/>
              <a:ahLst/>
              <a:cxnLst/>
              <a:rect l="l" t="t" r="r" b="b"/>
              <a:pathLst>
                <a:path w="6494" h="7137" extrusionOk="0">
                  <a:moveTo>
                    <a:pt x="2122" y="0"/>
                  </a:moveTo>
                  <a:lnTo>
                    <a:pt x="129" y="1897"/>
                  </a:lnTo>
                  <a:cubicBezTo>
                    <a:pt x="129" y="1897"/>
                    <a:pt x="1" y="3279"/>
                    <a:pt x="1286" y="5047"/>
                  </a:cubicBezTo>
                  <a:cubicBezTo>
                    <a:pt x="2540" y="6815"/>
                    <a:pt x="2797" y="7136"/>
                    <a:pt x="2797" y="7136"/>
                  </a:cubicBezTo>
                  <a:cubicBezTo>
                    <a:pt x="2797" y="7136"/>
                    <a:pt x="3247" y="6236"/>
                    <a:pt x="4244" y="5047"/>
                  </a:cubicBezTo>
                  <a:cubicBezTo>
                    <a:pt x="5272" y="3858"/>
                    <a:pt x="6494" y="2732"/>
                    <a:pt x="6494" y="2732"/>
                  </a:cubicBezTo>
                  <a:cubicBezTo>
                    <a:pt x="5980" y="547"/>
                    <a:pt x="2122" y="0"/>
                    <a:pt x="2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4"/>
            <p:cNvSpPr/>
            <p:nvPr/>
          </p:nvSpPr>
          <p:spPr>
            <a:xfrm>
              <a:off x="2177050" y="2895650"/>
              <a:ext cx="172800" cy="192900"/>
            </a:xfrm>
            <a:custGeom>
              <a:avLst/>
              <a:gdLst/>
              <a:ahLst/>
              <a:cxnLst/>
              <a:rect l="l" t="t" r="r" b="b"/>
              <a:pathLst>
                <a:path w="6912" h="7716" extrusionOk="0">
                  <a:moveTo>
                    <a:pt x="2356" y="566"/>
                  </a:moveTo>
                  <a:cubicBezTo>
                    <a:pt x="2682" y="623"/>
                    <a:pt x="3523" y="792"/>
                    <a:pt x="4340" y="1158"/>
                  </a:cubicBezTo>
                  <a:cubicBezTo>
                    <a:pt x="4790" y="1351"/>
                    <a:pt x="5272" y="1608"/>
                    <a:pt x="5625" y="1930"/>
                  </a:cubicBezTo>
                  <a:cubicBezTo>
                    <a:pt x="5971" y="2218"/>
                    <a:pt x="6214" y="2558"/>
                    <a:pt x="6330" y="2950"/>
                  </a:cubicBezTo>
                  <a:lnTo>
                    <a:pt x="6330" y="2950"/>
                  </a:lnTo>
                  <a:cubicBezTo>
                    <a:pt x="5982" y="3271"/>
                    <a:pt x="5007" y="4192"/>
                    <a:pt x="4179" y="5176"/>
                  </a:cubicBezTo>
                  <a:cubicBezTo>
                    <a:pt x="3544" y="5910"/>
                    <a:pt x="3130" y="6546"/>
                    <a:pt x="2898" y="6933"/>
                  </a:cubicBezTo>
                  <a:lnTo>
                    <a:pt x="2898" y="6933"/>
                  </a:lnTo>
                  <a:cubicBezTo>
                    <a:pt x="2886" y="6916"/>
                    <a:pt x="2874" y="6898"/>
                    <a:pt x="2861" y="6880"/>
                  </a:cubicBezTo>
                  <a:cubicBezTo>
                    <a:pt x="2636" y="6590"/>
                    <a:pt x="2250" y="6076"/>
                    <a:pt x="1607" y="5176"/>
                  </a:cubicBezTo>
                  <a:cubicBezTo>
                    <a:pt x="614" y="3798"/>
                    <a:pt x="515" y="2644"/>
                    <a:pt x="514" y="2318"/>
                  </a:cubicBezTo>
                  <a:lnTo>
                    <a:pt x="514" y="2318"/>
                  </a:lnTo>
                  <a:lnTo>
                    <a:pt x="2356" y="566"/>
                  </a:lnTo>
                  <a:close/>
                  <a:moveTo>
                    <a:pt x="2282" y="1"/>
                  </a:moveTo>
                  <a:cubicBezTo>
                    <a:pt x="2218" y="1"/>
                    <a:pt x="2122" y="33"/>
                    <a:pt x="2057" y="97"/>
                  </a:cubicBezTo>
                  <a:lnTo>
                    <a:pt x="64" y="1994"/>
                  </a:lnTo>
                  <a:cubicBezTo>
                    <a:pt x="32" y="2058"/>
                    <a:pt x="0" y="2090"/>
                    <a:pt x="0" y="2155"/>
                  </a:cubicBezTo>
                  <a:cubicBezTo>
                    <a:pt x="0" y="2187"/>
                    <a:pt x="0" y="2219"/>
                    <a:pt x="0" y="2315"/>
                  </a:cubicBezTo>
                  <a:cubicBezTo>
                    <a:pt x="0" y="2733"/>
                    <a:pt x="97" y="3987"/>
                    <a:pt x="1189" y="5498"/>
                  </a:cubicBezTo>
                  <a:cubicBezTo>
                    <a:pt x="2475" y="7266"/>
                    <a:pt x="2700" y="7587"/>
                    <a:pt x="2700" y="7587"/>
                  </a:cubicBezTo>
                  <a:cubicBezTo>
                    <a:pt x="2765" y="7683"/>
                    <a:pt x="2861" y="7716"/>
                    <a:pt x="2957" y="7716"/>
                  </a:cubicBezTo>
                  <a:cubicBezTo>
                    <a:pt x="3054" y="7683"/>
                    <a:pt x="3118" y="7651"/>
                    <a:pt x="3150" y="7555"/>
                  </a:cubicBezTo>
                  <a:lnTo>
                    <a:pt x="3182" y="7523"/>
                  </a:lnTo>
                  <a:cubicBezTo>
                    <a:pt x="3279" y="7330"/>
                    <a:pt x="3729" y="6526"/>
                    <a:pt x="4597" y="5498"/>
                  </a:cubicBezTo>
                  <a:cubicBezTo>
                    <a:pt x="5079" y="4919"/>
                    <a:pt x="5658" y="4340"/>
                    <a:pt x="6075" y="3922"/>
                  </a:cubicBezTo>
                  <a:cubicBezTo>
                    <a:pt x="6300" y="3730"/>
                    <a:pt x="6493" y="3537"/>
                    <a:pt x="6622" y="3408"/>
                  </a:cubicBezTo>
                  <a:cubicBezTo>
                    <a:pt x="6750" y="3312"/>
                    <a:pt x="6815" y="3247"/>
                    <a:pt x="6815" y="3247"/>
                  </a:cubicBezTo>
                  <a:cubicBezTo>
                    <a:pt x="6879" y="3183"/>
                    <a:pt x="6911" y="3055"/>
                    <a:pt x="6911" y="2958"/>
                  </a:cubicBezTo>
                  <a:cubicBezTo>
                    <a:pt x="6750" y="2347"/>
                    <a:pt x="6365" y="1865"/>
                    <a:pt x="5915" y="1480"/>
                  </a:cubicBezTo>
                  <a:cubicBezTo>
                    <a:pt x="5208" y="901"/>
                    <a:pt x="4307" y="547"/>
                    <a:pt x="3568" y="322"/>
                  </a:cubicBezTo>
                  <a:cubicBezTo>
                    <a:pt x="2861" y="97"/>
                    <a:pt x="2282" y="33"/>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4"/>
            <p:cNvSpPr/>
            <p:nvPr/>
          </p:nvSpPr>
          <p:spPr>
            <a:xfrm>
              <a:off x="2210000" y="2764900"/>
              <a:ext cx="282075" cy="242375"/>
            </a:xfrm>
            <a:custGeom>
              <a:avLst/>
              <a:gdLst/>
              <a:ahLst/>
              <a:cxnLst/>
              <a:rect l="l" t="t" r="r" b="b"/>
              <a:pathLst>
                <a:path w="11283" h="9695" extrusionOk="0">
                  <a:moveTo>
                    <a:pt x="5918" y="0"/>
                  </a:moveTo>
                  <a:cubicBezTo>
                    <a:pt x="4911" y="0"/>
                    <a:pt x="3878" y="114"/>
                    <a:pt x="3311" y="506"/>
                  </a:cubicBezTo>
                  <a:cubicBezTo>
                    <a:pt x="1929" y="1438"/>
                    <a:pt x="1382" y="2627"/>
                    <a:pt x="707" y="4588"/>
                  </a:cubicBezTo>
                  <a:cubicBezTo>
                    <a:pt x="0" y="6517"/>
                    <a:pt x="868" y="5584"/>
                    <a:pt x="1639" y="7031"/>
                  </a:cubicBezTo>
                  <a:cubicBezTo>
                    <a:pt x="2411" y="8445"/>
                    <a:pt x="2411" y="8381"/>
                    <a:pt x="3022" y="8477"/>
                  </a:cubicBezTo>
                  <a:cubicBezTo>
                    <a:pt x="3632" y="8574"/>
                    <a:pt x="4018" y="8574"/>
                    <a:pt x="4018" y="8574"/>
                  </a:cubicBezTo>
                  <a:cubicBezTo>
                    <a:pt x="4018" y="8574"/>
                    <a:pt x="5143" y="8960"/>
                    <a:pt x="6525" y="9474"/>
                  </a:cubicBezTo>
                  <a:cubicBezTo>
                    <a:pt x="6960" y="9629"/>
                    <a:pt x="7295" y="9694"/>
                    <a:pt x="7559" y="9694"/>
                  </a:cubicBezTo>
                  <a:cubicBezTo>
                    <a:pt x="8117" y="9694"/>
                    <a:pt x="8365" y="9405"/>
                    <a:pt x="8583" y="9056"/>
                  </a:cubicBezTo>
                  <a:cubicBezTo>
                    <a:pt x="8904" y="8510"/>
                    <a:pt x="9386" y="4588"/>
                    <a:pt x="9386" y="4588"/>
                  </a:cubicBezTo>
                  <a:cubicBezTo>
                    <a:pt x="9386" y="4588"/>
                    <a:pt x="10479" y="4074"/>
                    <a:pt x="10865" y="2949"/>
                  </a:cubicBezTo>
                  <a:cubicBezTo>
                    <a:pt x="11283" y="1824"/>
                    <a:pt x="9740" y="2145"/>
                    <a:pt x="9290" y="1984"/>
                  </a:cubicBezTo>
                  <a:cubicBezTo>
                    <a:pt x="8840" y="1824"/>
                    <a:pt x="8647" y="216"/>
                    <a:pt x="8647" y="216"/>
                  </a:cubicBezTo>
                  <a:cubicBezTo>
                    <a:pt x="8647" y="216"/>
                    <a:pt x="7307" y="0"/>
                    <a:pt x="59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4"/>
            <p:cNvSpPr/>
            <p:nvPr/>
          </p:nvSpPr>
          <p:spPr>
            <a:xfrm>
              <a:off x="2214000" y="2758250"/>
              <a:ext cx="276475" cy="255575"/>
            </a:xfrm>
            <a:custGeom>
              <a:avLst/>
              <a:gdLst/>
              <a:ahLst/>
              <a:cxnLst/>
              <a:rect l="l" t="t" r="r" b="b"/>
              <a:pathLst>
                <a:path w="11059" h="10223" extrusionOk="0">
                  <a:moveTo>
                    <a:pt x="5722" y="547"/>
                  </a:moveTo>
                  <a:cubicBezTo>
                    <a:pt x="6397" y="547"/>
                    <a:pt x="7073" y="611"/>
                    <a:pt x="7587" y="643"/>
                  </a:cubicBezTo>
                  <a:cubicBezTo>
                    <a:pt x="7844" y="675"/>
                    <a:pt x="8069" y="707"/>
                    <a:pt x="8198" y="739"/>
                  </a:cubicBezTo>
                  <a:cubicBezTo>
                    <a:pt x="8218" y="739"/>
                    <a:pt x="8236" y="740"/>
                    <a:pt x="8254" y="741"/>
                  </a:cubicBezTo>
                  <a:lnTo>
                    <a:pt x="8254" y="741"/>
                  </a:lnTo>
                  <a:cubicBezTo>
                    <a:pt x="8277" y="902"/>
                    <a:pt x="8319" y="1132"/>
                    <a:pt x="8390" y="1382"/>
                  </a:cubicBezTo>
                  <a:cubicBezTo>
                    <a:pt x="8423" y="1607"/>
                    <a:pt x="8519" y="1832"/>
                    <a:pt x="8615" y="2025"/>
                  </a:cubicBezTo>
                  <a:cubicBezTo>
                    <a:pt x="8648" y="2122"/>
                    <a:pt x="8712" y="2218"/>
                    <a:pt x="8776" y="2315"/>
                  </a:cubicBezTo>
                  <a:cubicBezTo>
                    <a:pt x="8840" y="2411"/>
                    <a:pt x="8937" y="2475"/>
                    <a:pt x="9033" y="2507"/>
                  </a:cubicBezTo>
                  <a:cubicBezTo>
                    <a:pt x="9194" y="2572"/>
                    <a:pt x="9387" y="2572"/>
                    <a:pt x="9548" y="2572"/>
                  </a:cubicBezTo>
                  <a:cubicBezTo>
                    <a:pt x="9805" y="2604"/>
                    <a:pt x="10094" y="2604"/>
                    <a:pt x="10287" y="2668"/>
                  </a:cubicBezTo>
                  <a:cubicBezTo>
                    <a:pt x="10383" y="2700"/>
                    <a:pt x="10448" y="2732"/>
                    <a:pt x="10480" y="2765"/>
                  </a:cubicBezTo>
                  <a:cubicBezTo>
                    <a:pt x="10512" y="2765"/>
                    <a:pt x="10512" y="2797"/>
                    <a:pt x="10512" y="2861"/>
                  </a:cubicBezTo>
                  <a:cubicBezTo>
                    <a:pt x="10512" y="2925"/>
                    <a:pt x="10512" y="3022"/>
                    <a:pt x="10480" y="3118"/>
                  </a:cubicBezTo>
                  <a:cubicBezTo>
                    <a:pt x="10287" y="3632"/>
                    <a:pt x="9933" y="4018"/>
                    <a:pt x="9644" y="4243"/>
                  </a:cubicBezTo>
                  <a:cubicBezTo>
                    <a:pt x="9516" y="4372"/>
                    <a:pt x="9355" y="4468"/>
                    <a:pt x="9258" y="4533"/>
                  </a:cubicBezTo>
                  <a:cubicBezTo>
                    <a:pt x="9226" y="4565"/>
                    <a:pt x="9194" y="4597"/>
                    <a:pt x="9162" y="4597"/>
                  </a:cubicBezTo>
                  <a:lnTo>
                    <a:pt x="9130" y="4629"/>
                  </a:lnTo>
                  <a:cubicBezTo>
                    <a:pt x="9033" y="4661"/>
                    <a:pt x="8969" y="4725"/>
                    <a:pt x="8969" y="4822"/>
                  </a:cubicBezTo>
                  <a:cubicBezTo>
                    <a:pt x="8969" y="4822"/>
                    <a:pt x="8937" y="5079"/>
                    <a:pt x="8873" y="5433"/>
                  </a:cubicBezTo>
                  <a:cubicBezTo>
                    <a:pt x="8808" y="6011"/>
                    <a:pt x="8680" y="6847"/>
                    <a:pt x="8551" y="7618"/>
                  </a:cubicBezTo>
                  <a:cubicBezTo>
                    <a:pt x="8487" y="8004"/>
                    <a:pt x="8423" y="8358"/>
                    <a:pt x="8358" y="8647"/>
                  </a:cubicBezTo>
                  <a:cubicBezTo>
                    <a:pt x="8326" y="8776"/>
                    <a:pt x="8294" y="8904"/>
                    <a:pt x="8262" y="9001"/>
                  </a:cubicBezTo>
                  <a:cubicBezTo>
                    <a:pt x="8230" y="9097"/>
                    <a:pt x="8198" y="9161"/>
                    <a:pt x="8198" y="9161"/>
                  </a:cubicBezTo>
                  <a:cubicBezTo>
                    <a:pt x="8101" y="9322"/>
                    <a:pt x="8005" y="9451"/>
                    <a:pt x="7876" y="9547"/>
                  </a:cubicBezTo>
                  <a:cubicBezTo>
                    <a:pt x="7780" y="9644"/>
                    <a:pt x="7651" y="9676"/>
                    <a:pt x="7394" y="9676"/>
                  </a:cubicBezTo>
                  <a:cubicBezTo>
                    <a:pt x="7169" y="9676"/>
                    <a:pt x="6880" y="9611"/>
                    <a:pt x="6430" y="9483"/>
                  </a:cubicBezTo>
                  <a:cubicBezTo>
                    <a:pt x="5080" y="9001"/>
                    <a:pt x="3955" y="8583"/>
                    <a:pt x="3955" y="8583"/>
                  </a:cubicBezTo>
                  <a:lnTo>
                    <a:pt x="3858" y="8583"/>
                  </a:lnTo>
                  <a:lnTo>
                    <a:pt x="3794" y="8551"/>
                  </a:lnTo>
                  <a:cubicBezTo>
                    <a:pt x="3665" y="8551"/>
                    <a:pt x="3344" y="8551"/>
                    <a:pt x="2894" y="8486"/>
                  </a:cubicBezTo>
                  <a:cubicBezTo>
                    <a:pt x="2733" y="8454"/>
                    <a:pt x="2637" y="8422"/>
                    <a:pt x="2572" y="8422"/>
                  </a:cubicBezTo>
                  <a:cubicBezTo>
                    <a:pt x="2540" y="8390"/>
                    <a:pt x="2508" y="8390"/>
                    <a:pt x="2476" y="8358"/>
                  </a:cubicBezTo>
                  <a:cubicBezTo>
                    <a:pt x="2412" y="8326"/>
                    <a:pt x="2315" y="8229"/>
                    <a:pt x="2219" y="8036"/>
                  </a:cubicBezTo>
                  <a:cubicBezTo>
                    <a:pt x="2090" y="7843"/>
                    <a:pt x="1929" y="7554"/>
                    <a:pt x="1704" y="7168"/>
                  </a:cubicBezTo>
                  <a:cubicBezTo>
                    <a:pt x="1415" y="6590"/>
                    <a:pt x="1062" y="6333"/>
                    <a:pt x="804" y="6172"/>
                  </a:cubicBezTo>
                  <a:cubicBezTo>
                    <a:pt x="708" y="6108"/>
                    <a:pt x="612" y="6043"/>
                    <a:pt x="612" y="6011"/>
                  </a:cubicBezTo>
                  <a:cubicBezTo>
                    <a:pt x="579" y="5979"/>
                    <a:pt x="547" y="5947"/>
                    <a:pt x="547" y="5850"/>
                  </a:cubicBezTo>
                  <a:cubicBezTo>
                    <a:pt x="547" y="5722"/>
                    <a:pt x="612" y="5400"/>
                    <a:pt x="804" y="4918"/>
                  </a:cubicBezTo>
                  <a:cubicBezTo>
                    <a:pt x="1126" y="3954"/>
                    <a:pt x="1447" y="3182"/>
                    <a:pt x="1833" y="2572"/>
                  </a:cubicBezTo>
                  <a:cubicBezTo>
                    <a:pt x="2187" y="1929"/>
                    <a:pt x="2637" y="1447"/>
                    <a:pt x="3279" y="997"/>
                  </a:cubicBezTo>
                  <a:cubicBezTo>
                    <a:pt x="3505" y="836"/>
                    <a:pt x="3890" y="707"/>
                    <a:pt x="4308" y="643"/>
                  </a:cubicBezTo>
                  <a:cubicBezTo>
                    <a:pt x="4726" y="579"/>
                    <a:pt x="5240" y="547"/>
                    <a:pt x="5722" y="547"/>
                  </a:cubicBezTo>
                  <a:close/>
                  <a:moveTo>
                    <a:pt x="5722" y="0"/>
                  </a:moveTo>
                  <a:cubicBezTo>
                    <a:pt x="5208" y="0"/>
                    <a:pt x="4694" y="32"/>
                    <a:pt x="4212" y="129"/>
                  </a:cubicBezTo>
                  <a:cubicBezTo>
                    <a:pt x="3762" y="193"/>
                    <a:pt x="3312" y="322"/>
                    <a:pt x="2990" y="547"/>
                  </a:cubicBezTo>
                  <a:cubicBezTo>
                    <a:pt x="2283" y="1029"/>
                    <a:pt x="1769" y="1607"/>
                    <a:pt x="1351" y="2282"/>
                  </a:cubicBezTo>
                  <a:cubicBezTo>
                    <a:pt x="933" y="2990"/>
                    <a:pt x="644" y="3793"/>
                    <a:pt x="290" y="4758"/>
                  </a:cubicBezTo>
                  <a:cubicBezTo>
                    <a:pt x="97" y="5272"/>
                    <a:pt x="33" y="5593"/>
                    <a:pt x="33" y="5850"/>
                  </a:cubicBezTo>
                  <a:cubicBezTo>
                    <a:pt x="1" y="6043"/>
                    <a:pt x="65" y="6236"/>
                    <a:pt x="194" y="6365"/>
                  </a:cubicBezTo>
                  <a:cubicBezTo>
                    <a:pt x="354" y="6525"/>
                    <a:pt x="515" y="6622"/>
                    <a:pt x="676" y="6751"/>
                  </a:cubicBezTo>
                  <a:cubicBezTo>
                    <a:pt x="869" y="6879"/>
                    <a:pt x="1029" y="7040"/>
                    <a:pt x="1254" y="7426"/>
                  </a:cubicBezTo>
                  <a:cubicBezTo>
                    <a:pt x="1640" y="8133"/>
                    <a:pt x="1833" y="8486"/>
                    <a:pt x="2058" y="8711"/>
                  </a:cubicBezTo>
                  <a:cubicBezTo>
                    <a:pt x="2154" y="8808"/>
                    <a:pt x="2283" y="8904"/>
                    <a:pt x="2412" y="8936"/>
                  </a:cubicBezTo>
                  <a:cubicBezTo>
                    <a:pt x="2540" y="8968"/>
                    <a:pt x="2669" y="8968"/>
                    <a:pt x="2829" y="9001"/>
                  </a:cubicBezTo>
                  <a:cubicBezTo>
                    <a:pt x="3280" y="9072"/>
                    <a:pt x="3608" y="9090"/>
                    <a:pt x="3762" y="9095"/>
                  </a:cubicBezTo>
                  <a:lnTo>
                    <a:pt x="3762" y="9095"/>
                  </a:lnTo>
                  <a:lnTo>
                    <a:pt x="3762" y="9097"/>
                  </a:lnTo>
                  <a:cubicBezTo>
                    <a:pt x="3762" y="9097"/>
                    <a:pt x="4887" y="9483"/>
                    <a:pt x="6269" y="9965"/>
                  </a:cubicBezTo>
                  <a:cubicBezTo>
                    <a:pt x="6719" y="10126"/>
                    <a:pt x="7105" y="10222"/>
                    <a:pt x="7394" y="10222"/>
                  </a:cubicBezTo>
                  <a:cubicBezTo>
                    <a:pt x="7715" y="10222"/>
                    <a:pt x="8005" y="10126"/>
                    <a:pt x="8198" y="9965"/>
                  </a:cubicBezTo>
                  <a:cubicBezTo>
                    <a:pt x="8390" y="9836"/>
                    <a:pt x="8551" y="9644"/>
                    <a:pt x="8648" y="9451"/>
                  </a:cubicBezTo>
                  <a:cubicBezTo>
                    <a:pt x="8712" y="9322"/>
                    <a:pt x="8744" y="9193"/>
                    <a:pt x="8808" y="9033"/>
                  </a:cubicBezTo>
                  <a:cubicBezTo>
                    <a:pt x="8969" y="8454"/>
                    <a:pt x="9130" y="7426"/>
                    <a:pt x="9258" y="6525"/>
                  </a:cubicBezTo>
                  <a:cubicBezTo>
                    <a:pt x="9378" y="5881"/>
                    <a:pt x="9461" y="5291"/>
                    <a:pt x="9497" y="5029"/>
                  </a:cubicBezTo>
                  <a:lnTo>
                    <a:pt x="9497" y="5029"/>
                  </a:lnTo>
                  <a:cubicBezTo>
                    <a:pt x="9819" y="4837"/>
                    <a:pt x="10604" y="4308"/>
                    <a:pt x="10962" y="3311"/>
                  </a:cubicBezTo>
                  <a:cubicBezTo>
                    <a:pt x="11026" y="3150"/>
                    <a:pt x="11058" y="3022"/>
                    <a:pt x="11058" y="2861"/>
                  </a:cubicBezTo>
                  <a:cubicBezTo>
                    <a:pt x="11058" y="2732"/>
                    <a:pt x="11026" y="2636"/>
                    <a:pt x="10962" y="2507"/>
                  </a:cubicBezTo>
                  <a:cubicBezTo>
                    <a:pt x="10866" y="2315"/>
                    <a:pt x="10673" y="2218"/>
                    <a:pt x="10512" y="2154"/>
                  </a:cubicBezTo>
                  <a:cubicBezTo>
                    <a:pt x="10255" y="2090"/>
                    <a:pt x="9998" y="2057"/>
                    <a:pt x="9741" y="2057"/>
                  </a:cubicBezTo>
                  <a:lnTo>
                    <a:pt x="9419" y="2057"/>
                  </a:lnTo>
                  <a:cubicBezTo>
                    <a:pt x="9323" y="2025"/>
                    <a:pt x="9258" y="2025"/>
                    <a:pt x="9226" y="2025"/>
                  </a:cubicBezTo>
                  <a:cubicBezTo>
                    <a:pt x="9226" y="2025"/>
                    <a:pt x="9130" y="1929"/>
                    <a:pt x="9065" y="1768"/>
                  </a:cubicBezTo>
                  <a:cubicBezTo>
                    <a:pt x="8969" y="1543"/>
                    <a:pt x="8873" y="1190"/>
                    <a:pt x="8840" y="932"/>
                  </a:cubicBezTo>
                  <a:cubicBezTo>
                    <a:pt x="8808" y="804"/>
                    <a:pt x="8776" y="675"/>
                    <a:pt x="8776" y="611"/>
                  </a:cubicBezTo>
                  <a:cubicBezTo>
                    <a:pt x="8744" y="514"/>
                    <a:pt x="8744" y="450"/>
                    <a:pt x="8744" y="450"/>
                  </a:cubicBezTo>
                  <a:cubicBezTo>
                    <a:pt x="8744" y="354"/>
                    <a:pt x="8648" y="257"/>
                    <a:pt x="8519" y="225"/>
                  </a:cubicBezTo>
                  <a:cubicBezTo>
                    <a:pt x="8519" y="225"/>
                    <a:pt x="7137" y="0"/>
                    <a:pt x="5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4"/>
            <p:cNvSpPr/>
            <p:nvPr/>
          </p:nvSpPr>
          <p:spPr>
            <a:xfrm>
              <a:off x="2414900" y="2812075"/>
              <a:ext cx="12900" cy="42625"/>
            </a:xfrm>
            <a:custGeom>
              <a:avLst/>
              <a:gdLst/>
              <a:ahLst/>
              <a:cxnLst/>
              <a:rect l="l" t="t" r="r" b="b"/>
              <a:pathLst>
                <a:path w="516" h="1705" extrusionOk="0">
                  <a:moveTo>
                    <a:pt x="194" y="1"/>
                  </a:moveTo>
                  <a:cubicBezTo>
                    <a:pt x="65" y="33"/>
                    <a:pt x="1" y="419"/>
                    <a:pt x="33" y="869"/>
                  </a:cubicBezTo>
                  <a:cubicBezTo>
                    <a:pt x="65" y="1351"/>
                    <a:pt x="194" y="1704"/>
                    <a:pt x="322" y="1704"/>
                  </a:cubicBezTo>
                  <a:cubicBezTo>
                    <a:pt x="451" y="1672"/>
                    <a:pt x="515" y="1287"/>
                    <a:pt x="483" y="837"/>
                  </a:cubicBezTo>
                  <a:cubicBezTo>
                    <a:pt x="451" y="387"/>
                    <a:pt x="322"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4"/>
            <p:cNvSpPr/>
            <p:nvPr/>
          </p:nvSpPr>
          <p:spPr>
            <a:xfrm>
              <a:off x="2047650" y="2005300"/>
              <a:ext cx="213800" cy="665375"/>
            </a:xfrm>
            <a:custGeom>
              <a:avLst/>
              <a:gdLst/>
              <a:ahLst/>
              <a:cxnLst/>
              <a:rect l="l" t="t" r="r" b="b"/>
              <a:pathLst>
                <a:path w="8552" h="26615" extrusionOk="0">
                  <a:moveTo>
                    <a:pt x="3933" y="1"/>
                  </a:moveTo>
                  <a:cubicBezTo>
                    <a:pt x="3662" y="1"/>
                    <a:pt x="3472" y="320"/>
                    <a:pt x="3472" y="320"/>
                  </a:cubicBezTo>
                  <a:lnTo>
                    <a:pt x="3858" y="2795"/>
                  </a:lnTo>
                  <a:cubicBezTo>
                    <a:pt x="3858" y="2795"/>
                    <a:pt x="2733" y="417"/>
                    <a:pt x="2315" y="159"/>
                  </a:cubicBezTo>
                  <a:cubicBezTo>
                    <a:pt x="2178" y="85"/>
                    <a:pt x="2061" y="55"/>
                    <a:pt x="1960" y="55"/>
                  </a:cubicBezTo>
                  <a:cubicBezTo>
                    <a:pt x="1541" y="55"/>
                    <a:pt x="1415" y="577"/>
                    <a:pt x="1415" y="577"/>
                  </a:cubicBezTo>
                  <a:lnTo>
                    <a:pt x="2830" y="3824"/>
                  </a:lnTo>
                  <a:cubicBezTo>
                    <a:pt x="2830" y="3824"/>
                    <a:pt x="1640" y="1574"/>
                    <a:pt x="1126" y="1445"/>
                  </a:cubicBezTo>
                  <a:cubicBezTo>
                    <a:pt x="1081" y="1434"/>
                    <a:pt x="1041" y="1429"/>
                    <a:pt x="1004" y="1429"/>
                  </a:cubicBezTo>
                  <a:cubicBezTo>
                    <a:pt x="617" y="1429"/>
                    <a:pt x="644" y="1992"/>
                    <a:pt x="644" y="1992"/>
                  </a:cubicBezTo>
                  <a:lnTo>
                    <a:pt x="2058" y="4853"/>
                  </a:lnTo>
                  <a:cubicBezTo>
                    <a:pt x="2058" y="4853"/>
                    <a:pt x="1544" y="4081"/>
                    <a:pt x="1029" y="3695"/>
                  </a:cubicBezTo>
                  <a:cubicBezTo>
                    <a:pt x="893" y="3593"/>
                    <a:pt x="777" y="3552"/>
                    <a:pt x="684" y="3552"/>
                  </a:cubicBezTo>
                  <a:cubicBezTo>
                    <a:pt x="427" y="3552"/>
                    <a:pt x="350" y="3869"/>
                    <a:pt x="515" y="4081"/>
                  </a:cubicBezTo>
                  <a:cubicBezTo>
                    <a:pt x="708" y="4338"/>
                    <a:pt x="3215" y="7971"/>
                    <a:pt x="3215" y="7971"/>
                  </a:cubicBezTo>
                  <a:cubicBezTo>
                    <a:pt x="3215" y="7971"/>
                    <a:pt x="1" y="18450"/>
                    <a:pt x="1" y="20153"/>
                  </a:cubicBezTo>
                  <a:cubicBezTo>
                    <a:pt x="1" y="21825"/>
                    <a:pt x="901" y="26614"/>
                    <a:pt x="901" y="26614"/>
                  </a:cubicBezTo>
                  <a:lnTo>
                    <a:pt x="5433" y="26100"/>
                  </a:lnTo>
                  <a:lnTo>
                    <a:pt x="4790" y="20411"/>
                  </a:lnTo>
                  <a:lnTo>
                    <a:pt x="5433" y="7971"/>
                  </a:lnTo>
                  <a:cubicBezTo>
                    <a:pt x="5433" y="7971"/>
                    <a:pt x="6333" y="6653"/>
                    <a:pt x="6719" y="6267"/>
                  </a:cubicBezTo>
                  <a:cubicBezTo>
                    <a:pt x="6976" y="6010"/>
                    <a:pt x="7812" y="5303"/>
                    <a:pt x="8294" y="4917"/>
                  </a:cubicBezTo>
                  <a:cubicBezTo>
                    <a:pt x="8519" y="4724"/>
                    <a:pt x="8551" y="4403"/>
                    <a:pt x="8423" y="4178"/>
                  </a:cubicBezTo>
                  <a:cubicBezTo>
                    <a:pt x="8309" y="3973"/>
                    <a:pt x="8114" y="3865"/>
                    <a:pt x="7908" y="3865"/>
                  </a:cubicBezTo>
                  <a:cubicBezTo>
                    <a:pt x="7823" y="3865"/>
                    <a:pt x="7736" y="3883"/>
                    <a:pt x="7651" y="3920"/>
                  </a:cubicBezTo>
                  <a:lnTo>
                    <a:pt x="5819" y="4853"/>
                  </a:lnTo>
                  <a:cubicBezTo>
                    <a:pt x="5819" y="4853"/>
                    <a:pt x="4758" y="1092"/>
                    <a:pt x="4533" y="577"/>
                  </a:cubicBezTo>
                  <a:cubicBezTo>
                    <a:pt x="4318" y="135"/>
                    <a:pt x="4108" y="1"/>
                    <a:pt x="39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4"/>
            <p:cNvSpPr/>
            <p:nvPr/>
          </p:nvSpPr>
          <p:spPr>
            <a:xfrm>
              <a:off x="2047650" y="2204550"/>
              <a:ext cx="80400" cy="466125"/>
            </a:xfrm>
            <a:custGeom>
              <a:avLst/>
              <a:gdLst/>
              <a:ahLst/>
              <a:cxnLst/>
              <a:rect l="l" t="t" r="r" b="b"/>
              <a:pathLst>
                <a:path w="3216" h="18645" extrusionOk="0">
                  <a:moveTo>
                    <a:pt x="3215" y="1"/>
                  </a:moveTo>
                  <a:cubicBezTo>
                    <a:pt x="3215" y="1"/>
                    <a:pt x="1" y="10480"/>
                    <a:pt x="1" y="12183"/>
                  </a:cubicBezTo>
                  <a:cubicBezTo>
                    <a:pt x="1" y="13855"/>
                    <a:pt x="901" y="18644"/>
                    <a:pt x="901" y="18644"/>
                  </a:cubicBezTo>
                  <a:lnTo>
                    <a:pt x="2090" y="18516"/>
                  </a:lnTo>
                  <a:cubicBezTo>
                    <a:pt x="2090" y="17134"/>
                    <a:pt x="2058" y="15848"/>
                    <a:pt x="2026" y="14948"/>
                  </a:cubicBezTo>
                  <a:cubicBezTo>
                    <a:pt x="1865" y="11541"/>
                    <a:pt x="3215" y="1"/>
                    <a:pt x="3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4"/>
            <p:cNvSpPr/>
            <p:nvPr/>
          </p:nvSpPr>
          <p:spPr>
            <a:xfrm>
              <a:off x="2054100" y="2240725"/>
              <a:ext cx="69925" cy="289325"/>
            </a:xfrm>
            <a:custGeom>
              <a:avLst/>
              <a:gdLst/>
              <a:ahLst/>
              <a:cxnLst/>
              <a:rect l="l" t="t" r="r" b="b"/>
              <a:pathLst>
                <a:path w="2797" h="11573" extrusionOk="0">
                  <a:moveTo>
                    <a:pt x="2797" y="0"/>
                  </a:moveTo>
                  <a:lnTo>
                    <a:pt x="2797" y="0"/>
                  </a:lnTo>
                  <a:cubicBezTo>
                    <a:pt x="2572" y="804"/>
                    <a:pt x="2250" y="1864"/>
                    <a:pt x="1897" y="3022"/>
                  </a:cubicBezTo>
                  <a:cubicBezTo>
                    <a:pt x="1222" y="5433"/>
                    <a:pt x="450" y="8229"/>
                    <a:pt x="129" y="9772"/>
                  </a:cubicBezTo>
                  <a:cubicBezTo>
                    <a:pt x="32" y="10222"/>
                    <a:pt x="0" y="10543"/>
                    <a:pt x="0" y="10736"/>
                  </a:cubicBezTo>
                  <a:cubicBezTo>
                    <a:pt x="0" y="10961"/>
                    <a:pt x="0" y="11219"/>
                    <a:pt x="32" y="11572"/>
                  </a:cubicBezTo>
                  <a:cubicBezTo>
                    <a:pt x="257" y="11508"/>
                    <a:pt x="482" y="11476"/>
                    <a:pt x="739" y="11444"/>
                  </a:cubicBezTo>
                  <a:cubicBezTo>
                    <a:pt x="804" y="11411"/>
                    <a:pt x="868" y="11379"/>
                    <a:pt x="964" y="11347"/>
                  </a:cubicBezTo>
                  <a:cubicBezTo>
                    <a:pt x="1222" y="11283"/>
                    <a:pt x="1511" y="11186"/>
                    <a:pt x="1800" y="11154"/>
                  </a:cubicBezTo>
                  <a:cubicBezTo>
                    <a:pt x="1961" y="7747"/>
                    <a:pt x="2507" y="2540"/>
                    <a:pt x="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4"/>
            <p:cNvSpPr/>
            <p:nvPr/>
          </p:nvSpPr>
          <p:spPr>
            <a:xfrm>
              <a:off x="2040425" y="1998825"/>
              <a:ext cx="226650" cy="679075"/>
            </a:xfrm>
            <a:custGeom>
              <a:avLst/>
              <a:gdLst/>
              <a:ahLst/>
              <a:cxnLst/>
              <a:rect l="l" t="t" r="r" b="b"/>
              <a:pathLst>
                <a:path w="9066" h="27163" extrusionOk="0">
                  <a:moveTo>
                    <a:pt x="4211" y="515"/>
                  </a:moveTo>
                  <a:cubicBezTo>
                    <a:pt x="4244" y="515"/>
                    <a:pt x="4276" y="515"/>
                    <a:pt x="4340" y="579"/>
                  </a:cubicBezTo>
                  <a:cubicBezTo>
                    <a:pt x="4372" y="643"/>
                    <a:pt x="4469" y="740"/>
                    <a:pt x="4565" y="965"/>
                  </a:cubicBezTo>
                  <a:cubicBezTo>
                    <a:pt x="4597" y="997"/>
                    <a:pt x="4629" y="1094"/>
                    <a:pt x="4694" y="1254"/>
                  </a:cubicBezTo>
                  <a:cubicBezTo>
                    <a:pt x="4854" y="1769"/>
                    <a:pt x="5144" y="2765"/>
                    <a:pt x="5401" y="3601"/>
                  </a:cubicBezTo>
                  <a:cubicBezTo>
                    <a:pt x="5658" y="4469"/>
                    <a:pt x="5851" y="5176"/>
                    <a:pt x="5851" y="5176"/>
                  </a:cubicBezTo>
                  <a:cubicBezTo>
                    <a:pt x="5883" y="5272"/>
                    <a:pt x="5915" y="5337"/>
                    <a:pt x="6012" y="5369"/>
                  </a:cubicBezTo>
                  <a:cubicBezTo>
                    <a:pt x="6038" y="5382"/>
                    <a:pt x="6065" y="5390"/>
                    <a:pt x="6094" y="5390"/>
                  </a:cubicBezTo>
                  <a:cubicBezTo>
                    <a:pt x="6135" y="5390"/>
                    <a:pt x="6180" y="5374"/>
                    <a:pt x="6237" y="5337"/>
                  </a:cubicBezTo>
                  <a:lnTo>
                    <a:pt x="8069" y="4437"/>
                  </a:lnTo>
                  <a:lnTo>
                    <a:pt x="8197" y="4404"/>
                  </a:lnTo>
                  <a:cubicBezTo>
                    <a:pt x="8326" y="4404"/>
                    <a:pt x="8422" y="4469"/>
                    <a:pt x="8487" y="4565"/>
                  </a:cubicBezTo>
                  <a:cubicBezTo>
                    <a:pt x="8519" y="4597"/>
                    <a:pt x="8519" y="4662"/>
                    <a:pt x="8519" y="4726"/>
                  </a:cubicBezTo>
                  <a:cubicBezTo>
                    <a:pt x="8519" y="4822"/>
                    <a:pt x="8487" y="4887"/>
                    <a:pt x="8422" y="4951"/>
                  </a:cubicBezTo>
                  <a:cubicBezTo>
                    <a:pt x="8165" y="5176"/>
                    <a:pt x="7844" y="5433"/>
                    <a:pt x="7555" y="5690"/>
                  </a:cubicBezTo>
                  <a:cubicBezTo>
                    <a:pt x="7233" y="5947"/>
                    <a:pt x="6976" y="6204"/>
                    <a:pt x="6815" y="6333"/>
                  </a:cubicBezTo>
                  <a:cubicBezTo>
                    <a:pt x="6590" y="6558"/>
                    <a:pt x="6269" y="6976"/>
                    <a:pt x="6012" y="7362"/>
                  </a:cubicBezTo>
                  <a:cubicBezTo>
                    <a:pt x="5722" y="7747"/>
                    <a:pt x="5497" y="8069"/>
                    <a:pt x="5497" y="8069"/>
                  </a:cubicBezTo>
                  <a:cubicBezTo>
                    <a:pt x="5465" y="8101"/>
                    <a:pt x="5465" y="8165"/>
                    <a:pt x="5465" y="8197"/>
                  </a:cubicBezTo>
                  <a:lnTo>
                    <a:pt x="4790" y="20670"/>
                  </a:lnTo>
                  <a:lnTo>
                    <a:pt x="4790" y="20702"/>
                  </a:lnTo>
                  <a:lnTo>
                    <a:pt x="5433" y="26134"/>
                  </a:lnTo>
                  <a:lnTo>
                    <a:pt x="1401" y="26589"/>
                  </a:lnTo>
                  <a:lnTo>
                    <a:pt x="1401" y="26589"/>
                  </a:lnTo>
                  <a:cubicBezTo>
                    <a:pt x="1377" y="26455"/>
                    <a:pt x="1348" y="26276"/>
                    <a:pt x="1318" y="26070"/>
                  </a:cubicBezTo>
                  <a:cubicBezTo>
                    <a:pt x="1190" y="25363"/>
                    <a:pt x="997" y="24238"/>
                    <a:pt x="836" y="23145"/>
                  </a:cubicBezTo>
                  <a:cubicBezTo>
                    <a:pt x="676" y="22084"/>
                    <a:pt x="547" y="20991"/>
                    <a:pt x="547" y="20412"/>
                  </a:cubicBezTo>
                  <a:cubicBezTo>
                    <a:pt x="547" y="20219"/>
                    <a:pt x="579" y="19898"/>
                    <a:pt x="676" y="19448"/>
                  </a:cubicBezTo>
                  <a:cubicBezTo>
                    <a:pt x="997" y="17905"/>
                    <a:pt x="1769" y="15109"/>
                    <a:pt x="2444" y="12698"/>
                  </a:cubicBezTo>
                  <a:cubicBezTo>
                    <a:pt x="2797" y="11508"/>
                    <a:pt x="3119" y="10415"/>
                    <a:pt x="3376" y="9612"/>
                  </a:cubicBezTo>
                  <a:cubicBezTo>
                    <a:pt x="3601" y="8808"/>
                    <a:pt x="3761" y="8294"/>
                    <a:pt x="3761" y="8294"/>
                  </a:cubicBezTo>
                  <a:cubicBezTo>
                    <a:pt x="3794" y="8230"/>
                    <a:pt x="3794" y="8133"/>
                    <a:pt x="3729" y="8069"/>
                  </a:cubicBezTo>
                  <a:cubicBezTo>
                    <a:pt x="3729" y="8069"/>
                    <a:pt x="3119" y="7169"/>
                    <a:pt x="2444" y="6237"/>
                  </a:cubicBezTo>
                  <a:cubicBezTo>
                    <a:pt x="2122" y="5754"/>
                    <a:pt x="1801" y="5272"/>
                    <a:pt x="1511" y="4887"/>
                  </a:cubicBezTo>
                  <a:cubicBezTo>
                    <a:pt x="1383" y="4726"/>
                    <a:pt x="1286" y="4533"/>
                    <a:pt x="1190" y="4437"/>
                  </a:cubicBezTo>
                  <a:cubicBezTo>
                    <a:pt x="1093" y="4308"/>
                    <a:pt x="1029" y="4212"/>
                    <a:pt x="997" y="4179"/>
                  </a:cubicBezTo>
                  <a:lnTo>
                    <a:pt x="965" y="4083"/>
                  </a:lnTo>
                  <a:cubicBezTo>
                    <a:pt x="997" y="4083"/>
                    <a:pt x="1061" y="4083"/>
                    <a:pt x="1158" y="4147"/>
                  </a:cubicBezTo>
                  <a:cubicBezTo>
                    <a:pt x="1383" y="4340"/>
                    <a:pt x="1640" y="4597"/>
                    <a:pt x="1801" y="4854"/>
                  </a:cubicBezTo>
                  <a:cubicBezTo>
                    <a:pt x="1897" y="4951"/>
                    <a:pt x="1994" y="5079"/>
                    <a:pt x="2026" y="5144"/>
                  </a:cubicBezTo>
                  <a:lnTo>
                    <a:pt x="2090" y="5240"/>
                  </a:lnTo>
                  <a:lnTo>
                    <a:pt x="2122" y="5272"/>
                  </a:lnTo>
                  <a:cubicBezTo>
                    <a:pt x="2184" y="5335"/>
                    <a:pt x="2260" y="5370"/>
                    <a:pt x="2340" y="5370"/>
                  </a:cubicBezTo>
                  <a:cubicBezTo>
                    <a:pt x="2385" y="5370"/>
                    <a:pt x="2430" y="5359"/>
                    <a:pt x="2476" y="5337"/>
                  </a:cubicBezTo>
                  <a:cubicBezTo>
                    <a:pt x="2604" y="5272"/>
                    <a:pt x="2636" y="5112"/>
                    <a:pt x="2572" y="4983"/>
                  </a:cubicBezTo>
                  <a:lnTo>
                    <a:pt x="2560" y="4959"/>
                  </a:lnTo>
                  <a:lnTo>
                    <a:pt x="2560" y="4959"/>
                  </a:lnTo>
                  <a:lnTo>
                    <a:pt x="2572" y="4951"/>
                  </a:lnTo>
                  <a:cubicBezTo>
                    <a:pt x="2572" y="4951"/>
                    <a:pt x="2553" y="4922"/>
                    <a:pt x="2517" y="4873"/>
                  </a:cubicBezTo>
                  <a:lnTo>
                    <a:pt x="2517" y="4873"/>
                  </a:lnTo>
                  <a:lnTo>
                    <a:pt x="1190" y="2219"/>
                  </a:lnTo>
                  <a:lnTo>
                    <a:pt x="1190" y="2219"/>
                  </a:lnTo>
                  <a:cubicBezTo>
                    <a:pt x="1191" y="2167"/>
                    <a:pt x="1197" y="2076"/>
                    <a:pt x="1222" y="2026"/>
                  </a:cubicBezTo>
                  <a:lnTo>
                    <a:pt x="1254" y="1961"/>
                  </a:lnTo>
                  <a:lnTo>
                    <a:pt x="1351" y="1961"/>
                  </a:lnTo>
                  <a:cubicBezTo>
                    <a:pt x="1351" y="1961"/>
                    <a:pt x="1415" y="1994"/>
                    <a:pt x="1479" y="2058"/>
                  </a:cubicBezTo>
                  <a:cubicBezTo>
                    <a:pt x="1736" y="2283"/>
                    <a:pt x="2090" y="2829"/>
                    <a:pt x="2379" y="3311"/>
                  </a:cubicBezTo>
                  <a:cubicBezTo>
                    <a:pt x="2540" y="3536"/>
                    <a:pt x="2669" y="3762"/>
                    <a:pt x="2733" y="3922"/>
                  </a:cubicBezTo>
                  <a:cubicBezTo>
                    <a:pt x="2829" y="4083"/>
                    <a:pt x="2894" y="4212"/>
                    <a:pt x="2894" y="4212"/>
                  </a:cubicBezTo>
                  <a:cubicBezTo>
                    <a:pt x="2936" y="4297"/>
                    <a:pt x="3022" y="4340"/>
                    <a:pt x="3113" y="4340"/>
                  </a:cubicBezTo>
                  <a:cubicBezTo>
                    <a:pt x="3158" y="4340"/>
                    <a:pt x="3204" y="4329"/>
                    <a:pt x="3247" y="4308"/>
                  </a:cubicBezTo>
                  <a:cubicBezTo>
                    <a:pt x="3376" y="4244"/>
                    <a:pt x="3440" y="4083"/>
                    <a:pt x="3376" y="3954"/>
                  </a:cubicBezTo>
                  <a:lnTo>
                    <a:pt x="1993" y="811"/>
                  </a:lnTo>
                  <a:lnTo>
                    <a:pt x="1993" y="811"/>
                  </a:lnTo>
                  <a:cubicBezTo>
                    <a:pt x="2008" y="775"/>
                    <a:pt x="2030" y="735"/>
                    <a:pt x="2058" y="708"/>
                  </a:cubicBezTo>
                  <a:lnTo>
                    <a:pt x="2122" y="611"/>
                  </a:lnTo>
                  <a:lnTo>
                    <a:pt x="2251" y="579"/>
                  </a:lnTo>
                  <a:cubicBezTo>
                    <a:pt x="2283" y="579"/>
                    <a:pt x="2347" y="611"/>
                    <a:pt x="2476" y="676"/>
                  </a:cubicBezTo>
                  <a:cubicBezTo>
                    <a:pt x="2476" y="676"/>
                    <a:pt x="2540" y="740"/>
                    <a:pt x="2604" y="804"/>
                  </a:cubicBezTo>
                  <a:cubicBezTo>
                    <a:pt x="2829" y="1094"/>
                    <a:pt x="3151" y="1704"/>
                    <a:pt x="3440" y="2186"/>
                  </a:cubicBezTo>
                  <a:cubicBezTo>
                    <a:pt x="3569" y="2476"/>
                    <a:pt x="3697" y="2701"/>
                    <a:pt x="3794" y="2861"/>
                  </a:cubicBezTo>
                  <a:cubicBezTo>
                    <a:pt x="3858" y="3054"/>
                    <a:pt x="3922" y="3151"/>
                    <a:pt x="3922" y="3151"/>
                  </a:cubicBezTo>
                  <a:cubicBezTo>
                    <a:pt x="3969" y="3245"/>
                    <a:pt x="4051" y="3305"/>
                    <a:pt x="4142" y="3305"/>
                  </a:cubicBezTo>
                  <a:cubicBezTo>
                    <a:pt x="4175" y="3305"/>
                    <a:pt x="4209" y="3297"/>
                    <a:pt x="4244" y="3279"/>
                  </a:cubicBezTo>
                  <a:cubicBezTo>
                    <a:pt x="4372" y="3247"/>
                    <a:pt x="4437" y="3119"/>
                    <a:pt x="4437" y="2990"/>
                  </a:cubicBezTo>
                  <a:lnTo>
                    <a:pt x="4064" y="633"/>
                  </a:lnTo>
                  <a:lnTo>
                    <a:pt x="4064" y="633"/>
                  </a:lnTo>
                  <a:cubicBezTo>
                    <a:pt x="4070" y="625"/>
                    <a:pt x="4077" y="618"/>
                    <a:pt x="4083" y="611"/>
                  </a:cubicBezTo>
                  <a:cubicBezTo>
                    <a:pt x="4147" y="547"/>
                    <a:pt x="4211" y="515"/>
                    <a:pt x="4211" y="515"/>
                  </a:cubicBezTo>
                  <a:close/>
                  <a:moveTo>
                    <a:pt x="4211" y="1"/>
                  </a:moveTo>
                  <a:cubicBezTo>
                    <a:pt x="3986" y="1"/>
                    <a:pt x="3826" y="129"/>
                    <a:pt x="3697" y="226"/>
                  </a:cubicBezTo>
                  <a:cubicBezTo>
                    <a:pt x="3601" y="322"/>
                    <a:pt x="3536" y="418"/>
                    <a:pt x="3536" y="451"/>
                  </a:cubicBezTo>
                  <a:cubicBezTo>
                    <a:pt x="3504" y="483"/>
                    <a:pt x="3504" y="547"/>
                    <a:pt x="3504" y="611"/>
                  </a:cubicBezTo>
                  <a:lnTo>
                    <a:pt x="3638" y="1468"/>
                  </a:lnTo>
                  <a:lnTo>
                    <a:pt x="3638" y="1468"/>
                  </a:lnTo>
                  <a:cubicBezTo>
                    <a:pt x="3508" y="1228"/>
                    <a:pt x="3368" y="998"/>
                    <a:pt x="3247" y="804"/>
                  </a:cubicBezTo>
                  <a:cubicBezTo>
                    <a:pt x="3151" y="643"/>
                    <a:pt x="3086" y="547"/>
                    <a:pt x="2990" y="451"/>
                  </a:cubicBezTo>
                  <a:cubicBezTo>
                    <a:pt x="2926" y="354"/>
                    <a:pt x="2829" y="258"/>
                    <a:pt x="2733" y="193"/>
                  </a:cubicBezTo>
                  <a:cubicBezTo>
                    <a:pt x="2572" y="97"/>
                    <a:pt x="2411" y="65"/>
                    <a:pt x="2251" y="65"/>
                  </a:cubicBezTo>
                  <a:cubicBezTo>
                    <a:pt x="2090" y="65"/>
                    <a:pt x="1929" y="97"/>
                    <a:pt x="1833" y="193"/>
                  </a:cubicBezTo>
                  <a:cubicBezTo>
                    <a:pt x="1672" y="290"/>
                    <a:pt x="1576" y="451"/>
                    <a:pt x="1511" y="547"/>
                  </a:cubicBezTo>
                  <a:cubicBezTo>
                    <a:pt x="1479" y="676"/>
                    <a:pt x="1447" y="772"/>
                    <a:pt x="1447" y="772"/>
                  </a:cubicBezTo>
                  <a:cubicBezTo>
                    <a:pt x="1415" y="836"/>
                    <a:pt x="1447" y="901"/>
                    <a:pt x="1447" y="933"/>
                  </a:cubicBezTo>
                  <a:lnTo>
                    <a:pt x="1729" y="1565"/>
                  </a:lnTo>
                  <a:lnTo>
                    <a:pt x="1729" y="1565"/>
                  </a:lnTo>
                  <a:cubicBezTo>
                    <a:pt x="1646" y="1509"/>
                    <a:pt x="1571" y="1470"/>
                    <a:pt x="1479" y="1447"/>
                  </a:cubicBezTo>
                  <a:cubicBezTo>
                    <a:pt x="1415" y="1415"/>
                    <a:pt x="1351" y="1415"/>
                    <a:pt x="1286" y="1415"/>
                  </a:cubicBezTo>
                  <a:cubicBezTo>
                    <a:pt x="1158" y="1415"/>
                    <a:pt x="997" y="1479"/>
                    <a:pt x="901" y="1544"/>
                  </a:cubicBezTo>
                  <a:cubicBezTo>
                    <a:pt x="772" y="1704"/>
                    <a:pt x="708" y="1833"/>
                    <a:pt x="676" y="1961"/>
                  </a:cubicBezTo>
                  <a:cubicBezTo>
                    <a:pt x="643" y="2090"/>
                    <a:pt x="643" y="2219"/>
                    <a:pt x="643" y="2251"/>
                  </a:cubicBezTo>
                  <a:lnTo>
                    <a:pt x="643" y="2283"/>
                  </a:lnTo>
                  <a:lnTo>
                    <a:pt x="676" y="2379"/>
                  </a:lnTo>
                  <a:lnTo>
                    <a:pt x="1299" y="3613"/>
                  </a:lnTo>
                  <a:lnTo>
                    <a:pt x="1299" y="3613"/>
                  </a:lnTo>
                  <a:cubicBezTo>
                    <a:pt x="1195" y="3562"/>
                    <a:pt x="1087" y="3536"/>
                    <a:pt x="965" y="3536"/>
                  </a:cubicBezTo>
                  <a:cubicBezTo>
                    <a:pt x="804" y="3536"/>
                    <a:pt x="643" y="3601"/>
                    <a:pt x="579" y="3729"/>
                  </a:cubicBezTo>
                  <a:cubicBezTo>
                    <a:pt x="483" y="3826"/>
                    <a:pt x="451" y="3954"/>
                    <a:pt x="451" y="4083"/>
                  </a:cubicBezTo>
                  <a:cubicBezTo>
                    <a:pt x="451" y="4244"/>
                    <a:pt x="483" y="4372"/>
                    <a:pt x="579" y="4501"/>
                  </a:cubicBezTo>
                  <a:cubicBezTo>
                    <a:pt x="611" y="4533"/>
                    <a:pt x="676" y="4597"/>
                    <a:pt x="740" y="4726"/>
                  </a:cubicBezTo>
                  <a:cubicBezTo>
                    <a:pt x="1061" y="5176"/>
                    <a:pt x="1704" y="6076"/>
                    <a:pt x="2251" y="6880"/>
                  </a:cubicBezTo>
                  <a:cubicBezTo>
                    <a:pt x="2694" y="7496"/>
                    <a:pt x="3063" y="8037"/>
                    <a:pt x="3210" y="8255"/>
                  </a:cubicBezTo>
                  <a:lnTo>
                    <a:pt x="3210" y="8255"/>
                  </a:lnTo>
                  <a:cubicBezTo>
                    <a:pt x="3044" y="8804"/>
                    <a:pt x="2342" y="11127"/>
                    <a:pt x="1640" y="13598"/>
                  </a:cubicBezTo>
                  <a:cubicBezTo>
                    <a:pt x="1222" y="15012"/>
                    <a:pt x="836" y="16491"/>
                    <a:pt x="515" y="17712"/>
                  </a:cubicBezTo>
                  <a:cubicBezTo>
                    <a:pt x="354" y="18323"/>
                    <a:pt x="226" y="18902"/>
                    <a:pt x="161" y="19352"/>
                  </a:cubicBezTo>
                  <a:cubicBezTo>
                    <a:pt x="65" y="19802"/>
                    <a:pt x="1" y="20155"/>
                    <a:pt x="1" y="20412"/>
                  </a:cubicBezTo>
                  <a:cubicBezTo>
                    <a:pt x="1" y="21280"/>
                    <a:pt x="226" y="22887"/>
                    <a:pt x="451" y="24302"/>
                  </a:cubicBezTo>
                  <a:cubicBezTo>
                    <a:pt x="676" y="25716"/>
                    <a:pt x="933" y="26938"/>
                    <a:pt x="933" y="26938"/>
                  </a:cubicBezTo>
                  <a:cubicBezTo>
                    <a:pt x="933" y="27066"/>
                    <a:pt x="1061" y="27163"/>
                    <a:pt x="1222" y="27163"/>
                  </a:cubicBezTo>
                  <a:lnTo>
                    <a:pt x="5754" y="26616"/>
                  </a:lnTo>
                  <a:cubicBezTo>
                    <a:pt x="5819" y="26616"/>
                    <a:pt x="5883" y="26584"/>
                    <a:pt x="5915" y="26520"/>
                  </a:cubicBezTo>
                  <a:cubicBezTo>
                    <a:pt x="5979" y="26488"/>
                    <a:pt x="5979" y="26391"/>
                    <a:pt x="5979" y="26327"/>
                  </a:cubicBezTo>
                  <a:lnTo>
                    <a:pt x="5337" y="20670"/>
                  </a:lnTo>
                  <a:lnTo>
                    <a:pt x="5973" y="8353"/>
                  </a:lnTo>
                  <a:lnTo>
                    <a:pt x="5973" y="8353"/>
                  </a:lnTo>
                  <a:cubicBezTo>
                    <a:pt x="6039" y="8258"/>
                    <a:pt x="6224" y="7991"/>
                    <a:pt x="6429" y="7683"/>
                  </a:cubicBezTo>
                  <a:cubicBezTo>
                    <a:pt x="6719" y="7330"/>
                    <a:pt x="7040" y="6880"/>
                    <a:pt x="7201" y="6719"/>
                  </a:cubicBezTo>
                  <a:cubicBezTo>
                    <a:pt x="7329" y="6590"/>
                    <a:pt x="7587" y="6365"/>
                    <a:pt x="7876" y="6108"/>
                  </a:cubicBezTo>
                  <a:cubicBezTo>
                    <a:pt x="8197" y="5851"/>
                    <a:pt x="8519" y="5562"/>
                    <a:pt x="8744" y="5369"/>
                  </a:cubicBezTo>
                  <a:cubicBezTo>
                    <a:pt x="8969" y="5208"/>
                    <a:pt x="9065" y="4951"/>
                    <a:pt x="9065" y="4726"/>
                  </a:cubicBezTo>
                  <a:cubicBezTo>
                    <a:pt x="9065" y="4565"/>
                    <a:pt x="9033" y="4437"/>
                    <a:pt x="8937" y="4308"/>
                  </a:cubicBezTo>
                  <a:cubicBezTo>
                    <a:pt x="8776" y="4019"/>
                    <a:pt x="8487" y="3858"/>
                    <a:pt x="8197" y="3858"/>
                  </a:cubicBezTo>
                  <a:cubicBezTo>
                    <a:pt x="8069" y="3858"/>
                    <a:pt x="7940" y="3890"/>
                    <a:pt x="7812" y="3954"/>
                  </a:cubicBezTo>
                  <a:lnTo>
                    <a:pt x="6279" y="4734"/>
                  </a:lnTo>
                  <a:lnTo>
                    <a:pt x="6279" y="4734"/>
                  </a:lnTo>
                  <a:cubicBezTo>
                    <a:pt x="6179" y="4376"/>
                    <a:pt x="6006" y="3751"/>
                    <a:pt x="5819" y="3086"/>
                  </a:cubicBezTo>
                  <a:cubicBezTo>
                    <a:pt x="5658" y="2604"/>
                    <a:pt x="5497" y="2058"/>
                    <a:pt x="5369" y="1640"/>
                  </a:cubicBezTo>
                  <a:cubicBezTo>
                    <a:pt x="5304" y="1415"/>
                    <a:pt x="5240" y="1254"/>
                    <a:pt x="5176" y="1094"/>
                  </a:cubicBezTo>
                  <a:cubicBezTo>
                    <a:pt x="5144" y="933"/>
                    <a:pt x="5079" y="804"/>
                    <a:pt x="5047" y="708"/>
                  </a:cubicBezTo>
                  <a:cubicBezTo>
                    <a:pt x="4951" y="483"/>
                    <a:pt x="4822" y="322"/>
                    <a:pt x="4694" y="193"/>
                  </a:cubicBezTo>
                  <a:cubicBezTo>
                    <a:pt x="4533" y="65"/>
                    <a:pt x="4372" y="1"/>
                    <a:pt x="4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4"/>
            <p:cNvSpPr/>
            <p:nvPr/>
          </p:nvSpPr>
          <p:spPr>
            <a:xfrm>
              <a:off x="2352225" y="3549925"/>
              <a:ext cx="682300" cy="202825"/>
            </a:xfrm>
            <a:custGeom>
              <a:avLst/>
              <a:gdLst/>
              <a:ahLst/>
              <a:cxnLst/>
              <a:rect l="l" t="t" r="r" b="b"/>
              <a:pathLst>
                <a:path w="27292" h="8113" extrusionOk="0">
                  <a:moveTo>
                    <a:pt x="22580" y="1"/>
                  </a:moveTo>
                  <a:cubicBezTo>
                    <a:pt x="22419" y="1"/>
                    <a:pt x="22266" y="71"/>
                    <a:pt x="22148" y="188"/>
                  </a:cubicBezTo>
                  <a:cubicBezTo>
                    <a:pt x="21698" y="638"/>
                    <a:pt x="20959" y="1410"/>
                    <a:pt x="20669" y="1667"/>
                  </a:cubicBezTo>
                  <a:cubicBezTo>
                    <a:pt x="20252" y="2021"/>
                    <a:pt x="18901" y="2856"/>
                    <a:pt x="18901" y="2856"/>
                  </a:cubicBezTo>
                  <a:lnTo>
                    <a:pt x="3536" y="2278"/>
                  </a:lnTo>
                  <a:lnTo>
                    <a:pt x="804" y="1667"/>
                  </a:lnTo>
                  <a:lnTo>
                    <a:pt x="1" y="6167"/>
                  </a:lnTo>
                  <a:cubicBezTo>
                    <a:pt x="1" y="6167"/>
                    <a:pt x="1061" y="7421"/>
                    <a:pt x="2733" y="7549"/>
                  </a:cubicBezTo>
                  <a:cubicBezTo>
                    <a:pt x="2763" y="7551"/>
                    <a:pt x="2798" y="7552"/>
                    <a:pt x="2836" y="7552"/>
                  </a:cubicBezTo>
                  <a:cubicBezTo>
                    <a:pt x="4921" y="7552"/>
                    <a:pt x="18741" y="5042"/>
                    <a:pt x="18741" y="5042"/>
                  </a:cubicBezTo>
                  <a:cubicBezTo>
                    <a:pt x="18741" y="5042"/>
                    <a:pt x="22212" y="7774"/>
                    <a:pt x="22470" y="7999"/>
                  </a:cubicBezTo>
                  <a:cubicBezTo>
                    <a:pt x="22545" y="8075"/>
                    <a:pt x="22644" y="8112"/>
                    <a:pt x="22735" y="8112"/>
                  </a:cubicBezTo>
                  <a:cubicBezTo>
                    <a:pt x="22955" y="8112"/>
                    <a:pt x="23137" y="7903"/>
                    <a:pt x="22887" y="7517"/>
                  </a:cubicBezTo>
                  <a:cubicBezTo>
                    <a:pt x="22534" y="6971"/>
                    <a:pt x="21795" y="6425"/>
                    <a:pt x="21794" y="6424"/>
                  </a:cubicBezTo>
                  <a:lnTo>
                    <a:pt x="21794" y="6424"/>
                  </a:lnTo>
                  <a:lnTo>
                    <a:pt x="24527" y="8032"/>
                  </a:lnTo>
                  <a:cubicBezTo>
                    <a:pt x="24527" y="8032"/>
                    <a:pt x="24552" y="8034"/>
                    <a:pt x="24593" y="8034"/>
                  </a:cubicBezTo>
                  <a:cubicBezTo>
                    <a:pt x="24767" y="8034"/>
                    <a:pt x="25216" y="7992"/>
                    <a:pt x="25138" y="7549"/>
                  </a:cubicBezTo>
                  <a:cubicBezTo>
                    <a:pt x="25041" y="7035"/>
                    <a:pt x="22856" y="5717"/>
                    <a:pt x="22855" y="5717"/>
                  </a:cubicBezTo>
                  <a:lnTo>
                    <a:pt x="22855" y="5717"/>
                  </a:lnTo>
                  <a:lnTo>
                    <a:pt x="26005" y="7324"/>
                  </a:lnTo>
                  <a:cubicBezTo>
                    <a:pt x="26005" y="7324"/>
                    <a:pt x="26809" y="7196"/>
                    <a:pt x="26455" y="6457"/>
                  </a:cubicBezTo>
                  <a:cubicBezTo>
                    <a:pt x="26263" y="6039"/>
                    <a:pt x="23980" y="4721"/>
                    <a:pt x="23980" y="4721"/>
                  </a:cubicBezTo>
                  <a:lnTo>
                    <a:pt x="23980" y="4721"/>
                  </a:lnTo>
                  <a:lnTo>
                    <a:pt x="26391" y="5267"/>
                  </a:lnTo>
                  <a:cubicBezTo>
                    <a:pt x="26391" y="5267"/>
                    <a:pt x="27291" y="4817"/>
                    <a:pt x="26198" y="4239"/>
                  </a:cubicBezTo>
                  <a:cubicBezTo>
                    <a:pt x="25716" y="3949"/>
                    <a:pt x="22019" y="2663"/>
                    <a:pt x="22019" y="2663"/>
                  </a:cubicBezTo>
                  <a:lnTo>
                    <a:pt x="23048" y="896"/>
                  </a:lnTo>
                  <a:cubicBezTo>
                    <a:pt x="23209" y="606"/>
                    <a:pt x="23145" y="285"/>
                    <a:pt x="22887" y="92"/>
                  </a:cubicBezTo>
                  <a:cubicBezTo>
                    <a:pt x="22787" y="29"/>
                    <a:pt x="22682" y="1"/>
                    <a:pt x="225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4"/>
            <p:cNvSpPr/>
            <p:nvPr/>
          </p:nvSpPr>
          <p:spPr>
            <a:xfrm>
              <a:off x="2345000" y="3543375"/>
              <a:ext cx="682275" cy="216200"/>
            </a:xfrm>
            <a:custGeom>
              <a:avLst/>
              <a:gdLst/>
              <a:ahLst/>
              <a:cxnLst/>
              <a:rect l="l" t="t" r="r" b="b"/>
              <a:pathLst>
                <a:path w="27291" h="8648" extrusionOk="0">
                  <a:moveTo>
                    <a:pt x="22855" y="547"/>
                  </a:moveTo>
                  <a:cubicBezTo>
                    <a:pt x="22919" y="547"/>
                    <a:pt x="22951" y="547"/>
                    <a:pt x="23016" y="579"/>
                  </a:cubicBezTo>
                  <a:cubicBezTo>
                    <a:pt x="23112" y="643"/>
                    <a:pt x="23176" y="740"/>
                    <a:pt x="23176" y="868"/>
                  </a:cubicBezTo>
                  <a:cubicBezTo>
                    <a:pt x="23176" y="900"/>
                    <a:pt x="23144" y="965"/>
                    <a:pt x="23112" y="1029"/>
                  </a:cubicBezTo>
                  <a:lnTo>
                    <a:pt x="22083" y="2797"/>
                  </a:lnTo>
                  <a:cubicBezTo>
                    <a:pt x="22051" y="2861"/>
                    <a:pt x="22051" y="2925"/>
                    <a:pt x="22051" y="3022"/>
                  </a:cubicBezTo>
                  <a:cubicBezTo>
                    <a:pt x="22083" y="3086"/>
                    <a:pt x="22148" y="3151"/>
                    <a:pt x="22212" y="3183"/>
                  </a:cubicBezTo>
                  <a:cubicBezTo>
                    <a:pt x="22244" y="3183"/>
                    <a:pt x="23144" y="3504"/>
                    <a:pt x="24141" y="3858"/>
                  </a:cubicBezTo>
                  <a:cubicBezTo>
                    <a:pt x="24623" y="4018"/>
                    <a:pt x="25137" y="4211"/>
                    <a:pt x="25523" y="4372"/>
                  </a:cubicBezTo>
                  <a:cubicBezTo>
                    <a:pt x="25748" y="4468"/>
                    <a:pt x="25941" y="4533"/>
                    <a:pt x="26069" y="4597"/>
                  </a:cubicBezTo>
                  <a:cubicBezTo>
                    <a:pt x="26230" y="4661"/>
                    <a:pt x="26327" y="4693"/>
                    <a:pt x="26359" y="4726"/>
                  </a:cubicBezTo>
                  <a:cubicBezTo>
                    <a:pt x="26552" y="4822"/>
                    <a:pt x="26648" y="4918"/>
                    <a:pt x="26712" y="4983"/>
                  </a:cubicBezTo>
                  <a:cubicBezTo>
                    <a:pt x="26777" y="5047"/>
                    <a:pt x="26777" y="5079"/>
                    <a:pt x="26777" y="5079"/>
                  </a:cubicBezTo>
                  <a:lnTo>
                    <a:pt x="26744" y="5143"/>
                  </a:lnTo>
                  <a:lnTo>
                    <a:pt x="26662" y="5253"/>
                  </a:lnTo>
                  <a:lnTo>
                    <a:pt x="26662" y="5253"/>
                  </a:lnTo>
                  <a:lnTo>
                    <a:pt x="24334" y="4726"/>
                  </a:lnTo>
                  <a:cubicBezTo>
                    <a:pt x="24316" y="4721"/>
                    <a:pt x="24299" y="4719"/>
                    <a:pt x="24281" y="4719"/>
                  </a:cubicBezTo>
                  <a:cubicBezTo>
                    <a:pt x="24164" y="4719"/>
                    <a:pt x="24040" y="4803"/>
                    <a:pt x="24012" y="4886"/>
                  </a:cubicBezTo>
                  <a:cubicBezTo>
                    <a:pt x="23948" y="5015"/>
                    <a:pt x="24012" y="5176"/>
                    <a:pt x="24141" y="5240"/>
                  </a:cubicBezTo>
                  <a:cubicBezTo>
                    <a:pt x="24141" y="5240"/>
                    <a:pt x="24269" y="5304"/>
                    <a:pt x="24494" y="5433"/>
                  </a:cubicBezTo>
                  <a:cubicBezTo>
                    <a:pt x="24816" y="5626"/>
                    <a:pt x="25298" y="5915"/>
                    <a:pt x="25716" y="6204"/>
                  </a:cubicBezTo>
                  <a:cubicBezTo>
                    <a:pt x="25941" y="6365"/>
                    <a:pt x="26134" y="6494"/>
                    <a:pt x="26294" y="6622"/>
                  </a:cubicBezTo>
                  <a:cubicBezTo>
                    <a:pt x="26359" y="6686"/>
                    <a:pt x="26423" y="6719"/>
                    <a:pt x="26455" y="6783"/>
                  </a:cubicBezTo>
                  <a:lnTo>
                    <a:pt x="26519" y="6815"/>
                  </a:lnTo>
                  <a:lnTo>
                    <a:pt x="26519" y="6847"/>
                  </a:lnTo>
                  <a:cubicBezTo>
                    <a:pt x="26552" y="6944"/>
                    <a:pt x="26584" y="7008"/>
                    <a:pt x="26584" y="7072"/>
                  </a:cubicBezTo>
                  <a:cubicBezTo>
                    <a:pt x="26584" y="7104"/>
                    <a:pt x="26552" y="7136"/>
                    <a:pt x="26552" y="7169"/>
                  </a:cubicBezTo>
                  <a:cubicBezTo>
                    <a:pt x="26519" y="7233"/>
                    <a:pt x="26455" y="7265"/>
                    <a:pt x="26359" y="7297"/>
                  </a:cubicBezTo>
                  <a:lnTo>
                    <a:pt x="26328" y="7312"/>
                  </a:lnTo>
                  <a:lnTo>
                    <a:pt x="26328" y="7312"/>
                  </a:lnTo>
                  <a:lnTo>
                    <a:pt x="23363" y="5769"/>
                  </a:lnTo>
                  <a:lnTo>
                    <a:pt x="23363" y="5769"/>
                  </a:lnTo>
                  <a:cubicBezTo>
                    <a:pt x="23326" y="5743"/>
                    <a:pt x="23305" y="5727"/>
                    <a:pt x="23305" y="5722"/>
                  </a:cubicBezTo>
                  <a:lnTo>
                    <a:pt x="23297" y="5735"/>
                  </a:lnTo>
                  <a:lnTo>
                    <a:pt x="23297" y="5735"/>
                  </a:lnTo>
                  <a:lnTo>
                    <a:pt x="23273" y="5722"/>
                  </a:lnTo>
                  <a:cubicBezTo>
                    <a:pt x="23237" y="5704"/>
                    <a:pt x="23199" y="5696"/>
                    <a:pt x="23160" y="5696"/>
                  </a:cubicBezTo>
                  <a:cubicBezTo>
                    <a:pt x="23062" y="5696"/>
                    <a:pt x="22966" y="5749"/>
                    <a:pt x="22919" y="5818"/>
                  </a:cubicBezTo>
                  <a:cubicBezTo>
                    <a:pt x="22855" y="5947"/>
                    <a:pt x="22887" y="6108"/>
                    <a:pt x="23016" y="6204"/>
                  </a:cubicBezTo>
                  <a:cubicBezTo>
                    <a:pt x="23016" y="6204"/>
                    <a:pt x="23144" y="6269"/>
                    <a:pt x="23337" y="6397"/>
                  </a:cubicBezTo>
                  <a:cubicBezTo>
                    <a:pt x="23659" y="6590"/>
                    <a:pt x="24109" y="6911"/>
                    <a:pt x="24494" y="7201"/>
                  </a:cubicBezTo>
                  <a:cubicBezTo>
                    <a:pt x="24687" y="7361"/>
                    <a:pt x="24848" y="7522"/>
                    <a:pt x="24976" y="7651"/>
                  </a:cubicBezTo>
                  <a:cubicBezTo>
                    <a:pt x="25041" y="7715"/>
                    <a:pt x="25105" y="7747"/>
                    <a:pt x="25137" y="7811"/>
                  </a:cubicBezTo>
                  <a:lnTo>
                    <a:pt x="25169" y="7844"/>
                  </a:lnTo>
                  <a:lnTo>
                    <a:pt x="25169" y="7876"/>
                  </a:lnTo>
                  <a:lnTo>
                    <a:pt x="25169" y="7908"/>
                  </a:lnTo>
                  <a:lnTo>
                    <a:pt x="25169" y="7940"/>
                  </a:lnTo>
                  <a:cubicBezTo>
                    <a:pt x="25169" y="7972"/>
                    <a:pt x="25137" y="7972"/>
                    <a:pt x="25073" y="8004"/>
                  </a:cubicBezTo>
                  <a:lnTo>
                    <a:pt x="24921" y="8004"/>
                  </a:lnTo>
                  <a:lnTo>
                    <a:pt x="22212" y="6429"/>
                  </a:lnTo>
                  <a:cubicBezTo>
                    <a:pt x="22169" y="6408"/>
                    <a:pt x="22123" y="6397"/>
                    <a:pt x="22078" y="6397"/>
                  </a:cubicBezTo>
                  <a:cubicBezTo>
                    <a:pt x="21987" y="6397"/>
                    <a:pt x="21901" y="6440"/>
                    <a:pt x="21858" y="6526"/>
                  </a:cubicBezTo>
                  <a:cubicBezTo>
                    <a:pt x="21762" y="6654"/>
                    <a:pt x="21794" y="6815"/>
                    <a:pt x="21923" y="6879"/>
                  </a:cubicBezTo>
                  <a:lnTo>
                    <a:pt x="21955" y="6911"/>
                  </a:lnTo>
                  <a:lnTo>
                    <a:pt x="21955" y="6911"/>
                  </a:lnTo>
                  <a:lnTo>
                    <a:pt x="21955" y="6911"/>
                  </a:lnTo>
                  <a:cubicBezTo>
                    <a:pt x="22083" y="7008"/>
                    <a:pt x="22662" y="7522"/>
                    <a:pt x="22951" y="7940"/>
                  </a:cubicBezTo>
                  <a:cubicBezTo>
                    <a:pt x="23016" y="8036"/>
                    <a:pt x="23016" y="8101"/>
                    <a:pt x="23016" y="8101"/>
                  </a:cubicBezTo>
                  <a:lnTo>
                    <a:pt x="22919" y="8069"/>
                  </a:lnTo>
                  <a:cubicBezTo>
                    <a:pt x="22887" y="8036"/>
                    <a:pt x="22823" y="7972"/>
                    <a:pt x="22694" y="7876"/>
                  </a:cubicBezTo>
                  <a:cubicBezTo>
                    <a:pt x="21858" y="7201"/>
                    <a:pt x="19223" y="5111"/>
                    <a:pt x="19223" y="5111"/>
                  </a:cubicBezTo>
                  <a:cubicBezTo>
                    <a:pt x="19158" y="5047"/>
                    <a:pt x="19062" y="5047"/>
                    <a:pt x="18998" y="5047"/>
                  </a:cubicBezTo>
                  <a:cubicBezTo>
                    <a:pt x="18998" y="5047"/>
                    <a:pt x="18130" y="5208"/>
                    <a:pt x="16812" y="5433"/>
                  </a:cubicBezTo>
                  <a:cubicBezTo>
                    <a:pt x="14819" y="5786"/>
                    <a:pt x="11797" y="6301"/>
                    <a:pt x="9065" y="6751"/>
                  </a:cubicBezTo>
                  <a:cubicBezTo>
                    <a:pt x="7715" y="6976"/>
                    <a:pt x="6429" y="7169"/>
                    <a:pt x="5368" y="7297"/>
                  </a:cubicBezTo>
                  <a:cubicBezTo>
                    <a:pt x="4340" y="7458"/>
                    <a:pt x="3504" y="7554"/>
                    <a:pt x="3150" y="7554"/>
                  </a:cubicBezTo>
                  <a:lnTo>
                    <a:pt x="3054" y="7522"/>
                  </a:lnTo>
                  <a:cubicBezTo>
                    <a:pt x="2250" y="7490"/>
                    <a:pt x="1608" y="7169"/>
                    <a:pt x="1157" y="6847"/>
                  </a:cubicBezTo>
                  <a:cubicBezTo>
                    <a:pt x="932" y="6719"/>
                    <a:pt x="772" y="6558"/>
                    <a:pt x="643" y="6429"/>
                  </a:cubicBezTo>
                  <a:cubicBezTo>
                    <a:pt x="612" y="6414"/>
                    <a:pt x="588" y="6391"/>
                    <a:pt x="569" y="6367"/>
                  </a:cubicBezTo>
                  <a:lnTo>
                    <a:pt x="569" y="6367"/>
                  </a:lnTo>
                  <a:lnTo>
                    <a:pt x="1286" y="2250"/>
                  </a:lnTo>
                  <a:lnTo>
                    <a:pt x="3793" y="2829"/>
                  </a:lnTo>
                  <a:lnTo>
                    <a:pt x="3825" y="2829"/>
                  </a:lnTo>
                  <a:lnTo>
                    <a:pt x="19190" y="3376"/>
                  </a:lnTo>
                  <a:cubicBezTo>
                    <a:pt x="19223" y="3376"/>
                    <a:pt x="19287" y="3376"/>
                    <a:pt x="19319" y="3343"/>
                  </a:cubicBezTo>
                  <a:cubicBezTo>
                    <a:pt x="19319" y="3343"/>
                    <a:pt x="19673" y="3118"/>
                    <a:pt x="20058" y="2893"/>
                  </a:cubicBezTo>
                  <a:cubicBezTo>
                    <a:pt x="20444" y="2636"/>
                    <a:pt x="20894" y="2347"/>
                    <a:pt x="21119" y="2122"/>
                  </a:cubicBezTo>
                  <a:cubicBezTo>
                    <a:pt x="21280" y="1993"/>
                    <a:pt x="21537" y="1736"/>
                    <a:pt x="21826" y="1447"/>
                  </a:cubicBezTo>
                  <a:cubicBezTo>
                    <a:pt x="22083" y="1158"/>
                    <a:pt x="22405" y="868"/>
                    <a:pt x="22630" y="643"/>
                  </a:cubicBezTo>
                  <a:cubicBezTo>
                    <a:pt x="22662" y="579"/>
                    <a:pt x="22759" y="547"/>
                    <a:pt x="22855" y="547"/>
                  </a:cubicBezTo>
                  <a:close/>
                  <a:moveTo>
                    <a:pt x="22855" y="0"/>
                  </a:moveTo>
                  <a:cubicBezTo>
                    <a:pt x="22630" y="0"/>
                    <a:pt x="22405" y="97"/>
                    <a:pt x="22212" y="257"/>
                  </a:cubicBezTo>
                  <a:cubicBezTo>
                    <a:pt x="22019" y="483"/>
                    <a:pt x="21698" y="804"/>
                    <a:pt x="21441" y="1093"/>
                  </a:cubicBezTo>
                  <a:cubicBezTo>
                    <a:pt x="21151" y="1350"/>
                    <a:pt x="20894" y="1608"/>
                    <a:pt x="20766" y="1736"/>
                  </a:cubicBezTo>
                  <a:cubicBezTo>
                    <a:pt x="20605" y="1897"/>
                    <a:pt x="20155" y="2186"/>
                    <a:pt x="19769" y="2443"/>
                  </a:cubicBezTo>
                  <a:cubicBezTo>
                    <a:pt x="19511" y="2594"/>
                    <a:pt x="19281" y="2745"/>
                    <a:pt x="19158" y="2828"/>
                  </a:cubicBezTo>
                  <a:lnTo>
                    <a:pt x="19158" y="2828"/>
                  </a:lnTo>
                  <a:lnTo>
                    <a:pt x="3858" y="2283"/>
                  </a:lnTo>
                  <a:lnTo>
                    <a:pt x="1157" y="1672"/>
                  </a:lnTo>
                  <a:cubicBezTo>
                    <a:pt x="1061" y="1672"/>
                    <a:pt x="997" y="1672"/>
                    <a:pt x="932" y="1704"/>
                  </a:cubicBezTo>
                  <a:cubicBezTo>
                    <a:pt x="868" y="1768"/>
                    <a:pt x="836" y="1833"/>
                    <a:pt x="836" y="1897"/>
                  </a:cubicBezTo>
                  <a:lnTo>
                    <a:pt x="0" y="6397"/>
                  </a:lnTo>
                  <a:cubicBezTo>
                    <a:pt x="0" y="6461"/>
                    <a:pt x="32" y="6558"/>
                    <a:pt x="65" y="6622"/>
                  </a:cubicBezTo>
                  <a:cubicBezTo>
                    <a:pt x="97" y="6622"/>
                    <a:pt x="354" y="6944"/>
                    <a:pt x="868" y="7297"/>
                  </a:cubicBezTo>
                  <a:cubicBezTo>
                    <a:pt x="1383" y="7651"/>
                    <a:pt x="2090" y="8004"/>
                    <a:pt x="3022" y="8069"/>
                  </a:cubicBezTo>
                  <a:lnTo>
                    <a:pt x="3150" y="8069"/>
                  </a:lnTo>
                  <a:cubicBezTo>
                    <a:pt x="3729" y="8069"/>
                    <a:pt x="4983" y="7908"/>
                    <a:pt x="6558" y="7683"/>
                  </a:cubicBezTo>
                  <a:cubicBezTo>
                    <a:pt x="10956" y="7033"/>
                    <a:pt x="17850" y="5787"/>
                    <a:pt x="18945" y="5588"/>
                  </a:cubicBezTo>
                  <a:lnTo>
                    <a:pt x="18945" y="5588"/>
                  </a:lnTo>
                  <a:cubicBezTo>
                    <a:pt x="19176" y="5768"/>
                    <a:pt x="19895" y="6329"/>
                    <a:pt x="20637" y="6911"/>
                  </a:cubicBezTo>
                  <a:cubicBezTo>
                    <a:pt x="21087" y="7265"/>
                    <a:pt x="21537" y="7651"/>
                    <a:pt x="21891" y="7908"/>
                  </a:cubicBezTo>
                  <a:cubicBezTo>
                    <a:pt x="22083" y="8069"/>
                    <a:pt x="22244" y="8197"/>
                    <a:pt x="22341" y="8294"/>
                  </a:cubicBezTo>
                  <a:cubicBezTo>
                    <a:pt x="22469" y="8390"/>
                    <a:pt x="22534" y="8454"/>
                    <a:pt x="22566" y="8486"/>
                  </a:cubicBezTo>
                  <a:cubicBezTo>
                    <a:pt x="22694" y="8583"/>
                    <a:pt x="22855" y="8647"/>
                    <a:pt x="23016" y="8647"/>
                  </a:cubicBezTo>
                  <a:cubicBezTo>
                    <a:pt x="23144" y="8647"/>
                    <a:pt x="23273" y="8615"/>
                    <a:pt x="23369" y="8519"/>
                  </a:cubicBezTo>
                  <a:cubicBezTo>
                    <a:pt x="23498" y="8422"/>
                    <a:pt x="23562" y="8261"/>
                    <a:pt x="23562" y="8101"/>
                  </a:cubicBezTo>
                  <a:cubicBezTo>
                    <a:pt x="23562" y="7998"/>
                    <a:pt x="23536" y="7909"/>
                    <a:pt x="23492" y="7816"/>
                  </a:cubicBezTo>
                  <a:lnTo>
                    <a:pt x="23492" y="7816"/>
                  </a:lnTo>
                  <a:lnTo>
                    <a:pt x="24687" y="8519"/>
                  </a:lnTo>
                  <a:lnTo>
                    <a:pt x="24816" y="8551"/>
                  </a:lnTo>
                  <a:lnTo>
                    <a:pt x="24912" y="8551"/>
                  </a:lnTo>
                  <a:cubicBezTo>
                    <a:pt x="25009" y="8551"/>
                    <a:pt x="25169" y="8551"/>
                    <a:pt x="25330" y="8454"/>
                  </a:cubicBezTo>
                  <a:cubicBezTo>
                    <a:pt x="25427" y="8422"/>
                    <a:pt x="25523" y="8358"/>
                    <a:pt x="25587" y="8261"/>
                  </a:cubicBezTo>
                  <a:cubicBezTo>
                    <a:pt x="25652" y="8165"/>
                    <a:pt x="25716" y="8036"/>
                    <a:pt x="25684" y="7908"/>
                  </a:cubicBezTo>
                  <a:cubicBezTo>
                    <a:pt x="25684" y="7876"/>
                    <a:pt x="25684" y="7811"/>
                    <a:pt x="25684" y="7779"/>
                  </a:cubicBezTo>
                  <a:cubicBezTo>
                    <a:pt x="25664" y="7683"/>
                    <a:pt x="25633" y="7609"/>
                    <a:pt x="25598" y="7545"/>
                  </a:cubicBezTo>
                  <a:lnTo>
                    <a:pt x="25598" y="7545"/>
                  </a:lnTo>
                  <a:lnTo>
                    <a:pt x="26166" y="7844"/>
                  </a:lnTo>
                  <a:cubicBezTo>
                    <a:pt x="26198" y="7860"/>
                    <a:pt x="26230" y="7868"/>
                    <a:pt x="26262" y="7868"/>
                  </a:cubicBezTo>
                  <a:cubicBezTo>
                    <a:pt x="26294" y="7868"/>
                    <a:pt x="26327" y="7860"/>
                    <a:pt x="26359" y="7844"/>
                  </a:cubicBezTo>
                  <a:cubicBezTo>
                    <a:pt x="26359" y="7844"/>
                    <a:pt x="26519" y="7844"/>
                    <a:pt x="26712" y="7715"/>
                  </a:cubicBezTo>
                  <a:cubicBezTo>
                    <a:pt x="26809" y="7683"/>
                    <a:pt x="26905" y="7586"/>
                    <a:pt x="26969" y="7490"/>
                  </a:cubicBezTo>
                  <a:cubicBezTo>
                    <a:pt x="27066" y="7361"/>
                    <a:pt x="27130" y="7233"/>
                    <a:pt x="27098" y="7072"/>
                  </a:cubicBezTo>
                  <a:cubicBezTo>
                    <a:pt x="27098" y="6911"/>
                    <a:pt x="27066" y="6751"/>
                    <a:pt x="27002" y="6622"/>
                  </a:cubicBezTo>
                  <a:cubicBezTo>
                    <a:pt x="26937" y="6494"/>
                    <a:pt x="26873" y="6429"/>
                    <a:pt x="26777" y="6333"/>
                  </a:cubicBezTo>
                  <a:cubicBezTo>
                    <a:pt x="26550" y="6129"/>
                    <a:pt x="26197" y="5878"/>
                    <a:pt x="25829" y="5635"/>
                  </a:cubicBezTo>
                  <a:lnTo>
                    <a:pt x="25829" y="5635"/>
                  </a:lnTo>
                  <a:lnTo>
                    <a:pt x="26648" y="5818"/>
                  </a:lnTo>
                  <a:cubicBezTo>
                    <a:pt x="26680" y="5818"/>
                    <a:pt x="26744" y="5818"/>
                    <a:pt x="26809" y="5786"/>
                  </a:cubicBezTo>
                  <a:cubicBezTo>
                    <a:pt x="26841" y="5786"/>
                    <a:pt x="26937" y="5722"/>
                    <a:pt x="27034" y="5626"/>
                  </a:cubicBezTo>
                  <a:cubicBezTo>
                    <a:pt x="27098" y="5561"/>
                    <a:pt x="27162" y="5497"/>
                    <a:pt x="27227" y="5401"/>
                  </a:cubicBezTo>
                  <a:cubicBezTo>
                    <a:pt x="27259" y="5336"/>
                    <a:pt x="27291" y="5208"/>
                    <a:pt x="27291" y="5079"/>
                  </a:cubicBezTo>
                  <a:cubicBezTo>
                    <a:pt x="27291" y="4951"/>
                    <a:pt x="27227" y="4790"/>
                    <a:pt x="27130" y="4629"/>
                  </a:cubicBezTo>
                  <a:cubicBezTo>
                    <a:pt x="27002" y="4501"/>
                    <a:pt x="26841" y="4372"/>
                    <a:pt x="26616" y="4243"/>
                  </a:cubicBezTo>
                  <a:cubicBezTo>
                    <a:pt x="26552" y="4211"/>
                    <a:pt x="26423" y="4147"/>
                    <a:pt x="26262" y="4083"/>
                  </a:cubicBezTo>
                  <a:cubicBezTo>
                    <a:pt x="25413" y="3748"/>
                    <a:pt x="23449" y="3042"/>
                    <a:pt x="22701" y="2774"/>
                  </a:cubicBezTo>
                  <a:lnTo>
                    <a:pt x="22701" y="2774"/>
                  </a:lnTo>
                  <a:lnTo>
                    <a:pt x="23594" y="1286"/>
                  </a:lnTo>
                  <a:cubicBezTo>
                    <a:pt x="23659" y="1158"/>
                    <a:pt x="23691" y="997"/>
                    <a:pt x="23691" y="868"/>
                  </a:cubicBezTo>
                  <a:cubicBezTo>
                    <a:pt x="23691" y="579"/>
                    <a:pt x="23562" y="290"/>
                    <a:pt x="23305" y="129"/>
                  </a:cubicBezTo>
                  <a:cubicBezTo>
                    <a:pt x="23176" y="32"/>
                    <a:pt x="23016" y="0"/>
                    <a:pt x="22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4"/>
            <p:cNvSpPr/>
            <p:nvPr/>
          </p:nvSpPr>
          <p:spPr>
            <a:xfrm>
              <a:off x="1661925" y="2524225"/>
              <a:ext cx="708000" cy="1228100"/>
            </a:xfrm>
            <a:custGeom>
              <a:avLst/>
              <a:gdLst/>
              <a:ahLst/>
              <a:cxnLst/>
              <a:rect l="l" t="t" r="r" b="b"/>
              <a:pathLst>
                <a:path w="28320" h="49124" extrusionOk="0">
                  <a:moveTo>
                    <a:pt x="18530" y="1"/>
                  </a:moveTo>
                  <a:cubicBezTo>
                    <a:pt x="17262" y="1"/>
                    <a:pt x="15934" y="417"/>
                    <a:pt x="15751" y="939"/>
                  </a:cubicBezTo>
                  <a:cubicBezTo>
                    <a:pt x="15526" y="1550"/>
                    <a:pt x="15108" y="3447"/>
                    <a:pt x="15366" y="7722"/>
                  </a:cubicBezTo>
                  <a:cubicBezTo>
                    <a:pt x="15623" y="11965"/>
                    <a:pt x="15591" y="17429"/>
                    <a:pt x="15591" y="17429"/>
                  </a:cubicBezTo>
                  <a:cubicBezTo>
                    <a:pt x="15591" y="17429"/>
                    <a:pt x="13598" y="21737"/>
                    <a:pt x="12923" y="23280"/>
                  </a:cubicBezTo>
                  <a:cubicBezTo>
                    <a:pt x="12248" y="24823"/>
                    <a:pt x="1" y="43499"/>
                    <a:pt x="1" y="43499"/>
                  </a:cubicBezTo>
                  <a:lnTo>
                    <a:pt x="10158" y="49124"/>
                  </a:lnTo>
                  <a:cubicBezTo>
                    <a:pt x="10158" y="49124"/>
                    <a:pt x="13694" y="45620"/>
                    <a:pt x="15366" y="44206"/>
                  </a:cubicBezTo>
                  <a:cubicBezTo>
                    <a:pt x="17069" y="42759"/>
                    <a:pt x="28320" y="28294"/>
                    <a:pt x="28159" y="27394"/>
                  </a:cubicBezTo>
                  <a:cubicBezTo>
                    <a:pt x="27998" y="26494"/>
                    <a:pt x="23305" y="21608"/>
                    <a:pt x="23305" y="21608"/>
                  </a:cubicBezTo>
                  <a:cubicBezTo>
                    <a:pt x="23305" y="21608"/>
                    <a:pt x="22437" y="9265"/>
                    <a:pt x="22341" y="8879"/>
                  </a:cubicBezTo>
                  <a:cubicBezTo>
                    <a:pt x="22244" y="8493"/>
                    <a:pt x="20669" y="521"/>
                    <a:pt x="20669" y="521"/>
                  </a:cubicBezTo>
                  <a:cubicBezTo>
                    <a:pt x="20669" y="521"/>
                    <a:pt x="20830" y="361"/>
                    <a:pt x="19384" y="71"/>
                  </a:cubicBezTo>
                  <a:cubicBezTo>
                    <a:pt x="19112" y="23"/>
                    <a:pt x="18823" y="1"/>
                    <a:pt x="185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4"/>
            <p:cNvSpPr/>
            <p:nvPr/>
          </p:nvSpPr>
          <p:spPr>
            <a:xfrm>
              <a:off x="1745500" y="2526000"/>
              <a:ext cx="524775" cy="1109800"/>
            </a:xfrm>
            <a:custGeom>
              <a:avLst/>
              <a:gdLst/>
              <a:ahLst/>
              <a:cxnLst/>
              <a:rect l="l" t="t" r="r" b="b"/>
              <a:pathLst>
                <a:path w="20991" h="44392" extrusionOk="0">
                  <a:moveTo>
                    <a:pt x="14144" y="0"/>
                  </a:moveTo>
                  <a:lnTo>
                    <a:pt x="14144" y="0"/>
                  </a:lnTo>
                  <a:cubicBezTo>
                    <a:pt x="13276" y="161"/>
                    <a:pt x="12537" y="483"/>
                    <a:pt x="12408" y="868"/>
                  </a:cubicBezTo>
                  <a:cubicBezTo>
                    <a:pt x="12183" y="1479"/>
                    <a:pt x="11765" y="3376"/>
                    <a:pt x="12023" y="7651"/>
                  </a:cubicBezTo>
                  <a:cubicBezTo>
                    <a:pt x="12280" y="11894"/>
                    <a:pt x="12248" y="17358"/>
                    <a:pt x="12248" y="17358"/>
                  </a:cubicBezTo>
                  <a:cubicBezTo>
                    <a:pt x="12248" y="17358"/>
                    <a:pt x="12119" y="17712"/>
                    <a:pt x="11862" y="18194"/>
                  </a:cubicBezTo>
                  <a:lnTo>
                    <a:pt x="12087" y="20219"/>
                  </a:lnTo>
                  <a:lnTo>
                    <a:pt x="1" y="39892"/>
                  </a:lnTo>
                  <a:lnTo>
                    <a:pt x="7137" y="44392"/>
                  </a:lnTo>
                  <a:lnTo>
                    <a:pt x="17359" y="34009"/>
                  </a:lnTo>
                  <a:lnTo>
                    <a:pt x="18580" y="36227"/>
                  </a:lnTo>
                  <a:cubicBezTo>
                    <a:pt x="19416" y="35166"/>
                    <a:pt x="20219" y="34074"/>
                    <a:pt x="20991" y="33045"/>
                  </a:cubicBezTo>
                  <a:cubicBezTo>
                    <a:pt x="20444" y="28995"/>
                    <a:pt x="20027" y="25234"/>
                    <a:pt x="20316" y="24559"/>
                  </a:cubicBezTo>
                  <a:cubicBezTo>
                    <a:pt x="20927" y="22984"/>
                    <a:pt x="19544" y="21762"/>
                    <a:pt x="17680" y="20219"/>
                  </a:cubicBezTo>
                  <a:cubicBezTo>
                    <a:pt x="15816" y="18644"/>
                    <a:pt x="16555" y="16651"/>
                    <a:pt x="16555" y="16651"/>
                  </a:cubicBezTo>
                  <a:lnTo>
                    <a:pt x="14112" y="14015"/>
                  </a:lnTo>
                  <a:cubicBezTo>
                    <a:pt x="14112" y="14015"/>
                    <a:pt x="14273" y="5497"/>
                    <a:pt x="14112" y="2090"/>
                  </a:cubicBezTo>
                  <a:cubicBezTo>
                    <a:pt x="14080" y="1543"/>
                    <a:pt x="14112" y="836"/>
                    <a:pt x="14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4"/>
            <p:cNvSpPr/>
            <p:nvPr/>
          </p:nvSpPr>
          <p:spPr>
            <a:xfrm>
              <a:off x="1745500" y="2598325"/>
              <a:ext cx="511925" cy="1037475"/>
            </a:xfrm>
            <a:custGeom>
              <a:avLst/>
              <a:gdLst/>
              <a:ahLst/>
              <a:cxnLst/>
              <a:rect l="l" t="t" r="r" b="b"/>
              <a:pathLst>
                <a:path w="20477" h="41499" extrusionOk="0">
                  <a:moveTo>
                    <a:pt x="14144" y="0"/>
                  </a:moveTo>
                  <a:cubicBezTo>
                    <a:pt x="13566" y="129"/>
                    <a:pt x="13083" y="290"/>
                    <a:pt x="12633" y="483"/>
                  </a:cubicBezTo>
                  <a:lnTo>
                    <a:pt x="12601" y="483"/>
                  </a:lnTo>
                  <a:cubicBezTo>
                    <a:pt x="12473" y="515"/>
                    <a:pt x="12376" y="579"/>
                    <a:pt x="12248" y="643"/>
                  </a:cubicBezTo>
                  <a:cubicBezTo>
                    <a:pt x="12215" y="1093"/>
                    <a:pt x="12215" y="1608"/>
                    <a:pt x="12215" y="2186"/>
                  </a:cubicBezTo>
                  <a:cubicBezTo>
                    <a:pt x="12215" y="2926"/>
                    <a:pt x="12215" y="3761"/>
                    <a:pt x="12280" y="4726"/>
                  </a:cubicBezTo>
                  <a:cubicBezTo>
                    <a:pt x="12505" y="8037"/>
                    <a:pt x="12537" y="12087"/>
                    <a:pt x="12537" y="13726"/>
                  </a:cubicBezTo>
                  <a:cubicBezTo>
                    <a:pt x="12537" y="14208"/>
                    <a:pt x="12537" y="14498"/>
                    <a:pt x="12537" y="14498"/>
                  </a:cubicBezTo>
                  <a:lnTo>
                    <a:pt x="12505" y="14594"/>
                  </a:lnTo>
                  <a:cubicBezTo>
                    <a:pt x="12505" y="14594"/>
                    <a:pt x="12376" y="14851"/>
                    <a:pt x="12183" y="15301"/>
                  </a:cubicBezTo>
                  <a:cubicBezTo>
                    <a:pt x="12087" y="15430"/>
                    <a:pt x="12023" y="15623"/>
                    <a:pt x="11926" y="15815"/>
                  </a:cubicBezTo>
                  <a:lnTo>
                    <a:pt x="12087" y="17326"/>
                  </a:lnTo>
                  <a:lnTo>
                    <a:pt x="1" y="36999"/>
                  </a:lnTo>
                  <a:lnTo>
                    <a:pt x="7137" y="41499"/>
                  </a:lnTo>
                  <a:lnTo>
                    <a:pt x="16973" y="31534"/>
                  </a:lnTo>
                  <a:cubicBezTo>
                    <a:pt x="16941" y="31502"/>
                    <a:pt x="16941" y="31502"/>
                    <a:pt x="16941" y="31502"/>
                  </a:cubicBezTo>
                  <a:cubicBezTo>
                    <a:pt x="16362" y="30538"/>
                    <a:pt x="15976" y="29895"/>
                    <a:pt x="15944" y="29863"/>
                  </a:cubicBezTo>
                  <a:lnTo>
                    <a:pt x="20477" y="25877"/>
                  </a:lnTo>
                  <a:cubicBezTo>
                    <a:pt x="20316" y="24462"/>
                    <a:pt x="20219" y="23273"/>
                    <a:pt x="20219" y="22502"/>
                  </a:cubicBezTo>
                  <a:cubicBezTo>
                    <a:pt x="20219" y="22084"/>
                    <a:pt x="20252" y="21794"/>
                    <a:pt x="20316" y="21666"/>
                  </a:cubicBezTo>
                  <a:cubicBezTo>
                    <a:pt x="20412" y="21409"/>
                    <a:pt x="20444" y="21151"/>
                    <a:pt x="20444" y="20926"/>
                  </a:cubicBezTo>
                  <a:cubicBezTo>
                    <a:pt x="20477" y="19673"/>
                    <a:pt x="19223" y="18612"/>
                    <a:pt x="17680" y="17326"/>
                  </a:cubicBezTo>
                  <a:cubicBezTo>
                    <a:pt x="16651" y="16458"/>
                    <a:pt x="16426" y="15462"/>
                    <a:pt x="16426" y="14723"/>
                  </a:cubicBezTo>
                  <a:cubicBezTo>
                    <a:pt x="16426" y="14144"/>
                    <a:pt x="16555" y="13758"/>
                    <a:pt x="16555" y="13758"/>
                  </a:cubicBezTo>
                  <a:lnTo>
                    <a:pt x="14112" y="11122"/>
                  </a:lnTo>
                  <a:cubicBezTo>
                    <a:pt x="14112" y="11122"/>
                    <a:pt x="14176" y="7329"/>
                    <a:pt x="14176" y="3793"/>
                  </a:cubicBezTo>
                  <a:cubicBezTo>
                    <a:pt x="14176" y="2411"/>
                    <a:pt x="14176" y="1061"/>
                    <a:pt x="14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4"/>
            <p:cNvSpPr/>
            <p:nvPr/>
          </p:nvSpPr>
          <p:spPr>
            <a:xfrm>
              <a:off x="1655500" y="2517150"/>
              <a:ext cx="716850" cy="1242100"/>
            </a:xfrm>
            <a:custGeom>
              <a:avLst/>
              <a:gdLst/>
              <a:ahLst/>
              <a:cxnLst/>
              <a:rect l="l" t="t" r="r" b="b"/>
              <a:pathLst>
                <a:path w="28674" h="49684" extrusionOk="0">
                  <a:moveTo>
                    <a:pt x="18741" y="547"/>
                  </a:moveTo>
                  <a:cubicBezTo>
                    <a:pt x="19062" y="547"/>
                    <a:pt x="19319" y="579"/>
                    <a:pt x="19608" y="612"/>
                  </a:cubicBezTo>
                  <a:cubicBezTo>
                    <a:pt x="20155" y="740"/>
                    <a:pt x="20476" y="837"/>
                    <a:pt x="20605" y="901"/>
                  </a:cubicBezTo>
                  <a:lnTo>
                    <a:pt x="20680" y="926"/>
                  </a:lnTo>
                  <a:lnTo>
                    <a:pt x="20680" y="926"/>
                  </a:lnTo>
                  <a:cubicBezTo>
                    <a:pt x="20746" y="1266"/>
                    <a:pt x="21097" y="3063"/>
                    <a:pt x="21473" y="4887"/>
                  </a:cubicBezTo>
                  <a:cubicBezTo>
                    <a:pt x="21666" y="5915"/>
                    <a:pt x="21859" y="6944"/>
                    <a:pt x="22019" y="7748"/>
                  </a:cubicBezTo>
                  <a:cubicBezTo>
                    <a:pt x="22116" y="8133"/>
                    <a:pt x="22180" y="8487"/>
                    <a:pt x="22244" y="8744"/>
                  </a:cubicBezTo>
                  <a:cubicBezTo>
                    <a:pt x="22276" y="9001"/>
                    <a:pt x="22309" y="9162"/>
                    <a:pt x="22341" y="9226"/>
                  </a:cubicBezTo>
                  <a:cubicBezTo>
                    <a:pt x="22341" y="9226"/>
                    <a:pt x="22341" y="9323"/>
                    <a:pt x="22373" y="9419"/>
                  </a:cubicBezTo>
                  <a:cubicBezTo>
                    <a:pt x="22469" y="10319"/>
                    <a:pt x="22694" y="13469"/>
                    <a:pt x="22887" y="16362"/>
                  </a:cubicBezTo>
                  <a:cubicBezTo>
                    <a:pt x="22984" y="17809"/>
                    <a:pt x="23080" y="19191"/>
                    <a:pt x="23177" y="20220"/>
                  </a:cubicBezTo>
                  <a:cubicBezTo>
                    <a:pt x="23241" y="21248"/>
                    <a:pt x="23273" y="21923"/>
                    <a:pt x="23273" y="21923"/>
                  </a:cubicBezTo>
                  <a:cubicBezTo>
                    <a:pt x="23273" y="21988"/>
                    <a:pt x="23305" y="22052"/>
                    <a:pt x="23369" y="22084"/>
                  </a:cubicBezTo>
                  <a:cubicBezTo>
                    <a:pt x="23369" y="22084"/>
                    <a:pt x="23659" y="22373"/>
                    <a:pt x="24077" y="22856"/>
                  </a:cubicBezTo>
                  <a:cubicBezTo>
                    <a:pt x="24752" y="23563"/>
                    <a:pt x="25748" y="24656"/>
                    <a:pt x="26584" y="25620"/>
                  </a:cubicBezTo>
                  <a:cubicBezTo>
                    <a:pt x="27034" y="26134"/>
                    <a:pt x="27387" y="26584"/>
                    <a:pt x="27677" y="26970"/>
                  </a:cubicBezTo>
                  <a:cubicBezTo>
                    <a:pt x="27837" y="27163"/>
                    <a:pt x="27934" y="27324"/>
                    <a:pt x="28030" y="27452"/>
                  </a:cubicBezTo>
                  <a:cubicBezTo>
                    <a:pt x="28080" y="27576"/>
                    <a:pt x="28129" y="27662"/>
                    <a:pt x="28150" y="27709"/>
                  </a:cubicBezTo>
                  <a:lnTo>
                    <a:pt x="28127" y="27709"/>
                  </a:lnTo>
                  <a:cubicBezTo>
                    <a:pt x="28127" y="27742"/>
                    <a:pt x="28062" y="27870"/>
                    <a:pt x="27998" y="28031"/>
                  </a:cubicBezTo>
                  <a:cubicBezTo>
                    <a:pt x="27645" y="28706"/>
                    <a:pt x="26777" y="29992"/>
                    <a:pt x="25652" y="31535"/>
                  </a:cubicBezTo>
                  <a:cubicBezTo>
                    <a:pt x="23948" y="33849"/>
                    <a:pt x="21698" y="36806"/>
                    <a:pt x="19705" y="39281"/>
                  </a:cubicBezTo>
                  <a:cubicBezTo>
                    <a:pt x="18708" y="40535"/>
                    <a:pt x="17776" y="41660"/>
                    <a:pt x="17037" y="42560"/>
                  </a:cubicBezTo>
                  <a:cubicBezTo>
                    <a:pt x="16298" y="43428"/>
                    <a:pt x="15719" y="44039"/>
                    <a:pt x="15462" y="44264"/>
                  </a:cubicBezTo>
                  <a:cubicBezTo>
                    <a:pt x="13957" y="45541"/>
                    <a:pt x="11024" y="48423"/>
                    <a:pt x="10359" y="49079"/>
                  </a:cubicBezTo>
                  <a:lnTo>
                    <a:pt x="10359" y="49079"/>
                  </a:lnTo>
                  <a:lnTo>
                    <a:pt x="627" y="43690"/>
                  </a:lnTo>
                  <a:lnTo>
                    <a:pt x="627" y="43690"/>
                  </a:lnTo>
                  <a:cubicBezTo>
                    <a:pt x="1267" y="42712"/>
                    <a:pt x="3940" y="38627"/>
                    <a:pt x="6686" y="34395"/>
                  </a:cubicBezTo>
                  <a:cubicBezTo>
                    <a:pt x="8262" y="31985"/>
                    <a:pt x="9869" y="29509"/>
                    <a:pt x="11090" y="27517"/>
                  </a:cubicBezTo>
                  <a:cubicBezTo>
                    <a:pt x="11733" y="26552"/>
                    <a:pt x="12247" y="25684"/>
                    <a:pt x="12665" y="25009"/>
                  </a:cubicBezTo>
                  <a:cubicBezTo>
                    <a:pt x="13051" y="24366"/>
                    <a:pt x="13308" y="23916"/>
                    <a:pt x="13437" y="23691"/>
                  </a:cubicBezTo>
                  <a:cubicBezTo>
                    <a:pt x="13758" y="22920"/>
                    <a:pt x="14433" y="21441"/>
                    <a:pt x="15012" y="20188"/>
                  </a:cubicBezTo>
                  <a:cubicBezTo>
                    <a:pt x="15301" y="19545"/>
                    <a:pt x="15590" y="18966"/>
                    <a:pt x="15783" y="18548"/>
                  </a:cubicBezTo>
                  <a:cubicBezTo>
                    <a:pt x="15976" y="18098"/>
                    <a:pt x="16105" y="17841"/>
                    <a:pt x="16105" y="17841"/>
                  </a:cubicBezTo>
                  <a:lnTo>
                    <a:pt x="16137" y="17745"/>
                  </a:lnTo>
                  <a:cubicBezTo>
                    <a:pt x="16137" y="17745"/>
                    <a:pt x="16137" y="17455"/>
                    <a:pt x="16137" y="16973"/>
                  </a:cubicBezTo>
                  <a:cubicBezTo>
                    <a:pt x="16137" y="15334"/>
                    <a:pt x="16105" y="11284"/>
                    <a:pt x="15880" y="7973"/>
                  </a:cubicBezTo>
                  <a:cubicBezTo>
                    <a:pt x="15815" y="7008"/>
                    <a:pt x="15815" y="6173"/>
                    <a:pt x="15815" y="5433"/>
                  </a:cubicBezTo>
                  <a:cubicBezTo>
                    <a:pt x="15815" y="2958"/>
                    <a:pt x="16105" y="1737"/>
                    <a:pt x="16265" y="1287"/>
                  </a:cubicBezTo>
                  <a:cubicBezTo>
                    <a:pt x="16265" y="1254"/>
                    <a:pt x="16330" y="1158"/>
                    <a:pt x="16490" y="1062"/>
                  </a:cubicBezTo>
                  <a:cubicBezTo>
                    <a:pt x="16683" y="933"/>
                    <a:pt x="17037" y="804"/>
                    <a:pt x="17455" y="708"/>
                  </a:cubicBezTo>
                  <a:cubicBezTo>
                    <a:pt x="17841" y="612"/>
                    <a:pt x="18291" y="547"/>
                    <a:pt x="18741" y="547"/>
                  </a:cubicBezTo>
                  <a:close/>
                  <a:moveTo>
                    <a:pt x="18741" y="1"/>
                  </a:moveTo>
                  <a:cubicBezTo>
                    <a:pt x="18098" y="1"/>
                    <a:pt x="17423" y="129"/>
                    <a:pt x="16908" y="290"/>
                  </a:cubicBezTo>
                  <a:cubicBezTo>
                    <a:pt x="16619" y="387"/>
                    <a:pt x="16394" y="483"/>
                    <a:pt x="16201" y="612"/>
                  </a:cubicBezTo>
                  <a:cubicBezTo>
                    <a:pt x="16008" y="772"/>
                    <a:pt x="15848" y="901"/>
                    <a:pt x="15751" y="1126"/>
                  </a:cubicBezTo>
                  <a:cubicBezTo>
                    <a:pt x="15558" y="1640"/>
                    <a:pt x="15269" y="2926"/>
                    <a:pt x="15269" y="5433"/>
                  </a:cubicBezTo>
                  <a:cubicBezTo>
                    <a:pt x="15269" y="6173"/>
                    <a:pt x="15301" y="7040"/>
                    <a:pt x="15365" y="8005"/>
                  </a:cubicBezTo>
                  <a:cubicBezTo>
                    <a:pt x="15558" y="11316"/>
                    <a:pt x="15590" y="15334"/>
                    <a:pt x="15590" y="16973"/>
                  </a:cubicBezTo>
                  <a:cubicBezTo>
                    <a:pt x="15590" y="17362"/>
                    <a:pt x="15590" y="17605"/>
                    <a:pt x="15590" y="17684"/>
                  </a:cubicBezTo>
                  <a:lnTo>
                    <a:pt x="15590" y="17684"/>
                  </a:lnTo>
                  <a:cubicBezTo>
                    <a:pt x="15329" y="18236"/>
                    <a:pt x="13547" y="22008"/>
                    <a:pt x="12922" y="23466"/>
                  </a:cubicBezTo>
                  <a:cubicBezTo>
                    <a:pt x="12858" y="23627"/>
                    <a:pt x="12601" y="24109"/>
                    <a:pt x="12215" y="24752"/>
                  </a:cubicBezTo>
                  <a:cubicBezTo>
                    <a:pt x="10801" y="27034"/>
                    <a:pt x="7779" y="31760"/>
                    <a:pt x="5079" y="35906"/>
                  </a:cubicBezTo>
                  <a:cubicBezTo>
                    <a:pt x="3729" y="37996"/>
                    <a:pt x="2476" y="39924"/>
                    <a:pt x="1543" y="41339"/>
                  </a:cubicBezTo>
                  <a:cubicBezTo>
                    <a:pt x="1093" y="42046"/>
                    <a:pt x="708" y="42624"/>
                    <a:pt x="450" y="43010"/>
                  </a:cubicBezTo>
                  <a:cubicBezTo>
                    <a:pt x="193" y="43396"/>
                    <a:pt x="33" y="43621"/>
                    <a:pt x="33" y="43621"/>
                  </a:cubicBezTo>
                  <a:cubicBezTo>
                    <a:pt x="0" y="43685"/>
                    <a:pt x="0" y="43782"/>
                    <a:pt x="0" y="43846"/>
                  </a:cubicBezTo>
                  <a:cubicBezTo>
                    <a:pt x="33" y="43910"/>
                    <a:pt x="65" y="43974"/>
                    <a:pt x="129" y="44007"/>
                  </a:cubicBezTo>
                  <a:lnTo>
                    <a:pt x="10287" y="49664"/>
                  </a:lnTo>
                  <a:cubicBezTo>
                    <a:pt x="10322" y="49676"/>
                    <a:pt x="10362" y="49683"/>
                    <a:pt x="10402" y="49683"/>
                  </a:cubicBezTo>
                  <a:cubicBezTo>
                    <a:pt x="10473" y="49683"/>
                    <a:pt x="10547" y="49661"/>
                    <a:pt x="10608" y="49600"/>
                  </a:cubicBezTo>
                  <a:cubicBezTo>
                    <a:pt x="10608" y="49600"/>
                    <a:pt x="10833" y="49375"/>
                    <a:pt x="11187" y="49021"/>
                  </a:cubicBezTo>
                  <a:cubicBezTo>
                    <a:pt x="12247" y="47993"/>
                    <a:pt x="14562" y="45742"/>
                    <a:pt x="15815" y="44682"/>
                  </a:cubicBezTo>
                  <a:cubicBezTo>
                    <a:pt x="16040" y="44489"/>
                    <a:pt x="16394" y="44103"/>
                    <a:pt x="16876" y="43557"/>
                  </a:cubicBezTo>
                  <a:cubicBezTo>
                    <a:pt x="18516" y="41724"/>
                    <a:pt x="21441" y="38028"/>
                    <a:pt x="23980" y="34685"/>
                  </a:cubicBezTo>
                  <a:cubicBezTo>
                    <a:pt x="25234" y="33013"/>
                    <a:pt x="26391" y="31406"/>
                    <a:pt x="27259" y="30184"/>
                  </a:cubicBezTo>
                  <a:cubicBezTo>
                    <a:pt x="27677" y="29574"/>
                    <a:pt x="28030" y="29027"/>
                    <a:pt x="28255" y="28642"/>
                  </a:cubicBezTo>
                  <a:cubicBezTo>
                    <a:pt x="28384" y="28417"/>
                    <a:pt x="28480" y="28256"/>
                    <a:pt x="28545" y="28095"/>
                  </a:cubicBezTo>
                  <a:cubicBezTo>
                    <a:pt x="28577" y="28031"/>
                    <a:pt x="28609" y="27967"/>
                    <a:pt x="28641" y="27902"/>
                  </a:cubicBezTo>
                  <a:cubicBezTo>
                    <a:pt x="28673" y="27838"/>
                    <a:pt x="28673" y="27774"/>
                    <a:pt x="28673" y="27709"/>
                  </a:cubicBezTo>
                  <a:lnTo>
                    <a:pt x="28673" y="27645"/>
                  </a:lnTo>
                  <a:cubicBezTo>
                    <a:pt x="28641" y="27452"/>
                    <a:pt x="28512" y="27259"/>
                    <a:pt x="28384" y="27034"/>
                  </a:cubicBezTo>
                  <a:cubicBezTo>
                    <a:pt x="27837" y="26231"/>
                    <a:pt x="26712" y="24913"/>
                    <a:pt x="25684" y="23788"/>
                  </a:cubicBezTo>
                  <a:cubicBezTo>
                    <a:pt x="24804" y="22826"/>
                    <a:pt x="24019" y="21982"/>
                    <a:pt x="23810" y="21757"/>
                  </a:cubicBezTo>
                  <a:lnTo>
                    <a:pt x="23810" y="21757"/>
                  </a:lnTo>
                  <a:cubicBezTo>
                    <a:pt x="23764" y="21131"/>
                    <a:pt x="23567" y="18418"/>
                    <a:pt x="23369" y="15655"/>
                  </a:cubicBezTo>
                  <a:cubicBezTo>
                    <a:pt x="23273" y="14080"/>
                    <a:pt x="23144" y="12505"/>
                    <a:pt x="23048" y="11284"/>
                  </a:cubicBezTo>
                  <a:cubicBezTo>
                    <a:pt x="23016" y="10673"/>
                    <a:pt x="22984" y="10158"/>
                    <a:pt x="22919" y="9805"/>
                  </a:cubicBezTo>
                  <a:cubicBezTo>
                    <a:pt x="22919" y="9612"/>
                    <a:pt x="22919" y="9451"/>
                    <a:pt x="22887" y="9355"/>
                  </a:cubicBezTo>
                  <a:cubicBezTo>
                    <a:pt x="22887" y="9291"/>
                    <a:pt x="22887" y="9226"/>
                    <a:pt x="22887" y="9194"/>
                  </a:cubicBezTo>
                  <a:lnTo>
                    <a:pt x="22855" y="9098"/>
                  </a:lnTo>
                  <a:cubicBezTo>
                    <a:pt x="22855" y="9066"/>
                    <a:pt x="22823" y="8873"/>
                    <a:pt x="22759" y="8648"/>
                  </a:cubicBezTo>
                  <a:cubicBezTo>
                    <a:pt x="22566" y="7748"/>
                    <a:pt x="22180" y="5787"/>
                    <a:pt x="21826" y="4019"/>
                  </a:cubicBezTo>
                  <a:cubicBezTo>
                    <a:pt x="21666" y="3151"/>
                    <a:pt x="21505" y="2347"/>
                    <a:pt x="21376" y="1737"/>
                  </a:cubicBezTo>
                  <a:cubicBezTo>
                    <a:pt x="21248" y="1126"/>
                    <a:pt x="21184" y="772"/>
                    <a:pt x="21184" y="772"/>
                  </a:cubicBezTo>
                  <a:lnTo>
                    <a:pt x="21182" y="772"/>
                  </a:lnTo>
                  <a:lnTo>
                    <a:pt x="21182" y="772"/>
                  </a:lnTo>
                  <a:cubicBezTo>
                    <a:pt x="21173" y="660"/>
                    <a:pt x="21114" y="577"/>
                    <a:pt x="21055" y="547"/>
                  </a:cubicBezTo>
                  <a:cubicBezTo>
                    <a:pt x="20959" y="451"/>
                    <a:pt x="20862" y="387"/>
                    <a:pt x="20637" y="322"/>
                  </a:cubicBezTo>
                  <a:cubicBezTo>
                    <a:pt x="20444" y="258"/>
                    <a:pt x="20155" y="194"/>
                    <a:pt x="19705" y="97"/>
                  </a:cubicBezTo>
                  <a:cubicBezTo>
                    <a:pt x="19383" y="33"/>
                    <a:pt x="19062" y="1"/>
                    <a:pt x="18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4"/>
            <p:cNvSpPr/>
            <p:nvPr/>
          </p:nvSpPr>
          <p:spPr>
            <a:xfrm>
              <a:off x="2159350" y="2939125"/>
              <a:ext cx="140675" cy="185600"/>
            </a:xfrm>
            <a:custGeom>
              <a:avLst/>
              <a:gdLst/>
              <a:ahLst/>
              <a:cxnLst/>
              <a:rect l="l" t="t" r="r" b="b"/>
              <a:pathLst>
                <a:path w="5627" h="7424" extrusionOk="0">
                  <a:moveTo>
                    <a:pt x="934" y="0"/>
                  </a:moveTo>
                  <a:cubicBezTo>
                    <a:pt x="442" y="0"/>
                    <a:pt x="1" y="126"/>
                    <a:pt x="1" y="126"/>
                  </a:cubicBezTo>
                  <a:cubicBezTo>
                    <a:pt x="1" y="126"/>
                    <a:pt x="1" y="2859"/>
                    <a:pt x="1319" y="4530"/>
                  </a:cubicBezTo>
                  <a:cubicBezTo>
                    <a:pt x="2637" y="6169"/>
                    <a:pt x="5626" y="7423"/>
                    <a:pt x="5626" y="7423"/>
                  </a:cubicBezTo>
                  <a:cubicBezTo>
                    <a:pt x="5626" y="7423"/>
                    <a:pt x="4726" y="5269"/>
                    <a:pt x="4598" y="4626"/>
                  </a:cubicBezTo>
                  <a:cubicBezTo>
                    <a:pt x="4469" y="3984"/>
                    <a:pt x="3569" y="3534"/>
                    <a:pt x="3055" y="2634"/>
                  </a:cubicBezTo>
                  <a:cubicBezTo>
                    <a:pt x="2540" y="1733"/>
                    <a:pt x="1962" y="319"/>
                    <a:pt x="1962" y="319"/>
                  </a:cubicBezTo>
                  <a:cubicBezTo>
                    <a:pt x="1700" y="71"/>
                    <a:pt x="1302" y="0"/>
                    <a:pt x="9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4"/>
            <p:cNvSpPr/>
            <p:nvPr/>
          </p:nvSpPr>
          <p:spPr>
            <a:xfrm>
              <a:off x="2152925" y="2932625"/>
              <a:ext cx="154325" cy="199000"/>
            </a:xfrm>
            <a:custGeom>
              <a:avLst/>
              <a:gdLst/>
              <a:ahLst/>
              <a:cxnLst/>
              <a:rect l="l" t="t" r="r" b="b"/>
              <a:pathLst>
                <a:path w="6173" h="7960" extrusionOk="0">
                  <a:moveTo>
                    <a:pt x="1158" y="547"/>
                  </a:moveTo>
                  <a:cubicBezTo>
                    <a:pt x="1459" y="547"/>
                    <a:pt x="1789" y="603"/>
                    <a:pt x="1988" y="769"/>
                  </a:cubicBezTo>
                  <a:lnTo>
                    <a:pt x="1988" y="769"/>
                  </a:lnTo>
                  <a:cubicBezTo>
                    <a:pt x="2106" y="1047"/>
                    <a:pt x="2609" y="2207"/>
                    <a:pt x="3087" y="3022"/>
                  </a:cubicBezTo>
                  <a:cubicBezTo>
                    <a:pt x="3376" y="3504"/>
                    <a:pt x="3730" y="3858"/>
                    <a:pt x="4051" y="4179"/>
                  </a:cubicBezTo>
                  <a:cubicBezTo>
                    <a:pt x="4212" y="4308"/>
                    <a:pt x="4340" y="4469"/>
                    <a:pt x="4437" y="4597"/>
                  </a:cubicBezTo>
                  <a:cubicBezTo>
                    <a:pt x="4533" y="4726"/>
                    <a:pt x="4597" y="4822"/>
                    <a:pt x="4597" y="4919"/>
                  </a:cubicBezTo>
                  <a:cubicBezTo>
                    <a:pt x="4630" y="5111"/>
                    <a:pt x="4726" y="5369"/>
                    <a:pt x="4822" y="5690"/>
                  </a:cubicBezTo>
                  <a:cubicBezTo>
                    <a:pt x="4999" y="6166"/>
                    <a:pt x="5223" y="6747"/>
                    <a:pt x="5390" y="7176"/>
                  </a:cubicBezTo>
                  <a:lnTo>
                    <a:pt x="5390" y="7176"/>
                  </a:lnTo>
                  <a:cubicBezTo>
                    <a:pt x="5028" y="6998"/>
                    <a:pt x="4537" y="6740"/>
                    <a:pt x="4019" y="6429"/>
                  </a:cubicBezTo>
                  <a:cubicBezTo>
                    <a:pt x="3183" y="5947"/>
                    <a:pt x="2315" y="5304"/>
                    <a:pt x="1769" y="4597"/>
                  </a:cubicBezTo>
                  <a:cubicBezTo>
                    <a:pt x="1190" y="3858"/>
                    <a:pt x="869" y="2829"/>
                    <a:pt x="708" y="1993"/>
                  </a:cubicBezTo>
                  <a:cubicBezTo>
                    <a:pt x="595" y="1385"/>
                    <a:pt x="562" y="871"/>
                    <a:pt x="552" y="596"/>
                  </a:cubicBezTo>
                  <a:lnTo>
                    <a:pt x="552" y="596"/>
                  </a:lnTo>
                  <a:cubicBezTo>
                    <a:pt x="704" y="570"/>
                    <a:pt x="925" y="547"/>
                    <a:pt x="1158" y="547"/>
                  </a:cubicBezTo>
                  <a:close/>
                  <a:moveTo>
                    <a:pt x="1158" y="1"/>
                  </a:moveTo>
                  <a:cubicBezTo>
                    <a:pt x="644" y="1"/>
                    <a:pt x="226" y="129"/>
                    <a:pt x="194" y="129"/>
                  </a:cubicBezTo>
                  <a:cubicBezTo>
                    <a:pt x="97" y="161"/>
                    <a:pt x="33" y="226"/>
                    <a:pt x="1" y="322"/>
                  </a:cubicBezTo>
                  <a:lnTo>
                    <a:pt x="1" y="386"/>
                  </a:lnTo>
                  <a:cubicBezTo>
                    <a:pt x="1" y="483"/>
                    <a:pt x="1" y="1190"/>
                    <a:pt x="162" y="2090"/>
                  </a:cubicBezTo>
                  <a:cubicBezTo>
                    <a:pt x="354" y="2990"/>
                    <a:pt x="676" y="4083"/>
                    <a:pt x="1351" y="4951"/>
                  </a:cubicBezTo>
                  <a:cubicBezTo>
                    <a:pt x="2058" y="5819"/>
                    <a:pt x="3151" y="6558"/>
                    <a:pt x="4083" y="7104"/>
                  </a:cubicBezTo>
                  <a:cubicBezTo>
                    <a:pt x="5015" y="7619"/>
                    <a:pt x="5787" y="7940"/>
                    <a:pt x="5787" y="7940"/>
                  </a:cubicBezTo>
                  <a:cubicBezTo>
                    <a:pt x="5822" y="7952"/>
                    <a:pt x="5857" y="7959"/>
                    <a:pt x="5893" y="7959"/>
                  </a:cubicBezTo>
                  <a:cubicBezTo>
                    <a:pt x="5954" y="7959"/>
                    <a:pt x="6015" y="7937"/>
                    <a:pt x="6076" y="7876"/>
                  </a:cubicBezTo>
                  <a:cubicBezTo>
                    <a:pt x="6140" y="7812"/>
                    <a:pt x="6173" y="7683"/>
                    <a:pt x="6140" y="7587"/>
                  </a:cubicBezTo>
                  <a:cubicBezTo>
                    <a:pt x="6140" y="7587"/>
                    <a:pt x="5915" y="7040"/>
                    <a:pt x="5690" y="6429"/>
                  </a:cubicBezTo>
                  <a:cubicBezTo>
                    <a:pt x="5562" y="6108"/>
                    <a:pt x="5433" y="5787"/>
                    <a:pt x="5337" y="5497"/>
                  </a:cubicBezTo>
                  <a:cubicBezTo>
                    <a:pt x="5240" y="5208"/>
                    <a:pt x="5144" y="4951"/>
                    <a:pt x="5144" y="4822"/>
                  </a:cubicBezTo>
                  <a:cubicBezTo>
                    <a:pt x="5080" y="4597"/>
                    <a:pt x="4983" y="4436"/>
                    <a:pt x="4855" y="4244"/>
                  </a:cubicBezTo>
                  <a:cubicBezTo>
                    <a:pt x="4469" y="3761"/>
                    <a:pt x="3890" y="3376"/>
                    <a:pt x="3537" y="2765"/>
                  </a:cubicBezTo>
                  <a:cubicBezTo>
                    <a:pt x="3280" y="2315"/>
                    <a:pt x="3022" y="1768"/>
                    <a:pt x="2829" y="1286"/>
                  </a:cubicBezTo>
                  <a:cubicBezTo>
                    <a:pt x="2701" y="1061"/>
                    <a:pt x="2637" y="868"/>
                    <a:pt x="2572" y="708"/>
                  </a:cubicBezTo>
                  <a:cubicBezTo>
                    <a:pt x="2508" y="579"/>
                    <a:pt x="2476" y="483"/>
                    <a:pt x="2476" y="483"/>
                  </a:cubicBezTo>
                  <a:lnTo>
                    <a:pt x="2412" y="386"/>
                  </a:lnTo>
                  <a:cubicBezTo>
                    <a:pt x="2026" y="65"/>
                    <a:pt x="1544" y="1"/>
                    <a:pt x="1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4"/>
            <p:cNvSpPr/>
            <p:nvPr/>
          </p:nvSpPr>
          <p:spPr>
            <a:xfrm>
              <a:off x="2144100" y="3174525"/>
              <a:ext cx="314225" cy="554975"/>
            </a:xfrm>
            <a:custGeom>
              <a:avLst/>
              <a:gdLst/>
              <a:ahLst/>
              <a:cxnLst/>
              <a:rect l="l" t="t" r="r" b="b"/>
              <a:pathLst>
                <a:path w="12569" h="22199" extrusionOk="0">
                  <a:moveTo>
                    <a:pt x="7683" y="0"/>
                  </a:moveTo>
                  <a:lnTo>
                    <a:pt x="0" y="6815"/>
                  </a:lnTo>
                  <a:cubicBezTo>
                    <a:pt x="0" y="6815"/>
                    <a:pt x="3118" y="11861"/>
                    <a:pt x="4565" y="14754"/>
                  </a:cubicBezTo>
                  <a:cubicBezTo>
                    <a:pt x="6043" y="17679"/>
                    <a:pt x="8004" y="21923"/>
                    <a:pt x="9676" y="22180"/>
                  </a:cubicBezTo>
                  <a:cubicBezTo>
                    <a:pt x="9758" y="22192"/>
                    <a:pt x="9839" y="22198"/>
                    <a:pt x="9918" y="22198"/>
                  </a:cubicBezTo>
                  <a:cubicBezTo>
                    <a:pt x="11474" y="22198"/>
                    <a:pt x="12380" y="19885"/>
                    <a:pt x="12472" y="18997"/>
                  </a:cubicBezTo>
                  <a:cubicBezTo>
                    <a:pt x="12569" y="18065"/>
                    <a:pt x="11186" y="16297"/>
                    <a:pt x="10640" y="12504"/>
                  </a:cubicBezTo>
                  <a:cubicBezTo>
                    <a:pt x="10061" y="8711"/>
                    <a:pt x="8872" y="1382"/>
                    <a:pt x="8872" y="1382"/>
                  </a:cubicBezTo>
                  <a:lnTo>
                    <a:pt x="76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4"/>
            <p:cNvSpPr/>
            <p:nvPr/>
          </p:nvSpPr>
          <p:spPr>
            <a:xfrm>
              <a:off x="2144100" y="3245225"/>
              <a:ext cx="167175" cy="374525"/>
            </a:xfrm>
            <a:custGeom>
              <a:avLst/>
              <a:gdLst/>
              <a:ahLst/>
              <a:cxnLst/>
              <a:rect l="l" t="t" r="r" b="b"/>
              <a:pathLst>
                <a:path w="6687" h="14981" extrusionOk="0">
                  <a:moveTo>
                    <a:pt x="4533" y="1"/>
                  </a:moveTo>
                  <a:lnTo>
                    <a:pt x="0" y="3987"/>
                  </a:lnTo>
                  <a:cubicBezTo>
                    <a:pt x="0" y="3987"/>
                    <a:pt x="418" y="4662"/>
                    <a:pt x="1029" y="5658"/>
                  </a:cubicBezTo>
                  <a:lnTo>
                    <a:pt x="1415" y="5240"/>
                  </a:lnTo>
                  <a:lnTo>
                    <a:pt x="6686" y="14980"/>
                  </a:lnTo>
                  <a:cubicBezTo>
                    <a:pt x="6686" y="14980"/>
                    <a:pt x="5143" y="5690"/>
                    <a:pt x="45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4"/>
            <p:cNvSpPr/>
            <p:nvPr/>
          </p:nvSpPr>
          <p:spPr>
            <a:xfrm>
              <a:off x="2169800" y="3376225"/>
              <a:ext cx="141475" cy="243525"/>
            </a:xfrm>
            <a:custGeom>
              <a:avLst/>
              <a:gdLst/>
              <a:ahLst/>
              <a:cxnLst/>
              <a:rect l="l" t="t" r="r" b="b"/>
              <a:pathLst>
                <a:path w="5659" h="9741" extrusionOk="0">
                  <a:moveTo>
                    <a:pt x="5658" y="9740"/>
                  </a:moveTo>
                  <a:lnTo>
                    <a:pt x="387" y="0"/>
                  </a:lnTo>
                  <a:lnTo>
                    <a:pt x="1" y="418"/>
                  </a:lnTo>
                  <a:lnTo>
                    <a:pt x="1" y="418"/>
                  </a:lnTo>
                  <a:lnTo>
                    <a:pt x="387" y="0"/>
                  </a:lnTo>
                  <a:lnTo>
                    <a:pt x="5658" y="9740"/>
                  </a:lnTo>
                  <a:lnTo>
                    <a:pt x="5658" y="974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4"/>
            <p:cNvSpPr/>
            <p:nvPr/>
          </p:nvSpPr>
          <p:spPr>
            <a:xfrm>
              <a:off x="2144100" y="3245225"/>
              <a:ext cx="167175" cy="374525"/>
            </a:xfrm>
            <a:custGeom>
              <a:avLst/>
              <a:gdLst/>
              <a:ahLst/>
              <a:cxnLst/>
              <a:rect l="l" t="t" r="r" b="b"/>
              <a:pathLst>
                <a:path w="6687" h="14981" extrusionOk="0">
                  <a:moveTo>
                    <a:pt x="4533" y="1"/>
                  </a:moveTo>
                  <a:lnTo>
                    <a:pt x="0" y="3987"/>
                  </a:lnTo>
                  <a:cubicBezTo>
                    <a:pt x="32" y="4019"/>
                    <a:pt x="418" y="4662"/>
                    <a:pt x="997" y="5626"/>
                  </a:cubicBezTo>
                  <a:cubicBezTo>
                    <a:pt x="997" y="5626"/>
                    <a:pt x="997" y="5626"/>
                    <a:pt x="1029" y="5658"/>
                  </a:cubicBezTo>
                  <a:lnTo>
                    <a:pt x="1415" y="5240"/>
                  </a:lnTo>
                  <a:lnTo>
                    <a:pt x="6686" y="14980"/>
                  </a:lnTo>
                  <a:cubicBezTo>
                    <a:pt x="6686" y="14980"/>
                    <a:pt x="5143" y="5690"/>
                    <a:pt x="4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4"/>
            <p:cNvSpPr/>
            <p:nvPr/>
          </p:nvSpPr>
          <p:spPr>
            <a:xfrm>
              <a:off x="2136850" y="3167975"/>
              <a:ext cx="325500" cy="568300"/>
            </a:xfrm>
            <a:custGeom>
              <a:avLst/>
              <a:gdLst/>
              <a:ahLst/>
              <a:cxnLst/>
              <a:rect l="l" t="t" r="r" b="b"/>
              <a:pathLst>
                <a:path w="13020" h="22732" extrusionOk="0">
                  <a:moveTo>
                    <a:pt x="7975" y="0"/>
                  </a:moveTo>
                  <a:cubicBezTo>
                    <a:pt x="7915" y="0"/>
                    <a:pt x="7857" y="24"/>
                    <a:pt x="7812" y="69"/>
                  </a:cubicBezTo>
                  <a:cubicBezTo>
                    <a:pt x="7683" y="166"/>
                    <a:pt x="7683" y="326"/>
                    <a:pt x="7780" y="455"/>
                  </a:cubicBezTo>
                  <a:lnTo>
                    <a:pt x="8920" y="1785"/>
                  </a:lnTo>
                  <a:lnTo>
                    <a:pt x="8920" y="1785"/>
                  </a:lnTo>
                  <a:cubicBezTo>
                    <a:pt x="8946" y="1967"/>
                    <a:pt x="9005" y="2366"/>
                    <a:pt x="9098" y="2898"/>
                  </a:cubicBezTo>
                  <a:cubicBezTo>
                    <a:pt x="9451" y="5148"/>
                    <a:pt x="10223" y="9970"/>
                    <a:pt x="10641" y="12798"/>
                  </a:cubicBezTo>
                  <a:cubicBezTo>
                    <a:pt x="10930" y="14663"/>
                    <a:pt x="11412" y="16045"/>
                    <a:pt x="11798" y="17074"/>
                  </a:cubicBezTo>
                  <a:cubicBezTo>
                    <a:pt x="11991" y="17588"/>
                    <a:pt x="12184" y="18038"/>
                    <a:pt x="12280" y="18359"/>
                  </a:cubicBezTo>
                  <a:cubicBezTo>
                    <a:pt x="12409" y="18713"/>
                    <a:pt x="12505" y="19002"/>
                    <a:pt x="12505" y="19163"/>
                  </a:cubicBezTo>
                  <a:lnTo>
                    <a:pt x="12473" y="19227"/>
                  </a:lnTo>
                  <a:cubicBezTo>
                    <a:pt x="12441" y="19613"/>
                    <a:pt x="12216" y="20384"/>
                    <a:pt x="11798" y="21060"/>
                  </a:cubicBezTo>
                  <a:cubicBezTo>
                    <a:pt x="11605" y="21381"/>
                    <a:pt x="11348" y="21670"/>
                    <a:pt x="11091" y="21863"/>
                  </a:cubicBezTo>
                  <a:cubicBezTo>
                    <a:pt x="10834" y="22088"/>
                    <a:pt x="10544" y="22185"/>
                    <a:pt x="10223" y="22185"/>
                  </a:cubicBezTo>
                  <a:lnTo>
                    <a:pt x="10030" y="22185"/>
                  </a:lnTo>
                  <a:cubicBezTo>
                    <a:pt x="9709" y="22152"/>
                    <a:pt x="9291" y="21863"/>
                    <a:pt x="8873" y="21413"/>
                  </a:cubicBezTo>
                  <a:cubicBezTo>
                    <a:pt x="8230" y="20706"/>
                    <a:pt x="7555" y="19645"/>
                    <a:pt x="6912" y="18456"/>
                  </a:cubicBezTo>
                  <a:cubicBezTo>
                    <a:pt x="6269" y="17266"/>
                    <a:pt x="5658" y="16013"/>
                    <a:pt x="5112" y="14920"/>
                  </a:cubicBezTo>
                  <a:cubicBezTo>
                    <a:pt x="3633" y="11963"/>
                    <a:pt x="547" y="6948"/>
                    <a:pt x="547" y="6948"/>
                  </a:cubicBezTo>
                  <a:cubicBezTo>
                    <a:pt x="483" y="6862"/>
                    <a:pt x="390" y="6819"/>
                    <a:pt x="297" y="6819"/>
                  </a:cubicBezTo>
                  <a:cubicBezTo>
                    <a:pt x="251" y="6819"/>
                    <a:pt x="204" y="6830"/>
                    <a:pt x="162" y="6852"/>
                  </a:cubicBezTo>
                  <a:cubicBezTo>
                    <a:pt x="33" y="6916"/>
                    <a:pt x="1" y="7109"/>
                    <a:pt x="65" y="7237"/>
                  </a:cubicBezTo>
                  <a:cubicBezTo>
                    <a:pt x="65" y="7237"/>
                    <a:pt x="258" y="7527"/>
                    <a:pt x="580" y="8041"/>
                  </a:cubicBezTo>
                  <a:cubicBezTo>
                    <a:pt x="1512" y="9616"/>
                    <a:pt x="3537" y="12991"/>
                    <a:pt x="4630" y="15145"/>
                  </a:cubicBezTo>
                  <a:cubicBezTo>
                    <a:pt x="5369" y="16591"/>
                    <a:pt x="6205" y="18392"/>
                    <a:pt x="7105" y="19870"/>
                  </a:cubicBezTo>
                  <a:cubicBezTo>
                    <a:pt x="7555" y="20609"/>
                    <a:pt x="8005" y="21285"/>
                    <a:pt x="8487" y="21767"/>
                  </a:cubicBezTo>
                  <a:cubicBezTo>
                    <a:pt x="8937" y="22281"/>
                    <a:pt x="9419" y="22635"/>
                    <a:pt x="9934" y="22699"/>
                  </a:cubicBezTo>
                  <a:cubicBezTo>
                    <a:pt x="10030" y="22731"/>
                    <a:pt x="10126" y="22731"/>
                    <a:pt x="10223" y="22731"/>
                  </a:cubicBezTo>
                  <a:cubicBezTo>
                    <a:pt x="10673" y="22731"/>
                    <a:pt x="11091" y="22570"/>
                    <a:pt x="11412" y="22313"/>
                  </a:cubicBezTo>
                  <a:cubicBezTo>
                    <a:pt x="11926" y="21895"/>
                    <a:pt x="12312" y="21349"/>
                    <a:pt x="12569" y="20770"/>
                  </a:cubicBezTo>
                  <a:cubicBezTo>
                    <a:pt x="12827" y="20192"/>
                    <a:pt x="12987" y="19645"/>
                    <a:pt x="13019" y="19292"/>
                  </a:cubicBezTo>
                  <a:lnTo>
                    <a:pt x="13019" y="19163"/>
                  </a:lnTo>
                  <a:cubicBezTo>
                    <a:pt x="13019" y="18874"/>
                    <a:pt x="12923" y="18552"/>
                    <a:pt x="12794" y="18199"/>
                  </a:cubicBezTo>
                  <a:cubicBezTo>
                    <a:pt x="12409" y="17074"/>
                    <a:pt x="11605" y="15434"/>
                    <a:pt x="11187" y="12734"/>
                  </a:cubicBezTo>
                  <a:cubicBezTo>
                    <a:pt x="10609" y="8941"/>
                    <a:pt x="9419" y="1612"/>
                    <a:pt x="9419" y="1612"/>
                  </a:cubicBezTo>
                  <a:cubicBezTo>
                    <a:pt x="9419" y="1548"/>
                    <a:pt x="9387" y="1516"/>
                    <a:pt x="9355" y="1484"/>
                  </a:cubicBezTo>
                  <a:lnTo>
                    <a:pt x="8166" y="101"/>
                  </a:lnTo>
                  <a:cubicBezTo>
                    <a:pt x="8114" y="32"/>
                    <a:pt x="8044" y="0"/>
                    <a:pt x="7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4"/>
            <p:cNvSpPr/>
            <p:nvPr/>
          </p:nvSpPr>
          <p:spPr>
            <a:xfrm>
              <a:off x="2314450" y="3589175"/>
              <a:ext cx="147900" cy="140325"/>
            </a:xfrm>
            <a:custGeom>
              <a:avLst/>
              <a:gdLst/>
              <a:ahLst/>
              <a:cxnLst/>
              <a:rect l="l" t="t" r="r" b="b"/>
              <a:pathLst>
                <a:path w="5916" h="5613" extrusionOk="0">
                  <a:moveTo>
                    <a:pt x="4983" y="1"/>
                  </a:moveTo>
                  <a:cubicBezTo>
                    <a:pt x="4501" y="547"/>
                    <a:pt x="3762" y="1158"/>
                    <a:pt x="2605" y="1672"/>
                  </a:cubicBezTo>
                  <a:cubicBezTo>
                    <a:pt x="1544" y="2154"/>
                    <a:pt x="644" y="2379"/>
                    <a:pt x="1" y="2476"/>
                  </a:cubicBezTo>
                  <a:cubicBezTo>
                    <a:pt x="965" y="4147"/>
                    <a:pt x="1962" y="5465"/>
                    <a:pt x="2862" y="5594"/>
                  </a:cubicBezTo>
                  <a:cubicBezTo>
                    <a:pt x="2944" y="5606"/>
                    <a:pt x="3025" y="5612"/>
                    <a:pt x="3104" y="5612"/>
                  </a:cubicBezTo>
                  <a:cubicBezTo>
                    <a:pt x="4660" y="5612"/>
                    <a:pt x="5566" y="3299"/>
                    <a:pt x="5658" y="2411"/>
                  </a:cubicBezTo>
                  <a:cubicBezTo>
                    <a:pt x="5690" y="1865"/>
                    <a:pt x="5915" y="290"/>
                    <a:pt x="49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4"/>
            <p:cNvSpPr/>
            <p:nvPr/>
          </p:nvSpPr>
          <p:spPr>
            <a:xfrm>
              <a:off x="2307225" y="3582450"/>
              <a:ext cx="156725" cy="153825"/>
            </a:xfrm>
            <a:custGeom>
              <a:avLst/>
              <a:gdLst/>
              <a:ahLst/>
              <a:cxnLst/>
              <a:rect l="l" t="t" r="r" b="b"/>
              <a:pathLst>
                <a:path w="6269" h="6153" extrusionOk="0">
                  <a:moveTo>
                    <a:pt x="5359" y="606"/>
                  </a:moveTo>
                  <a:cubicBezTo>
                    <a:pt x="5470" y="689"/>
                    <a:pt x="5548" y="817"/>
                    <a:pt x="5594" y="977"/>
                  </a:cubicBezTo>
                  <a:cubicBezTo>
                    <a:pt x="5690" y="1202"/>
                    <a:pt x="5722" y="1523"/>
                    <a:pt x="5722" y="1813"/>
                  </a:cubicBezTo>
                  <a:cubicBezTo>
                    <a:pt x="5722" y="2166"/>
                    <a:pt x="5690" y="2455"/>
                    <a:pt x="5658" y="2648"/>
                  </a:cubicBezTo>
                  <a:cubicBezTo>
                    <a:pt x="5626" y="3034"/>
                    <a:pt x="5401" y="3805"/>
                    <a:pt x="4983" y="4481"/>
                  </a:cubicBezTo>
                  <a:cubicBezTo>
                    <a:pt x="4790" y="4802"/>
                    <a:pt x="4533" y="5091"/>
                    <a:pt x="4276" y="5284"/>
                  </a:cubicBezTo>
                  <a:cubicBezTo>
                    <a:pt x="4019" y="5509"/>
                    <a:pt x="3729" y="5606"/>
                    <a:pt x="3408" y="5606"/>
                  </a:cubicBezTo>
                  <a:lnTo>
                    <a:pt x="3215" y="5606"/>
                  </a:lnTo>
                  <a:cubicBezTo>
                    <a:pt x="2861" y="5541"/>
                    <a:pt x="2411" y="5252"/>
                    <a:pt x="1929" y="4706"/>
                  </a:cubicBezTo>
                  <a:cubicBezTo>
                    <a:pt x="1540" y="4233"/>
                    <a:pt x="1126" y="3615"/>
                    <a:pt x="709" y="2936"/>
                  </a:cubicBezTo>
                  <a:lnTo>
                    <a:pt x="709" y="2936"/>
                  </a:lnTo>
                  <a:cubicBezTo>
                    <a:pt x="1328" y="2816"/>
                    <a:pt x="2094" y="2593"/>
                    <a:pt x="2990" y="2198"/>
                  </a:cubicBezTo>
                  <a:cubicBezTo>
                    <a:pt x="4077" y="1728"/>
                    <a:pt x="4842" y="1123"/>
                    <a:pt x="5359" y="606"/>
                  </a:cubicBezTo>
                  <a:close/>
                  <a:moveTo>
                    <a:pt x="5292" y="0"/>
                  </a:moveTo>
                  <a:cubicBezTo>
                    <a:pt x="5212" y="0"/>
                    <a:pt x="5128" y="37"/>
                    <a:pt x="5079" y="109"/>
                  </a:cubicBezTo>
                  <a:cubicBezTo>
                    <a:pt x="4629" y="591"/>
                    <a:pt x="3922" y="1202"/>
                    <a:pt x="2765" y="1716"/>
                  </a:cubicBezTo>
                  <a:cubicBezTo>
                    <a:pt x="1736" y="2166"/>
                    <a:pt x="868" y="2391"/>
                    <a:pt x="258" y="2488"/>
                  </a:cubicBezTo>
                  <a:cubicBezTo>
                    <a:pt x="161" y="2488"/>
                    <a:pt x="97" y="2552"/>
                    <a:pt x="33" y="2648"/>
                  </a:cubicBezTo>
                  <a:cubicBezTo>
                    <a:pt x="1" y="2713"/>
                    <a:pt x="1" y="2809"/>
                    <a:pt x="65" y="2873"/>
                  </a:cubicBezTo>
                  <a:cubicBezTo>
                    <a:pt x="547" y="3709"/>
                    <a:pt x="1029" y="4481"/>
                    <a:pt x="1543" y="5059"/>
                  </a:cubicBezTo>
                  <a:cubicBezTo>
                    <a:pt x="2026" y="5638"/>
                    <a:pt x="2540" y="6056"/>
                    <a:pt x="3119" y="6120"/>
                  </a:cubicBezTo>
                  <a:cubicBezTo>
                    <a:pt x="3215" y="6152"/>
                    <a:pt x="3311" y="6152"/>
                    <a:pt x="3408" y="6152"/>
                  </a:cubicBezTo>
                  <a:cubicBezTo>
                    <a:pt x="3858" y="6152"/>
                    <a:pt x="4276" y="5991"/>
                    <a:pt x="4597" y="5734"/>
                  </a:cubicBezTo>
                  <a:cubicBezTo>
                    <a:pt x="5111" y="5316"/>
                    <a:pt x="5497" y="4770"/>
                    <a:pt x="5754" y="4191"/>
                  </a:cubicBezTo>
                  <a:cubicBezTo>
                    <a:pt x="6012" y="3613"/>
                    <a:pt x="6172" y="3066"/>
                    <a:pt x="6204" y="2713"/>
                  </a:cubicBezTo>
                  <a:cubicBezTo>
                    <a:pt x="6237" y="2520"/>
                    <a:pt x="6269" y="2198"/>
                    <a:pt x="6269" y="1813"/>
                  </a:cubicBezTo>
                  <a:cubicBezTo>
                    <a:pt x="6269" y="1491"/>
                    <a:pt x="6237" y="1137"/>
                    <a:pt x="6108" y="784"/>
                  </a:cubicBezTo>
                  <a:cubicBezTo>
                    <a:pt x="5979" y="462"/>
                    <a:pt x="5754" y="141"/>
                    <a:pt x="5369" y="12"/>
                  </a:cubicBezTo>
                  <a:cubicBezTo>
                    <a:pt x="5345" y="4"/>
                    <a:pt x="5318" y="0"/>
                    <a:pt x="5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4"/>
            <p:cNvSpPr/>
            <p:nvPr/>
          </p:nvSpPr>
          <p:spPr>
            <a:xfrm>
              <a:off x="2013100" y="2523650"/>
              <a:ext cx="178425" cy="93975"/>
            </a:xfrm>
            <a:custGeom>
              <a:avLst/>
              <a:gdLst/>
              <a:ahLst/>
              <a:cxnLst/>
              <a:rect l="l" t="t" r="r" b="b"/>
              <a:pathLst>
                <a:path w="7137" h="3759" extrusionOk="0">
                  <a:moveTo>
                    <a:pt x="4044" y="1"/>
                  </a:moveTo>
                  <a:cubicBezTo>
                    <a:pt x="2559" y="1"/>
                    <a:pt x="781" y="285"/>
                    <a:pt x="611" y="769"/>
                  </a:cubicBezTo>
                  <a:cubicBezTo>
                    <a:pt x="483" y="1155"/>
                    <a:pt x="1" y="2312"/>
                    <a:pt x="1254" y="3759"/>
                  </a:cubicBezTo>
                  <a:cubicBezTo>
                    <a:pt x="2144" y="3303"/>
                    <a:pt x="3430" y="2832"/>
                    <a:pt x="4904" y="2832"/>
                  </a:cubicBezTo>
                  <a:cubicBezTo>
                    <a:pt x="5613" y="2832"/>
                    <a:pt x="6365" y="2941"/>
                    <a:pt x="7137" y="3212"/>
                  </a:cubicBezTo>
                  <a:cubicBezTo>
                    <a:pt x="6847" y="1734"/>
                    <a:pt x="6622" y="544"/>
                    <a:pt x="6622" y="544"/>
                  </a:cubicBezTo>
                  <a:cubicBezTo>
                    <a:pt x="6622" y="544"/>
                    <a:pt x="6783" y="384"/>
                    <a:pt x="5337" y="94"/>
                  </a:cubicBezTo>
                  <a:cubicBezTo>
                    <a:pt x="4981" y="31"/>
                    <a:pt x="4528" y="1"/>
                    <a:pt x="40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4"/>
            <p:cNvSpPr/>
            <p:nvPr/>
          </p:nvSpPr>
          <p:spPr>
            <a:xfrm>
              <a:off x="2013100" y="2524400"/>
              <a:ext cx="86025" cy="93225"/>
            </a:xfrm>
            <a:custGeom>
              <a:avLst/>
              <a:gdLst/>
              <a:ahLst/>
              <a:cxnLst/>
              <a:rect l="l" t="t" r="r" b="b"/>
              <a:pathLst>
                <a:path w="3441" h="3729" extrusionOk="0">
                  <a:moveTo>
                    <a:pt x="3440" y="0"/>
                  </a:moveTo>
                  <a:lnTo>
                    <a:pt x="3440" y="0"/>
                  </a:lnTo>
                  <a:cubicBezTo>
                    <a:pt x="2122" y="64"/>
                    <a:pt x="772" y="322"/>
                    <a:pt x="611" y="739"/>
                  </a:cubicBezTo>
                  <a:cubicBezTo>
                    <a:pt x="483" y="1125"/>
                    <a:pt x="1" y="2282"/>
                    <a:pt x="1254" y="3729"/>
                  </a:cubicBezTo>
                  <a:cubicBezTo>
                    <a:pt x="1833" y="3440"/>
                    <a:pt x="2572" y="3118"/>
                    <a:pt x="3440" y="2957"/>
                  </a:cubicBezTo>
                  <a:cubicBezTo>
                    <a:pt x="3440" y="2668"/>
                    <a:pt x="3408" y="2379"/>
                    <a:pt x="3408" y="2154"/>
                  </a:cubicBezTo>
                  <a:cubicBezTo>
                    <a:pt x="3376" y="1607"/>
                    <a:pt x="3408" y="868"/>
                    <a:pt x="34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4"/>
            <p:cNvSpPr/>
            <p:nvPr/>
          </p:nvSpPr>
          <p:spPr>
            <a:xfrm>
              <a:off x="2023550" y="2524400"/>
              <a:ext cx="75575" cy="93225"/>
            </a:xfrm>
            <a:custGeom>
              <a:avLst/>
              <a:gdLst/>
              <a:ahLst/>
              <a:cxnLst/>
              <a:rect l="l" t="t" r="r" b="b"/>
              <a:pathLst>
                <a:path w="3023" h="3729" extrusionOk="0">
                  <a:moveTo>
                    <a:pt x="3022" y="0"/>
                  </a:moveTo>
                  <a:lnTo>
                    <a:pt x="3022" y="0"/>
                  </a:lnTo>
                  <a:cubicBezTo>
                    <a:pt x="1704" y="64"/>
                    <a:pt x="386" y="322"/>
                    <a:pt x="193" y="739"/>
                  </a:cubicBezTo>
                  <a:cubicBezTo>
                    <a:pt x="129" y="932"/>
                    <a:pt x="1" y="1286"/>
                    <a:pt x="1" y="1736"/>
                  </a:cubicBezTo>
                  <a:cubicBezTo>
                    <a:pt x="1" y="2218"/>
                    <a:pt x="129" y="2797"/>
                    <a:pt x="611" y="3407"/>
                  </a:cubicBezTo>
                  <a:cubicBezTo>
                    <a:pt x="676" y="3504"/>
                    <a:pt x="772" y="3632"/>
                    <a:pt x="836" y="3729"/>
                  </a:cubicBezTo>
                  <a:cubicBezTo>
                    <a:pt x="1061" y="3632"/>
                    <a:pt x="1254" y="3536"/>
                    <a:pt x="1479" y="3440"/>
                  </a:cubicBezTo>
                  <a:lnTo>
                    <a:pt x="1511" y="3440"/>
                  </a:lnTo>
                  <a:cubicBezTo>
                    <a:pt x="1961" y="3247"/>
                    <a:pt x="2444" y="3086"/>
                    <a:pt x="3022" y="2957"/>
                  </a:cubicBezTo>
                  <a:cubicBezTo>
                    <a:pt x="3022" y="2668"/>
                    <a:pt x="2990" y="2379"/>
                    <a:pt x="2990" y="2154"/>
                  </a:cubicBezTo>
                  <a:cubicBezTo>
                    <a:pt x="2990" y="1961"/>
                    <a:pt x="2990" y="1736"/>
                    <a:pt x="2990" y="1511"/>
                  </a:cubicBezTo>
                  <a:cubicBezTo>
                    <a:pt x="2990" y="1093"/>
                    <a:pt x="2990" y="547"/>
                    <a:pt x="3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4"/>
            <p:cNvSpPr/>
            <p:nvPr/>
          </p:nvSpPr>
          <p:spPr>
            <a:xfrm>
              <a:off x="2016325" y="2517150"/>
              <a:ext cx="182450" cy="106975"/>
            </a:xfrm>
            <a:custGeom>
              <a:avLst/>
              <a:gdLst/>
              <a:ahLst/>
              <a:cxnLst/>
              <a:rect l="l" t="t" r="r" b="b"/>
              <a:pathLst>
                <a:path w="7298" h="4279" extrusionOk="0">
                  <a:moveTo>
                    <a:pt x="3922" y="515"/>
                  </a:moveTo>
                  <a:cubicBezTo>
                    <a:pt x="4404" y="515"/>
                    <a:pt x="4822" y="547"/>
                    <a:pt x="5175" y="612"/>
                  </a:cubicBezTo>
                  <a:cubicBezTo>
                    <a:pt x="5722" y="740"/>
                    <a:pt x="6043" y="837"/>
                    <a:pt x="6172" y="901"/>
                  </a:cubicBezTo>
                  <a:lnTo>
                    <a:pt x="6247" y="926"/>
                  </a:lnTo>
                  <a:lnTo>
                    <a:pt x="6247" y="926"/>
                  </a:lnTo>
                  <a:cubicBezTo>
                    <a:pt x="6289" y="1149"/>
                    <a:pt x="6451" y="1999"/>
                    <a:pt x="6660" y="3074"/>
                  </a:cubicBezTo>
                  <a:lnTo>
                    <a:pt x="6660" y="3074"/>
                  </a:lnTo>
                  <a:cubicBezTo>
                    <a:pt x="6008" y="2894"/>
                    <a:pt x="5367" y="2830"/>
                    <a:pt x="4790" y="2830"/>
                  </a:cubicBezTo>
                  <a:cubicBezTo>
                    <a:pt x="3359" y="2830"/>
                    <a:pt x="2121" y="3244"/>
                    <a:pt x="1231" y="3689"/>
                  </a:cubicBezTo>
                  <a:lnTo>
                    <a:pt x="1231" y="3689"/>
                  </a:lnTo>
                  <a:cubicBezTo>
                    <a:pt x="687" y="3040"/>
                    <a:pt x="547" y="2477"/>
                    <a:pt x="547" y="2026"/>
                  </a:cubicBezTo>
                  <a:cubicBezTo>
                    <a:pt x="547" y="1608"/>
                    <a:pt x="675" y="1319"/>
                    <a:pt x="740" y="1126"/>
                  </a:cubicBezTo>
                  <a:cubicBezTo>
                    <a:pt x="740" y="1094"/>
                    <a:pt x="868" y="997"/>
                    <a:pt x="1061" y="933"/>
                  </a:cubicBezTo>
                  <a:cubicBezTo>
                    <a:pt x="1350" y="804"/>
                    <a:pt x="1800" y="708"/>
                    <a:pt x="2315" y="644"/>
                  </a:cubicBezTo>
                  <a:cubicBezTo>
                    <a:pt x="2829" y="579"/>
                    <a:pt x="3375" y="515"/>
                    <a:pt x="3922" y="515"/>
                  </a:cubicBezTo>
                  <a:close/>
                  <a:moveTo>
                    <a:pt x="3922" y="1"/>
                  </a:moveTo>
                  <a:cubicBezTo>
                    <a:pt x="3150" y="1"/>
                    <a:pt x="2315" y="65"/>
                    <a:pt x="1640" y="194"/>
                  </a:cubicBezTo>
                  <a:cubicBezTo>
                    <a:pt x="1318" y="290"/>
                    <a:pt x="1029" y="354"/>
                    <a:pt x="772" y="483"/>
                  </a:cubicBezTo>
                  <a:cubicBezTo>
                    <a:pt x="643" y="515"/>
                    <a:pt x="547" y="579"/>
                    <a:pt x="450" y="644"/>
                  </a:cubicBezTo>
                  <a:cubicBezTo>
                    <a:pt x="354" y="740"/>
                    <a:pt x="290" y="837"/>
                    <a:pt x="225" y="933"/>
                  </a:cubicBezTo>
                  <a:cubicBezTo>
                    <a:pt x="161" y="1126"/>
                    <a:pt x="32" y="1512"/>
                    <a:pt x="32" y="2026"/>
                  </a:cubicBezTo>
                  <a:cubicBezTo>
                    <a:pt x="0" y="2637"/>
                    <a:pt x="225" y="3408"/>
                    <a:pt x="932" y="4212"/>
                  </a:cubicBezTo>
                  <a:cubicBezTo>
                    <a:pt x="992" y="4251"/>
                    <a:pt x="1064" y="4279"/>
                    <a:pt x="1133" y="4279"/>
                  </a:cubicBezTo>
                  <a:cubicBezTo>
                    <a:pt x="1176" y="4279"/>
                    <a:pt x="1217" y="4268"/>
                    <a:pt x="1254" y="4244"/>
                  </a:cubicBezTo>
                  <a:cubicBezTo>
                    <a:pt x="2122" y="3826"/>
                    <a:pt x="3343" y="3376"/>
                    <a:pt x="4790" y="3376"/>
                  </a:cubicBezTo>
                  <a:cubicBezTo>
                    <a:pt x="5465" y="3376"/>
                    <a:pt x="6172" y="3472"/>
                    <a:pt x="6943" y="3730"/>
                  </a:cubicBezTo>
                  <a:cubicBezTo>
                    <a:pt x="6961" y="3738"/>
                    <a:pt x="6983" y="3742"/>
                    <a:pt x="7006" y="3742"/>
                  </a:cubicBezTo>
                  <a:cubicBezTo>
                    <a:pt x="7072" y="3742"/>
                    <a:pt x="7154" y="3712"/>
                    <a:pt x="7201" y="3665"/>
                  </a:cubicBezTo>
                  <a:cubicBezTo>
                    <a:pt x="7265" y="3601"/>
                    <a:pt x="7297" y="3505"/>
                    <a:pt x="7265" y="3408"/>
                  </a:cubicBezTo>
                  <a:cubicBezTo>
                    <a:pt x="6976" y="1929"/>
                    <a:pt x="6751" y="772"/>
                    <a:pt x="6751" y="772"/>
                  </a:cubicBezTo>
                  <a:lnTo>
                    <a:pt x="6749" y="772"/>
                  </a:lnTo>
                  <a:lnTo>
                    <a:pt x="6749" y="772"/>
                  </a:lnTo>
                  <a:cubicBezTo>
                    <a:pt x="6740" y="660"/>
                    <a:pt x="6681" y="577"/>
                    <a:pt x="6622" y="547"/>
                  </a:cubicBezTo>
                  <a:cubicBezTo>
                    <a:pt x="6526" y="451"/>
                    <a:pt x="6429" y="387"/>
                    <a:pt x="6204" y="322"/>
                  </a:cubicBezTo>
                  <a:cubicBezTo>
                    <a:pt x="6011" y="258"/>
                    <a:pt x="5722" y="194"/>
                    <a:pt x="5272" y="97"/>
                  </a:cubicBezTo>
                  <a:cubicBezTo>
                    <a:pt x="4886" y="33"/>
                    <a:pt x="4404" y="1"/>
                    <a:pt x="3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4"/>
            <p:cNvSpPr/>
            <p:nvPr/>
          </p:nvSpPr>
          <p:spPr>
            <a:xfrm>
              <a:off x="2067750" y="3353725"/>
              <a:ext cx="137450" cy="96575"/>
            </a:xfrm>
            <a:custGeom>
              <a:avLst/>
              <a:gdLst/>
              <a:ahLst/>
              <a:cxnLst/>
              <a:rect l="l" t="t" r="r" b="b"/>
              <a:pathLst>
                <a:path w="5498" h="3863" extrusionOk="0">
                  <a:moveTo>
                    <a:pt x="315" y="0"/>
                  </a:moveTo>
                  <a:cubicBezTo>
                    <a:pt x="222" y="0"/>
                    <a:pt x="129" y="43"/>
                    <a:pt x="65" y="129"/>
                  </a:cubicBezTo>
                  <a:cubicBezTo>
                    <a:pt x="0" y="257"/>
                    <a:pt x="65" y="418"/>
                    <a:pt x="193" y="515"/>
                  </a:cubicBezTo>
                  <a:cubicBezTo>
                    <a:pt x="1640" y="1318"/>
                    <a:pt x="2829" y="2122"/>
                    <a:pt x="3697" y="2765"/>
                  </a:cubicBezTo>
                  <a:cubicBezTo>
                    <a:pt x="4115" y="3054"/>
                    <a:pt x="4436" y="3311"/>
                    <a:pt x="4661" y="3504"/>
                  </a:cubicBezTo>
                  <a:cubicBezTo>
                    <a:pt x="4790" y="3600"/>
                    <a:pt x="4854" y="3665"/>
                    <a:pt x="4919" y="3729"/>
                  </a:cubicBezTo>
                  <a:cubicBezTo>
                    <a:pt x="4983" y="3761"/>
                    <a:pt x="5015" y="3793"/>
                    <a:pt x="5015" y="3793"/>
                  </a:cubicBezTo>
                  <a:cubicBezTo>
                    <a:pt x="5060" y="3838"/>
                    <a:pt x="5125" y="3862"/>
                    <a:pt x="5192" y="3862"/>
                  </a:cubicBezTo>
                  <a:cubicBezTo>
                    <a:pt x="5270" y="3862"/>
                    <a:pt x="5349" y="3830"/>
                    <a:pt x="5401" y="3761"/>
                  </a:cubicBezTo>
                  <a:cubicBezTo>
                    <a:pt x="5497" y="3665"/>
                    <a:pt x="5465" y="3472"/>
                    <a:pt x="5369" y="3375"/>
                  </a:cubicBezTo>
                  <a:cubicBezTo>
                    <a:pt x="5369" y="3375"/>
                    <a:pt x="3376" y="1672"/>
                    <a:pt x="451" y="32"/>
                  </a:cubicBezTo>
                  <a:cubicBezTo>
                    <a:pt x="408" y="11"/>
                    <a:pt x="361"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4"/>
            <p:cNvSpPr/>
            <p:nvPr/>
          </p:nvSpPr>
          <p:spPr>
            <a:xfrm>
              <a:off x="2120800" y="2560950"/>
              <a:ext cx="365650" cy="417475"/>
            </a:xfrm>
            <a:custGeom>
              <a:avLst/>
              <a:gdLst/>
              <a:ahLst/>
              <a:cxnLst/>
              <a:rect l="l" t="t" r="r" b="b"/>
              <a:pathLst>
                <a:path w="14626" h="16699" extrusionOk="0">
                  <a:moveTo>
                    <a:pt x="9268" y="1"/>
                  </a:moveTo>
                  <a:cubicBezTo>
                    <a:pt x="8970" y="1"/>
                    <a:pt x="8666" y="38"/>
                    <a:pt x="8358" y="113"/>
                  </a:cubicBezTo>
                  <a:cubicBezTo>
                    <a:pt x="6011" y="660"/>
                    <a:pt x="6429" y="1978"/>
                    <a:pt x="6429" y="1978"/>
                  </a:cubicBezTo>
                  <a:cubicBezTo>
                    <a:pt x="6429" y="1978"/>
                    <a:pt x="6018" y="1876"/>
                    <a:pt x="5450" y="1876"/>
                  </a:cubicBezTo>
                  <a:cubicBezTo>
                    <a:pt x="4661" y="1876"/>
                    <a:pt x="3571" y="2072"/>
                    <a:pt x="2861" y="3006"/>
                  </a:cubicBezTo>
                  <a:cubicBezTo>
                    <a:pt x="1639" y="4613"/>
                    <a:pt x="2475" y="6221"/>
                    <a:pt x="2475" y="6221"/>
                  </a:cubicBezTo>
                  <a:cubicBezTo>
                    <a:pt x="2475" y="6221"/>
                    <a:pt x="868" y="7539"/>
                    <a:pt x="418" y="9821"/>
                  </a:cubicBezTo>
                  <a:cubicBezTo>
                    <a:pt x="0" y="12103"/>
                    <a:pt x="3279" y="16218"/>
                    <a:pt x="4050" y="16603"/>
                  </a:cubicBezTo>
                  <a:cubicBezTo>
                    <a:pt x="4169" y="16670"/>
                    <a:pt x="4292" y="16699"/>
                    <a:pt x="4414" y="16699"/>
                  </a:cubicBezTo>
                  <a:cubicBezTo>
                    <a:pt x="5055" y="16699"/>
                    <a:pt x="5690" y="15928"/>
                    <a:pt x="5690" y="15928"/>
                  </a:cubicBezTo>
                  <a:cubicBezTo>
                    <a:pt x="5690" y="15928"/>
                    <a:pt x="4982" y="13614"/>
                    <a:pt x="5561" y="13453"/>
                  </a:cubicBezTo>
                  <a:cubicBezTo>
                    <a:pt x="5599" y="13441"/>
                    <a:pt x="5638" y="13435"/>
                    <a:pt x="5680" y="13435"/>
                  </a:cubicBezTo>
                  <a:cubicBezTo>
                    <a:pt x="6269" y="13435"/>
                    <a:pt x="7168" y="14643"/>
                    <a:pt x="7168" y="14643"/>
                  </a:cubicBezTo>
                  <a:cubicBezTo>
                    <a:pt x="7168" y="14643"/>
                    <a:pt x="7303" y="14828"/>
                    <a:pt x="7499" y="14828"/>
                  </a:cubicBezTo>
                  <a:cubicBezTo>
                    <a:pt x="7686" y="14828"/>
                    <a:pt x="7929" y="14659"/>
                    <a:pt x="8165" y="14000"/>
                  </a:cubicBezTo>
                  <a:cubicBezTo>
                    <a:pt x="8647" y="12617"/>
                    <a:pt x="8679" y="11107"/>
                    <a:pt x="8679" y="11107"/>
                  </a:cubicBezTo>
                  <a:cubicBezTo>
                    <a:pt x="8679" y="11107"/>
                    <a:pt x="14626" y="8471"/>
                    <a:pt x="13726" y="4838"/>
                  </a:cubicBezTo>
                  <a:cubicBezTo>
                    <a:pt x="12970" y="1677"/>
                    <a:pt x="11265" y="1"/>
                    <a:pt x="9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4"/>
            <p:cNvSpPr/>
            <p:nvPr/>
          </p:nvSpPr>
          <p:spPr>
            <a:xfrm>
              <a:off x="2124000" y="2554125"/>
              <a:ext cx="348800" cy="430975"/>
            </a:xfrm>
            <a:custGeom>
              <a:avLst/>
              <a:gdLst/>
              <a:ahLst/>
              <a:cxnLst/>
              <a:rect l="l" t="t" r="r" b="b"/>
              <a:pathLst>
                <a:path w="13952" h="17239" extrusionOk="0">
                  <a:moveTo>
                    <a:pt x="9130" y="547"/>
                  </a:moveTo>
                  <a:cubicBezTo>
                    <a:pt x="10062" y="547"/>
                    <a:pt x="10898" y="933"/>
                    <a:pt x="11637" y="1672"/>
                  </a:cubicBezTo>
                  <a:cubicBezTo>
                    <a:pt x="12376" y="2443"/>
                    <a:pt x="12955" y="3601"/>
                    <a:pt x="13341" y="5176"/>
                  </a:cubicBezTo>
                  <a:cubicBezTo>
                    <a:pt x="13405" y="5401"/>
                    <a:pt x="13437" y="5626"/>
                    <a:pt x="13437" y="5851"/>
                  </a:cubicBezTo>
                  <a:cubicBezTo>
                    <a:pt x="13437" y="6590"/>
                    <a:pt x="13148" y="7297"/>
                    <a:pt x="12665" y="7940"/>
                  </a:cubicBezTo>
                  <a:cubicBezTo>
                    <a:pt x="11990" y="8872"/>
                    <a:pt x="10930" y="9708"/>
                    <a:pt x="10030" y="10255"/>
                  </a:cubicBezTo>
                  <a:cubicBezTo>
                    <a:pt x="9612" y="10544"/>
                    <a:pt x="9194" y="10769"/>
                    <a:pt x="8905" y="10897"/>
                  </a:cubicBezTo>
                  <a:cubicBezTo>
                    <a:pt x="8776" y="10994"/>
                    <a:pt x="8647" y="11026"/>
                    <a:pt x="8583" y="11090"/>
                  </a:cubicBezTo>
                  <a:cubicBezTo>
                    <a:pt x="8487" y="11122"/>
                    <a:pt x="8455" y="11122"/>
                    <a:pt x="8455" y="11122"/>
                  </a:cubicBezTo>
                  <a:cubicBezTo>
                    <a:pt x="8358" y="11187"/>
                    <a:pt x="8294" y="11251"/>
                    <a:pt x="8294" y="11380"/>
                  </a:cubicBezTo>
                  <a:lnTo>
                    <a:pt x="8294" y="11444"/>
                  </a:lnTo>
                  <a:cubicBezTo>
                    <a:pt x="8262" y="11733"/>
                    <a:pt x="8197" y="13019"/>
                    <a:pt x="7780" y="14176"/>
                  </a:cubicBezTo>
                  <a:cubicBezTo>
                    <a:pt x="7683" y="14498"/>
                    <a:pt x="7555" y="14658"/>
                    <a:pt x="7490" y="14755"/>
                  </a:cubicBezTo>
                  <a:cubicBezTo>
                    <a:pt x="7394" y="14851"/>
                    <a:pt x="7362" y="14851"/>
                    <a:pt x="7362" y="14851"/>
                  </a:cubicBezTo>
                  <a:lnTo>
                    <a:pt x="7297" y="14819"/>
                  </a:lnTo>
                  <a:lnTo>
                    <a:pt x="7265" y="14787"/>
                  </a:lnTo>
                  <a:cubicBezTo>
                    <a:pt x="7233" y="14755"/>
                    <a:pt x="7008" y="14465"/>
                    <a:pt x="6687" y="14112"/>
                  </a:cubicBezTo>
                  <a:cubicBezTo>
                    <a:pt x="6526" y="13951"/>
                    <a:pt x="6365" y="13790"/>
                    <a:pt x="6172" y="13662"/>
                  </a:cubicBezTo>
                  <a:cubicBezTo>
                    <a:pt x="5979" y="13533"/>
                    <a:pt x="5754" y="13437"/>
                    <a:pt x="5529" y="13437"/>
                  </a:cubicBezTo>
                  <a:cubicBezTo>
                    <a:pt x="5465" y="13437"/>
                    <a:pt x="5401" y="13437"/>
                    <a:pt x="5337" y="13469"/>
                  </a:cubicBezTo>
                  <a:cubicBezTo>
                    <a:pt x="5240" y="13501"/>
                    <a:pt x="5176" y="13533"/>
                    <a:pt x="5112" y="13598"/>
                  </a:cubicBezTo>
                  <a:cubicBezTo>
                    <a:pt x="5015" y="13694"/>
                    <a:pt x="4983" y="13823"/>
                    <a:pt x="4951" y="13919"/>
                  </a:cubicBezTo>
                  <a:cubicBezTo>
                    <a:pt x="4951" y="14048"/>
                    <a:pt x="4919" y="14176"/>
                    <a:pt x="4919" y="14305"/>
                  </a:cubicBezTo>
                  <a:cubicBezTo>
                    <a:pt x="4919" y="14690"/>
                    <a:pt x="5015" y="15173"/>
                    <a:pt x="5112" y="15591"/>
                  </a:cubicBezTo>
                  <a:cubicBezTo>
                    <a:pt x="5169" y="15821"/>
                    <a:pt x="5227" y="16016"/>
                    <a:pt x="5264" y="16137"/>
                  </a:cubicBezTo>
                  <a:lnTo>
                    <a:pt x="5264" y="16137"/>
                  </a:lnTo>
                  <a:cubicBezTo>
                    <a:pt x="5196" y="16208"/>
                    <a:pt x="5085" y="16312"/>
                    <a:pt x="4951" y="16426"/>
                  </a:cubicBezTo>
                  <a:cubicBezTo>
                    <a:pt x="4726" y="16587"/>
                    <a:pt x="4469" y="16716"/>
                    <a:pt x="4276" y="16716"/>
                  </a:cubicBezTo>
                  <a:cubicBezTo>
                    <a:pt x="4179" y="16716"/>
                    <a:pt x="4115" y="16683"/>
                    <a:pt x="4019" y="16651"/>
                  </a:cubicBezTo>
                  <a:cubicBezTo>
                    <a:pt x="3986" y="16619"/>
                    <a:pt x="3858" y="16555"/>
                    <a:pt x="3729" y="16426"/>
                  </a:cubicBezTo>
                  <a:cubicBezTo>
                    <a:pt x="3247" y="15944"/>
                    <a:pt x="2411" y="14948"/>
                    <a:pt x="1736" y="13823"/>
                  </a:cubicBezTo>
                  <a:cubicBezTo>
                    <a:pt x="1061" y="12730"/>
                    <a:pt x="515" y="11476"/>
                    <a:pt x="547" y="10544"/>
                  </a:cubicBezTo>
                  <a:cubicBezTo>
                    <a:pt x="547" y="10415"/>
                    <a:pt x="547" y="10287"/>
                    <a:pt x="579" y="10158"/>
                  </a:cubicBezTo>
                  <a:cubicBezTo>
                    <a:pt x="772" y="9065"/>
                    <a:pt x="1254" y="8197"/>
                    <a:pt x="1704" y="7587"/>
                  </a:cubicBezTo>
                  <a:cubicBezTo>
                    <a:pt x="1929" y="7297"/>
                    <a:pt x="2122" y="7072"/>
                    <a:pt x="2283" y="6912"/>
                  </a:cubicBezTo>
                  <a:cubicBezTo>
                    <a:pt x="2379" y="6847"/>
                    <a:pt x="2444" y="6783"/>
                    <a:pt x="2476" y="6751"/>
                  </a:cubicBezTo>
                  <a:lnTo>
                    <a:pt x="2508" y="6687"/>
                  </a:lnTo>
                  <a:lnTo>
                    <a:pt x="2540" y="6687"/>
                  </a:lnTo>
                  <a:cubicBezTo>
                    <a:pt x="2636" y="6622"/>
                    <a:pt x="2669" y="6461"/>
                    <a:pt x="2604" y="6365"/>
                  </a:cubicBezTo>
                  <a:cubicBezTo>
                    <a:pt x="2572" y="6301"/>
                    <a:pt x="2347" y="5851"/>
                    <a:pt x="2347" y="5176"/>
                  </a:cubicBezTo>
                  <a:cubicBezTo>
                    <a:pt x="2347" y="4661"/>
                    <a:pt x="2476" y="4083"/>
                    <a:pt x="2958" y="3440"/>
                  </a:cubicBezTo>
                  <a:cubicBezTo>
                    <a:pt x="3247" y="3022"/>
                    <a:pt x="3665" y="2765"/>
                    <a:pt x="4083" y="2604"/>
                  </a:cubicBezTo>
                  <a:cubicBezTo>
                    <a:pt x="4501" y="2476"/>
                    <a:pt x="4951" y="2411"/>
                    <a:pt x="5304" y="2411"/>
                  </a:cubicBezTo>
                  <a:cubicBezTo>
                    <a:pt x="5594" y="2411"/>
                    <a:pt x="5819" y="2443"/>
                    <a:pt x="5979" y="2476"/>
                  </a:cubicBezTo>
                  <a:cubicBezTo>
                    <a:pt x="6076" y="2476"/>
                    <a:pt x="6140" y="2476"/>
                    <a:pt x="6172" y="2508"/>
                  </a:cubicBezTo>
                  <a:lnTo>
                    <a:pt x="6237" y="2508"/>
                  </a:lnTo>
                  <a:cubicBezTo>
                    <a:pt x="6262" y="2516"/>
                    <a:pt x="6288" y="2520"/>
                    <a:pt x="6314" y="2520"/>
                  </a:cubicBezTo>
                  <a:cubicBezTo>
                    <a:pt x="6382" y="2520"/>
                    <a:pt x="6447" y="2490"/>
                    <a:pt x="6494" y="2443"/>
                  </a:cubicBezTo>
                  <a:cubicBezTo>
                    <a:pt x="6558" y="2347"/>
                    <a:pt x="6590" y="2251"/>
                    <a:pt x="6558" y="2154"/>
                  </a:cubicBezTo>
                  <a:cubicBezTo>
                    <a:pt x="6558" y="2154"/>
                    <a:pt x="6526" y="2090"/>
                    <a:pt x="6526" y="2026"/>
                  </a:cubicBezTo>
                  <a:cubicBezTo>
                    <a:pt x="6526" y="1865"/>
                    <a:pt x="6590" y="1640"/>
                    <a:pt x="6815" y="1383"/>
                  </a:cubicBezTo>
                  <a:cubicBezTo>
                    <a:pt x="7040" y="1126"/>
                    <a:pt x="7458" y="836"/>
                    <a:pt x="8294" y="643"/>
                  </a:cubicBezTo>
                  <a:cubicBezTo>
                    <a:pt x="8583" y="579"/>
                    <a:pt x="8872" y="547"/>
                    <a:pt x="9130" y="547"/>
                  </a:cubicBezTo>
                  <a:close/>
                  <a:moveTo>
                    <a:pt x="9130" y="0"/>
                  </a:moveTo>
                  <a:cubicBezTo>
                    <a:pt x="8840" y="0"/>
                    <a:pt x="8519" y="33"/>
                    <a:pt x="8197" y="129"/>
                  </a:cubicBezTo>
                  <a:cubicBezTo>
                    <a:pt x="7265" y="322"/>
                    <a:pt x="6719" y="675"/>
                    <a:pt x="6397" y="1029"/>
                  </a:cubicBezTo>
                  <a:cubicBezTo>
                    <a:pt x="6117" y="1338"/>
                    <a:pt x="6032" y="1670"/>
                    <a:pt x="6015" y="1921"/>
                  </a:cubicBezTo>
                  <a:lnTo>
                    <a:pt x="6015" y="1921"/>
                  </a:lnTo>
                  <a:cubicBezTo>
                    <a:pt x="5831" y="1892"/>
                    <a:pt x="5584" y="1865"/>
                    <a:pt x="5304" y="1865"/>
                  </a:cubicBezTo>
                  <a:cubicBezTo>
                    <a:pt x="4887" y="1865"/>
                    <a:pt x="4404" y="1929"/>
                    <a:pt x="3890" y="2122"/>
                  </a:cubicBezTo>
                  <a:cubicBezTo>
                    <a:pt x="3408" y="2283"/>
                    <a:pt x="2894" y="2604"/>
                    <a:pt x="2508" y="3118"/>
                  </a:cubicBezTo>
                  <a:cubicBezTo>
                    <a:pt x="1961" y="3858"/>
                    <a:pt x="1801" y="4597"/>
                    <a:pt x="1801" y="5176"/>
                  </a:cubicBezTo>
                  <a:cubicBezTo>
                    <a:pt x="1801" y="5724"/>
                    <a:pt x="1939" y="6162"/>
                    <a:pt x="2034" y="6407"/>
                  </a:cubicBezTo>
                  <a:lnTo>
                    <a:pt x="2034" y="6407"/>
                  </a:lnTo>
                  <a:cubicBezTo>
                    <a:pt x="1607" y="6815"/>
                    <a:pt x="404" y="8099"/>
                    <a:pt x="33" y="10062"/>
                  </a:cubicBezTo>
                  <a:cubicBezTo>
                    <a:pt x="1" y="10222"/>
                    <a:pt x="1" y="10383"/>
                    <a:pt x="1" y="10544"/>
                  </a:cubicBezTo>
                  <a:cubicBezTo>
                    <a:pt x="1" y="11187"/>
                    <a:pt x="193" y="11862"/>
                    <a:pt x="483" y="12569"/>
                  </a:cubicBezTo>
                  <a:cubicBezTo>
                    <a:pt x="933" y="13598"/>
                    <a:pt x="1608" y="14658"/>
                    <a:pt x="2219" y="15494"/>
                  </a:cubicBezTo>
                  <a:cubicBezTo>
                    <a:pt x="2540" y="15912"/>
                    <a:pt x="2861" y="16266"/>
                    <a:pt x="3119" y="16555"/>
                  </a:cubicBezTo>
                  <a:cubicBezTo>
                    <a:pt x="3376" y="16844"/>
                    <a:pt x="3601" y="17037"/>
                    <a:pt x="3794" y="17133"/>
                  </a:cubicBezTo>
                  <a:cubicBezTo>
                    <a:pt x="3899" y="17186"/>
                    <a:pt x="4046" y="17238"/>
                    <a:pt x="4185" y="17238"/>
                  </a:cubicBezTo>
                  <a:cubicBezTo>
                    <a:pt x="4216" y="17238"/>
                    <a:pt x="4246" y="17236"/>
                    <a:pt x="4276" y="17230"/>
                  </a:cubicBezTo>
                  <a:cubicBezTo>
                    <a:pt x="4694" y="17230"/>
                    <a:pt x="5047" y="17005"/>
                    <a:pt x="5337" y="16812"/>
                  </a:cubicBezTo>
                  <a:cubicBezTo>
                    <a:pt x="5594" y="16587"/>
                    <a:pt x="5754" y="16394"/>
                    <a:pt x="5754" y="16362"/>
                  </a:cubicBezTo>
                  <a:cubicBezTo>
                    <a:pt x="5819" y="16298"/>
                    <a:pt x="5851" y="16201"/>
                    <a:pt x="5819" y="16105"/>
                  </a:cubicBezTo>
                  <a:cubicBezTo>
                    <a:pt x="5819" y="16105"/>
                    <a:pt x="5787" y="16041"/>
                    <a:pt x="5754" y="15944"/>
                  </a:cubicBezTo>
                  <a:cubicBezTo>
                    <a:pt x="5658" y="15591"/>
                    <a:pt x="5465" y="14787"/>
                    <a:pt x="5465" y="14305"/>
                  </a:cubicBezTo>
                  <a:cubicBezTo>
                    <a:pt x="5465" y="14144"/>
                    <a:pt x="5465" y="14048"/>
                    <a:pt x="5497" y="14015"/>
                  </a:cubicBezTo>
                  <a:lnTo>
                    <a:pt x="5513" y="13983"/>
                  </a:lnTo>
                  <a:lnTo>
                    <a:pt x="5529" y="13983"/>
                  </a:lnTo>
                  <a:cubicBezTo>
                    <a:pt x="5541" y="13978"/>
                    <a:pt x="5554" y="13975"/>
                    <a:pt x="5569" y="13975"/>
                  </a:cubicBezTo>
                  <a:cubicBezTo>
                    <a:pt x="5639" y="13975"/>
                    <a:pt x="5745" y="14033"/>
                    <a:pt x="5851" y="14112"/>
                  </a:cubicBezTo>
                  <a:cubicBezTo>
                    <a:pt x="6076" y="14273"/>
                    <a:pt x="6333" y="14498"/>
                    <a:pt x="6526" y="14723"/>
                  </a:cubicBezTo>
                  <a:cubicBezTo>
                    <a:pt x="6622" y="14819"/>
                    <a:pt x="6687" y="14916"/>
                    <a:pt x="6751" y="14980"/>
                  </a:cubicBezTo>
                  <a:lnTo>
                    <a:pt x="6815" y="15076"/>
                  </a:lnTo>
                  <a:cubicBezTo>
                    <a:pt x="6815" y="15108"/>
                    <a:pt x="6879" y="15173"/>
                    <a:pt x="6976" y="15237"/>
                  </a:cubicBezTo>
                  <a:cubicBezTo>
                    <a:pt x="7040" y="15301"/>
                    <a:pt x="7169" y="15366"/>
                    <a:pt x="7362" y="15366"/>
                  </a:cubicBezTo>
                  <a:cubicBezTo>
                    <a:pt x="7555" y="15366"/>
                    <a:pt x="7747" y="15301"/>
                    <a:pt x="7876" y="15108"/>
                  </a:cubicBezTo>
                  <a:cubicBezTo>
                    <a:pt x="8037" y="14948"/>
                    <a:pt x="8165" y="14723"/>
                    <a:pt x="8294" y="14369"/>
                  </a:cubicBezTo>
                  <a:cubicBezTo>
                    <a:pt x="8714" y="13188"/>
                    <a:pt x="8791" y="11964"/>
                    <a:pt x="8822" y="11537"/>
                  </a:cubicBezTo>
                  <a:lnTo>
                    <a:pt x="8822" y="11537"/>
                  </a:lnTo>
                  <a:cubicBezTo>
                    <a:pt x="9193" y="11358"/>
                    <a:pt x="10228" y="10828"/>
                    <a:pt x="11283" y="10030"/>
                  </a:cubicBezTo>
                  <a:cubicBezTo>
                    <a:pt x="11958" y="9547"/>
                    <a:pt x="12601" y="8937"/>
                    <a:pt x="13116" y="8229"/>
                  </a:cubicBezTo>
                  <a:cubicBezTo>
                    <a:pt x="13598" y="7522"/>
                    <a:pt x="13951" y="6719"/>
                    <a:pt x="13951" y="5851"/>
                  </a:cubicBezTo>
                  <a:cubicBezTo>
                    <a:pt x="13951" y="5594"/>
                    <a:pt x="13919" y="5304"/>
                    <a:pt x="13855" y="5047"/>
                  </a:cubicBezTo>
                  <a:cubicBezTo>
                    <a:pt x="13469" y="3408"/>
                    <a:pt x="12826" y="2186"/>
                    <a:pt x="12023" y="1318"/>
                  </a:cubicBezTo>
                  <a:cubicBezTo>
                    <a:pt x="11219" y="450"/>
                    <a:pt x="10223" y="0"/>
                    <a:pt x="9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4"/>
            <p:cNvSpPr/>
            <p:nvPr/>
          </p:nvSpPr>
          <p:spPr>
            <a:xfrm>
              <a:off x="2203550" y="2655875"/>
              <a:ext cx="254775" cy="296875"/>
            </a:xfrm>
            <a:custGeom>
              <a:avLst/>
              <a:gdLst/>
              <a:ahLst/>
              <a:cxnLst/>
              <a:rect l="l" t="t" r="r" b="b"/>
              <a:pathLst>
                <a:path w="10191" h="11875" extrusionOk="0">
                  <a:moveTo>
                    <a:pt x="9689" y="0"/>
                  </a:moveTo>
                  <a:cubicBezTo>
                    <a:pt x="9641" y="0"/>
                    <a:pt x="9591" y="16"/>
                    <a:pt x="9548" y="45"/>
                  </a:cubicBezTo>
                  <a:cubicBezTo>
                    <a:pt x="9451" y="109"/>
                    <a:pt x="9451" y="238"/>
                    <a:pt x="9516" y="334"/>
                  </a:cubicBezTo>
                  <a:cubicBezTo>
                    <a:pt x="9548" y="366"/>
                    <a:pt x="9805" y="752"/>
                    <a:pt x="9805" y="1363"/>
                  </a:cubicBezTo>
                  <a:cubicBezTo>
                    <a:pt x="9805" y="1909"/>
                    <a:pt x="9580" y="2649"/>
                    <a:pt x="8712" y="3549"/>
                  </a:cubicBezTo>
                  <a:cubicBezTo>
                    <a:pt x="7780" y="4481"/>
                    <a:pt x="6173" y="5188"/>
                    <a:pt x="4662" y="5799"/>
                  </a:cubicBezTo>
                  <a:cubicBezTo>
                    <a:pt x="3923" y="6120"/>
                    <a:pt x="3183" y="6410"/>
                    <a:pt x="2572" y="6667"/>
                  </a:cubicBezTo>
                  <a:cubicBezTo>
                    <a:pt x="1962" y="6956"/>
                    <a:pt x="1447" y="7245"/>
                    <a:pt x="1126" y="7567"/>
                  </a:cubicBezTo>
                  <a:cubicBezTo>
                    <a:pt x="547" y="8178"/>
                    <a:pt x="290" y="9110"/>
                    <a:pt x="129" y="9945"/>
                  </a:cubicBezTo>
                  <a:cubicBezTo>
                    <a:pt x="1" y="10813"/>
                    <a:pt x="1" y="11521"/>
                    <a:pt x="1" y="11649"/>
                  </a:cubicBezTo>
                  <a:lnTo>
                    <a:pt x="1" y="11681"/>
                  </a:lnTo>
                  <a:cubicBezTo>
                    <a:pt x="1" y="11778"/>
                    <a:pt x="97" y="11874"/>
                    <a:pt x="226" y="11874"/>
                  </a:cubicBezTo>
                  <a:cubicBezTo>
                    <a:pt x="322" y="11842"/>
                    <a:pt x="419" y="11746"/>
                    <a:pt x="387" y="11649"/>
                  </a:cubicBezTo>
                  <a:cubicBezTo>
                    <a:pt x="387" y="11521"/>
                    <a:pt x="387" y="10813"/>
                    <a:pt x="547" y="10010"/>
                  </a:cubicBezTo>
                  <a:cubicBezTo>
                    <a:pt x="676" y="9206"/>
                    <a:pt x="933" y="8338"/>
                    <a:pt x="1415" y="7824"/>
                  </a:cubicBezTo>
                  <a:cubicBezTo>
                    <a:pt x="1672" y="7599"/>
                    <a:pt x="2122" y="7310"/>
                    <a:pt x="2733" y="7052"/>
                  </a:cubicBezTo>
                  <a:cubicBezTo>
                    <a:pt x="3633" y="6635"/>
                    <a:pt x="4823" y="6217"/>
                    <a:pt x="5980" y="5702"/>
                  </a:cubicBezTo>
                  <a:cubicBezTo>
                    <a:pt x="7105" y="5188"/>
                    <a:pt x="8230" y="4577"/>
                    <a:pt x="9001" y="3838"/>
                  </a:cubicBezTo>
                  <a:cubicBezTo>
                    <a:pt x="9934" y="2906"/>
                    <a:pt x="10191" y="2006"/>
                    <a:pt x="10191" y="1363"/>
                  </a:cubicBezTo>
                  <a:cubicBezTo>
                    <a:pt x="10191" y="591"/>
                    <a:pt x="9837" y="109"/>
                    <a:pt x="9837" y="77"/>
                  </a:cubicBezTo>
                  <a:cubicBezTo>
                    <a:pt x="9802" y="24"/>
                    <a:pt x="9747" y="0"/>
                    <a:pt x="9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4"/>
            <p:cNvSpPr/>
            <p:nvPr/>
          </p:nvSpPr>
          <p:spPr>
            <a:xfrm>
              <a:off x="2254175" y="2833475"/>
              <a:ext cx="89250" cy="68800"/>
            </a:xfrm>
            <a:custGeom>
              <a:avLst/>
              <a:gdLst/>
              <a:ahLst/>
              <a:cxnLst/>
              <a:rect l="l" t="t" r="r" b="b"/>
              <a:pathLst>
                <a:path w="3570" h="2752" extrusionOk="0">
                  <a:moveTo>
                    <a:pt x="3356" y="1"/>
                  </a:moveTo>
                  <a:cubicBezTo>
                    <a:pt x="3330" y="1"/>
                    <a:pt x="3304" y="5"/>
                    <a:pt x="3280" y="13"/>
                  </a:cubicBezTo>
                  <a:cubicBezTo>
                    <a:pt x="3280" y="13"/>
                    <a:pt x="2540" y="334"/>
                    <a:pt x="1769" y="784"/>
                  </a:cubicBezTo>
                  <a:cubicBezTo>
                    <a:pt x="1383" y="1009"/>
                    <a:pt x="997" y="1266"/>
                    <a:pt x="676" y="1556"/>
                  </a:cubicBezTo>
                  <a:cubicBezTo>
                    <a:pt x="355" y="1845"/>
                    <a:pt x="97" y="2134"/>
                    <a:pt x="1" y="2488"/>
                  </a:cubicBezTo>
                  <a:cubicBezTo>
                    <a:pt x="1" y="2616"/>
                    <a:pt x="65" y="2713"/>
                    <a:pt x="162" y="2745"/>
                  </a:cubicBezTo>
                  <a:cubicBezTo>
                    <a:pt x="179" y="2749"/>
                    <a:pt x="196" y="2751"/>
                    <a:pt x="212" y="2751"/>
                  </a:cubicBezTo>
                  <a:cubicBezTo>
                    <a:pt x="315" y="2751"/>
                    <a:pt x="391" y="2668"/>
                    <a:pt x="419" y="2584"/>
                  </a:cubicBezTo>
                  <a:cubicBezTo>
                    <a:pt x="451" y="2391"/>
                    <a:pt x="644" y="2102"/>
                    <a:pt x="933" y="1845"/>
                  </a:cubicBezTo>
                  <a:cubicBezTo>
                    <a:pt x="1383" y="1459"/>
                    <a:pt x="1994" y="1106"/>
                    <a:pt x="2508" y="816"/>
                  </a:cubicBezTo>
                  <a:cubicBezTo>
                    <a:pt x="2765" y="688"/>
                    <a:pt x="2990" y="591"/>
                    <a:pt x="3151" y="495"/>
                  </a:cubicBezTo>
                  <a:cubicBezTo>
                    <a:pt x="3344" y="431"/>
                    <a:pt x="3440" y="398"/>
                    <a:pt x="3440" y="398"/>
                  </a:cubicBezTo>
                  <a:cubicBezTo>
                    <a:pt x="3537" y="334"/>
                    <a:pt x="3569" y="238"/>
                    <a:pt x="3537" y="109"/>
                  </a:cubicBezTo>
                  <a:cubicBezTo>
                    <a:pt x="3513" y="37"/>
                    <a:pt x="3434" y="1"/>
                    <a:pt x="3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4"/>
            <p:cNvSpPr/>
            <p:nvPr/>
          </p:nvSpPr>
          <p:spPr>
            <a:xfrm>
              <a:off x="1974675" y="4962550"/>
              <a:ext cx="249000" cy="116775"/>
            </a:xfrm>
            <a:custGeom>
              <a:avLst/>
              <a:gdLst/>
              <a:ahLst/>
              <a:cxnLst/>
              <a:rect l="l" t="t" r="r" b="b"/>
              <a:pathLst>
                <a:path w="9960" h="4671" extrusionOk="0">
                  <a:moveTo>
                    <a:pt x="3691" y="1"/>
                  </a:moveTo>
                  <a:lnTo>
                    <a:pt x="413" y="804"/>
                  </a:lnTo>
                  <a:lnTo>
                    <a:pt x="91" y="3311"/>
                  </a:lnTo>
                  <a:cubicBezTo>
                    <a:pt x="1" y="4033"/>
                    <a:pt x="558" y="4671"/>
                    <a:pt x="1288" y="4671"/>
                  </a:cubicBezTo>
                  <a:cubicBezTo>
                    <a:pt x="1339" y="4671"/>
                    <a:pt x="1390" y="4668"/>
                    <a:pt x="1441" y="4661"/>
                  </a:cubicBezTo>
                  <a:lnTo>
                    <a:pt x="9509" y="3890"/>
                  </a:lnTo>
                  <a:cubicBezTo>
                    <a:pt x="9863" y="3858"/>
                    <a:pt x="9959" y="3344"/>
                    <a:pt x="9638" y="3183"/>
                  </a:cubicBezTo>
                  <a:lnTo>
                    <a:pt x="36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4"/>
            <p:cNvSpPr/>
            <p:nvPr/>
          </p:nvSpPr>
          <p:spPr>
            <a:xfrm>
              <a:off x="1969700" y="4955525"/>
              <a:ext cx="258000" cy="130800"/>
            </a:xfrm>
            <a:custGeom>
              <a:avLst/>
              <a:gdLst/>
              <a:ahLst/>
              <a:cxnLst/>
              <a:rect l="l" t="t" r="r" b="b"/>
              <a:pathLst>
                <a:path w="10320" h="5232" extrusionOk="0">
                  <a:moveTo>
                    <a:pt x="3864" y="561"/>
                  </a:moveTo>
                  <a:lnTo>
                    <a:pt x="9708" y="3689"/>
                  </a:lnTo>
                  <a:lnTo>
                    <a:pt x="9773" y="3785"/>
                  </a:lnTo>
                  <a:lnTo>
                    <a:pt x="9741" y="3882"/>
                  </a:lnTo>
                  <a:lnTo>
                    <a:pt x="9676" y="3914"/>
                  </a:lnTo>
                  <a:lnTo>
                    <a:pt x="1608" y="4685"/>
                  </a:lnTo>
                  <a:lnTo>
                    <a:pt x="1512" y="4685"/>
                  </a:lnTo>
                  <a:cubicBezTo>
                    <a:pt x="1255" y="4685"/>
                    <a:pt x="997" y="4589"/>
                    <a:pt x="837" y="4396"/>
                  </a:cubicBezTo>
                  <a:cubicBezTo>
                    <a:pt x="644" y="4235"/>
                    <a:pt x="547" y="4010"/>
                    <a:pt x="547" y="3753"/>
                  </a:cubicBezTo>
                  <a:lnTo>
                    <a:pt x="547" y="3625"/>
                  </a:lnTo>
                  <a:lnTo>
                    <a:pt x="869" y="1310"/>
                  </a:lnTo>
                  <a:lnTo>
                    <a:pt x="3864" y="561"/>
                  </a:lnTo>
                  <a:close/>
                  <a:moveTo>
                    <a:pt x="3922" y="0"/>
                  </a:moveTo>
                  <a:cubicBezTo>
                    <a:pt x="3890" y="0"/>
                    <a:pt x="3858" y="8"/>
                    <a:pt x="3826" y="24"/>
                  </a:cubicBezTo>
                  <a:lnTo>
                    <a:pt x="547" y="828"/>
                  </a:lnTo>
                  <a:cubicBezTo>
                    <a:pt x="451" y="860"/>
                    <a:pt x="354" y="924"/>
                    <a:pt x="354" y="1053"/>
                  </a:cubicBezTo>
                  <a:lnTo>
                    <a:pt x="33" y="3528"/>
                  </a:lnTo>
                  <a:cubicBezTo>
                    <a:pt x="33" y="3592"/>
                    <a:pt x="1" y="3689"/>
                    <a:pt x="1" y="3753"/>
                  </a:cubicBezTo>
                  <a:cubicBezTo>
                    <a:pt x="1" y="4557"/>
                    <a:pt x="676" y="5232"/>
                    <a:pt x="1512" y="5232"/>
                  </a:cubicBezTo>
                  <a:lnTo>
                    <a:pt x="1640" y="5232"/>
                  </a:lnTo>
                  <a:lnTo>
                    <a:pt x="9708" y="4428"/>
                  </a:lnTo>
                  <a:cubicBezTo>
                    <a:pt x="9901" y="4428"/>
                    <a:pt x="10062" y="4332"/>
                    <a:pt x="10158" y="4203"/>
                  </a:cubicBezTo>
                  <a:cubicBezTo>
                    <a:pt x="10255" y="4107"/>
                    <a:pt x="10319" y="3946"/>
                    <a:pt x="10319" y="3785"/>
                  </a:cubicBezTo>
                  <a:cubicBezTo>
                    <a:pt x="10319" y="3592"/>
                    <a:pt x="10191" y="3335"/>
                    <a:pt x="9966" y="3239"/>
                  </a:cubicBezTo>
                  <a:lnTo>
                    <a:pt x="4019" y="24"/>
                  </a:lnTo>
                  <a:cubicBezTo>
                    <a:pt x="3987" y="8"/>
                    <a:pt x="3955" y="0"/>
                    <a:pt x="39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4"/>
            <p:cNvSpPr/>
            <p:nvPr/>
          </p:nvSpPr>
          <p:spPr>
            <a:xfrm>
              <a:off x="1977750" y="5042900"/>
              <a:ext cx="245925" cy="36350"/>
            </a:xfrm>
            <a:custGeom>
              <a:avLst/>
              <a:gdLst/>
              <a:ahLst/>
              <a:cxnLst/>
              <a:rect l="l" t="t" r="r" b="b"/>
              <a:pathLst>
                <a:path w="9837" h="1454" extrusionOk="0">
                  <a:moveTo>
                    <a:pt x="9579" y="1"/>
                  </a:moveTo>
                  <a:lnTo>
                    <a:pt x="9579" y="1"/>
                  </a:lnTo>
                  <a:cubicBezTo>
                    <a:pt x="7683" y="226"/>
                    <a:pt x="4758" y="33"/>
                    <a:pt x="2733" y="355"/>
                  </a:cubicBezTo>
                  <a:cubicBezTo>
                    <a:pt x="1924" y="502"/>
                    <a:pt x="1305" y="554"/>
                    <a:pt x="833" y="554"/>
                  </a:cubicBezTo>
                  <a:cubicBezTo>
                    <a:pt x="479" y="554"/>
                    <a:pt x="207" y="524"/>
                    <a:pt x="0" y="483"/>
                  </a:cubicBezTo>
                  <a:lnTo>
                    <a:pt x="0" y="483"/>
                  </a:lnTo>
                  <a:cubicBezTo>
                    <a:pt x="120" y="1052"/>
                    <a:pt x="603" y="1454"/>
                    <a:pt x="1188" y="1454"/>
                  </a:cubicBezTo>
                  <a:cubicBezTo>
                    <a:pt x="1231" y="1454"/>
                    <a:pt x="1274" y="1452"/>
                    <a:pt x="1318" y="1447"/>
                  </a:cubicBezTo>
                  <a:lnTo>
                    <a:pt x="9386" y="676"/>
                  </a:lnTo>
                  <a:cubicBezTo>
                    <a:pt x="9740" y="644"/>
                    <a:pt x="9836" y="194"/>
                    <a:pt x="95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4"/>
            <p:cNvSpPr/>
            <p:nvPr/>
          </p:nvSpPr>
          <p:spPr>
            <a:xfrm>
              <a:off x="1970525" y="5036475"/>
              <a:ext cx="257175" cy="49850"/>
            </a:xfrm>
            <a:custGeom>
              <a:avLst/>
              <a:gdLst/>
              <a:ahLst/>
              <a:cxnLst/>
              <a:rect l="l" t="t" r="r" b="b"/>
              <a:pathLst>
                <a:path w="10287" h="1994" extrusionOk="0">
                  <a:moveTo>
                    <a:pt x="9732" y="532"/>
                  </a:moveTo>
                  <a:lnTo>
                    <a:pt x="9740" y="547"/>
                  </a:lnTo>
                  <a:lnTo>
                    <a:pt x="9708" y="644"/>
                  </a:lnTo>
                  <a:lnTo>
                    <a:pt x="9643" y="676"/>
                  </a:lnTo>
                  <a:lnTo>
                    <a:pt x="1575" y="1447"/>
                  </a:lnTo>
                  <a:lnTo>
                    <a:pt x="1479" y="1447"/>
                  </a:lnTo>
                  <a:cubicBezTo>
                    <a:pt x="1176" y="1447"/>
                    <a:pt x="903" y="1302"/>
                    <a:pt x="727" y="1081"/>
                  </a:cubicBezTo>
                  <a:lnTo>
                    <a:pt x="727" y="1081"/>
                  </a:lnTo>
                  <a:cubicBezTo>
                    <a:pt x="840" y="1089"/>
                    <a:pt x="962" y="1094"/>
                    <a:pt x="1093" y="1094"/>
                  </a:cubicBezTo>
                  <a:cubicBezTo>
                    <a:pt x="1607" y="1094"/>
                    <a:pt x="2250" y="1029"/>
                    <a:pt x="3086" y="901"/>
                  </a:cubicBezTo>
                  <a:cubicBezTo>
                    <a:pt x="4050" y="740"/>
                    <a:pt x="5272" y="676"/>
                    <a:pt x="6493" y="676"/>
                  </a:cubicBezTo>
                  <a:cubicBezTo>
                    <a:pt x="7658" y="645"/>
                    <a:pt x="8793" y="644"/>
                    <a:pt x="9732" y="532"/>
                  </a:cubicBezTo>
                  <a:close/>
                  <a:moveTo>
                    <a:pt x="9836" y="1"/>
                  </a:moveTo>
                  <a:cubicBezTo>
                    <a:pt x="8904" y="97"/>
                    <a:pt x="7715" y="97"/>
                    <a:pt x="6493" y="129"/>
                  </a:cubicBezTo>
                  <a:cubicBezTo>
                    <a:pt x="5272" y="162"/>
                    <a:pt x="4018" y="194"/>
                    <a:pt x="2989" y="354"/>
                  </a:cubicBezTo>
                  <a:cubicBezTo>
                    <a:pt x="2186" y="483"/>
                    <a:pt x="1543" y="547"/>
                    <a:pt x="1093" y="547"/>
                  </a:cubicBezTo>
                  <a:cubicBezTo>
                    <a:pt x="771" y="547"/>
                    <a:pt x="514" y="515"/>
                    <a:pt x="321" y="483"/>
                  </a:cubicBezTo>
                  <a:cubicBezTo>
                    <a:pt x="257" y="483"/>
                    <a:pt x="161" y="483"/>
                    <a:pt x="96" y="547"/>
                  </a:cubicBezTo>
                  <a:cubicBezTo>
                    <a:pt x="32" y="612"/>
                    <a:pt x="0" y="708"/>
                    <a:pt x="32" y="804"/>
                  </a:cubicBezTo>
                  <a:cubicBezTo>
                    <a:pt x="161" y="1479"/>
                    <a:pt x="739" y="1994"/>
                    <a:pt x="1479" y="1994"/>
                  </a:cubicBezTo>
                  <a:lnTo>
                    <a:pt x="1607" y="1994"/>
                  </a:lnTo>
                  <a:lnTo>
                    <a:pt x="9675" y="1190"/>
                  </a:lnTo>
                  <a:cubicBezTo>
                    <a:pt x="9868" y="1190"/>
                    <a:pt x="10029" y="1094"/>
                    <a:pt x="10125" y="965"/>
                  </a:cubicBezTo>
                  <a:cubicBezTo>
                    <a:pt x="10222" y="869"/>
                    <a:pt x="10286" y="708"/>
                    <a:pt x="10286" y="547"/>
                  </a:cubicBezTo>
                  <a:cubicBezTo>
                    <a:pt x="10286" y="387"/>
                    <a:pt x="10190" y="162"/>
                    <a:pt x="10029" y="33"/>
                  </a:cubicBezTo>
                  <a:cubicBezTo>
                    <a:pt x="9965" y="1"/>
                    <a:pt x="9900" y="1"/>
                    <a:pt x="9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4"/>
            <p:cNvSpPr/>
            <p:nvPr/>
          </p:nvSpPr>
          <p:spPr>
            <a:xfrm>
              <a:off x="1259325" y="4948900"/>
              <a:ext cx="232650" cy="183350"/>
            </a:xfrm>
            <a:custGeom>
              <a:avLst/>
              <a:gdLst/>
              <a:ahLst/>
              <a:cxnLst/>
              <a:rect l="l" t="t" r="r" b="b"/>
              <a:pathLst>
                <a:path w="9306" h="7334" extrusionOk="0">
                  <a:moveTo>
                    <a:pt x="2379" y="0"/>
                  </a:moveTo>
                  <a:lnTo>
                    <a:pt x="450" y="1929"/>
                  </a:lnTo>
                  <a:cubicBezTo>
                    <a:pt x="0" y="2379"/>
                    <a:pt x="0" y="3086"/>
                    <a:pt x="450" y="3536"/>
                  </a:cubicBezTo>
                  <a:lnTo>
                    <a:pt x="4018" y="6943"/>
                  </a:lnTo>
                  <a:lnTo>
                    <a:pt x="8390" y="7329"/>
                  </a:lnTo>
                  <a:cubicBezTo>
                    <a:pt x="8415" y="7332"/>
                    <a:pt x="8439" y="7333"/>
                    <a:pt x="8463" y="7333"/>
                  </a:cubicBezTo>
                  <a:cubicBezTo>
                    <a:pt x="8997" y="7333"/>
                    <a:pt x="9306" y="6667"/>
                    <a:pt x="8936" y="6236"/>
                  </a:cubicBezTo>
                  <a:lnTo>
                    <a:pt x="6461" y="3279"/>
                  </a:lnTo>
                  <a:lnTo>
                    <a:pt x="5465" y="1157"/>
                  </a:lnTo>
                  <a:lnTo>
                    <a:pt x="23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4"/>
            <p:cNvSpPr/>
            <p:nvPr/>
          </p:nvSpPr>
          <p:spPr>
            <a:xfrm>
              <a:off x="1255300" y="4942425"/>
              <a:ext cx="238700" cy="196150"/>
            </a:xfrm>
            <a:custGeom>
              <a:avLst/>
              <a:gdLst/>
              <a:ahLst/>
              <a:cxnLst/>
              <a:rect l="l" t="t" r="r" b="b"/>
              <a:pathLst>
                <a:path w="9548" h="7846" extrusionOk="0">
                  <a:moveTo>
                    <a:pt x="2607" y="578"/>
                  </a:moveTo>
                  <a:lnTo>
                    <a:pt x="5433" y="1641"/>
                  </a:lnTo>
                  <a:lnTo>
                    <a:pt x="6397" y="3634"/>
                  </a:lnTo>
                  <a:lnTo>
                    <a:pt x="6429" y="3699"/>
                  </a:lnTo>
                  <a:lnTo>
                    <a:pt x="8905" y="6688"/>
                  </a:lnTo>
                  <a:cubicBezTo>
                    <a:pt x="8969" y="6752"/>
                    <a:pt x="9001" y="6849"/>
                    <a:pt x="9001" y="6913"/>
                  </a:cubicBezTo>
                  <a:cubicBezTo>
                    <a:pt x="9001" y="7009"/>
                    <a:pt x="8969" y="7138"/>
                    <a:pt x="8872" y="7202"/>
                  </a:cubicBezTo>
                  <a:cubicBezTo>
                    <a:pt x="8808" y="7267"/>
                    <a:pt x="8712" y="7331"/>
                    <a:pt x="8615" y="7331"/>
                  </a:cubicBezTo>
                  <a:lnTo>
                    <a:pt x="8583" y="7331"/>
                  </a:lnTo>
                  <a:lnTo>
                    <a:pt x="4308" y="6945"/>
                  </a:lnTo>
                  <a:lnTo>
                    <a:pt x="804" y="3602"/>
                  </a:lnTo>
                  <a:cubicBezTo>
                    <a:pt x="643" y="3409"/>
                    <a:pt x="547" y="3216"/>
                    <a:pt x="547" y="2991"/>
                  </a:cubicBezTo>
                  <a:cubicBezTo>
                    <a:pt x="547" y="2766"/>
                    <a:pt x="643" y="2573"/>
                    <a:pt x="804" y="2381"/>
                  </a:cubicBezTo>
                  <a:lnTo>
                    <a:pt x="2607" y="578"/>
                  </a:lnTo>
                  <a:close/>
                  <a:moveTo>
                    <a:pt x="2526" y="1"/>
                  </a:moveTo>
                  <a:cubicBezTo>
                    <a:pt x="2457" y="1"/>
                    <a:pt x="2389" y="36"/>
                    <a:pt x="2347" y="98"/>
                  </a:cubicBezTo>
                  <a:lnTo>
                    <a:pt x="418" y="2027"/>
                  </a:lnTo>
                  <a:cubicBezTo>
                    <a:pt x="161" y="2284"/>
                    <a:pt x="1" y="2638"/>
                    <a:pt x="1" y="2991"/>
                  </a:cubicBezTo>
                  <a:cubicBezTo>
                    <a:pt x="1" y="3345"/>
                    <a:pt x="161" y="3699"/>
                    <a:pt x="451" y="3988"/>
                  </a:cubicBezTo>
                  <a:lnTo>
                    <a:pt x="3986" y="7395"/>
                  </a:lnTo>
                  <a:cubicBezTo>
                    <a:pt x="4051" y="7427"/>
                    <a:pt x="4083" y="7459"/>
                    <a:pt x="4147" y="7459"/>
                  </a:cubicBezTo>
                  <a:lnTo>
                    <a:pt x="8519" y="7845"/>
                  </a:lnTo>
                  <a:lnTo>
                    <a:pt x="8615" y="7845"/>
                  </a:lnTo>
                  <a:cubicBezTo>
                    <a:pt x="8872" y="7845"/>
                    <a:pt x="9130" y="7749"/>
                    <a:pt x="9290" y="7556"/>
                  </a:cubicBezTo>
                  <a:cubicBezTo>
                    <a:pt x="9451" y="7395"/>
                    <a:pt x="9547" y="7170"/>
                    <a:pt x="9547" y="6913"/>
                  </a:cubicBezTo>
                  <a:cubicBezTo>
                    <a:pt x="9547" y="6720"/>
                    <a:pt x="9451" y="6495"/>
                    <a:pt x="9322" y="6334"/>
                  </a:cubicBezTo>
                  <a:lnTo>
                    <a:pt x="6847" y="3377"/>
                  </a:lnTo>
                  <a:lnTo>
                    <a:pt x="5851" y="1320"/>
                  </a:lnTo>
                  <a:cubicBezTo>
                    <a:pt x="5819" y="1256"/>
                    <a:pt x="5787" y="1191"/>
                    <a:pt x="5722" y="1191"/>
                  </a:cubicBezTo>
                  <a:lnTo>
                    <a:pt x="2636" y="34"/>
                  </a:lnTo>
                  <a:cubicBezTo>
                    <a:pt x="2602" y="11"/>
                    <a:pt x="2564" y="1"/>
                    <a:pt x="2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4"/>
            <p:cNvSpPr/>
            <p:nvPr/>
          </p:nvSpPr>
          <p:spPr>
            <a:xfrm>
              <a:off x="1259325" y="4995500"/>
              <a:ext cx="227450" cy="136700"/>
            </a:xfrm>
            <a:custGeom>
              <a:avLst/>
              <a:gdLst/>
              <a:ahLst/>
              <a:cxnLst/>
              <a:rect l="l" t="t" r="r" b="b"/>
              <a:pathLst>
                <a:path w="9098" h="5468" extrusionOk="0">
                  <a:moveTo>
                    <a:pt x="515" y="0"/>
                  </a:moveTo>
                  <a:lnTo>
                    <a:pt x="450" y="65"/>
                  </a:lnTo>
                  <a:cubicBezTo>
                    <a:pt x="0" y="515"/>
                    <a:pt x="0" y="1222"/>
                    <a:pt x="450" y="1672"/>
                  </a:cubicBezTo>
                  <a:lnTo>
                    <a:pt x="4018" y="5079"/>
                  </a:lnTo>
                  <a:lnTo>
                    <a:pt x="8390" y="5465"/>
                  </a:lnTo>
                  <a:cubicBezTo>
                    <a:pt x="8410" y="5467"/>
                    <a:pt x="8430" y="5468"/>
                    <a:pt x="8450" y="5468"/>
                  </a:cubicBezTo>
                  <a:cubicBezTo>
                    <a:pt x="8776" y="5468"/>
                    <a:pt x="9036" y="5224"/>
                    <a:pt x="9097" y="4951"/>
                  </a:cubicBezTo>
                  <a:cubicBezTo>
                    <a:pt x="7554" y="4565"/>
                    <a:pt x="5175" y="4019"/>
                    <a:pt x="4533" y="3954"/>
                  </a:cubicBezTo>
                  <a:cubicBezTo>
                    <a:pt x="3761" y="3858"/>
                    <a:pt x="1382" y="1029"/>
                    <a:pt x="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4"/>
            <p:cNvSpPr/>
            <p:nvPr/>
          </p:nvSpPr>
          <p:spPr>
            <a:xfrm>
              <a:off x="1255300" y="4989075"/>
              <a:ext cx="238700" cy="149500"/>
            </a:xfrm>
            <a:custGeom>
              <a:avLst/>
              <a:gdLst/>
              <a:ahLst/>
              <a:cxnLst/>
              <a:rect l="l" t="t" r="r" b="b"/>
              <a:pathLst>
                <a:path w="9548" h="5980" extrusionOk="0">
                  <a:moveTo>
                    <a:pt x="689" y="671"/>
                  </a:moveTo>
                  <a:cubicBezTo>
                    <a:pt x="1135" y="1219"/>
                    <a:pt x="1826" y="2051"/>
                    <a:pt x="2540" y="2765"/>
                  </a:cubicBezTo>
                  <a:cubicBezTo>
                    <a:pt x="2926" y="3183"/>
                    <a:pt x="3344" y="3600"/>
                    <a:pt x="3697" y="3890"/>
                  </a:cubicBezTo>
                  <a:cubicBezTo>
                    <a:pt x="3858" y="4051"/>
                    <a:pt x="4051" y="4179"/>
                    <a:pt x="4211" y="4276"/>
                  </a:cubicBezTo>
                  <a:cubicBezTo>
                    <a:pt x="4372" y="4372"/>
                    <a:pt x="4501" y="4436"/>
                    <a:pt x="4661" y="4468"/>
                  </a:cubicBezTo>
                  <a:cubicBezTo>
                    <a:pt x="4951" y="4501"/>
                    <a:pt x="5722" y="4661"/>
                    <a:pt x="6590" y="4854"/>
                  </a:cubicBezTo>
                  <a:cubicBezTo>
                    <a:pt x="7330" y="5019"/>
                    <a:pt x="8140" y="5206"/>
                    <a:pt x="8841" y="5378"/>
                  </a:cubicBezTo>
                  <a:lnTo>
                    <a:pt x="8841" y="5378"/>
                  </a:lnTo>
                  <a:cubicBezTo>
                    <a:pt x="8780" y="5431"/>
                    <a:pt x="8704" y="5465"/>
                    <a:pt x="8615" y="5465"/>
                  </a:cubicBezTo>
                  <a:lnTo>
                    <a:pt x="8583" y="5465"/>
                  </a:lnTo>
                  <a:lnTo>
                    <a:pt x="4308" y="5079"/>
                  </a:lnTo>
                  <a:lnTo>
                    <a:pt x="804" y="1736"/>
                  </a:lnTo>
                  <a:cubicBezTo>
                    <a:pt x="643" y="1543"/>
                    <a:pt x="547" y="1350"/>
                    <a:pt x="547" y="1125"/>
                  </a:cubicBezTo>
                  <a:cubicBezTo>
                    <a:pt x="547" y="961"/>
                    <a:pt x="598" y="814"/>
                    <a:pt x="689" y="671"/>
                  </a:cubicBezTo>
                  <a:close/>
                  <a:moveTo>
                    <a:pt x="708" y="0"/>
                  </a:moveTo>
                  <a:cubicBezTo>
                    <a:pt x="611" y="0"/>
                    <a:pt x="547" y="0"/>
                    <a:pt x="483" y="65"/>
                  </a:cubicBezTo>
                  <a:lnTo>
                    <a:pt x="418" y="161"/>
                  </a:lnTo>
                  <a:cubicBezTo>
                    <a:pt x="161" y="418"/>
                    <a:pt x="1" y="772"/>
                    <a:pt x="1" y="1125"/>
                  </a:cubicBezTo>
                  <a:cubicBezTo>
                    <a:pt x="1" y="1479"/>
                    <a:pt x="161" y="1833"/>
                    <a:pt x="451" y="2122"/>
                  </a:cubicBezTo>
                  <a:lnTo>
                    <a:pt x="3986" y="5529"/>
                  </a:lnTo>
                  <a:cubicBezTo>
                    <a:pt x="4051" y="5561"/>
                    <a:pt x="4083" y="5593"/>
                    <a:pt x="4147" y="5593"/>
                  </a:cubicBezTo>
                  <a:lnTo>
                    <a:pt x="8519" y="5979"/>
                  </a:lnTo>
                  <a:lnTo>
                    <a:pt x="8615" y="5979"/>
                  </a:lnTo>
                  <a:cubicBezTo>
                    <a:pt x="9065" y="5979"/>
                    <a:pt x="9419" y="5658"/>
                    <a:pt x="9515" y="5272"/>
                  </a:cubicBezTo>
                  <a:cubicBezTo>
                    <a:pt x="9547" y="5111"/>
                    <a:pt x="9451" y="4983"/>
                    <a:pt x="9322" y="4951"/>
                  </a:cubicBezTo>
                  <a:cubicBezTo>
                    <a:pt x="8551" y="4758"/>
                    <a:pt x="7554" y="4533"/>
                    <a:pt x="6687" y="4340"/>
                  </a:cubicBezTo>
                  <a:cubicBezTo>
                    <a:pt x="5819" y="4147"/>
                    <a:pt x="5079" y="3986"/>
                    <a:pt x="4726" y="3954"/>
                  </a:cubicBezTo>
                  <a:cubicBezTo>
                    <a:pt x="4694" y="3922"/>
                    <a:pt x="4597" y="3890"/>
                    <a:pt x="4469" y="3825"/>
                  </a:cubicBezTo>
                  <a:cubicBezTo>
                    <a:pt x="4051" y="3536"/>
                    <a:pt x="3311" y="2829"/>
                    <a:pt x="2604" y="2090"/>
                  </a:cubicBezTo>
                  <a:cubicBezTo>
                    <a:pt x="1929" y="1318"/>
                    <a:pt x="1254" y="547"/>
                    <a:pt x="901" y="97"/>
                  </a:cubicBezTo>
                  <a:cubicBezTo>
                    <a:pt x="836" y="32"/>
                    <a:pt x="772" y="0"/>
                    <a:pt x="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4"/>
            <p:cNvSpPr/>
            <p:nvPr/>
          </p:nvSpPr>
          <p:spPr>
            <a:xfrm>
              <a:off x="1608075" y="3506400"/>
              <a:ext cx="458900" cy="1476275"/>
            </a:xfrm>
            <a:custGeom>
              <a:avLst/>
              <a:gdLst/>
              <a:ahLst/>
              <a:cxnLst/>
              <a:rect l="l" t="t" r="r" b="b"/>
              <a:pathLst>
                <a:path w="18356" h="59051" extrusionOk="0">
                  <a:moveTo>
                    <a:pt x="4983" y="1"/>
                  </a:moveTo>
                  <a:cubicBezTo>
                    <a:pt x="4983" y="1"/>
                    <a:pt x="740" y="4822"/>
                    <a:pt x="354" y="7490"/>
                  </a:cubicBezTo>
                  <a:cubicBezTo>
                    <a:pt x="322" y="7812"/>
                    <a:pt x="290" y="8133"/>
                    <a:pt x="258" y="8455"/>
                  </a:cubicBezTo>
                  <a:cubicBezTo>
                    <a:pt x="1" y="11637"/>
                    <a:pt x="644" y="14851"/>
                    <a:pt x="1994" y="17777"/>
                  </a:cubicBezTo>
                  <a:lnTo>
                    <a:pt x="9966" y="35006"/>
                  </a:lnTo>
                  <a:lnTo>
                    <a:pt x="15077" y="59050"/>
                  </a:lnTo>
                  <a:lnTo>
                    <a:pt x="18355" y="58247"/>
                  </a:lnTo>
                  <a:lnTo>
                    <a:pt x="17295" y="32692"/>
                  </a:lnTo>
                  <a:lnTo>
                    <a:pt x="11123" y="13084"/>
                  </a:lnTo>
                  <a:lnTo>
                    <a:pt x="14787" y="6912"/>
                  </a:lnTo>
                  <a:lnTo>
                    <a:pt x="49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4"/>
            <p:cNvSpPr/>
            <p:nvPr/>
          </p:nvSpPr>
          <p:spPr>
            <a:xfrm>
              <a:off x="1606475" y="3499650"/>
              <a:ext cx="466925" cy="1489450"/>
            </a:xfrm>
            <a:custGeom>
              <a:avLst/>
              <a:gdLst/>
              <a:ahLst/>
              <a:cxnLst/>
              <a:rect l="l" t="t" r="r" b="b"/>
              <a:pathLst>
                <a:path w="18677" h="59578" extrusionOk="0">
                  <a:moveTo>
                    <a:pt x="5084" y="635"/>
                  </a:moveTo>
                  <a:lnTo>
                    <a:pt x="14497" y="7270"/>
                  </a:lnTo>
                  <a:lnTo>
                    <a:pt x="14497" y="7270"/>
                  </a:lnTo>
                  <a:lnTo>
                    <a:pt x="10962" y="13225"/>
                  </a:lnTo>
                  <a:cubicBezTo>
                    <a:pt x="10930" y="13289"/>
                    <a:pt x="10898" y="13354"/>
                    <a:pt x="10930" y="13418"/>
                  </a:cubicBezTo>
                  <a:lnTo>
                    <a:pt x="17069" y="33026"/>
                  </a:lnTo>
                  <a:lnTo>
                    <a:pt x="18130" y="58292"/>
                  </a:lnTo>
                  <a:lnTo>
                    <a:pt x="15366" y="58999"/>
                  </a:lnTo>
                  <a:lnTo>
                    <a:pt x="10287" y="35212"/>
                  </a:lnTo>
                  <a:lnTo>
                    <a:pt x="10287" y="35180"/>
                  </a:lnTo>
                  <a:lnTo>
                    <a:pt x="2283" y="17918"/>
                  </a:lnTo>
                  <a:cubicBezTo>
                    <a:pt x="1158" y="15475"/>
                    <a:pt x="515" y="12775"/>
                    <a:pt x="515" y="10075"/>
                  </a:cubicBezTo>
                  <a:cubicBezTo>
                    <a:pt x="515" y="9625"/>
                    <a:pt x="547" y="9175"/>
                    <a:pt x="579" y="8725"/>
                  </a:cubicBezTo>
                  <a:cubicBezTo>
                    <a:pt x="611" y="8403"/>
                    <a:pt x="644" y="8114"/>
                    <a:pt x="676" y="7825"/>
                  </a:cubicBezTo>
                  <a:cubicBezTo>
                    <a:pt x="772" y="7182"/>
                    <a:pt x="1094" y="6410"/>
                    <a:pt x="1544" y="5607"/>
                  </a:cubicBezTo>
                  <a:cubicBezTo>
                    <a:pt x="2186" y="4353"/>
                    <a:pt x="3119" y="3067"/>
                    <a:pt x="3890" y="2103"/>
                  </a:cubicBezTo>
                  <a:cubicBezTo>
                    <a:pt x="4276" y="1621"/>
                    <a:pt x="4597" y="1203"/>
                    <a:pt x="4854" y="914"/>
                  </a:cubicBezTo>
                  <a:cubicBezTo>
                    <a:pt x="4926" y="794"/>
                    <a:pt x="5016" y="710"/>
                    <a:pt x="5084" y="635"/>
                  </a:cubicBezTo>
                  <a:close/>
                  <a:moveTo>
                    <a:pt x="5019" y="1"/>
                  </a:moveTo>
                  <a:cubicBezTo>
                    <a:pt x="4948" y="1"/>
                    <a:pt x="4875" y="25"/>
                    <a:pt x="4822" y="78"/>
                  </a:cubicBezTo>
                  <a:cubicBezTo>
                    <a:pt x="4822" y="110"/>
                    <a:pt x="3762" y="1299"/>
                    <a:pt x="2636" y="2842"/>
                  </a:cubicBezTo>
                  <a:cubicBezTo>
                    <a:pt x="2090" y="3646"/>
                    <a:pt x="1511" y="4482"/>
                    <a:pt x="1061" y="5350"/>
                  </a:cubicBezTo>
                  <a:cubicBezTo>
                    <a:pt x="611" y="6185"/>
                    <a:pt x="258" y="7021"/>
                    <a:pt x="161" y="7728"/>
                  </a:cubicBezTo>
                  <a:cubicBezTo>
                    <a:pt x="97" y="8050"/>
                    <a:pt x="65" y="8371"/>
                    <a:pt x="33" y="8693"/>
                  </a:cubicBezTo>
                  <a:cubicBezTo>
                    <a:pt x="1" y="9143"/>
                    <a:pt x="1" y="9625"/>
                    <a:pt x="1" y="10075"/>
                  </a:cubicBezTo>
                  <a:cubicBezTo>
                    <a:pt x="1" y="12871"/>
                    <a:pt x="644" y="15604"/>
                    <a:pt x="1801" y="18143"/>
                  </a:cubicBezTo>
                  <a:lnTo>
                    <a:pt x="9773" y="35372"/>
                  </a:lnTo>
                  <a:lnTo>
                    <a:pt x="14883" y="59384"/>
                  </a:lnTo>
                  <a:cubicBezTo>
                    <a:pt x="14916" y="59449"/>
                    <a:pt x="14948" y="59513"/>
                    <a:pt x="15012" y="59545"/>
                  </a:cubicBezTo>
                  <a:cubicBezTo>
                    <a:pt x="15076" y="59577"/>
                    <a:pt x="15141" y="59577"/>
                    <a:pt x="15205" y="59577"/>
                  </a:cubicBezTo>
                  <a:lnTo>
                    <a:pt x="18484" y="58774"/>
                  </a:lnTo>
                  <a:cubicBezTo>
                    <a:pt x="18612" y="58742"/>
                    <a:pt x="18676" y="58613"/>
                    <a:pt x="18676" y="58484"/>
                  </a:cubicBezTo>
                  <a:lnTo>
                    <a:pt x="17616" y="32962"/>
                  </a:lnTo>
                  <a:lnTo>
                    <a:pt x="17616" y="32897"/>
                  </a:lnTo>
                  <a:lnTo>
                    <a:pt x="11476" y="13386"/>
                  </a:lnTo>
                  <a:lnTo>
                    <a:pt x="15076" y="7342"/>
                  </a:lnTo>
                  <a:cubicBezTo>
                    <a:pt x="15141" y="7214"/>
                    <a:pt x="15108" y="7053"/>
                    <a:pt x="15012" y="6989"/>
                  </a:cubicBezTo>
                  <a:lnTo>
                    <a:pt x="5176" y="46"/>
                  </a:lnTo>
                  <a:cubicBezTo>
                    <a:pt x="5133" y="17"/>
                    <a:pt x="5076" y="1"/>
                    <a:pt x="5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4"/>
            <p:cNvSpPr/>
            <p:nvPr/>
          </p:nvSpPr>
          <p:spPr>
            <a:xfrm>
              <a:off x="1318775" y="3717750"/>
              <a:ext cx="634875" cy="1260100"/>
            </a:xfrm>
            <a:custGeom>
              <a:avLst/>
              <a:gdLst/>
              <a:ahLst/>
              <a:cxnLst/>
              <a:rect l="l" t="t" r="r" b="b"/>
              <a:pathLst>
                <a:path w="25395" h="50404" extrusionOk="0">
                  <a:moveTo>
                    <a:pt x="25395" y="1"/>
                  </a:moveTo>
                  <a:lnTo>
                    <a:pt x="14048" y="4822"/>
                  </a:lnTo>
                  <a:lnTo>
                    <a:pt x="15398" y="7330"/>
                  </a:lnTo>
                  <a:lnTo>
                    <a:pt x="12505" y="26938"/>
                  </a:lnTo>
                  <a:lnTo>
                    <a:pt x="1" y="49246"/>
                  </a:lnTo>
                  <a:lnTo>
                    <a:pt x="3087" y="50403"/>
                  </a:lnTo>
                  <a:lnTo>
                    <a:pt x="19995" y="29252"/>
                  </a:lnTo>
                  <a:lnTo>
                    <a:pt x="24045" y="5787"/>
                  </a:lnTo>
                  <a:lnTo>
                    <a:pt x="25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4"/>
            <p:cNvSpPr/>
            <p:nvPr/>
          </p:nvSpPr>
          <p:spPr>
            <a:xfrm>
              <a:off x="1311550" y="3711175"/>
              <a:ext cx="649350" cy="1273425"/>
            </a:xfrm>
            <a:custGeom>
              <a:avLst/>
              <a:gdLst/>
              <a:ahLst/>
              <a:cxnLst/>
              <a:rect l="l" t="t" r="r" b="b"/>
              <a:pathLst>
                <a:path w="25974" h="50937" extrusionOk="0">
                  <a:moveTo>
                    <a:pt x="25687" y="0"/>
                  </a:moveTo>
                  <a:cubicBezTo>
                    <a:pt x="25555" y="0"/>
                    <a:pt x="25455" y="88"/>
                    <a:pt x="25427" y="199"/>
                  </a:cubicBezTo>
                  <a:lnTo>
                    <a:pt x="24077" y="5985"/>
                  </a:lnTo>
                  <a:lnTo>
                    <a:pt x="20027" y="29387"/>
                  </a:lnTo>
                  <a:lnTo>
                    <a:pt x="3279" y="50345"/>
                  </a:lnTo>
                  <a:lnTo>
                    <a:pt x="676" y="49380"/>
                  </a:lnTo>
                  <a:lnTo>
                    <a:pt x="13019" y="27329"/>
                  </a:lnTo>
                  <a:lnTo>
                    <a:pt x="13051" y="27233"/>
                  </a:lnTo>
                  <a:lnTo>
                    <a:pt x="15944" y="7625"/>
                  </a:lnTo>
                  <a:cubicBezTo>
                    <a:pt x="15944" y="7560"/>
                    <a:pt x="15944" y="7496"/>
                    <a:pt x="15912" y="7464"/>
                  </a:cubicBezTo>
                  <a:lnTo>
                    <a:pt x="14562" y="4957"/>
                  </a:lnTo>
                  <a:cubicBezTo>
                    <a:pt x="14519" y="4871"/>
                    <a:pt x="14433" y="4814"/>
                    <a:pt x="14343" y="4814"/>
                  </a:cubicBezTo>
                  <a:cubicBezTo>
                    <a:pt x="14298" y="4814"/>
                    <a:pt x="14251" y="4828"/>
                    <a:pt x="14208" y="4860"/>
                  </a:cubicBezTo>
                  <a:cubicBezTo>
                    <a:pt x="14080" y="4925"/>
                    <a:pt x="14016" y="5085"/>
                    <a:pt x="14080" y="5214"/>
                  </a:cubicBezTo>
                  <a:lnTo>
                    <a:pt x="15398" y="7625"/>
                  </a:lnTo>
                  <a:lnTo>
                    <a:pt x="12537" y="27104"/>
                  </a:lnTo>
                  <a:lnTo>
                    <a:pt x="65" y="49380"/>
                  </a:lnTo>
                  <a:cubicBezTo>
                    <a:pt x="1" y="49445"/>
                    <a:pt x="1" y="49541"/>
                    <a:pt x="33" y="49606"/>
                  </a:cubicBezTo>
                  <a:cubicBezTo>
                    <a:pt x="65" y="49702"/>
                    <a:pt x="129" y="49734"/>
                    <a:pt x="193" y="49766"/>
                  </a:cubicBezTo>
                  <a:lnTo>
                    <a:pt x="3279" y="50923"/>
                  </a:lnTo>
                  <a:cubicBezTo>
                    <a:pt x="3305" y="50932"/>
                    <a:pt x="3333" y="50936"/>
                    <a:pt x="3362" y="50936"/>
                  </a:cubicBezTo>
                  <a:cubicBezTo>
                    <a:pt x="3440" y="50936"/>
                    <a:pt x="3522" y="50906"/>
                    <a:pt x="3569" y="50859"/>
                  </a:cubicBezTo>
                  <a:lnTo>
                    <a:pt x="20509" y="29676"/>
                  </a:lnTo>
                  <a:lnTo>
                    <a:pt x="20541" y="29547"/>
                  </a:lnTo>
                  <a:lnTo>
                    <a:pt x="24591" y="6082"/>
                  </a:lnTo>
                  <a:lnTo>
                    <a:pt x="25941" y="328"/>
                  </a:lnTo>
                  <a:cubicBezTo>
                    <a:pt x="25973" y="199"/>
                    <a:pt x="25877" y="39"/>
                    <a:pt x="25748" y="7"/>
                  </a:cubicBezTo>
                  <a:cubicBezTo>
                    <a:pt x="25727" y="2"/>
                    <a:pt x="25707" y="0"/>
                    <a:pt x="256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4"/>
            <p:cNvSpPr/>
            <p:nvPr/>
          </p:nvSpPr>
          <p:spPr>
            <a:xfrm>
              <a:off x="1848375" y="3941000"/>
              <a:ext cx="67525" cy="394925"/>
            </a:xfrm>
            <a:custGeom>
              <a:avLst/>
              <a:gdLst/>
              <a:ahLst/>
              <a:cxnLst/>
              <a:rect l="l" t="t" r="r" b="b"/>
              <a:pathLst>
                <a:path w="2701" h="15797" extrusionOk="0">
                  <a:moveTo>
                    <a:pt x="2490" y="1"/>
                  </a:moveTo>
                  <a:cubicBezTo>
                    <a:pt x="2387" y="1"/>
                    <a:pt x="2314" y="84"/>
                    <a:pt x="2314" y="168"/>
                  </a:cubicBezTo>
                  <a:lnTo>
                    <a:pt x="32" y="15565"/>
                  </a:lnTo>
                  <a:cubicBezTo>
                    <a:pt x="0" y="15661"/>
                    <a:pt x="97" y="15790"/>
                    <a:pt x="193" y="15790"/>
                  </a:cubicBezTo>
                  <a:cubicBezTo>
                    <a:pt x="206" y="15794"/>
                    <a:pt x="219" y="15796"/>
                    <a:pt x="233" y="15796"/>
                  </a:cubicBezTo>
                  <a:cubicBezTo>
                    <a:pt x="322" y="15796"/>
                    <a:pt x="418" y="15713"/>
                    <a:pt x="418" y="15629"/>
                  </a:cubicBezTo>
                  <a:lnTo>
                    <a:pt x="2700" y="232"/>
                  </a:lnTo>
                  <a:cubicBezTo>
                    <a:pt x="2700" y="135"/>
                    <a:pt x="2636" y="7"/>
                    <a:pt x="2539" y="7"/>
                  </a:cubicBezTo>
                  <a:cubicBezTo>
                    <a:pt x="2522" y="3"/>
                    <a:pt x="2506" y="1"/>
                    <a:pt x="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4"/>
            <p:cNvSpPr/>
            <p:nvPr/>
          </p:nvSpPr>
          <p:spPr>
            <a:xfrm>
              <a:off x="1633800" y="3761650"/>
              <a:ext cx="54675" cy="233375"/>
            </a:xfrm>
            <a:custGeom>
              <a:avLst/>
              <a:gdLst/>
              <a:ahLst/>
              <a:cxnLst/>
              <a:rect l="l" t="t" r="r" b="b"/>
              <a:pathLst>
                <a:path w="2187" h="9335" extrusionOk="0">
                  <a:moveTo>
                    <a:pt x="238" y="1"/>
                  </a:moveTo>
                  <a:cubicBezTo>
                    <a:pt x="211" y="1"/>
                    <a:pt x="185" y="5"/>
                    <a:pt x="161" y="13"/>
                  </a:cubicBezTo>
                  <a:cubicBezTo>
                    <a:pt x="65" y="77"/>
                    <a:pt x="1" y="173"/>
                    <a:pt x="65" y="270"/>
                  </a:cubicBezTo>
                  <a:lnTo>
                    <a:pt x="1768" y="4095"/>
                  </a:lnTo>
                  <a:lnTo>
                    <a:pt x="1608" y="9110"/>
                  </a:lnTo>
                  <a:cubicBezTo>
                    <a:pt x="1608" y="9238"/>
                    <a:pt x="1704" y="9335"/>
                    <a:pt x="1801" y="9335"/>
                  </a:cubicBezTo>
                  <a:cubicBezTo>
                    <a:pt x="1929" y="9335"/>
                    <a:pt x="1993" y="9238"/>
                    <a:pt x="2026" y="9142"/>
                  </a:cubicBezTo>
                  <a:lnTo>
                    <a:pt x="2186" y="4063"/>
                  </a:lnTo>
                  <a:lnTo>
                    <a:pt x="2154" y="3966"/>
                  </a:lnTo>
                  <a:lnTo>
                    <a:pt x="418" y="109"/>
                  </a:lnTo>
                  <a:cubicBezTo>
                    <a:pt x="394" y="37"/>
                    <a:pt x="316"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4"/>
            <p:cNvSpPr/>
            <p:nvPr/>
          </p:nvSpPr>
          <p:spPr>
            <a:xfrm>
              <a:off x="1827475" y="3665300"/>
              <a:ext cx="123775" cy="93475"/>
            </a:xfrm>
            <a:custGeom>
              <a:avLst/>
              <a:gdLst/>
              <a:ahLst/>
              <a:cxnLst/>
              <a:rect l="l" t="t" r="r" b="b"/>
              <a:pathLst>
                <a:path w="4951" h="3739" extrusionOk="0">
                  <a:moveTo>
                    <a:pt x="4757" y="1"/>
                  </a:moveTo>
                  <a:cubicBezTo>
                    <a:pt x="4660" y="1"/>
                    <a:pt x="4586" y="59"/>
                    <a:pt x="4533" y="138"/>
                  </a:cubicBezTo>
                  <a:lnTo>
                    <a:pt x="4533" y="170"/>
                  </a:lnTo>
                  <a:cubicBezTo>
                    <a:pt x="4468" y="331"/>
                    <a:pt x="4083" y="1134"/>
                    <a:pt x="3343" y="1874"/>
                  </a:cubicBezTo>
                  <a:cubicBezTo>
                    <a:pt x="2636" y="2645"/>
                    <a:pt x="1575" y="3320"/>
                    <a:pt x="193" y="3320"/>
                  </a:cubicBezTo>
                  <a:cubicBezTo>
                    <a:pt x="65" y="3320"/>
                    <a:pt x="0" y="3417"/>
                    <a:pt x="0" y="3545"/>
                  </a:cubicBezTo>
                  <a:cubicBezTo>
                    <a:pt x="0" y="3642"/>
                    <a:pt x="65" y="3738"/>
                    <a:pt x="193" y="3738"/>
                  </a:cubicBezTo>
                  <a:cubicBezTo>
                    <a:pt x="1833" y="3738"/>
                    <a:pt x="3022" y="2870"/>
                    <a:pt x="3793" y="2002"/>
                  </a:cubicBezTo>
                  <a:cubicBezTo>
                    <a:pt x="4565" y="1134"/>
                    <a:pt x="4918" y="299"/>
                    <a:pt x="4918" y="299"/>
                  </a:cubicBezTo>
                  <a:cubicBezTo>
                    <a:pt x="4951" y="170"/>
                    <a:pt x="4918" y="74"/>
                    <a:pt x="4822" y="9"/>
                  </a:cubicBezTo>
                  <a:cubicBezTo>
                    <a:pt x="4799" y="4"/>
                    <a:pt x="4777" y="1"/>
                    <a:pt x="47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4"/>
            <p:cNvSpPr/>
            <p:nvPr/>
          </p:nvSpPr>
          <p:spPr>
            <a:xfrm>
              <a:off x="1726225" y="3634675"/>
              <a:ext cx="181625" cy="758150"/>
            </a:xfrm>
            <a:custGeom>
              <a:avLst/>
              <a:gdLst/>
              <a:ahLst/>
              <a:cxnLst/>
              <a:rect l="l" t="t" r="r" b="b"/>
              <a:pathLst>
                <a:path w="7265" h="30326" extrusionOk="0">
                  <a:moveTo>
                    <a:pt x="7025" y="0"/>
                  </a:moveTo>
                  <a:cubicBezTo>
                    <a:pt x="6982" y="0"/>
                    <a:pt x="6940" y="16"/>
                    <a:pt x="6911" y="45"/>
                  </a:cubicBezTo>
                  <a:lnTo>
                    <a:pt x="5143" y="1620"/>
                  </a:lnTo>
                  <a:cubicBezTo>
                    <a:pt x="5111" y="1684"/>
                    <a:pt x="5079" y="1716"/>
                    <a:pt x="5079" y="1781"/>
                  </a:cubicBezTo>
                  <a:lnTo>
                    <a:pt x="5079" y="2938"/>
                  </a:lnTo>
                  <a:lnTo>
                    <a:pt x="2893" y="2456"/>
                  </a:lnTo>
                  <a:cubicBezTo>
                    <a:pt x="2797" y="2456"/>
                    <a:pt x="2732" y="2456"/>
                    <a:pt x="2700" y="2520"/>
                  </a:cubicBezTo>
                  <a:cubicBezTo>
                    <a:pt x="2636" y="2584"/>
                    <a:pt x="2636" y="2649"/>
                    <a:pt x="2636" y="2713"/>
                  </a:cubicBezTo>
                  <a:lnTo>
                    <a:pt x="3857" y="6185"/>
                  </a:lnTo>
                  <a:lnTo>
                    <a:pt x="0" y="30100"/>
                  </a:lnTo>
                  <a:cubicBezTo>
                    <a:pt x="0" y="30196"/>
                    <a:pt x="64" y="30293"/>
                    <a:pt x="193" y="30325"/>
                  </a:cubicBezTo>
                  <a:cubicBezTo>
                    <a:pt x="289" y="30325"/>
                    <a:pt x="386" y="30261"/>
                    <a:pt x="418" y="30164"/>
                  </a:cubicBezTo>
                  <a:lnTo>
                    <a:pt x="4243" y="6185"/>
                  </a:lnTo>
                  <a:lnTo>
                    <a:pt x="4243" y="6088"/>
                  </a:lnTo>
                  <a:lnTo>
                    <a:pt x="3150" y="2938"/>
                  </a:lnTo>
                  <a:lnTo>
                    <a:pt x="5240" y="3388"/>
                  </a:lnTo>
                  <a:cubicBezTo>
                    <a:pt x="5304" y="3388"/>
                    <a:pt x="5368" y="3388"/>
                    <a:pt x="5400" y="3324"/>
                  </a:cubicBezTo>
                  <a:cubicBezTo>
                    <a:pt x="5465" y="3292"/>
                    <a:pt x="5497" y="3259"/>
                    <a:pt x="5497" y="3195"/>
                  </a:cubicBezTo>
                  <a:lnTo>
                    <a:pt x="5497" y="1877"/>
                  </a:lnTo>
                  <a:lnTo>
                    <a:pt x="7168" y="366"/>
                  </a:lnTo>
                  <a:cubicBezTo>
                    <a:pt x="7265" y="270"/>
                    <a:pt x="7265" y="141"/>
                    <a:pt x="7168" y="77"/>
                  </a:cubicBezTo>
                  <a:cubicBezTo>
                    <a:pt x="7133" y="24"/>
                    <a:pt x="7078" y="0"/>
                    <a:pt x="7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4"/>
            <p:cNvSpPr/>
            <p:nvPr/>
          </p:nvSpPr>
          <p:spPr>
            <a:xfrm>
              <a:off x="1690850" y="4417675"/>
              <a:ext cx="32975" cy="40550"/>
            </a:xfrm>
            <a:custGeom>
              <a:avLst/>
              <a:gdLst/>
              <a:ahLst/>
              <a:cxnLst/>
              <a:rect l="l" t="t" r="r" b="b"/>
              <a:pathLst>
                <a:path w="1319" h="1622" extrusionOk="0">
                  <a:moveTo>
                    <a:pt x="1112" y="0"/>
                  </a:moveTo>
                  <a:cubicBezTo>
                    <a:pt x="1043" y="0"/>
                    <a:pt x="974" y="36"/>
                    <a:pt x="933" y="98"/>
                  </a:cubicBezTo>
                  <a:lnTo>
                    <a:pt x="65" y="1319"/>
                  </a:lnTo>
                  <a:cubicBezTo>
                    <a:pt x="1" y="1384"/>
                    <a:pt x="33" y="1512"/>
                    <a:pt x="97" y="1577"/>
                  </a:cubicBezTo>
                  <a:cubicBezTo>
                    <a:pt x="141" y="1606"/>
                    <a:pt x="190" y="1621"/>
                    <a:pt x="238" y="1621"/>
                  </a:cubicBezTo>
                  <a:cubicBezTo>
                    <a:pt x="296" y="1621"/>
                    <a:pt x="351" y="1598"/>
                    <a:pt x="387" y="1544"/>
                  </a:cubicBezTo>
                  <a:lnTo>
                    <a:pt x="1254" y="323"/>
                  </a:lnTo>
                  <a:cubicBezTo>
                    <a:pt x="1319" y="227"/>
                    <a:pt x="1319" y="98"/>
                    <a:pt x="1222" y="34"/>
                  </a:cubicBezTo>
                  <a:cubicBezTo>
                    <a:pt x="1188" y="11"/>
                    <a:pt x="1150" y="0"/>
                    <a:pt x="1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2"/>
        <p:cNvGrpSpPr/>
        <p:nvPr/>
      </p:nvGrpSpPr>
      <p:grpSpPr>
        <a:xfrm>
          <a:off x="0" y="0"/>
          <a:ext cx="0" cy="0"/>
          <a:chOff x="0" y="0"/>
          <a:chExt cx="0" cy="0"/>
        </a:xfrm>
      </p:grpSpPr>
      <p:sp>
        <p:nvSpPr>
          <p:cNvPr id="2683" name="Google Shape;2683;p45"/>
          <p:cNvSpPr txBox="1">
            <a:spLocks noGrp="1"/>
          </p:cNvSpPr>
          <p:nvPr>
            <p:ph type="title"/>
          </p:nvPr>
        </p:nvSpPr>
        <p:spPr>
          <a:xfrm>
            <a:off x="1271016" y="338328"/>
            <a:ext cx="6611100" cy="548700"/>
          </a:xfrm>
          <a:prstGeom prst="rect">
            <a:avLst/>
          </a:prstGeom>
          <a:solidFill>
            <a:schemeClr val="lt1"/>
          </a:solidFill>
        </p:spPr>
        <p:txBody>
          <a:bodyPr spcFirstLastPara="1" wrap="square" lIns="91425" tIns="91425" rIns="91425" bIns="91425" anchor="t" anchorCtr="0">
            <a:noAutofit/>
          </a:bodyPr>
          <a:lstStyle/>
          <a:p>
            <a:pPr marL="0" lvl="0" indent="0" algn="ctr" rtl="0">
              <a:lnSpc>
                <a:spcPct val="150000"/>
              </a:lnSpc>
              <a:spcBef>
                <a:spcPts val="1200"/>
              </a:spcBef>
              <a:spcAft>
                <a:spcPts val="0"/>
              </a:spcAft>
              <a:buNone/>
            </a:pPr>
            <a:r>
              <a:rPr lang="en" i="1">
                <a:solidFill>
                  <a:schemeClr val="accent1"/>
                </a:solidFill>
              </a:rPr>
              <a:t>Decision Support System</a:t>
            </a:r>
            <a:r>
              <a:rPr lang="en">
                <a:solidFill>
                  <a:schemeClr val="accent1"/>
                </a:solidFill>
              </a:rPr>
              <a:t> (DSS)</a:t>
            </a:r>
            <a:endParaRPr i="1">
              <a:solidFill>
                <a:schemeClr val="accent1"/>
              </a:solidFill>
            </a:endParaRPr>
          </a:p>
          <a:p>
            <a:pPr marL="0" lvl="0" indent="0" algn="ctr" rtl="0">
              <a:spcBef>
                <a:spcPts val="1200"/>
              </a:spcBef>
              <a:spcAft>
                <a:spcPts val="0"/>
              </a:spcAft>
              <a:buNone/>
            </a:pPr>
            <a:endParaRPr i="1">
              <a:solidFill>
                <a:schemeClr val="accent1"/>
              </a:solidFill>
            </a:endParaRPr>
          </a:p>
        </p:txBody>
      </p:sp>
      <p:sp>
        <p:nvSpPr>
          <p:cNvPr id="2684" name="Google Shape;2684;p45"/>
          <p:cNvSpPr txBox="1">
            <a:spLocks noGrp="1"/>
          </p:cNvSpPr>
          <p:nvPr>
            <p:ph type="subTitle" idx="1"/>
          </p:nvPr>
        </p:nvSpPr>
        <p:spPr>
          <a:xfrm>
            <a:off x="3216175" y="1243650"/>
            <a:ext cx="4823700" cy="2656200"/>
          </a:xfrm>
          <a:prstGeom prst="rect">
            <a:avLst/>
          </a:prstGeom>
        </p:spPr>
        <p:txBody>
          <a:bodyPr spcFirstLastPara="1" wrap="square" lIns="91425" tIns="91425" rIns="91425" bIns="91425" anchor="t" anchorCtr="0">
            <a:noAutofit/>
          </a:bodyPr>
          <a:lstStyle/>
          <a:p>
            <a:pPr marL="360000" lvl="0" indent="0" algn="just" rtl="0">
              <a:lnSpc>
                <a:spcPct val="100000"/>
              </a:lnSpc>
              <a:spcBef>
                <a:spcPts val="1200"/>
              </a:spcBef>
              <a:spcAft>
                <a:spcPts val="0"/>
              </a:spcAft>
              <a:buNone/>
            </a:pPr>
            <a:r>
              <a:rPr lang="en" sz="1800">
                <a:solidFill>
                  <a:srgbClr val="000000"/>
                </a:solidFill>
              </a:rPr>
              <a:t>merupakan aplikasi atau </a:t>
            </a:r>
            <a:r>
              <a:rPr lang="en" sz="1800" i="1">
                <a:solidFill>
                  <a:srgbClr val="000000"/>
                </a:solidFill>
              </a:rPr>
              <a:t>software</a:t>
            </a:r>
            <a:r>
              <a:rPr lang="en" sz="1800">
                <a:solidFill>
                  <a:srgbClr val="000000"/>
                </a:solidFill>
              </a:rPr>
              <a:t> yang menggunakan konsep dari bisnis intelijen untuk menjadi alat pemasaran atau marketing (</a:t>
            </a:r>
            <a:r>
              <a:rPr lang="en" sz="1800" i="1">
                <a:solidFill>
                  <a:srgbClr val="000000"/>
                </a:solidFill>
              </a:rPr>
              <a:t>tool</a:t>
            </a:r>
            <a:r>
              <a:rPr lang="en" sz="1800">
                <a:solidFill>
                  <a:srgbClr val="000000"/>
                </a:solidFill>
              </a:rPr>
              <a:t>) produk dan layanan suatu perusahaan proses pengambilan keputusan atau decision making. </a:t>
            </a:r>
            <a:endParaRPr sz="1800">
              <a:solidFill>
                <a:srgbClr val="000000"/>
              </a:solidFill>
            </a:endParaRPr>
          </a:p>
          <a:p>
            <a:pPr marL="360000" lvl="0" indent="0" algn="just" rtl="0">
              <a:lnSpc>
                <a:spcPct val="100000"/>
              </a:lnSpc>
              <a:spcBef>
                <a:spcPts val="1200"/>
              </a:spcBef>
              <a:spcAft>
                <a:spcPts val="0"/>
              </a:spcAft>
              <a:buNone/>
            </a:pPr>
            <a:r>
              <a:rPr lang="en" sz="1800">
                <a:solidFill>
                  <a:srgbClr val="000000"/>
                </a:solidFill>
              </a:rPr>
              <a:t>Contoh di perusahaan penjualan barang membantu dalam pengelolaan data transaksi dan penjualan barang kebutuhan sehari-hari</a:t>
            </a:r>
            <a:endParaRPr sz="1800">
              <a:solidFill>
                <a:srgbClr val="000000"/>
              </a:solidFill>
            </a:endParaRPr>
          </a:p>
        </p:txBody>
      </p:sp>
      <p:grpSp>
        <p:nvGrpSpPr>
          <p:cNvPr id="2685" name="Google Shape;2685;p45"/>
          <p:cNvGrpSpPr/>
          <p:nvPr/>
        </p:nvGrpSpPr>
        <p:grpSpPr>
          <a:xfrm>
            <a:off x="-90868" y="1594281"/>
            <a:ext cx="3584753" cy="2934361"/>
            <a:chOff x="845850" y="467825"/>
            <a:chExt cx="5996575" cy="4908600"/>
          </a:xfrm>
        </p:grpSpPr>
        <p:sp>
          <p:nvSpPr>
            <p:cNvPr id="2686" name="Google Shape;2686;p45"/>
            <p:cNvSpPr/>
            <p:nvPr/>
          </p:nvSpPr>
          <p:spPr>
            <a:xfrm>
              <a:off x="845850" y="467825"/>
              <a:ext cx="5996575" cy="4814800"/>
            </a:xfrm>
            <a:custGeom>
              <a:avLst/>
              <a:gdLst/>
              <a:ahLst/>
              <a:cxnLst/>
              <a:rect l="l" t="t" r="r" b="b"/>
              <a:pathLst>
                <a:path w="239863" h="192592" extrusionOk="0">
                  <a:moveTo>
                    <a:pt x="147813" y="1"/>
                  </a:moveTo>
                  <a:cubicBezTo>
                    <a:pt x="142156" y="1"/>
                    <a:pt x="136078" y="789"/>
                    <a:pt x="129736" y="2770"/>
                  </a:cubicBezTo>
                  <a:cubicBezTo>
                    <a:pt x="98620" y="12477"/>
                    <a:pt x="86341" y="39929"/>
                    <a:pt x="68918" y="59055"/>
                  </a:cubicBezTo>
                  <a:cubicBezTo>
                    <a:pt x="59821" y="69084"/>
                    <a:pt x="45999" y="73102"/>
                    <a:pt x="35038" y="80945"/>
                  </a:cubicBezTo>
                  <a:cubicBezTo>
                    <a:pt x="1" y="106018"/>
                    <a:pt x="6976" y="159667"/>
                    <a:pt x="35231" y="179114"/>
                  </a:cubicBezTo>
                  <a:cubicBezTo>
                    <a:pt x="48326" y="188144"/>
                    <a:pt x="62992" y="192591"/>
                    <a:pt x="79703" y="192591"/>
                  </a:cubicBezTo>
                  <a:cubicBezTo>
                    <a:pt x="94167" y="192591"/>
                    <a:pt x="110163" y="189259"/>
                    <a:pt x="128000" y="182683"/>
                  </a:cubicBezTo>
                  <a:cubicBezTo>
                    <a:pt x="166445" y="168507"/>
                    <a:pt x="194025" y="159828"/>
                    <a:pt x="216944" y="121962"/>
                  </a:cubicBezTo>
                  <a:cubicBezTo>
                    <a:pt x="239863" y="84063"/>
                    <a:pt x="216108" y="37807"/>
                    <a:pt x="185539" y="11995"/>
                  </a:cubicBezTo>
                  <a:cubicBezTo>
                    <a:pt x="185539" y="11995"/>
                    <a:pt x="169878" y="1"/>
                    <a:pt x="147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5"/>
            <p:cNvSpPr/>
            <p:nvPr/>
          </p:nvSpPr>
          <p:spPr>
            <a:xfrm>
              <a:off x="1128725" y="467950"/>
              <a:ext cx="5369750" cy="4814475"/>
            </a:xfrm>
            <a:custGeom>
              <a:avLst/>
              <a:gdLst/>
              <a:ahLst/>
              <a:cxnLst/>
              <a:rect l="l" t="t" r="r" b="b"/>
              <a:pathLst>
                <a:path w="214790" h="192579" extrusionOk="0">
                  <a:moveTo>
                    <a:pt x="136486" y="0"/>
                  </a:moveTo>
                  <a:cubicBezTo>
                    <a:pt x="130828" y="0"/>
                    <a:pt x="124753" y="772"/>
                    <a:pt x="118421" y="2765"/>
                  </a:cubicBezTo>
                  <a:cubicBezTo>
                    <a:pt x="98363" y="9033"/>
                    <a:pt x="86148" y="22630"/>
                    <a:pt x="75347" y="36645"/>
                  </a:cubicBezTo>
                  <a:lnTo>
                    <a:pt x="188978" y="36645"/>
                  </a:lnTo>
                  <a:lnTo>
                    <a:pt x="188978" y="143911"/>
                  </a:lnTo>
                  <a:cubicBezTo>
                    <a:pt x="194828" y="137836"/>
                    <a:pt x="200357" y="130668"/>
                    <a:pt x="205629" y="121957"/>
                  </a:cubicBezTo>
                  <a:cubicBezTo>
                    <a:pt x="212025" y="111381"/>
                    <a:pt x="214790" y="100195"/>
                    <a:pt x="214790" y="88944"/>
                  </a:cubicBezTo>
                  <a:cubicBezTo>
                    <a:pt x="214790" y="59886"/>
                    <a:pt x="196275" y="30602"/>
                    <a:pt x="174224" y="11990"/>
                  </a:cubicBezTo>
                  <a:cubicBezTo>
                    <a:pt x="174224" y="11990"/>
                    <a:pt x="158569" y="0"/>
                    <a:pt x="136486" y="0"/>
                  </a:cubicBezTo>
                  <a:close/>
                  <a:moveTo>
                    <a:pt x="26745" y="78915"/>
                  </a:moveTo>
                  <a:cubicBezTo>
                    <a:pt x="25716" y="79558"/>
                    <a:pt x="24720" y="80233"/>
                    <a:pt x="23723" y="80940"/>
                  </a:cubicBezTo>
                  <a:cubicBezTo>
                    <a:pt x="7201" y="92769"/>
                    <a:pt x="33" y="110963"/>
                    <a:pt x="33" y="128932"/>
                  </a:cubicBezTo>
                  <a:cubicBezTo>
                    <a:pt x="0" y="149022"/>
                    <a:pt x="9001" y="168855"/>
                    <a:pt x="23916" y="179109"/>
                  </a:cubicBezTo>
                  <a:cubicBezTo>
                    <a:pt x="36999" y="188142"/>
                    <a:pt x="51689" y="192578"/>
                    <a:pt x="68404" y="192578"/>
                  </a:cubicBezTo>
                  <a:cubicBezTo>
                    <a:pt x="82869" y="192578"/>
                    <a:pt x="98877" y="189267"/>
                    <a:pt x="116685" y="182678"/>
                  </a:cubicBezTo>
                  <a:cubicBezTo>
                    <a:pt x="127678" y="178627"/>
                    <a:pt x="137804" y="175027"/>
                    <a:pt x="147158" y="171041"/>
                  </a:cubicBezTo>
                  <a:lnTo>
                    <a:pt x="26745" y="171041"/>
                  </a:lnTo>
                  <a:lnTo>
                    <a:pt x="26745" y="7891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5"/>
            <p:cNvSpPr/>
            <p:nvPr/>
          </p:nvSpPr>
          <p:spPr>
            <a:xfrm>
              <a:off x="1797325" y="1384075"/>
              <a:ext cx="4055850" cy="3359925"/>
            </a:xfrm>
            <a:custGeom>
              <a:avLst/>
              <a:gdLst/>
              <a:ahLst/>
              <a:cxnLst/>
              <a:rect l="l" t="t" r="r" b="b"/>
              <a:pathLst>
                <a:path w="162234" h="134397" extrusionOk="0">
                  <a:moveTo>
                    <a:pt x="1" y="0"/>
                  </a:moveTo>
                  <a:lnTo>
                    <a:pt x="1" y="134396"/>
                  </a:lnTo>
                  <a:lnTo>
                    <a:pt x="162234" y="134396"/>
                  </a:lnTo>
                  <a:lnTo>
                    <a:pt x="1622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5"/>
            <p:cNvSpPr/>
            <p:nvPr/>
          </p:nvSpPr>
          <p:spPr>
            <a:xfrm>
              <a:off x="1797325" y="1384075"/>
              <a:ext cx="4055850" cy="3359925"/>
            </a:xfrm>
            <a:custGeom>
              <a:avLst/>
              <a:gdLst/>
              <a:ahLst/>
              <a:cxnLst/>
              <a:rect l="l" t="t" r="r" b="b"/>
              <a:pathLst>
                <a:path w="162234" h="134397" extrusionOk="0">
                  <a:moveTo>
                    <a:pt x="1" y="0"/>
                  </a:moveTo>
                  <a:lnTo>
                    <a:pt x="1" y="134396"/>
                  </a:lnTo>
                  <a:lnTo>
                    <a:pt x="162234" y="134396"/>
                  </a:lnTo>
                  <a:lnTo>
                    <a:pt x="1622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5"/>
            <p:cNvSpPr/>
            <p:nvPr/>
          </p:nvSpPr>
          <p:spPr>
            <a:xfrm>
              <a:off x="1895375" y="1994800"/>
              <a:ext cx="3780200" cy="1720575"/>
            </a:xfrm>
            <a:custGeom>
              <a:avLst/>
              <a:gdLst/>
              <a:ahLst/>
              <a:cxnLst/>
              <a:rect l="l" t="t" r="r" b="b"/>
              <a:pathLst>
                <a:path w="151208" h="68823" extrusionOk="0">
                  <a:moveTo>
                    <a:pt x="0" y="1"/>
                  </a:moveTo>
                  <a:lnTo>
                    <a:pt x="0" y="68822"/>
                  </a:lnTo>
                  <a:lnTo>
                    <a:pt x="151208" y="68822"/>
                  </a:lnTo>
                  <a:lnTo>
                    <a:pt x="1512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5"/>
            <p:cNvSpPr/>
            <p:nvPr/>
          </p:nvSpPr>
          <p:spPr>
            <a:xfrm>
              <a:off x="2015100" y="3464625"/>
              <a:ext cx="3521450" cy="6450"/>
            </a:xfrm>
            <a:custGeom>
              <a:avLst/>
              <a:gdLst/>
              <a:ahLst/>
              <a:cxnLst/>
              <a:rect l="l" t="t" r="r" b="b"/>
              <a:pathLst>
                <a:path w="140858" h="258" extrusionOk="0">
                  <a:moveTo>
                    <a:pt x="1" y="0"/>
                  </a:moveTo>
                  <a:lnTo>
                    <a:pt x="1" y="257"/>
                  </a:lnTo>
                  <a:lnTo>
                    <a:pt x="140858" y="257"/>
                  </a:lnTo>
                  <a:lnTo>
                    <a:pt x="140858"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5"/>
            <p:cNvSpPr/>
            <p:nvPr/>
          </p:nvSpPr>
          <p:spPr>
            <a:xfrm>
              <a:off x="2011900" y="3433275"/>
              <a:ext cx="6450" cy="34575"/>
            </a:xfrm>
            <a:custGeom>
              <a:avLst/>
              <a:gdLst/>
              <a:ahLst/>
              <a:cxnLst/>
              <a:rect l="l" t="t" r="r" b="b"/>
              <a:pathLst>
                <a:path w="258" h="1383" extrusionOk="0">
                  <a:moveTo>
                    <a:pt x="0" y="1"/>
                  </a:moveTo>
                  <a:lnTo>
                    <a:pt x="0" y="1383"/>
                  </a:lnTo>
                  <a:lnTo>
                    <a:pt x="257" y="1383"/>
                  </a:lnTo>
                  <a:lnTo>
                    <a:pt x="257"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5"/>
            <p:cNvSpPr/>
            <p:nvPr/>
          </p:nvSpPr>
          <p:spPr>
            <a:xfrm>
              <a:off x="2196725" y="3433275"/>
              <a:ext cx="7250" cy="34575"/>
            </a:xfrm>
            <a:custGeom>
              <a:avLst/>
              <a:gdLst/>
              <a:ahLst/>
              <a:cxnLst/>
              <a:rect l="l" t="t" r="r" b="b"/>
              <a:pathLst>
                <a:path w="290" h="1383" extrusionOk="0">
                  <a:moveTo>
                    <a:pt x="0" y="1"/>
                  </a:moveTo>
                  <a:lnTo>
                    <a:pt x="0"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5"/>
            <p:cNvSpPr/>
            <p:nvPr/>
          </p:nvSpPr>
          <p:spPr>
            <a:xfrm>
              <a:off x="2382350" y="3433275"/>
              <a:ext cx="6475" cy="34575"/>
            </a:xfrm>
            <a:custGeom>
              <a:avLst/>
              <a:gdLst/>
              <a:ahLst/>
              <a:cxnLst/>
              <a:rect l="l" t="t" r="r" b="b"/>
              <a:pathLst>
                <a:path w="259"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5"/>
            <p:cNvSpPr/>
            <p:nvPr/>
          </p:nvSpPr>
          <p:spPr>
            <a:xfrm>
              <a:off x="2568000" y="3433275"/>
              <a:ext cx="6450" cy="34575"/>
            </a:xfrm>
            <a:custGeom>
              <a:avLst/>
              <a:gdLst/>
              <a:ahLst/>
              <a:cxnLst/>
              <a:rect l="l" t="t" r="r" b="b"/>
              <a:pathLst>
                <a:path w="258" h="1383" extrusionOk="0">
                  <a:moveTo>
                    <a:pt x="0" y="1"/>
                  </a:moveTo>
                  <a:lnTo>
                    <a:pt x="0" y="1383"/>
                  </a:lnTo>
                  <a:lnTo>
                    <a:pt x="257" y="1383"/>
                  </a:lnTo>
                  <a:lnTo>
                    <a:pt x="257"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5"/>
            <p:cNvSpPr/>
            <p:nvPr/>
          </p:nvSpPr>
          <p:spPr>
            <a:xfrm>
              <a:off x="27528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5"/>
            <p:cNvSpPr/>
            <p:nvPr/>
          </p:nvSpPr>
          <p:spPr>
            <a:xfrm>
              <a:off x="2938450" y="3433275"/>
              <a:ext cx="6450" cy="34575"/>
            </a:xfrm>
            <a:custGeom>
              <a:avLst/>
              <a:gdLst/>
              <a:ahLst/>
              <a:cxnLst/>
              <a:rect l="l" t="t" r="r" b="b"/>
              <a:pathLst>
                <a:path w="258"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5"/>
            <p:cNvSpPr/>
            <p:nvPr/>
          </p:nvSpPr>
          <p:spPr>
            <a:xfrm>
              <a:off x="3123300" y="3433275"/>
              <a:ext cx="7250" cy="34575"/>
            </a:xfrm>
            <a:custGeom>
              <a:avLst/>
              <a:gdLst/>
              <a:ahLst/>
              <a:cxnLst/>
              <a:rect l="l" t="t" r="r" b="b"/>
              <a:pathLst>
                <a:path w="290" h="1383" extrusionOk="0">
                  <a:moveTo>
                    <a:pt x="0" y="1"/>
                  </a:moveTo>
                  <a:lnTo>
                    <a:pt x="0" y="1383"/>
                  </a:lnTo>
                  <a:lnTo>
                    <a:pt x="289" y="1383"/>
                  </a:lnTo>
                  <a:lnTo>
                    <a:pt x="289"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5"/>
            <p:cNvSpPr/>
            <p:nvPr/>
          </p:nvSpPr>
          <p:spPr>
            <a:xfrm>
              <a:off x="33089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5"/>
            <p:cNvSpPr/>
            <p:nvPr/>
          </p:nvSpPr>
          <p:spPr>
            <a:xfrm>
              <a:off x="3494550" y="3433275"/>
              <a:ext cx="6450" cy="34575"/>
            </a:xfrm>
            <a:custGeom>
              <a:avLst/>
              <a:gdLst/>
              <a:ahLst/>
              <a:cxnLst/>
              <a:rect l="l" t="t" r="r" b="b"/>
              <a:pathLst>
                <a:path w="258"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5"/>
            <p:cNvSpPr/>
            <p:nvPr/>
          </p:nvSpPr>
          <p:spPr>
            <a:xfrm>
              <a:off x="3679400" y="3433275"/>
              <a:ext cx="7250" cy="34575"/>
            </a:xfrm>
            <a:custGeom>
              <a:avLst/>
              <a:gdLst/>
              <a:ahLst/>
              <a:cxnLst/>
              <a:rect l="l" t="t" r="r" b="b"/>
              <a:pathLst>
                <a:path w="290" h="1383" extrusionOk="0">
                  <a:moveTo>
                    <a:pt x="0" y="1"/>
                  </a:moveTo>
                  <a:lnTo>
                    <a:pt x="0" y="1383"/>
                  </a:lnTo>
                  <a:lnTo>
                    <a:pt x="289" y="1383"/>
                  </a:lnTo>
                  <a:lnTo>
                    <a:pt x="289"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5"/>
            <p:cNvSpPr/>
            <p:nvPr/>
          </p:nvSpPr>
          <p:spPr>
            <a:xfrm>
              <a:off x="38650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5"/>
            <p:cNvSpPr/>
            <p:nvPr/>
          </p:nvSpPr>
          <p:spPr>
            <a:xfrm>
              <a:off x="4049850" y="3433275"/>
              <a:ext cx="7250" cy="34575"/>
            </a:xfrm>
            <a:custGeom>
              <a:avLst/>
              <a:gdLst/>
              <a:ahLst/>
              <a:cxnLst/>
              <a:rect l="l" t="t" r="r" b="b"/>
              <a:pathLst>
                <a:path w="290" h="1383" extrusionOk="0">
                  <a:moveTo>
                    <a:pt x="1" y="1"/>
                  </a:moveTo>
                  <a:lnTo>
                    <a:pt x="1"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5"/>
            <p:cNvSpPr/>
            <p:nvPr/>
          </p:nvSpPr>
          <p:spPr>
            <a:xfrm>
              <a:off x="4235500" y="3433275"/>
              <a:ext cx="6450" cy="34575"/>
            </a:xfrm>
            <a:custGeom>
              <a:avLst/>
              <a:gdLst/>
              <a:ahLst/>
              <a:cxnLst/>
              <a:rect l="l" t="t" r="r" b="b"/>
              <a:pathLst>
                <a:path w="258" h="1383" extrusionOk="0">
                  <a:moveTo>
                    <a:pt x="0" y="1"/>
                  </a:moveTo>
                  <a:lnTo>
                    <a:pt x="0" y="1383"/>
                  </a:lnTo>
                  <a:lnTo>
                    <a:pt x="257" y="1383"/>
                  </a:lnTo>
                  <a:lnTo>
                    <a:pt x="257"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5"/>
            <p:cNvSpPr/>
            <p:nvPr/>
          </p:nvSpPr>
          <p:spPr>
            <a:xfrm>
              <a:off x="44211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5"/>
            <p:cNvSpPr/>
            <p:nvPr/>
          </p:nvSpPr>
          <p:spPr>
            <a:xfrm>
              <a:off x="4605950" y="3433275"/>
              <a:ext cx="7250" cy="34575"/>
            </a:xfrm>
            <a:custGeom>
              <a:avLst/>
              <a:gdLst/>
              <a:ahLst/>
              <a:cxnLst/>
              <a:rect l="l" t="t" r="r" b="b"/>
              <a:pathLst>
                <a:path w="290" h="1383" extrusionOk="0">
                  <a:moveTo>
                    <a:pt x="1" y="1"/>
                  </a:moveTo>
                  <a:lnTo>
                    <a:pt x="1"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5"/>
            <p:cNvSpPr/>
            <p:nvPr/>
          </p:nvSpPr>
          <p:spPr>
            <a:xfrm>
              <a:off x="4791575" y="3433275"/>
              <a:ext cx="6475" cy="34575"/>
            </a:xfrm>
            <a:custGeom>
              <a:avLst/>
              <a:gdLst/>
              <a:ahLst/>
              <a:cxnLst/>
              <a:rect l="l" t="t" r="r" b="b"/>
              <a:pathLst>
                <a:path w="259"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5"/>
            <p:cNvSpPr/>
            <p:nvPr/>
          </p:nvSpPr>
          <p:spPr>
            <a:xfrm>
              <a:off x="49772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5"/>
            <p:cNvSpPr/>
            <p:nvPr/>
          </p:nvSpPr>
          <p:spPr>
            <a:xfrm>
              <a:off x="5162050" y="3433275"/>
              <a:ext cx="7250" cy="34575"/>
            </a:xfrm>
            <a:custGeom>
              <a:avLst/>
              <a:gdLst/>
              <a:ahLst/>
              <a:cxnLst/>
              <a:rect l="l" t="t" r="r" b="b"/>
              <a:pathLst>
                <a:path w="290" h="1383" extrusionOk="0">
                  <a:moveTo>
                    <a:pt x="1" y="1"/>
                  </a:moveTo>
                  <a:lnTo>
                    <a:pt x="1"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5"/>
            <p:cNvSpPr/>
            <p:nvPr/>
          </p:nvSpPr>
          <p:spPr>
            <a:xfrm>
              <a:off x="5347675" y="3433275"/>
              <a:ext cx="6475" cy="34575"/>
            </a:xfrm>
            <a:custGeom>
              <a:avLst/>
              <a:gdLst/>
              <a:ahLst/>
              <a:cxnLst/>
              <a:rect l="l" t="t" r="r" b="b"/>
              <a:pathLst>
                <a:path w="259"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5"/>
            <p:cNvSpPr/>
            <p:nvPr/>
          </p:nvSpPr>
          <p:spPr>
            <a:xfrm>
              <a:off x="5532525" y="3433275"/>
              <a:ext cx="7250" cy="34575"/>
            </a:xfrm>
            <a:custGeom>
              <a:avLst/>
              <a:gdLst/>
              <a:ahLst/>
              <a:cxnLst/>
              <a:rect l="l" t="t" r="r" b="b"/>
              <a:pathLst>
                <a:path w="290" h="1383" extrusionOk="0">
                  <a:moveTo>
                    <a:pt x="0" y="1"/>
                  </a:moveTo>
                  <a:lnTo>
                    <a:pt x="0" y="1383"/>
                  </a:lnTo>
                  <a:lnTo>
                    <a:pt x="289" y="1383"/>
                  </a:lnTo>
                  <a:lnTo>
                    <a:pt x="289"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5"/>
            <p:cNvSpPr/>
            <p:nvPr/>
          </p:nvSpPr>
          <p:spPr>
            <a:xfrm>
              <a:off x="2011900" y="2086425"/>
              <a:ext cx="6450" cy="1381425"/>
            </a:xfrm>
            <a:custGeom>
              <a:avLst/>
              <a:gdLst/>
              <a:ahLst/>
              <a:cxnLst/>
              <a:rect l="l" t="t" r="r" b="b"/>
              <a:pathLst>
                <a:path w="258" h="55257" extrusionOk="0">
                  <a:moveTo>
                    <a:pt x="0" y="0"/>
                  </a:moveTo>
                  <a:lnTo>
                    <a:pt x="0" y="55257"/>
                  </a:lnTo>
                  <a:lnTo>
                    <a:pt x="257" y="55257"/>
                  </a:lnTo>
                  <a:lnTo>
                    <a:pt x="257"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5"/>
            <p:cNvSpPr/>
            <p:nvPr/>
          </p:nvSpPr>
          <p:spPr>
            <a:xfrm>
              <a:off x="2015100" y="3464625"/>
              <a:ext cx="87625" cy="6450"/>
            </a:xfrm>
            <a:custGeom>
              <a:avLst/>
              <a:gdLst/>
              <a:ahLst/>
              <a:cxnLst/>
              <a:rect l="l" t="t" r="r" b="b"/>
              <a:pathLst>
                <a:path w="3505" h="258" extrusionOk="0">
                  <a:moveTo>
                    <a:pt x="1" y="0"/>
                  </a:moveTo>
                  <a:lnTo>
                    <a:pt x="1" y="257"/>
                  </a:lnTo>
                  <a:lnTo>
                    <a:pt x="3505" y="257"/>
                  </a:lnTo>
                  <a:lnTo>
                    <a:pt x="3505"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5"/>
            <p:cNvSpPr/>
            <p:nvPr/>
          </p:nvSpPr>
          <p:spPr>
            <a:xfrm>
              <a:off x="1917875" y="3188175"/>
              <a:ext cx="97250" cy="6450"/>
            </a:xfrm>
            <a:custGeom>
              <a:avLst/>
              <a:gdLst/>
              <a:ahLst/>
              <a:cxnLst/>
              <a:rect l="l" t="t" r="r" b="b"/>
              <a:pathLst>
                <a:path w="3890" h="258" extrusionOk="0">
                  <a:moveTo>
                    <a:pt x="0" y="0"/>
                  </a:moveTo>
                  <a:lnTo>
                    <a:pt x="0" y="258"/>
                  </a:lnTo>
                  <a:lnTo>
                    <a:pt x="3890" y="258"/>
                  </a:lnTo>
                  <a:lnTo>
                    <a:pt x="389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5"/>
            <p:cNvSpPr/>
            <p:nvPr/>
          </p:nvSpPr>
          <p:spPr>
            <a:xfrm>
              <a:off x="1917875" y="2911725"/>
              <a:ext cx="97250" cy="7275"/>
            </a:xfrm>
            <a:custGeom>
              <a:avLst/>
              <a:gdLst/>
              <a:ahLst/>
              <a:cxnLst/>
              <a:rect l="l" t="t" r="r" b="b"/>
              <a:pathLst>
                <a:path w="3890" h="291" extrusionOk="0">
                  <a:moveTo>
                    <a:pt x="0" y="1"/>
                  </a:moveTo>
                  <a:lnTo>
                    <a:pt x="0" y="290"/>
                  </a:lnTo>
                  <a:lnTo>
                    <a:pt x="3890" y="290"/>
                  </a:lnTo>
                  <a:lnTo>
                    <a:pt x="38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5"/>
            <p:cNvSpPr/>
            <p:nvPr/>
          </p:nvSpPr>
          <p:spPr>
            <a:xfrm>
              <a:off x="1917875" y="2636100"/>
              <a:ext cx="97250" cy="6450"/>
            </a:xfrm>
            <a:custGeom>
              <a:avLst/>
              <a:gdLst/>
              <a:ahLst/>
              <a:cxnLst/>
              <a:rect l="l" t="t" r="r" b="b"/>
              <a:pathLst>
                <a:path w="3890" h="258" extrusionOk="0">
                  <a:moveTo>
                    <a:pt x="0" y="0"/>
                  </a:moveTo>
                  <a:lnTo>
                    <a:pt x="0" y="257"/>
                  </a:lnTo>
                  <a:lnTo>
                    <a:pt x="3890" y="257"/>
                  </a:lnTo>
                  <a:lnTo>
                    <a:pt x="389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5"/>
            <p:cNvSpPr/>
            <p:nvPr/>
          </p:nvSpPr>
          <p:spPr>
            <a:xfrm>
              <a:off x="1917875" y="2359650"/>
              <a:ext cx="97250" cy="6450"/>
            </a:xfrm>
            <a:custGeom>
              <a:avLst/>
              <a:gdLst/>
              <a:ahLst/>
              <a:cxnLst/>
              <a:rect l="l" t="t" r="r" b="b"/>
              <a:pathLst>
                <a:path w="3890" h="258" extrusionOk="0">
                  <a:moveTo>
                    <a:pt x="0" y="0"/>
                  </a:moveTo>
                  <a:lnTo>
                    <a:pt x="0" y="258"/>
                  </a:lnTo>
                  <a:lnTo>
                    <a:pt x="3890" y="258"/>
                  </a:lnTo>
                  <a:lnTo>
                    <a:pt x="389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5"/>
            <p:cNvSpPr/>
            <p:nvPr/>
          </p:nvSpPr>
          <p:spPr>
            <a:xfrm>
              <a:off x="1917875" y="2083200"/>
              <a:ext cx="97250" cy="6450"/>
            </a:xfrm>
            <a:custGeom>
              <a:avLst/>
              <a:gdLst/>
              <a:ahLst/>
              <a:cxnLst/>
              <a:rect l="l" t="t" r="r" b="b"/>
              <a:pathLst>
                <a:path w="3890" h="258" extrusionOk="0">
                  <a:moveTo>
                    <a:pt x="0" y="1"/>
                  </a:moveTo>
                  <a:lnTo>
                    <a:pt x="0" y="258"/>
                  </a:lnTo>
                  <a:lnTo>
                    <a:pt x="3890" y="258"/>
                  </a:lnTo>
                  <a:lnTo>
                    <a:pt x="38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5"/>
            <p:cNvSpPr/>
            <p:nvPr/>
          </p:nvSpPr>
          <p:spPr>
            <a:xfrm>
              <a:off x="2093050" y="2349650"/>
              <a:ext cx="214600" cy="855725"/>
            </a:xfrm>
            <a:custGeom>
              <a:avLst/>
              <a:gdLst/>
              <a:ahLst/>
              <a:cxnLst/>
              <a:rect l="l" t="t" r="r" b="b"/>
              <a:pathLst>
                <a:path w="8584" h="34229" extrusionOk="0">
                  <a:moveTo>
                    <a:pt x="7976" y="1"/>
                  </a:moveTo>
                  <a:cubicBezTo>
                    <a:pt x="7740" y="1"/>
                    <a:pt x="7541" y="154"/>
                    <a:pt x="7458" y="400"/>
                  </a:cubicBezTo>
                  <a:lnTo>
                    <a:pt x="65" y="33574"/>
                  </a:lnTo>
                  <a:cubicBezTo>
                    <a:pt x="1" y="33863"/>
                    <a:pt x="194" y="34152"/>
                    <a:pt x="483" y="34217"/>
                  </a:cubicBezTo>
                  <a:cubicBezTo>
                    <a:pt x="517" y="34225"/>
                    <a:pt x="551" y="34229"/>
                    <a:pt x="585" y="34229"/>
                  </a:cubicBezTo>
                  <a:cubicBezTo>
                    <a:pt x="812" y="34229"/>
                    <a:pt x="1038" y="34050"/>
                    <a:pt x="1094" y="33799"/>
                  </a:cubicBezTo>
                  <a:lnTo>
                    <a:pt x="8519" y="658"/>
                  </a:lnTo>
                  <a:cubicBezTo>
                    <a:pt x="8583" y="368"/>
                    <a:pt x="8391" y="79"/>
                    <a:pt x="8101" y="15"/>
                  </a:cubicBezTo>
                  <a:cubicBezTo>
                    <a:pt x="8059" y="5"/>
                    <a:pt x="8017" y="1"/>
                    <a:pt x="7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5"/>
            <p:cNvSpPr/>
            <p:nvPr/>
          </p:nvSpPr>
          <p:spPr>
            <a:xfrm>
              <a:off x="2277900" y="2349575"/>
              <a:ext cx="215375" cy="496275"/>
            </a:xfrm>
            <a:custGeom>
              <a:avLst/>
              <a:gdLst/>
              <a:ahLst/>
              <a:cxnLst/>
              <a:rect l="l" t="t" r="r" b="b"/>
              <a:pathLst>
                <a:path w="8615" h="19851" extrusionOk="0">
                  <a:moveTo>
                    <a:pt x="629" y="0"/>
                  </a:moveTo>
                  <a:cubicBezTo>
                    <a:pt x="558" y="0"/>
                    <a:pt x="486" y="16"/>
                    <a:pt x="418" y="50"/>
                  </a:cubicBezTo>
                  <a:cubicBezTo>
                    <a:pt x="129" y="146"/>
                    <a:pt x="0" y="468"/>
                    <a:pt x="97" y="725"/>
                  </a:cubicBezTo>
                  <a:lnTo>
                    <a:pt x="7522" y="19529"/>
                  </a:lnTo>
                  <a:cubicBezTo>
                    <a:pt x="7597" y="19729"/>
                    <a:pt x="7806" y="19851"/>
                    <a:pt x="8017" y="19851"/>
                  </a:cubicBezTo>
                  <a:cubicBezTo>
                    <a:pt x="8078" y="19851"/>
                    <a:pt x="8139" y="19840"/>
                    <a:pt x="8197" y="19819"/>
                  </a:cubicBezTo>
                  <a:cubicBezTo>
                    <a:pt x="8486" y="19722"/>
                    <a:pt x="8615" y="19401"/>
                    <a:pt x="8518" y="19112"/>
                  </a:cubicBezTo>
                  <a:lnTo>
                    <a:pt x="1093" y="339"/>
                  </a:lnTo>
                  <a:cubicBezTo>
                    <a:pt x="1022" y="126"/>
                    <a:pt x="829" y="0"/>
                    <a:pt x="6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5"/>
            <p:cNvSpPr/>
            <p:nvPr/>
          </p:nvSpPr>
          <p:spPr>
            <a:xfrm>
              <a:off x="2463525" y="2625750"/>
              <a:ext cx="214600" cy="220300"/>
            </a:xfrm>
            <a:custGeom>
              <a:avLst/>
              <a:gdLst/>
              <a:ahLst/>
              <a:cxnLst/>
              <a:rect l="l" t="t" r="r" b="b"/>
              <a:pathLst>
                <a:path w="8584" h="8812" extrusionOk="0">
                  <a:moveTo>
                    <a:pt x="8009" y="0"/>
                  </a:moveTo>
                  <a:cubicBezTo>
                    <a:pt x="7862" y="0"/>
                    <a:pt x="7719" y="57"/>
                    <a:pt x="7619" y="157"/>
                  </a:cubicBezTo>
                  <a:lnTo>
                    <a:pt x="193" y="7904"/>
                  </a:lnTo>
                  <a:cubicBezTo>
                    <a:pt x="0" y="8129"/>
                    <a:pt x="0" y="8450"/>
                    <a:pt x="225" y="8643"/>
                  </a:cubicBezTo>
                  <a:cubicBezTo>
                    <a:pt x="322" y="8756"/>
                    <a:pt x="459" y="8812"/>
                    <a:pt x="595" y="8812"/>
                  </a:cubicBezTo>
                  <a:cubicBezTo>
                    <a:pt x="732" y="8812"/>
                    <a:pt x="868" y="8756"/>
                    <a:pt x="965" y="8643"/>
                  </a:cubicBezTo>
                  <a:lnTo>
                    <a:pt x="8390" y="896"/>
                  </a:lnTo>
                  <a:cubicBezTo>
                    <a:pt x="8583" y="703"/>
                    <a:pt x="8583" y="350"/>
                    <a:pt x="8390" y="157"/>
                  </a:cubicBezTo>
                  <a:cubicBezTo>
                    <a:pt x="8282" y="49"/>
                    <a:pt x="8144" y="0"/>
                    <a:pt x="80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5"/>
            <p:cNvSpPr/>
            <p:nvPr/>
          </p:nvSpPr>
          <p:spPr>
            <a:xfrm>
              <a:off x="2648350" y="2625650"/>
              <a:ext cx="215400" cy="523975"/>
            </a:xfrm>
            <a:custGeom>
              <a:avLst/>
              <a:gdLst/>
              <a:ahLst/>
              <a:cxnLst/>
              <a:rect l="l" t="t" r="r" b="b"/>
              <a:pathLst>
                <a:path w="8616" h="20959" extrusionOk="0">
                  <a:moveTo>
                    <a:pt x="609" y="1"/>
                  </a:moveTo>
                  <a:cubicBezTo>
                    <a:pt x="547" y="1"/>
                    <a:pt x="483" y="11"/>
                    <a:pt x="419" y="32"/>
                  </a:cubicBezTo>
                  <a:cubicBezTo>
                    <a:pt x="161" y="129"/>
                    <a:pt x="1" y="450"/>
                    <a:pt x="97" y="740"/>
                  </a:cubicBezTo>
                  <a:lnTo>
                    <a:pt x="7522" y="20605"/>
                  </a:lnTo>
                  <a:cubicBezTo>
                    <a:pt x="7598" y="20830"/>
                    <a:pt x="7809" y="20958"/>
                    <a:pt x="8020" y="20958"/>
                  </a:cubicBezTo>
                  <a:cubicBezTo>
                    <a:pt x="8081" y="20958"/>
                    <a:pt x="8141" y="20948"/>
                    <a:pt x="8198" y="20926"/>
                  </a:cubicBezTo>
                  <a:cubicBezTo>
                    <a:pt x="8487" y="20830"/>
                    <a:pt x="8615" y="20509"/>
                    <a:pt x="8519" y="20251"/>
                  </a:cubicBezTo>
                  <a:lnTo>
                    <a:pt x="1126" y="354"/>
                  </a:lnTo>
                  <a:cubicBezTo>
                    <a:pt x="1026" y="129"/>
                    <a:pt x="828" y="1"/>
                    <a:pt x="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5"/>
            <p:cNvSpPr/>
            <p:nvPr/>
          </p:nvSpPr>
          <p:spPr>
            <a:xfrm>
              <a:off x="2834000" y="2349650"/>
              <a:ext cx="215375" cy="800275"/>
            </a:xfrm>
            <a:custGeom>
              <a:avLst/>
              <a:gdLst/>
              <a:ahLst/>
              <a:cxnLst/>
              <a:rect l="l" t="t" r="r" b="b"/>
              <a:pathLst>
                <a:path w="8615" h="32011" extrusionOk="0">
                  <a:moveTo>
                    <a:pt x="8005" y="1"/>
                  </a:moveTo>
                  <a:cubicBezTo>
                    <a:pt x="7763" y="1"/>
                    <a:pt x="7545" y="154"/>
                    <a:pt x="7490" y="400"/>
                  </a:cubicBezTo>
                  <a:lnTo>
                    <a:pt x="64" y="31356"/>
                  </a:lnTo>
                  <a:cubicBezTo>
                    <a:pt x="0" y="31645"/>
                    <a:pt x="193" y="31934"/>
                    <a:pt x="482" y="31999"/>
                  </a:cubicBezTo>
                  <a:cubicBezTo>
                    <a:pt x="520" y="32007"/>
                    <a:pt x="558" y="32011"/>
                    <a:pt x="595" y="32011"/>
                  </a:cubicBezTo>
                  <a:cubicBezTo>
                    <a:pt x="843" y="32011"/>
                    <a:pt x="1069" y="31832"/>
                    <a:pt x="1125" y="31581"/>
                  </a:cubicBezTo>
                  <a:lnTo>
                    <a:pt x="8518" y="658"/>
                  </a:lnTo>
                  <a:cubicBezTo>
                    <a:pt x="8615" y="368"/>
                    <a:pt x="8422" y="79"/>
                    <a:pt x="8133" y="15"/>
                  </a:cubicBezTo>
                  <a:cubicBezTo>
                    <a:pt x="8090" y="5"/>
                    <a:pt x="8047" y="1"/>
                    <a:pt x="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5"/>
            <p:cNvSpPr/>
            <p:nvPr/>
          </p:nvSpPr>
          <p:spPr>
            <a:xfrm>
              <a:off x="3018825" y="2072975"/>
              <a:ext cx="216200" cy="303350"/>
            </a:xfrm>
            <a:custGeom>
              <a:avLst/>
              <a:gdLst/>
              <a:ahLst/>
              <a:cxnLst/>
              <a:rect l="l" t="t" r="r" b="b"/>
              <a:pathLst>
                <a:path w="8648" h="12134" extrusionOk="0">
                  <a:moveTo>
                    <a:pt x="8042" y="1"/>
                  </a:moveTo>
                  <a:cubicBezTo>
                    <a:pt x="7867" y="1"/>
                    <a:pt x="7688" y="86"/>
                    <a:pt x="7586" y="249"/>
                  </a:cubicBezTo>
                  <a:lnTo>
                    <a:pt x="161" y="11307"/>
                  </a:lnTo>
                  <a:cubicBezTo>
                    <a:pt x="0" y="11532"/>
                    <a:pt x="65" y="11885"/>
                    <a:pt x="322" y="12046"/>
                  </a:cubicBezTo>
                  <a:cubicBezTo>
                    <a:pt x="416" y="12105"/>
                    <a:pt x="519" y="12134"/>
                    <a:pt x="619" y="12134"/>
                  </a:cubicBezTo>
                  <a:cubicBezTo>
                    <a:pt x="793" y="12134"/>
                    <a:pt x="959" y="12048"/>
                    <a:pt x="1061" y="11885"/>
                  </a:cubicBezTo>
                  <a:lnTo>
                    <a:pt x="8486" y="860"/>
                  </a:lnTo>
                  <a:cubicBezTo>
                    <a:pt x="8647" y="603"/>
                    <a:pt x="8583" y="281"/>
                    <a:pt x="8326" y="88"/>
                  </a:cubicBezTo>
                  <a:cubicBezTo>
                    <a:pt x="8243" y="29"/>
                    <a:pt x="8143" y="1"/>
                    <a:pt x="8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5"/>
            <p:cNvSpPr/>
            <p:nvPr/>
          </p:nvSpPr>
          <p:spPr>
            <a:xfrm>
              <a:off x="3205250" y="2073275"/>
              <a:ext cx="213800" cy="1270100"/>
            </a:xfrm>
            <a:custGeom>
              <a:avLst/>
              <a:gdLst/>
              <a:ahLst/>
              <a:cxnLst/>
              <a:rect l="l" t="t" r="r" b="b"/>
              <a:pathLst>
                <a:path w="8552" h="50804" extrusionOk="0">
                  <a:moveTo>
                    <a:pt x="592" y="1"/>
                  </a:moveTo>
                  <a:cubicBezTo>
                    <a:pt x="557" y="1"/>
                    <a:pt x="520" y="5"/>
                    <a:pt x="483" y="12"/>
                  </a:cubicBezTo>
                  <a:cubicBezTo>
                    <a:pt x="194" y="44"/>
                    <a:pt x="1" y="333"/>
                    <a:pt x="33" y="623"/>
                  </a:cubicBezTo>
                  <a:lnTo>
                    <a:pt x="7458" y="50350"/>
                  </a:lnTo>
                  <a:cubicBezTo>
                    <a:pt x="7488" y="50619"/>
                    <a:pt x="7739" y="50804"/>
                    <a:pt x="8006" y="50804"/>
                  </a:cubicBezTo>
                  <a:cubicBezTo>
                    <a:pt x="8027" y="50804"/>
                    <a:pt x="8048" y="50803"/>
                    <a:pt x="8069" y="50800"/>
                  </a:cubicBezTo>
                  <a:cubicBezTo>
                    <a:pt x="8358" y="50736"/>
                    <a:pt x="8551" y="50479"/>
                    <a:pt x="8519" y="50190"/>
                  </a:cubicBezTo>
                  <a:lnTo>
                    <a:pt x="1094" y="462"/>
                  </a:lnTo>
                  <a:cubicBezTo>
                    <a:pt x="1065" y="206"/>
                    <a:pt x="861"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5"/>
            <p:cNvSpPr/>
            <p:nvPr/>
          </p:nvSpPr>
          <p:spPr>
            <a:xfrm>
              <a:off x="3390100" y="3233525"/>
              <a:ext cx="215375" cy="109425"/>
            </a:xfrm>
            <a:custGeom>
              <a:avLst/>
              <a:gdLst/>
              <a:ahLst/>
              <a:cxnLst/>
              <a:rect l="l" t="t" r="r" b="b"/>
              <a:pathLst>
                <a:path w="8615" h="4377" extrusionOk="0">
                  <a:moveTo>
                    <a:pt x="8014" y="0"/>
                  </a:moveTo>
                  <a:cubicBezTo>
                    <a:pt x="7936" y="0"/>
                    <a:pt x="7857" y="16"/>
                    <a:pt x="7779" y="51"/>
                  </a:cubicBezTo>
                  <a:lnTo>
                    <a:pt x="386" y="3362"/>
                  </a:lnTo>
                  <a:cubicBezTo>
                    <a:pt x="96" y="3490"/>
                    <a:pt x="0" y="3812"/>
                    <a:pt x="96" y="4069"/>
                  </a:cubicBezTo>
                  <a:cubicBezTo>
                    <a:pt x="191" y="4257"/>
                    <a:pt x="388" y="4377"/>
                    <a:pt x="588" y="4377"/>
                  </a:cubicBezTo>
                  <a:cubicBezTo>
                    <a:pt x="661" y="4377"/>
                    <a:pt x="735" y="4361"/>
                    <a:pt x="804" y="4326"/>
                  </a:cubicBezTo>
                  <a:lnTo>
                    <a:pt x="8229" y="1015"/>
                  </a:lnTo>
                  <a:cubicBezTo>
                    <a:pt x="8486" y="887"/>
                    <a:pt x="8615" y="597"/>
                    <a:pt x="8486" y="308"/>
                  </a:cubicBezTo>
                  <a:cubicBezTo>
                    <a:pt x="8416" y="120"/>
                    <a:pt x="8224" y="0"/>
                    <a:pt x="8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5"/>
            <p:cNvSpPr/>
            <p:nvPr/>
          </p:nvSpPr>
          <p:spPr>
            <a:xfrm>
              <a:off x="3575725" y="3205775"/>
              <a:ext cx="214575" cy="54250"/>
            </a:xfrm>
            <a:custGeom>
              <a:avLst/>
              <a:gdLst/>
              <a:ahLst/>
              <a:cxnLst/>
              <a:rect l="l" t="t" r="r" b="b"/>
              <a:pathLst>
                <a:path w="8583" h="2170" extrusionOk="0">
                  <a:moveTo>
                    <a:pt x="7971" y="0"/>
                  </a:moveTo>
                  <a:cubicBezTo>
                    <a:pt x="7950" y="0"/>
                    <a:pt x="7929" y="1"/>
                    <a:pt x="7908" y="4"/>
                  </a:cubicBezTo>
                  <a:lnTo>
                    <a:pt x="515" y="1129"/>
                  </a:lnTo>
                  <a:cubicBezTo>
                    <a:pt x="225" y="1161"/>
                    <a:pt x="0" y="1418"/>
                    <a:pt x="65" y="1707"/>
                  </a:cubicBezTo>
                  <a:cubicBezTo>
                    <a:pt x="93" y="1987"/>
                    <a:pt x="291" y="2170"/>
                    <a:pt x="554" y="2170"/>
                  </a:cubicBezTo>
                  <a:cubicBezTo>
                    <a:pt x="593" y="2170"/>
                    <a:pt x="634" y="2166"/>
                    <a:pt x="675" y="2157"/>
                  </a:cubicBezTo>
                  <a:lnTo>
                    <a:pt x="8069" y="1064"/>
                  </a:lnTo>
                  <a:cubicBezTo>
                    <a:pt x="8358" y="1032"/>
                    <a:pt x="8583" y="743"/>
                    <a:pt x="8519" y="454"/>
                  </a:cubicBezTo>
                  <a:cubicBezTo>
                    <a:pt x="8489" y="185"/>
                    <a:pt x="8238" y="0"/>
                    <a:pt x="7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5"/>
            <p:cNvSpPr/>
            <p:nvPr/>
          </p:nvSpPr>
          <p:spPr>
            <a:xfrm>
              <a:off x="3760550" y="3122975"/>
              <a:ext cx="215400" cy="109875"/>
            </a:xfrm>
            <a:custGeom>
              <a:avLst/>
              <a:gdLst/>
              <a:ahLst/>
              <a:cxnLst/>
              <a:rect l="l" t="t" r="r" b="b"/>
              <a:pathLst>
                <a:path w="8616" h="4395" extrusionOk="0">
                  <a:moveTo>
                    <a:pt x="8013" y="1"/>
                  </a:moveTo>
                  <a:cubicBezTo>
                    <a:pt x="7944" y="1"/>
                    <a:pt x="7876" y="13"/>
                    <a:pt x="7812" y="37"/>
                  </a:cubicBezTo>
                  <a:lnTo>
                    <a:pt x="386" y="3348"/>
                  </a:lnTo>
                  <a:cubicBezTo>
                    <a:pt x="129" y="3476"/>
                    <a:pt x="1" y="3798"/>
                    <a:pt x="129" y="4055"/>
                  </a:cubicBezTo>
                  <a:cubicBezTo>
                    <a:pt x="200" y="4268"/>
                    <a:pt x="394" y="4394"/>
                    <a:pt x="606" y="4394"/>
                  </a:cubicBezTo>
                  <a:cubicBezTo>
                    <a:pt x="682" y="4394"/>
                    <a:pt x="760" y="4378"/>
                    <a:pt x="836" y="4344"/>
                  </a:cubicBezTo>
                  <a:lnTo>
                    <a:pt x="8230" y="1033"/>
                  </a:lnTo>
                  <a:cubicBezTo>
                    <a:pt x="8519" y="905"/>
                    <a:pt x="8615" y="583"/>
                    <a:pt x="8519" y="326"/>
                  </a:cubicBezTo>
                  <a:cubicBezTo>
                    <a:pt x="8422" y="109"/>
                    <a:pt x="8218" y="1"/>
                    <a:pt x="8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5"/>
            <p:cNvSpPr/>
            <p:nvPr/>
          </p:nvSpPr>
          <p:spPr>
            <a:xfrm>
              <a:off x="3945375" y="3012600"/>
              <a:ext cx="216200" cy="137375"/>
            </a:xfrm>
            <a:custGeom>
              <a:avLst/>
              <a:gdLst/>
              <a:ahLst/>
              <a:cxnLst/>
              <a:rect l="l" t="t" r="r" b="b"/>
              <a:pathLst>
                <a:path w="8648" h="5495" extrusionOk="0">
                  <a:moveTo>
                    <a:pt x="8032" y="0"/>
                  </a:moveTo>
                  <a:cubicBezTo>
                    <a:pt x="7935" y="0"/>
                    <a:pt x="7836" y="25"/>
                    <a:pt x="7748" y="80"/>
                  </a:cubicBezTo>
                  <a:lnTo>
                    <a:pt x="354" y="4484"/>
                  </a:lnTo>
                  <a:cubicBezTo>
                    <a:pt x="97" y="4645"/>
                    <a:pt x="1" y="4966"/>
                    <a:pt x="162" y="5223"/>
                  </a:cubicBezTo>
                  <a:cubicBezTo>
                    <a:pt x="269" y="5395"/>
                    <a:pt x="447" y="5495"/>
                    <a:pt x="631" y="5495"/>
                  </a:cubicBezTo>
                  <a:cubicBezTo>
                    <a:pt x="722" y="5495"/>
                    <a:pt x="815" y="5470"/>
                    <a:pt x="901" y="5416"/>
                  </a:cubicBezTo>
                  <a:lnTo>
                    <a:pt x="8326" y="980"/>
                  </a:lnTo>
                  <a:cubicBezTo>
                    <a:pt x="8551" y="852"/>
                    <a:pt x="8648" y="498"/>
                    <a:pt x="8487" y="241"/>
                  </a:cubicBezTo>
                  <a:cubicBezTo>
                    <a:pt x="8402" y="93"/>
                    <a:pt x="8220" y="0"/>
                    <a:pt x="80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5"/>
            <p:cNvSpPr/>
            <p:nvPr/>
          </p:nvSpPr>
          <p:spPr>
            <a:xfrm>
              <a:off x="4131025" y="3012275"/>
              <a:ext cx="215375" cy="82250"/>
            </a:xfrm>
            <a:custGeom>
              <a:avLst/>
              <a:gdLst/>
              <a:ahLst/>
              <a:cxnLst/>
              <a:rect l="l" t="t" r="r" b="b"/>
              <a:pathLst>
                <a:path w="8615" h="3290" extrusionOk="0">
                  <a:moveTo>
                    <a:pt x="602" y="1"/>
                  </a:moveTo>
                  <a:cubicBezTo>
                    <a:pt x="376" y="1"/>
                    <a:pt x="174" y="150"/>
                    <a:pt x="97" y="383"/>
                  </a:cubicBezTo>
                  <a:cubicBezTo>
                    <a:pt x="0" y="672"/>
                    <a:pt x="161" y="961"/>
                    <a:pt x="450" y="1058"/>
                  </a:cubicBezTo>
                  <a:lnTo>
                    <a:pt x="7876" y="3276"/>
                  </a:lnTo>
                  <a:cubicBezTo>
                    <a:pt x="7919" y="3285"/>
                    <a:pt x="7962" y="3290"/>
                    <a:pt x="8004" y="3290"/>
                  </a:cubicBezTo>
                  <a:cubicBezTo>
                    <a:pt x="8247" y="3290"/>
                    <a:pt x="8469" y="3141"/>
                    <a:pt x="8551" y="2922"/>
                  </a:cubicBezTo>
                  <a:cubicBezTo>
                    <a:pt x="8615" y="2633"/>
                    <a:pt x="8454" y="2311"/>
                    <a:pt x="8165" y="2247"/>
                  </a:cubicBezTo>
                  <a:lnTo>
                    <a:pt x="772" y="29"/>
                  </a:lnTo>
                  <a:cubicBezTo>
                    <a:pt x="715" y="10"/>
                    <a:pt x="658"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5"/>
            <p:cNvSpPr/>
            <p:nvPr/>
          </p:nvSpPr>
          <p:spPr>
            <a:xfrm>
              <a:off x="4316650" y="3067625"/>
              <a:ext cx="215400" cy="137450"/>
            </a:xfrm>
            <a:custGeom>
              <a:avLst/>
              <a:gdLst/>
              <a:ahLst/>
              <a:cxnLst/>
              <a:rect l="l" t="t" r="r" b="b"/>
              <a:pathLst>
                <a:path w="8616" h="5498" extrusionOk="0">
                  <a:moveTo>
                    <a:pt x="598" y="1"/>
                  </a:moveTo>
                  <a:cubicBezTo>
                    <a:pt x="415" y="1"/>
                    <a:pt x="236" y="87"/>
                    <a:pt x="129" y="258"/>
                  </a:cubicBezTo>
                  <a:cubicBezTo>
                    <a:pt x="1" y="515"/>
                    <a:pt x="65" y="837"/>
                    <a:pt x="322" y="997"/>
                  </a:cubicBezTo>
                  <a:lnTo>
                    <a:pt x="7747" y="5433"/>
                  </a:lnTo>
                  <a:cubicBezTo>
                    <a:pt x="7833" y="5476"/>
                    <a:pt x="7926" y="5498"/>
                    <a:pt x="8018" y="5498"/>
                  </a:cubicBezTo>
                  <a:cubicBezTo>
                    <a:pt x="8201" y="5498"/>
                    <a:pt x="8380" y="5412"/>
                    <a:pt x="8487" y="5240"/>
                  </a:cubicBezTo>
                  <a:cubicBezTo>
                    <a:pt x="8615" y="4983"/>
                    <a:pt x="8551" y="4662"/>
                    <a:pt x="8294" y="4501"/>
                  </a:cubicBezTo>
                  <a:lnTo>
                    <a:pt x="868" y="65"/>
                  </a:lnTo>
                  <a:cubicBezTo>
                    <a:pt x="783" y="22"/>
                    <a:pt x="690"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5"/>
            <p:cNvSpPr/>
            <p:nvPr/>
          </p:nvSpPr>
          <p:spPr>
            <a:xfrm>
              <a:off x="4502275" y="2598425"/>
              <a:ext cx="215400" cy="606550"/>
            </a:xfrm>
            <a:custGeom>
              <a:avLst/>
              <a:gdLst/>
              <a:ahLst/>
              <a:cxnLst/>
              <a:rect l="l" t="t" r="r" b="b"/>
              <a:pathLst>
                <a:path w="8616" h="24262" extrusionOk="0">
                  <a:moveTo>
                    <a:pt x="7994" y="0"/>
                  </a:moveTo>
                  <a:cubicBezTo>
                    <a:pt x="7768" y="0"/>
                    <a:pt x="7568" y="144"/>
                    <a:pt x="7491" y="350"/>
                  </a:cubicBezTo>
                  <a:lnTo>
                    <a:pt x="65" y="23558"/>
                  </a:lnTo>
                  <a:cubicBezTo>
                    <a:pt x="1" y="23848"/>
                    <a:pt x="130" y="24137"/>
                    <a:pt x="419" y="24233"/>
                  </a:cubicBezTo>
                  <a:cubicBezTo>
                    <a:pt x="476" y="24252"/>
                    <a:pt x="533" y="24261"/>
                    <a:pt x="589" y="24261"/>
                  </a:cubicBezTo>
                  <a:cubicBezTo>
                    <a:pt x="815" y="24261"/>
                    <a:pt x="1016" y="24112"/>
                    <a:pt x="1094" y="23880"/>
                  </a:cubicBezTo>
                  <a:lnTo>
                    <a:pt x="8519" y="671"/>
                  </a:lnTo>
                  <a:cubicBezTo>
                    <a:pt x="8616" y="414"/>
                    <a:pt x="8455" y="93"/>
                    <a:pt x="8166" y="29"/>
                  </a:cubicBezTo>
                  <a:cubicBezTo>
                    <a:pt x="8108" y="9"/>
                    <a:pt x="8050" y="0"/>
                    <a:pt x="7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5"/>
            <p:cNvSpPr/>
            <p:nvPr/>
          </p:nvSpPr>
          <p:spPr>
            <a:xfrm>
              <a:off x="4687125" y="2515100"/>
              <a:ext cx="215375" cy="109875"/>
            </a:xfrm>
            <a:custGeom>
              <a:avLst/>
              <a:gdLst/>
              <a:ahLst/>
              <a:cxnLst/>
              <a:rect l="l" t="t" r="r" b="b"/>
              <a:pathLst>
                <a:path w="8615" h="4395" extrusionOk="0">
                  <a:moveTo>
                    <a:pt x="8027" y="0"/>
                  </a:moveTo>
                  <a:cubicBezTo>
                    <a:pt x="7954" y="0"/>
                    <a:pt x="7880" y="16"/>
                    <a:pt x="7811" y="51"/>
                  </a:cubicBezTo>
                  <a:lnTo>
                    <a:pt x="386" y="3362"/>
                  </a:lnTo>
                  <a:cubicBezTo>
                    <a:pt x="129" y="3490"/>
                    <a:pt x="0" y="3812"/>
                    <a:pt x="129" y="4069"/>
                  </a:cubicBezTo>
                  <a:cubicBezTo>
                    <a:pt x="201" y="4286"/>
                    <a:pt x="400" y="4394"/>
                    <a:pt x="617" y="4394"/>
                  </a:cubicBezTo>
                  <a:cubicBezTo>
                    <a:pt x="689" y="4394"/>
                    <a:pt x="764" y="4382"/>
                    <a:pt x="836" y="4358"/>
                  </a:cubicBezTo>
                  <a:lnTo>
                    <a:pt x="8229" y="1015"/>
                  </a:lnTo>
                  <a:cubicBezTo>
                    <a:pt x="8518" y="919"/>
                    <a:pt x="8615" y="597"/>
                    <a:pt x="8518" y="308"/>
                  </a:cubicBezTo>
                  <a:cubicBezTo>
                    <a:pt x="8424" y="120"/>
                    <a:pt x="8227" y="0"/>
                    <a:pt x="80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5"/>
            <p:cNvSpPr/>
            <p:nvPr/>
          </p:nvSpPr>
          <p:spPr>
            <a:xfrm>
              <a:off x="4871950" y="2404650"/>
              <a:ext cx="216200" cy="137450"/>
            </a:xfrm>
            <a:custGeom>
              <a:avLst/>
              <a:gdLst/>
              <a:ahLst/>
              <a:cxnLst/>
              <a:rect l="l" t="t" r="r" b="b"/>
              <a:pathLst>
                <a:path w="8648" h="5498" extrusionOk="0">
                  <a:moveTo>
                    <a:pt x="8034" y="1"/>
                  </a:moveTo>
                  <a:cubicBezTo>
                    <a:pt x="7944" y="1"/>
                    <a:pt x="7854" y="22"/>
                    <a:pt x="7779" y="65"/>
                  </a:cubicBezTo>
                  <a:lnTo>
                    <a:pt x="354" y="4501"/>
                  </a:lnTo>
                  <a:cubicBezTo>
                    <a:pt x="97" y="4662"/>
                    <a:pt x="0" y="4983"/>
                    <a:pt x="161" y="5240"/>
                  </a:cubicBezTo>
                  <a:cubicBezTo>
                    <a:pt x="268" y="5412"/>
                    <a:pt x="447" y="5497"/>
                    <a:pt x="630" y="5497"/>
                  </a:cubicBezTo>
                  <a:cubicBezTo>
                    <a:pt x="722" y="5497"/>
                    <a:pt x="815" y="5476"/>
                    <a:pt x="900" y="5433"/>
                  </a:cubicBezTo>
                  <a:lnTo>
                    <a:pt x="8326" y="997"/>
                  </a:lnTo>
                  <a:cubicBezTo>
                    <a:pt x="8583" y="836"/>
                    <a:pt x="8647" y="515"/>
                    <a:pt x="8487" y="258"/>
                  </a:cubicBezTo>
                  <a:cubicBezTo>
                    <a:pt x="8401" y="86"/>
                    <a:pt x="8215" y="1"/>
                    <a:pt x="8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5"/>
            <p:cNvSpPr/>
            <p:nvPr/>
          </p:nvSpPr>
          <p:spPr>
            <a:xfrm>
              <a:off x="5057575" y="2404650"/>
              <a:ext cx="216200" cy="137450"/>
            </a:xfrm>
            <a:custGeom>
              <a:avLst/>
              <a:gdLst/>
              <a:ahLst/>
              <a:cxnLst/>
              <a:rect l="l" t="t" r="r" b="b"/>
              <a:pathLst>
                <a:path w="8648" h="5498" extrusionOk="0">
                  <a:moveTo>
                    <a:pt x="623" y="1"/>
                  </a:moveTo>
                  <a:cubicBezTo>
                    <a:pt x="433" y="1"/>
                    <a:pt x="247" y="86"/>
                    <a:pt x="162" y="258"/>
                  </a:cubicBezTo>
                  <a:cubicBezTo>
                    <a:pt x="1" y="515"/>
                    <a:pt x="97" y="836"/>
                    <a:pt x="354" y="997"/>
                  </a:cubicBezTo>
                  <a:lnTo>
                    <a:pt x="7748" y="5433"/>
                  </a:lnTo>
                  <a:cubicBezTo>
                    <a:pt x="7833" y="5476"/>
                    <a:pt x="7926" y="5497"/>
                    <a:pt x="8018" y="5497"/>
                  </a:cubicBezTo>
                  <a:cubicBezTo>
                    <a:pt x="8201" y="5497"/>
                    <a:pt x="8380" y="5412"/>
                    <a:pt x="8487" y="5240"/>
                  </a:cubicBezTo>
                  <a:cubicBezTo>
                    <a:pt x="8648" y="4983"/>
                    <a:pt x="8551" y="4662"/>
                    <a:pt x="8294" y="4501"/>
                  </a:cubicBezTo>
                  <a:lnTo>
                    <a:pt x="901" y="65"/>
                  </a:lnTo>
                  <a:cubicBezTo>
                    <a:pt x="815" y="22"/>
                    <a:pt x="719" y="1"/>
                    <a:pt x="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5"/>
            <p:cNvSpPr/>
            <p:nvPr/>
          </p:nvSpPr>
          <p:spPr>
            <a:xfrm>
              <a:off x="5243225" y="2515200"/>
              <a:ext cx="215375" cy="137350"/>
            </a:xfrm>
            <a:custGeom>
              <a:avLst/>
              <a:gdLst/>
              <a:ahLst/>
              <a:cxnLst/>
              <a:rect l="l" t="t" r="r" b="b"/>
              <a:pathLst>
                <a:path w="8615" h="5494" extrusionOk="0">
                  <a:moveTo>
                    <a:pt x="598" y="0"/>
                  </a:moveTo>
                  <a:cubicBezTo>
                    <a:pt x="414" y="0"/>
                    <a:pt x="236" y="100"/>
                    <a:pt x="129" y="272"/>
                  </a:cubicBezTo>
                  <a:cubicBezTo>
                    <a:pt x="0" y="529"/>
                    <a:pt x="64" y="850"/>
                    <a:pt x="322" y="1011"/>
                  </a:cubicBezTo>
                  <a:lnTo>
                    <a:pt x="7747" y="5415"/>
                  </a:lnTo>
                  <a:cubicBezTo>
                    <a:pt x="7833" y="5468"/>
                    <a:pt x="7926" y="5493"/>
                    <a:pt x="8017" y="5493"/>
                  </a:cubicBezTo>
                  <a:cubicBezTo>
                    <a:pt x="8201" y="5493"/>
                    <a:pt x="8379" y="5393"/>
                    <a:pt x="8486" y="5222"/>
                  </a:cubicBezTo>
                  <a:cubicBezTo>
                    <a:pt x="8615" y="4965"/>
                    <a:pt x="8551" y="4643"/>
                    <a:pt x="8293" y="4483"/>
                  </a:cubicBezTo>
                  <a:lnTo>
                    <a:pt x="868" y="79"/>
                  </a:lnTo>
                  <a:cubicBezTo>
                    <a:pt x="782" y="25"/>
                    <a:pt x="689" y="0"/>
                    <a:pt x="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5"/>
            <p:cNvSpPr/>
            <p:nvPr/>
          </p:nvSpPr>
          <p:spPr>
            <a:xfrm>
              <a:off x="2074575" y="3159250"/>
              <a:ext cx="65925" cy="65100"/>
            </a:xfrm>
            <a:custGeom>
              <a:avLst/>
              <a:gdLst/>
              <a:ahLst/>
              <a:cxnLst/>
              <a:rect l="l" t="t" r="r" b="b"/>
              <a:pathLst>
                <a:path w="2637" h="2604" extrusionOk="0">
                  <a:moveTo>
                    <a:pt x="1318" y="0"/>
                  </a:moveTo>
                  <a:cubicBezTo>
                    <a:pt x="611" y="0"/>
                    <a:pt x="1" y="579"/>
                    <a:pt x="1" y="1286"/>
                  </a:cubicBezTo>
                  <a:cubicBezTo>
                    <a:pt x="1" y="2025"/>
                    <a:pt x="611" y="2604"/>
                    <a:pt x="1318" y="2604"/>
                  </a:cubicBezTo>
                  <a:cubicBezTo>
                    <a:pt x="2058" y="2604"/>
                    <a:pt x="2636" y="2025"/>
                    <a:pt x="2636" y="1286"/>
                  </a:cubicBezTo>
                  <a:cubicBezTo>
                    <a:pt x="2636" y="579"/>
                    <a:pt x="2058"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5"/>
            <p:cNvSpPr/>
            <p:nvPr/>
          </p:nvSpPr>
          <p:spPr>
            <a:xfrm>
              <a:off x="2068150" y="3152000"/>
              <a:ext cx="78775" cy="78800"/>
            </a:xfrm>
            <a:custGeom>
              <a:avLst/>
              <a:gdLst/>
              <a:ahLst/>
              <a:cxnLst/>
              <a:rect l="l" t="t" r="r" b="b"/>
              <a:pathLst>
                <a:path w="3151" h="3152" extrusionOk="0">
                  <a:moveTo>
                    <a:pt x="1575" y="547"/>
                  </a:moveTo>
                  <a:cubicBezTo>
                    <a:pt x="2154" y="547"/>
                    <a:pt x="2636" y="997"/>
                    <a:pt x="2636" y="1576"/>
                  </a:cubicBezTo>
                  <a:cubicBezTo>
                    <a:pt x="2636" y="2155"/>
                    <a:pt x="2154" y="2637"/>
                    <a:pt x="1575" y="2637"/>
                  </a:cubicBezTo>
                  <a:cubicBezTo>
                    <a:pt x="997" y="2637"/>
                    <a:pt x="547" y="2155"/>
                    <a:pt x="547" y="1576"/>
                  </a:cubicBezTo>
                  <a:cubicBezTo>
                    <a:pt x="547" y="997"/>
                    <a:pt x="997" y="547"/>
                    <a:pt x="1575" y="547"/>
                  </a:cubicBezTo>
                  <a:close/>
                  <a:moveTo>
                    <a:pt x="1575" y="1"/>
                  </a:moveTo>
                  <a:cubicBezTo>
                    <a:pt x="708" y="1"/>
                    <a:pt x="0" y="708"/>
                    <a:pt x="0" y="1576"/>
                  </a:cubicBezTo>
                  <a:cubicBezTo>
                    <a:pt x="0" y="2444"/>
                    <a:pt x="708" y="3151"/>
                    <a:pt x="1575" y="3151"/>
                  </a:cubicBezTo>
                  <a:cubicBezTo>
                    <a:pt x="2443" y="3151"/>
                    <a:pt x="3151" y="2444"/>
                    <a:pt x="3151" y="1576"/>
                  </a:cubicBezTo>
                  <a:cubicBezTo>
                    <a:pt x="3151" y="708"/>
                    <a:pt x="2443"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5"/>
            <p:cNvSpPr/>
            <p:nvPr/>
          </p:nvSpPr>
          <p:spPr>
            <a:xfrm>
              <a:off x="2260200" y="2329925"/>
              <a:ext cx="65925" cy="65900"/>
            </a:xfrm>
            <a:custGeom>
              <a:avLst/>
              <a:gdLst/>
              <a:ahLst/>
              <a:cxnLst/>
              <a:rect l="l" t="t" r="r" b="b"/>
              <a:pathLst>
                <a:path w="2637" h="2636" extrusionOk="0">
                  <a:moveTo>
                    <a:pt x="1319" y="0"/>
                  </a:moveTo>
                  <a:cubicBezTo>
                    <a:pt x="579" y="0"/>
                    <a:pt x="1" y="579"/>
                    <a:pt x="1" y="1318"/>
                  </a:cubicBezTo>
                  <a:cubicBezTo>
                    <a:pt x="1" y="2057"/>
                    <a:pt x="579" y="2636"/>
                    <a:pt x="1319" y="2636"/>
                  </a:cubicBezTo>
                  <a:cubicBezTo>
                    <a:pt x="2026" y="2636"/>
                    <a:pt x="2637" y="2057"/>
                    <a:pt x="2637" y="1318"/>
                  </a:cubicBezTo>
                  <a:cubicBezTo>
                    <a:pt x="2637" y="579"/>
                    <a:pt x="2026"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5"/>
            <p:cNvSpPr/>
            <p:nvPr/>
          </p:nvSpPr>
          <p:spPr>
            <a:xfrm>
              <a:off x="2253775" y="2323475"/>
              <a:ext cx="78775" cy="78800"/>
            </a:xfrm>
            <a:custGeom>
              <a:avLst/>
              <a:gdLst/>
              <a:ahLst/>
              <a:cxnLst/>
              <a:rect l="l" t="t" r="r" b="b"/>
              <a:pathLst>
                <a:path w="3151" h="3152" extrusionOk="0">
                  <a:moveTo>
                    <a:pt x="1576" y="547"/>
                  </a:moveTo>
                  <a:cubicBezTo>
                    <a:pt x="2154" y="547"/>
                    <a:pt x="2604" y="997"/>
                    <a:pt x="2604" y="1576"/>
                  </a:cubicBezTo>
                  <a:cubicBezTo>
                    <a:pt x="2604" y="2155"/>
                    <a:pt x="2154" y="2605"/>
                    <a:pt x="1576" y="2605"/>
                  </a:cubicBezTo>
                  <a:cubicBezTo>
                    <a:pt x="997" y="2605"/>
                    <a:pt x="515" y="2155"/>
                    <a:pt x="515" y="1576"/>
                  </a:cubicBezTo>
                  <a:cubicBezTo>
                    <a:pt x="515"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5"/>
            <p:cNvSpPr/>
            <p:nvPr/>
          </p:nvSpPr>
          <p:spPr>
            <a:xfrm>
              <a:off x="2445850" y="2800025"/>
              <a:ext cx="65100" cy="65125"/>
            </a:xfrm>
            <a:custGeom>
              <a:avLst/>
              <a:gdLst/>
              <a:ahLst/>
              <a:cxnLst/>
              <a:rect l="l" t="t" r="r" b="b"/>
              <a:pathLst>
                <a:path w="2604" h="2605" extrusionOk="0">
                  <a:moveTo>
                    <a:pt x="1286" y="1"/>
                  </a:moveTo>
                  <a:cubicBezTo>
                    <a:pt x="579" y="1"/>
                    <a:pt x="0" y="579"/>
                    <a:pt x="0" y="1286"/>
                  </a:cubicBezTo>
                  <a:cubicBezTo>
                    <a:pt x="0" y="2026"/>
                    <a:pt x="579" y="2604"/>
                    <a:pt x="1286" y="2604"/>
                  </a:cubicBezTo>
                  <a:cubicBezTo>
                    <a:pt x="2025" y="2604"/>
                    <a:pt x="2604" y="2026"/>
                    <a:pt x="2604" y="1286"/>
                  </a:cubicBezTo>
                  <a:cubicBezTo>
                    <a:pt x="2604" y="579"/>
                    <a:pt x="2025" y="1"/>
                    <a:pt x="1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5"/>
            <p:cNvSpPr/>
            <p:nvPr/>
          </p:nvSpPr>
          <p:spPr>
            <a:xfrm>
              <a:off x="2438600" y="2792800"/>
              <a:ext cx="78800" cy="78775"/>
            </a:xfrm>
            <a:custGeom>
              <a:avLst/>
              <a:gdLst/>
              <a:ahLst/>
              <a:cxnLst/>
              <a:rect l="l" t="t" r="r" b="b"/>
              <a:pathLst>
                <a:path w="3152" h="3151" extrusionOk="0">
                  <a:moveTo>
                    <a:pt x="1576" y="547"/>
                  </a:moveTo>
                  <a:cubicBezTo>
                    <a:pt x="2155" y="547"/>
                    <a:pt x="2637" y="997"/>
                    <a:pt x="2637" y="1575"/>
                  </a:cubicBezTo>
                  <a:cubicBezTo>
                    <a:pt x="2637" y="2154"/>
                    <a:pt x="2155" y="2636"/>
                    <a:pt x="1576" y="2636"/>
                  </a:cubicBezTo>
                  <a:cubicBezTo>
                    <a:pt x="997" y="2636"/>
                    <a:pt x="547" y="2154"/>
                    <a:pt x="547" y="1575"/>
                  </a:cubicBezTo>
                  <a:cubicBezTo>
                    <a:pt x="547" y="997"/>
                    <a:pt x="997" y="547"/>
                    <a:pt x="1576" y="547"/>
                  </a:cubicBezTo>
                  <a:close/>
                  <a:moveTo>
                    <a:pt x="1576" y="0"/>
                  </a:moveTo>
                  <a:cubicBezTo>
                    <a:pt x="708" y="0"/>
                    <a:pt x="1" y="708"/>
                    <a:pt x="1" y="1575"/>
                  </a:cubicBezTo>
                  <a:cubicBezTo>
                    <a:pt x="1" y="2475"/>
                    <a:pt x="708" y="3151"/>
                    <a:pt x="1576" y="3151"/>
                  </a:cubicBezTo>
                  <a:cubicBezTo>
                    <a:pt x="2476" y="3151"/>
                    <a:pt x="3151" y="2475"/>
                    <a:pt x="3151" y="1575"/>
                  </a:cubicBezTo>
                  <a:cubicBezTo>
                    <a:pt x="3151" y="708"/>
                    <a:pt x="2476" y="0"/>
                    <a:pt x="1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5"/>
            <p:cNvSpPr/>
            <p:nvPr/>
          </p:nvSpPr>
          <p:spPr>
            <a:xfrm>
              <a:off x="2630675" y="2606350"/>
              <a:ext cx="65925" cy="65925"/>
            </a:xfrm>
            <a:custGeom>
              <a:avLst/>
              <a:gdLst/>
              <a:ahLst/>
              <a:cxnLst/>
              <a:rect l="l" t="t" r="r" b="b"/>
              <a:pathLst>
                <a:path w="2637" h="2637" extrusionOk="0">
                  <a:moveTo>
                    <a:pt x="1318" y="1"/>
                  </a:moveTo>
                  <a:cubicBezTo>
                    <a:pt x="611" y="1"/>
                    <a:pt x="0" y="579"/>
                    <a:pt x="0" y="1319"/>
                  </a:cubicBezTo>
                  <a:cubicBezTo>
                    <a:pt x="0" y="2026"/>
                    <a:pt x="611" y="2637"/>
                    <a:pt x="1318" y="2637"/>
                  </a:cubicBezTo>
                  <a:cubicBezTo>
                    <a:pt x="2058" y="2637"/>
                    <a:pt x="2636" y="2026"/>
                    <a:pt x="2636" y="1319"/>
                  </a:cubicBezTo>
                  <a:cubicBezTo>
                    <a:pt x="2636" y="579"/>
                    <a:pt x="2058" y="1"/>
                    <a:pt x="13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5"/>
            <p:cNvSpPr/>
            <p:nvPr/>
          </p:nvSpPr>
          <p:spPr>
            <a:xfrm>
              <a:off x="2624250" y="2599925"/>
              <a:ext cx="78775" cy="78775"/>
            </a:xfrm>
            <a:custGeom>
              <a:avLst/>
              <a:gdLst/>
              <a:ahLst/>
              <a:cxnLst/>
              <a:rect l="l" t="t" r="r" b="b"/>
              <a:pathLst>
                <a:path w="3151" h="3151" extrusionOk="0">
                  <a:moveTo>
                    <a:pt x="1575" y="515"/>
                  </a:moveTo>
                  <a:cubicBezTo>
                    <a:pt x="2154" y="515"/>
                    <a:pt x="2604" y="997"/>
                    <a:pt x="2604" y="1576"/>
                  </a:cubicBezTo>
                  <a:cubicBezTo>
                    <a:pt x="2604" y="2154"/>
                    <a:pt x="2154" y="2604"/>
                    <a:pt x="1575" y="2604"/>
                  </a:cubicBezTo>
                  <a:cubicBezTo>
                    <a:pt x="997" y="2604"/>
                    <a:pt x="547" y="2154"/>
                    <a:pt x="547" y="1576"/>
                  </a:cubicBezTo>
                  <a:cubicBezTo>
                    <a:pt x="547" y="997"/>
                    <a:pt x="997" y="515"/>
                    <a:pt x="1575" y="515"/>
                  </a:cubicBezTo>
                  <a:close/>
                  <a:moveTo>
                    <a:pt x="1575" y="1"/>
                  </a:moveTo>
                  <a:cubicBezTo>
                    <a:pt x="708" y="1"/>
                    <a:pt x="0" y="708"/>
                    <a:pt x="0" y="1576"/>
                  </a:cubicBezTo>
                  <a:cubicBezTo>
                    <a:pt x="0" y="2444"/>
                    <a:pt x="708" y="3151"/>
                    <a:pt x="1575" y="3151"/>
                  </a:cubicBezTo>
                  <a:cubicBezTo>
                    <a:pt x="2443" y="3151"/>
                    <a:pt x="3151" y="2444"/>
                    <a:pt x="3151" y="1576"/>
                  </a:cubicBezTo>
                  <a:cubicBezTo>
                    <a:pt x="3151" y="708"/>
                    <a:pt x="2443"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5"/>
            <p:cNvSpPr/>
            <p:nvPr/>
          </p:nvSpPr>
          <p:spPr>
            <a:xfrm>
              <a:off x="2816300" y="3103800"/>
              <a:ext cx="65125" cy="65100"/>
            </a:xfrm>
            <a:custGeom>
              <a:avLst/>
              <a:gdLst/>
              <a:ahLst/>
              <a:cxnLst/>
              <a:rect l="l" t="t" r="r" b="b"/>
              <a:pathLst>
                <a:path w="2605" h="2604" extrusionOk="0">
                  <a:moveTo>
                    <a:pt x="1319" y="0"/>
                  </a:moveTo>
                  <a:cubicBezTo>
                    <a:pt x="579" y="0"/>
                    <a:pt x="1" y="579"/>
                    <a:pt x="1" y="1318"/>
                  </a:cubicBezTo>
                  <a:cubicBezTo>
                    <a:pt x="1" y="2025"/>
                    <a:pt x="579" y="2604"/>
                    <a:pt x="1319" y="2604"/>
                  </a:cubicBezTo>
                  <a:cubicBezTo>
                    <a:pt x="2026" y="2604"/>
                    <a:pt x="2605" y="2025"/>
                    <a:pt x="2605" y="1318"/>
                  </a:cubicBezTo>
                  <a:cubicBezTo>
                    <a:pt x="2605" y="579"/>
                    <a:pt x="2026"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5"/>
            <p:cNvSpPr/>
            <p:nvPr/>
          </p:nvSpPr>
          <p:spPr>
            <a:xfrm>
              <a:off x="2809875" y="3096550"/>
              <a:ext cx="78775" cy="79600"/>
            </a:xfrm>
            <a:custGeom>
              <a:avLst/>
              <a:gdLst/>
              <a:ahLst/>
              <a:cxnLst/>
              <a:rect l="l" t="t" r="r" b="b"/>
              <a:pathLst>
                <a:path w="3151" h="3184" extrusionOk="0">
                  <a:moveTo>
                    <a:pt x="1576" y="547"/>
                  </a:moveTo>
                  <a:cubicBezTo>
                    <a:pt x="2154" y="547"/>
                    <a:pt x="2604" y="1030"/>
                    <a:pt x="2604" y="1608"/>
                  </a:cubicBezTo>
                  <a:cubicBezTo>
                    <a:pt x="2604" y="2155"/>
                    <a:pt x="2154" y="2637"/>
                    <a:pt x="1576" y="2637"/>
                  </a:cubicBezTo>
                  <a:cubicBezTo>
                    <a:pt x="997" y="2637"/>
                    <a:pt x="515" y="2155"/>
                    <a:pt x="515" y="1608"/>
                  </a:cubicBezTo>
                  <a:cubicBezTo>
                    <a:pt x="515" y="1030"/>
                    <a:pt x="997" y="547"/>
                    <a:pt x="1576" y="547"/>
                  </a:cubicBezTo>
                  <a:close/>
                  <a:moveTo>
                    <a:pt x="1576" y="1"/>
                  </a:moveTo>
                  <a:cubicBezTo>
                    <a:pt x="708" y="1"/>
                    <a:pt x="1" y="708"/>
                    <a:pt x="1" y="1608"/>
                  </a:cubicBezTo>
                  <a:cubicBezTo>
                    <a:pt x="1" y="2476"/>
                    <a:pt x="708" y="3183"/>
                    <a:pt x="1576" y="3183"/>
                  </a:cubicBezTo>
                  <a:cubicBezTo>
                    <a:pt x="2444" y="3183"/>
                    <a:pt x="3151" y="2476"/>
                    <a:pt x="3151" y="1608"/>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5"/>
            <p:cNvSpPr/>
            <p:nvPr/>
          </p:nvSpPr>
          <p:spPr>
            <a:xfrm>
              <a:off x="3001150" y="2329925"/>
              <a:ext cx="65900" cy="65900"/>
            </a:xfrm>
            <a:custGeom>
              <a:avLst/>
              <a:gdLst/>
              <a:ahLst/>
              <a:cxnLst/>
              <a:rect l="l" t="t" r="r" b="b"/>
              <a:pathLst>
                <a:path w="2636" h="2636" extrusionOk="0">
                  <a:moveTo>
                    <a:pt x="1318" y="0"/>
                  </a:moveTo>
                  <a:cubicBezTo>
                    <a:pt x="611" y="0"/>
                    <a:pt x="0" y="579"/>
                    <a:pt x="0" y="1318"/>
                  </a:cubicBezTo>
                  <a:cubicBezTo>
                    <a:pt x="0" y="2057"/>
                    <a:pt x="611" y="2636"/>
                    <a:pt x="1318" y="2636"/>
                  </a:cubicBezTo>
                  <a:cubicBezTo>
                    <a:pt x="2057" y="2636"/>
                    <a:pt x="2636" y="2057"/>
                    <a:pt x="2636" y="1318"/>
                  </a:cubicBezTo>
                  <a:cubicBezTo>
                    <a:pt x="2636" y="579"/>
                    <a:pt x="2057"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5"/>
            <p:cNvSpPr/>
            <p:nvPr/>
          </p:nvSpPr>
          <p:spPr>
            <a:xfrm>
              <a:off x="2994700" y="2323475"/>
              <a:ext cx="78800" cy="78800"/>
            </a:xfrm>
            <a:custGeom>
              <a:avLst/>
              <a:gdLst/>
              <a:ahLst/>
              <a:cxnLst/>
              <a:rect l="l" t="t" r="r" b="b"/>
              <a:pathLst>
                <a:path w="3152" h="3152" extrusionOk="0">
                  <a:moveTo>
                    <a:pt x="1576" y="547"/>
                  </a:moveTo>
                  <a:cubicBezTo>
                    <a:pt x="2155" y="547"/>
                    <a:pt x="2637" y="997"/>
                    <a:pt x="2637" y="1576"/>
                  </a:cubicBezTo>
                  <a:cubicBezTo>
                    <a:pt x="2637" y="2155"/>
                    <a:pt x="2155" y="2605"/>
                    <a:pt x="1576" y="2605"/>
                  </a:cubicBezTo>
                  <a:cubicBezTo>
                    <a:pt x="997" y="2605"/>
                    <a:pt x="547" y="2155"/>
                    <a:pt x="547" y="1576"/>
                  </a:cubicBezTo>
                  <a:cubicBezTo>
                    <a:pt x="547"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5"/>
            <p:cNvSpPr/>
            <p:nvPr/>
          </p:nvSpPr>
          <p:spPr>
            <a:xfrm>
              <a:off x="3186775" y="2054275"/>
              <a:ext cx="65925" cy="65125"/>
            </a:xfrm>
            <a:custGeom>
              <a:avLst/>
              <a:gdLst/>
              <a:ahLst/>
              <a:cxnLst/>
              <a:rect l="l" t="t" r="r" b="b"/>
              <a:pathLst>
                <a:path w="2637" h="2605" extrusionOk="0">
                  <a:moveTo>
                    <a:pt x="1318" y="1"/>
                  </a:moveTo>
                  <a:cubicBezTo>
                    <a:pt x="579" y="1"/>
                    <a:pt x="0" y="579"/>
                    <a:pt x="0" y="1286"/>
                  </a:cubicBezTo>
                  <a:cubicBezTo>
                    <a:pt x="0" y="2026"/>
                    <a:pt x="579" y="2604"/>
                    <a:pt x="1318" y="2604"/>
                  </a:cubicBezTo>
                  <a:cubicBezTo>
                    <a:pt x="2026" y="2604"/>
                    <a:pt x="2636" y="2026"/>
                    <a:pt x="2636" y="1286"/>
                  </a:cubicBezTo>
                  <a:cubicBezTo>
                    <a:pt x="2636" y="579"/>
                    <a:pt x="2026"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5"/>
            <p:cNvSpPr/>
            <p:nvPr/>
          </p:nvSpPr>
          <p:spPr>
            <a:xfrm>
              <a:off x="3180350" y="2047050"/>
              <a:ext cx="78775" cy="78775"/>
            </a:xfrm>
            <a:custGeom>
              <a:avLst/>
              <a:gdLst/>
              <a:ahLst/>
              <a:cxnLst/>
              <a:rect l="l" t="t" r="r" b="b"/>
              <a:pathLst>
                <a:path w="3151" h="3151" extrusionOk="0">
                  <a:moveTo>
                    <a:pt x="1575" y="547"/>
                  </a:moveTo>
                  <a:cubicBezTo>
                    <a:pt x="2154" y="547"/>
                    <a:pt x="2604" y="997"/>
                    <a:pt x="2604" y="1575"/>
                  </a:cubicBezTo>
                  <a:cubicBezTo>
                    <a:pt x="2604" y="2154"/>
                    <a:pt x="2154" y="2636"/>
                    <a:pt x="1575" y="2636"/>
                  </a:cubicBezTo>
                  <a:cubicBezTo>
                    <a:pt x="997" y="2636"/>
                    <a:pt x="515" y="2154"/>
                    <a:pt x="515" y="1575"/>
                  </a:cubicBezTo>
                  <a:cubicBezTo>
                    <a:pt x="515" y="997"/>
                    <a:pt x="997" y="547"/>
                    <a:pt x="1575" y="547"/>
                  </a:cubicBezTo>
                  <a:close/>
                  <a:moveTo>
                    <a:pt x="1575" y="0"/>
                  </a:moveTo>
                  <a:cubicBezTo>
                    <a:pt x="707" y="0"/>
                    <a:pt x="0" y="707"/>
                    <a:pt x="0" y="1575"/>
                  </a:cubicBezTo>
                  <a:cubicBezTo>
                    <a:pt x="0" y="2443"/>
                    <a:pt x="707"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5"/>
            <p:cNvSpPr/>
            <p:nvPr/>
          </p:nvSpPr>
          <p:spPr>
            <a:xfrm>
              <a:off x="3372400" y="3296650"/>
              <a:ext cx="65125" cy="65925"/>
            </a:xfrm>
            <a:custGeom>
              <a:avLst/>
              <a:gdLst/>
              <a:ahLst/>
              <a:cxnLst/>
              <a:rect l="l" t="t" r="r" b="b"/>
              <a:pathLst>
                <a:path w="2605" h="2637" extrusionOk="0">
                  <a:moveTo>
                    <a:pt x="1287" y="1"/>
                  </a:moveTo>
                  <a:cubicBezTo>
                    <a:pt x="579" y="1"/>
                    <a:pt x="1" y="612"/>
                    <a:pt x="1" y="1319"/>
                  </a:cubicBezTo>
                  <a:cubicBezTo>
                    <a:pt x="1" y="2058"/>
                    <a:pt x="579" y="2637"/>
                    <a:pt x="1287" y="2637"/>
                  </a:cubicBezTo>
                  <a:cubicBezTo>
                    <a:pt x="2026" y="2637"/>
                    <a:pt x="2605" y="2058"/>
                    <a:pt x="2605" y="1319"/>
                  </a:cubicBezTo>
                  <a:cubicBezTo>
                    <a:pt x="2605" y="612"/>
                    <a:pt x="2026" y="1"/>
                    <a:pt x="1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5"/>
            <p:cNvSpPr/>
            <p:nvPr/>
          </p:nvSpPr>
          <p:spPr>
            <a:xfrm>
              <a:off x="3365175" y="3290225"/>
              <a:ext cx="79575" cy="78775"/>
            </a:xfrm>
            <a:custGeom>
              <a:avLst/>
              <a:gdLst/>
              <a:ahLst/>
              <a:cxnLst/>
              <a:rect l="l" t="t" r="r" b="b"/>
              <a:pathLst>
                <a:path w="3183" h="3151" extrusionOk="0">
                  <a:moveTo>
                    <a:pt x="1576" y="547"/>
                  </a:moveTo>
                  <a:cubicBezTo>
                    <a:pt x="2154" y="547"/>
                    <a:pt x="2636" y="997"/>
                    <a:pt x="2636" y="1576"/>
                  </a:cubicBezTo>
                  <a:cubicBezTo>
                    <a:pt x="2636" y="2155"/>
                    <a:pt x="2154" y="2637"/>
                    <a:pt x="1576" y="2637"/>
                  </a:cubicBezTo>
                  <a:cubicBezTo>
                    <a:pt x="1029" y="2637"/>
                    <a:pt x="547" y="2155"/>
                    <a:pt x="547" y="1576"/>
                  </a:cubicBezTo>
                  <a:cubicBezTo>
                    <a:pt x="547" y="997"/>
                    <a:pt x="1029" y="547"/>
                    <a:pt x="1576" y="547"/>
                  </a:cubicBezTo>
                  <a:close/>
                  <a:moveTo>
                    <a:pt x="1576" y="1"/>
                  </a:moveTo>
                  <a:cubicBezTo>
                    <a:pt x="708" y="1"/>
                    <a:pt x="1" y="708"/>
                    <a:pt x="1" y="1576"/>
                  </a:cubicBezTo>
                  <a:cubicBezTo>
                    <a:pt x="1" y="2444"/>
                    <a:pt x="708" y="3151"/>
                    <a:pt x="1576" y="3151"/>
                  </a:cubicBezTo>
                  <a:cubicBezTo>
                    <a:pt x="2476" y="3151"/>
                    <a:pt x="3183" y="2444"/>
                    <a:pt x="3183" y="1576"/>
                  </a:cubicBezTo>
                  <a:cubicBezTo>
                    <a:pt x="3183" y="708"/>
                    <a:pt x="2476"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5"/>
            <p:cNvSpPr/>
            <p:nvPr/>
          </p:nvSpPr>
          <p:spPr>
            <a:xfrm>
              <a:off x="3557250" y="3213900"/>
              <a:ext cx="65900" cy="65900"/>
            </a:xfrm>
            <a:custGeom>
              <a:avLst/>
              <a:gdLst/>
              <a:ahLst/>
              <a:cxnLst/>
              <a:rect l="l" t="t" r="r" b="b"/>
              <a:pathLst>
                <a:path w="2636" h="2636" extrusionOk="0">
                  <a:moveTo>
                    <a:pt x="1318" y="0"/>
                  </a:moveTo>
                  <a:cubicBezTo>
                    <a:pt x="611" y="0"/>
                    <a:pt x="0" y="579"/>
                    <a:pt x="0" y="1318"/>
                  </a:cubicBezTo>
                  <a:cubicBezTo>
                    <a:pt x="0" y="2057"/>
                    <a:pt x="611" y="2636"/>
                    <a:pt x="1318" y="2636"/>
                  </a:cubicBezTo>
                  <a:cubicBezTo>
                    <a:pt x="2057" y="2636"/>
                    <a:pt x="2636" y="2057"/>
                    <a:pt x="2636" y="1318"/>
                  </a:cubicBezTo>
                  <a:cubicBezTo>
                    <a:pt x="2636" y="579"/>
                    <a:pt x="2057"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5"/>
            <p:cNvSpPr/>
            <p:nvPr/>
          </p:nvSpPr>
          <p:spPr>
            <a:xfrm>
              <a:off x="3550800" y="3207450"/>
              <a:ext cx="78800" cy="78800"/>
            </a:xfrm>
            <a:custGeom>
              <a:avLst/>
              <a:gdLst/>
              <a:ahLst/>
              <a:cxnLst/>
              <a:rect l="l" t="t" r="r" b="b"/>
              <a:pathLst>
                <a:path w="3152" h="3152" extrusionOk="0">
                  <a:moveTo>
                    <a:pt x="1576" y="547"/>
                  </a:moveTo>
                  <a:cubicBezTo>
                    <a:pt x="2155" y="547"/>
                    <a:pt x="2637" y="997"/>
                    <a:pt x="2637" y="1576"/>
                  </a:cubicBezTo>
                  <a:cubicBezTo>
                    <a:pt x="2637" y="2155"/>
                    <a:pt x="2155" y="2605"/>
                    <a:pt x="1576" y="2605"/>
                  </a:cubicBezTo>
                  <a:cubicBezTo>
                    <a:pt x="997" y="2605"/>
                    <a:pt x="547" y="2155"/>
                    <a:pt x="547" y="1576"/>
                  </a:cubicBezTo>
                  <a:cubicBezTo>
                    <a:pt x="547"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5"/>
            <p:cNvSpPr/>
            <p:nvPr/>
          </p:nvSpPr>
          <p:spPr>
            <a:xfrm>
              <a:off x="3742875" y="3186575"/>
              <a:ext cx="65125" cy="65100"/>
            </a:xfrm>
            <a:custGeom>
              <a:avLst/>
              <a:gdLst/>
              <a:ahLst/>
              <a:cxnLst/>
              <a:rect l="l" t="t" r="r" b="b"/>
              <a:pathLst>
                <a:path w="2605" h="2604" extrusionOk="0">
                  <a:moveTo>
                    <a:pt x="1318" y="0"/>
                  </a:moveTo>
                  <a:cubicBezTo>
                    <a:pt x="579" y="0"/>
                    <a:pt x="0" y="579"/>
                    <a:pt x="0" y="1318"/>
                  </a:cubicBezTo>
                  <a:cubicBezTo>
                    <a:pt x="0" y="2025"/>
                    <a:pt x="579" y="2604"/>
                    <a:pt x="1318" y="2604"/>
                  </a:cubicBezTo>
                  <a:cubicBezTo>
                    <a:pt x="2026" y="2604"/>
                    <a:pt x="2604" y="2025"/>
                    <a:pt x="2604" y="1318"/>
                  </a:cubicBezTo>
                  <a:cubicBezTo>
                    <a:pt x="2604" y="579"/>
                    <a:pt x="2026"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5"/>
            <p:cNvSpPr/>
            <p:nvPr/>
          </p:nvSpPr>
          <p:spPr>
            <a:xfrm>
              <a:off x="3736450" y="3180150"/>
              <a:ext cx="78775" cy="78775"/>
            </a:xfrm>
            <a:custGeom>
              <a:avLst/>
              <a:gdLst/>
              <a:ahLst/>
              <a:cxnLst/>
              <a:rect l="l" t="t" r="r" b="b"/>
              <a:pathLst>
                <a:path w="3151" h="3151" extrusionOk="0">
                  <a:moveTo>
                    <a:pt x="1575" y="514"/>
                  </a:moveTo>
                  <a:cubicBezTo>
                    <a:pt x="2154" y="514"/>
                    <a:pt x="2604" y="997"/>
                    <a:pt x="2604" y="1575"/>
                  </a:cubicBezTo>
                  <a:cubicBezTo>
                    <a:pt x="2604" y="2154"/>
                    <a:pt x="2154" y="2604"/>
                    <a:pt x="1575" y="2604"/>
                  </a:cubicBezTo>
                  <a:cubicBezTo>
                    <a:pt x="997" y="2604"/>
                    <a:pt x="515" y="2154"/>
                    <a:pt x="515" y="1575"/>
                  </a:cubicBezTo>
                  <a:cubicBezTo>
                    <a:pt x="515" y="997"/>
                    <a:pt x="997" y="514"/>
                    <a:pt x="1575" y="514"/>
                  </a:cubicBezTo>
                  <a:close/>
                  <a:moveTo>
                    <a:pt x="1575" y="0"/>
                  </a:moveTo>
                  <a:cubicBezTo>
                    <a:pt x="707" y="0"/>
                    <a:pt x="0" y="707"/>
                    <a:pt x="0" y="1575"/>
                  </a:cubicBezTo>
                  <a:cubicBezTo>
                    <a:pt x="0" y="2443"/>
                    <a:pt x="707"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5"/>
            <p:cNvSpPr/>
            <p:nvPr/>
          </p:nvSpPr>
          <p:spPr>
            <a:xfrm>
              <a:off x="3928500" y="3103800"/>
              <a:ext cx="65125" cy="65100"/>
            </a:xfrm>
            <a:custGeom>
              <a:avLst/>
              <a:gdLst/>
              <a:ahLst/>
              <a:cxnLst/>
              <a:rect l="l" t="t" r="r" b="b"/>
              <a:pathLst>
                <a:path w="2605" h="2604" extrusionOk="0">
                  <a:moveTo>
                    <a:pt x="1287" y="0"/>
                  </a:moveTo>
                  <a:cubicBezTo>
                    <a:pt x="579" y="0"/>
                    <a:pt x="1" y="579"/>
                    <a:pt x="1" y="1318"/>
                  </a:cubicBezTo>
                  <a:cubicBezTo>
                    <a:pt x="1" y="2025"/>
                    <a:pt x="579" y="2604"/>
                    <a:pt x="1287" y="2604"/>
                  </a:cubicBezTo>
                  <a:cubicBezTo>
                    <a:pt x="2026" y="2604"/>
                    <a:pt x="2605" y="2025"/>
                    <a:pt x="2605" y="1318"/>
                  </a:cubicBezTo>
                  <a:cubicBezTo>
                    <a:pt x="2605" y="579"/>
                    <a:pt x="2026" y="0"/>
                    <a:pt x="12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5"/>
            <p:cNvSpPr/>
            <p:nvPr/>
          </p:nvSpPr>
          <p:spPr>
            <a:xfrm>
              <a:off x="3921275" y="3096550"/>
              <a:ext cx="78775" cy="79600"/>
            </a:xfrm>
            <a:custGeom>
              <a:avLst/>
              <a:gdLst/>
              <a:ahLst/>
              <a:cxnLst/>
              <a:rect l="l" t="t" r="r" b="b"/>
              <a:pathLst>
                <a:path w="3151" h="3184" extrusionOk="0">
                  <a:moveTo>
                    <a:pt x="1576" y="547"/>
                  </a:moveTo>
                  <a:cubicBezTo>
                    <a:pt x="2154" y="547"/>
                    <a:pt x="2636" y="1030"/>
                    <a:pt x="2636" y="1608"/>
                  </a:cubicBezTo>
                  <a:cubicBezTo>
                    <a:pt x="2636" y="2155"/>
                    <a:pt x="2154" y="2637"/>
                    <a:pt x="1576" y="2637"/>
                  </a:cubicBezTo>
                  <a:cubicBezTo>
                    <a:pt x="997" y="2637"/>
                    <a:pt x="547" y="2155"/>
                    <a:pt x="547" y="1608"/>
                  </a:cubicBezTo>
                  <a:cubicBezTo>
                    <a:pt x="547" y="1030"/>
                    <a:pt x="997" y="547"/>
                    <a:pt x="1576" y="547"/>
                  </a:cubicBezTo>
                  <a:close/>
                  <a:moveTo>
                    <a:pt x="1576" y="1"/>
                  </a:moveTo>
                  <a:cubicBezTo>
                    <a:pt x="708" y="1"/>
                    <a:pt x="1" y="708"/>
                    <a:pt x="1" y="1608"/>
                  </a:cubicBezTo>
                  <a:cubicBezTo>
                    <a:pt x="1" y="2476"/>
                    <a:pt x="708" y="3183"/>
                    <a:pt x="1576" y="3183"/>
                  </a:cubicBezTo>
                  <a:cubicBezTo>
                    <a:pt x="2443" y="3183"/>
                    <a:pt x="3151" y="2476"/>
                    <a:pt x="3151" y="1608"/>
                  </a:cubicBezTo>
                  <a:cubicBezTo>
                    <a:pt x="3151" y="708"/>
                    <a:pt x="2443"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5"/>
            <p:cNvSpPr/>
            <p:nvPr/>
          </p:nvSpPr>
          <p:spPr>
            <a:xfrm>
              <a:off x="4113350" y="2992900"/>
              <a:ext cx="65900" cy="65925"/>
            </a:xfrm>
            <a:custGeom>
              <a:avLst/>
              <a:gdLst/>
              <a:ahLst/>
              <a:cxnLst/>
              <a:rect l="l" t="t" r="r" b="b"/>
              <a:pathLst>
                <a:path w="2636" h="2637" extrusionOk="0">
                  <a:moveTo>
                    <a:pt x="1318" y="0"/>
                  </a:moveTo>
                  <a:cubicBezTo>
                    <a:pt x="579" y="0"/>
                    <a:pt x="0" y="579"/>
                    <a:pt x="0" y="1318"/>
                  </a:cubicBezTo>
                  <a:cubicBezTo>
                    <a:pt x="0" y="2058"/>
                    <a:pt x="579" y="2636"/>
                    <a:pt x="1318" y="2636"/>
                  </a:cubicBezTo>
                  <a:cubicBezTo>
                    <a:pt x="2025" y="2636"/>
                    <a:pt x="2636" y="2058"/>
                    <a:pt x="2636" y="1318"/>
                  </a:cubicBezTo>
                  <a:cubicBezTo>
                    <a:pt x="2636" y="579"/>
                    <a:pt x="2025"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5"/>
            <p:cNvSpPr/>
            <p:nvPr/>
          </p:nvSpPr>
          <p:spPr>
            <a:xfrm>
              <a:off x="4106900" y="2986475"/>
              <a:ext cx="78800" cy="78775"/>
            </a:xfrm>
            <a:custGeom>
              <a:avLst/>
              <a:gdLst/>
              <a:ahLst/>
              <a:cxnLst/>
              <a:rect l="l" t="t" r="r" b="b"/>
              <a:pathLst>
                <a:path w="3152" h="3151" extrusionOk="0">
                  <a:moveTo>
                    <a:pt x="1576" y="547"/>
                  </a:moveTo>
                  <a:cubicBezTo>
                    <a:pt x="2155" y="547"/>
                    <a:pt x="2605" y="997"/>
                    <a:pt x="2605" y="1575"/>
                  </a:cubicBezTo>
                  <a:cubicBezTo>
                    <a:pt x="2605" y="2154"/>
                    <a:pt x="2155" y="2604"/>
                    <a:pt x="1576" y="2604"/>
                  </a:cubicBezTo>
                  <a:cubicBezTo>
                    <a:pt x="997" y="2604"/>
                    <a:pt x="547" y="2154"/>
                    <a:pt x="547" y="1575"/>
                  </a:cubicBezTo>
                  <a:cubicBezTo>
                    <a:pt x="547" y="997"/>
                    <a:pt x="997" y="547"/>
                    <a:pt x="1576" y="547"/>
                  </a:cubicBezTo>
                  <a:close/>
                  <a:moveTo>
                    <a:pt x="1576" y="0"/>
                  </a:moveTo>
                  <a:cubicBezTo>
                    <a:pt x="708" y="0"/>
                    <a:pt x="1" y="707"/>
                    <a:pt x="1" y="1575"/>
                  </a:cubicBezTo>
                  <a:cubicBezTo>
                    <a:pt x="1" y="2443"/>
                    <a:pt x="708" y="3150"/>
                    <a:pt x="1576" y="3150"/>
                  </a:cubicBezTo>
                  <a:cubicBezTo>
                    <a:pt x="2444" y="3150"/>
                    <a:pt x="3151" y="2443"/>
                    <a:pt x="3151" y="1575"/>
                  </a:cubicBezTo>
                  <a:cubicBezTo>
                    <a:pt x="3151" y="707"/>
                    <a:pt x="2444" y="0"/>
                    <a:pt x="1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5"/>
            <p:cNvSpPr/>
            <p:nvPr/>
          </p:nvSpPr>
          <p:spPr>
            <a:xfrm>
              <a:off x="4298975" y="3048350"/>
              <a:ext cx="65125" cy="65925"/>
            </a:xfrm>
            <a:custGeom>
              <a:avLst/>
              <a:gdLst/>
              <a:ahLst/>
              <a:cxnLst/>
              <a:rect l="l" t="t" r="r" b="b"/>
              <a:pathLst>
                <a:path w="2605" h="2637" extrusionOk="0">
                  <a:moveTo>
                    <a:pt x="1318" y="0"/>
                  </a:moveTo>
                  <a:cubicBezTo>
                    <a:pt x="579" y="0"/>
                    <a:pt x="0" y="579"/>
                    <a:pt x="0" y="1318"/>
                  </a:cubicBezTo>
                  <a:cubicBezTo>
                    <a:pt x="0" y="2025"/>
                    <a:pt x="579" y="2636"/>
                    <a:pt x="1318" y="2636"/>
                  </a:cubicBezTo>
                  <a:cubicBezTo>
                    <a:pt x="2026" y="2636"/>
                    <a:pt x="2604" y="2025"/>
                    <a:pt x="2604" y="1318"/>
                  </a:cubicBezTo>
                  <a:cubicBezTo>
                    <a:pt x="2604" y="579"/>
                    <a:pt x="2026"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5"/>
            <p:cNvSpPr/>
            <p:nvPr/>
          </p:nvSpPr>
          <p:spPr>
            <a:xfrm>
              <a:off x="4292550" y="3041925"/>
              <a:ext cx="78775" cy="78775"/>
            </a:xfrm>
            <a:custGeom>
              <a:avLst/>
              <a:gdLst/>
              <a:ahLst/>
              <a:cxnLst/>
              <a:rect l="l" t="t" r="r" b="b"/>
              <a:pathLst>
                <a:path w="3151" h="3151" extrusionOk="0">
                  <a:moveTo>
                    <a:pt x="1575" y="514"/>
                  </a:moveTo>
                  <a:cubicBezTo>
                    <a:pt x="2122" y="514"/>
                    <a:pt x="2604" y="997"/>
                    <a:pt x="2604" y="1575"/>
                  </a:cubicBezTo>
                  <a:cubicBezTo>
                    <a:pt x="2604" y="2154"/>
                    <a:pt x="2122" y="2604"/>
                    <a:pt x="1575" y="2604"/>
                  </a:cubicBezTo>
                  <a:cubicBezTo>
                    <a:pt x="997" y="2604"/>
                    <a:pt x="515" y="2154"/>
                    <a:pt x="515" y="1575"/>
                  </a:cubicBezTo>
                  <a:cubicBezTo>
                    <a:pt x="515" y="997"/>
                    <a:pt x="997" y="514"/>
                    <a:pt x="1575" y="514"/>
                  </a:cubicBezTo>
                  <a:close/>
                  <a:moveTo>
                    <a:pt x="1575" y="0"/>
                  </a:moveTo>
                  <a:cubicBezTo>
                    <a:pt x="675" y="0"/>
                    <a:pt x="0" y="707"/>
                    <a:pt x="0" y="1575"/>
                  </a:cubicBezTo>
                  <a:cubicBezTo>
                    <a:pt x="0" y="2443"/>
                    <a:pt x="675"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5"/>
            <p:cNvSpPr/>
            <p:nvPr/>
          </p:nvSpPr>
          <p:spPr>
            <a:xfrm>
              <a:off x="4483800" y="3159250"/>
              <a:ext cx="65925" cy="65100"/>
            </a:xfrm>
            <a:custGeom>
              <a:avLst/>
              <a:gdLst/>
              <a:ahLst/>
              <a:cxnLst/>
              <a:rect l="l" t="t" r="r" b="b"/>
              <a:pathLst>
                <a:path w="2637" h="2604" extrusionOk="0">
                  <a:moveTo>
                    <a:pt x="1319" y="0"/>
                  </a:moveTo>
                  <a:cubicBezTo>
                    <a:pt x="611" y="0"/>
                    <a:pt x="1" y="579"/>
                    <a:pt x="1" y="1286"/>
                  </a:cubicBezTo>
                  <a:cubicBezTo>
                    <a:pt x="1" y="2025"/>
                    <a:pt x="611" y="2604"/>
                    <a:pt x="1319" y="2604"/>
                  </a:cubicBezTo>
                  <a:cubicBezTo>
                    <a:pt x="2058" y="2604"/>
                    <a:pt x="2636" y="2025"/>
                    <a:pt x="2636" y="1286"/>
                  </a:cubicBezTo>
                  <a:cubicBezTo>
                    <a:pt x="2636" y="579"/>
                    <a:pt x="2058"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5"/>
            <p:cNvSpPr/>
            <p:nvPr/>
          </p:nvSpPr>
          <p:spPr>
            <a:xfrm>
              <a:off x="4477375" y="3152000"/>
              <a:ext cx="78775" cy="78800"/>
            </a:xfrm>
            <a:custGeom>
              <a:avLst/>
              <a:gdLst/>
              <a:ahLst/>
              <a:cxnLst/>
              <a:rect l="l" t="t" r="r" b="b"/>
              <a:pathLst>
                <a:path w="3151" h="3152" extrusionOk="0">
                  <a:moveTo>
                    <a:pt x="1576" y="547"/>
                  </a:moveTo>
                  <a:cubicBezTo>
                    <a:pt x="2154" y="547"/>
                    <a:pt x="2636" y="997"/>
                    <a:pt x="2636" y="1576"/>
                  </a:cubicBezTo>
                  <a:cubicBezTo>
                    <a:pt x="2636" y="2155"/>
                    <a:pt x="2154" y="2637"/>
                    <a:pt x="1576" y="2637"/>
                  </a:cubicBezTo>
                  <a:cubicBezTo>
                    <a:pt x="997" y="2637"/>
                    <a:pt x="547" y="2155"/>
                    <a:pt x="547" y="1576"/>
                  </a:cubicBezTo>
                  <a:cubicBezTo>
                    <a:pt x="547" y="997"/>
                    <a:pt x="997" y="547"/>
                    <a:pt x="1576" y="547"/>
                  </a:cubicBezTo>
                  <a:close/>
                  <a:moveTo>
                    <a:pt x="1576" y="1"/>
                  </a:moveTo>
                  <a:cubicBezTo>
                    <a:pt x="708" y="1"/>
                    <a:pt x="0" y="708"/>
                    <a:pt x="0" y="1576"/>
                  </a:cubicBezTo>
                  <a:cubicBezTo>
                    <a:pt x="0" y="2444"/>
                    <a:pt x="708" y="3151"/>
                    <a:pt x="1576" y="3151"/>
                  </a:cubicBezTo>
                  <a:cubicBezTo>
                    <a:pt x="2443" y="3151"/>
                    <a:pt x="3151" y="2444"/>
                    <a:pt x="3151" y="1576"/>
                  </a:cubicBezTo>
                  <a:cubicBezTo>
                    <a:pt x="3151" y="708"/>
                    <a:pt x="2443"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5"/>
            <p:cNvSpPr/>
            <p:nvPr/>
          </p:nvSpPr>
          <p:spPr>
            <a:xfrm>
              <a:off x="4669450" y="2579025"/>
              <a:ext cx="65900" cy="65125"/>
            </a:xfrm>
            <a:custGeom>
              <a:avLst/>
              <a:gdLst/>
              <a:ahLst/>
              <a:cxnLst/>
              <a:rect l="l" t="t" r="r" b="b"/>
              <a:pathLst>
                <a:path w="2636" h="2605" extrusionOk="0">
                  <a:moveTo>
                    <a:pt x="1318" y="1"/>
                  </a:moveTo>
                  <a:cubicBezTo>
                    <a:pt x="579" y="1"/>
                    <a:pt x="0" y="580"/>
                    <a:pt x="0" y="1287"/>
                  </a:cubicBezTo>
                  <a:cubicBezTo>
                    <a:pt x="0" y="2026"/>
                    <a:pt x="579" y="2605"/>
                    <a:pt x="1318" y="2605"/>
                  </a:cubicBezTo>
                  <a:cubicBezTo>
                    <a:pt x="2025" y="2605"/>
                    <a:pt x="2636" y="2026"/>
                    <a:pt x="2636" y="1287"/>
                  </a:cubicBezTo>
                  <a:cubicBezTo>
                    <a:pt x="2636" y="580"/>
                    <a:pt x="2025" y="1"/>
                    <a:pt x="13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5"/>
            <p:cNvSpPr/>
            <p:nvPr/>
          </p:nvSpPr>
          <p:spPr>
            <a:xfrm>
              <a:off x="4663000" y="2571800"/>
              <a:ext cx="78800" cy="78775"/>
            </a:xfrm>
            <a:custGeom>
              <a:avLst/>
              <a:gdLst/>
              <a:ahLst/>
              <a:cxnLst/>
              <a:rect l="l" t="t" r="r" b="b"/>
              <a:pathLst>
                <a:path w="3152" h="3151" extrusionOk="0">
                  <a:moveTo>
                    <a:pt x="1576" y="547"/>
                  </a:moveTo>
                  <a:cubicBezTo>
                    <a:pt x="2155" y="547"/>
                    <a:pt x="2605" y="997"/>
                    <a:pt x="2605" y="1576"/>
                  </a:cubicBezTo>
                  <a:cubicBezTo>
                    <a:pt x="2605" y="2154"/>
                    <a:pt x="2155" y="2636"/>
                    <a:pt x="1576" y="2636"/>
                  </a:cubicBezTo>
                  <a:cubicBezTo>
                    <a:pt x="997" y="2636"/>
                    <a:pt x="515" y="2154"/>
                    <a:pt x="515" y="1576"/>
                  </a:cubicBezTo>
                  <a:cubicBezTo>
                    <a:pt x="515" y="997"/>
                    <a:pt x="997" y="547"/>
                    <a:pt x="1576" y="547"/>
                  </a:cubicBezTo>
                  <a:close/>
                  <a:moveTo>
                    <a:pt x="1576" y="1"/>
                  </a:moveTo>
                  <a:cubicBezTo>
                    <a:pt x="708" y="1"/>
                    <a:pt x="1" y="708"/>
                    <a:pt x="1" y="1576"/>
                  </a:cubicBezTo>
                  <a:cubicBezTo>
                    <a:pt x="1" y="2476"/>
                    <a:pt x="708" y="3151"/>
                    <a:pt x="1576" y="3151"/>
                  </a:cubicBezTo>
                  <a:cubicBezTo>
                    <a:pt x="2444" y="3151"/>
                    <a:pt x="3151" y="2476"/>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5"/>
            <p:cNvSpPr/>
            <p:nvPr/>
          </p:nvSpPr>
          <p:spPr>
            <a:xfrm>
              <a:off x="4855075" y="2496275"/>
              <a:ext cx="65125" cy="65100"/>
            </a:xfrm>
            <a:custGeom>
              <a:avLst/>
              <a:gdLst/>
              <a:ahLst/>
              <a:cxnLst/>
              <a:rect l="l" t="t" r="r" b="b"/>
              <a:pathLst>
                <a:path w="2605" h="2604" extrusionOk="0">
                  <a:moveTo>
                    <a:pt x="1286" y="0"/>
                  </a:moveTo>
                  <a:cubicBezTo>
                    <a:pt x="579" y="0"/>
                    <a:pt x="0" y="579"/>
                    <a:pt x="0" y="1286"/>
                  </a:cubicBezTo>
                  <a:cubicBezTo>
                    <a:pt x="0" y="2025"/>
                    <a:pt x="579" y="2604"/>
                    <a:pt x="1286" y="2604"/>
                  </a:cubicBezTo>
                  <a:cubicBezTo>
                    <a:pt x="2025" y="2604"/>
                    <a:pt x="2604" y="2025"/>
                    <a:pt x="2604" y="1286"/>
                  </a:cubicBezTo>
                  <a:cubicBezTo>
                    <a:pt x="2604" y="579"/>
                    <a:pt x="2025" y="0"/>
                    <a:pt x="1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5"/>
            <p:cNvSpPr/>
            <p:nvPr/>
          </p:nvSpPr>
          <p:spPr>
            <a:xfrm>
              <a:off x="4847850" y="2489025"/>
              <a:ext cx="79575" cy="78775"/>
            </a:xfrm>
            <a:custGeom>
              <a:avLst/>
              <a:gdLst/>
              <a:ahLst/>
              <a:cxnLst/>
              <a:rect l="l" t="t" r="r" b="b"/>
              <a:pathLst>
                <a:path w="3183" h="3151" extrusionOk="0">
                  <a:moveTo>
                    <a:pt x="1575" y="547"/>
                  </a:moveTo>
                  <a:cubicBezTo>
                    <a:pt x="2154" y="547"/>
                    <a:pt x="2636" y="997"/>
                    <a:pt x="2636" y="1576"/>
                  </a:cubicBezTo>
                  <a:cubicBezTo>
                    <a:pt x="2636" y="2154"/>
                    <a:pt x="2154" y="2637"/>
                    <a:pt x="1575" y="2637"/>
                  </a:cubicBezTo>
                  <a:cubicBezTo>
                    <a:pt x="1029" y="2637"/>
                    <a:pt x="547" y="2154"/>
                    <a:pt x="547" y="1576"/>
                  </a:cubicBezTo>
                  <a:cubicBezTo>
                    <a:pt x="547" y="997"/>
                    <a:pt x="1029" y="547"/>
                    <a:pt x="1575" y="547"/>
                  </a:cubicBezTo>
                  <a:close/>
                  <a:moveTo>
                    <a:pt x="1575" y="1"/>
                  </a:moveTo>
                  <a:cubicBezTo>
                    <a:pt x="707" y="1"/>
                    <a:pt x="0" y="708"/>
                    <a:pt x="0" y="1576"/>
                  </a:cubicBezTo>
                  <a:cubicBezTo>
                    <a:pt x="0" y="2444"/>
                    <a:pt x="707" y="3151"/>
                    <a:pt x="1575" y="3151"/>
                  </a:cubicBezTo>
                  <a:cubicBezTo>
                    <a:pt x="2475" y="3151"/>
                    <a:pt x="3182" y="2444"/>
                    <a:pt x="3182" y="1576"/>
                  </a:cubicBezTo>
                  <a:cubicBezTo>
                    <a:pt x="3182" y="708"/>
                    <a:pt x="2475"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5"/>
            <p:cNvSpPr/>
            <p:nvPr/>
          </p:nvSpPr>
          <p:spPr>
            <a:xfrm>
              <a:off x="5039900" y="2385375"/>
              <a:ext cx="65925" cy="65900"/>
            </a:xfrm>
            <a:custGeom>
              <a:avLst/>
              <a:gdLst/>
              <a:ahLst/>
              <a:cxnLst/>
              <a:rect l="l" t="t" r="r" b="b"/>
              <a:pathLst>
                <a:path w="2637" h="2636" extrusionOk="0">
                  <a:moveTo>
                    <a:pt x="1319" y="0"/>
                  </a:moveTo>
                  <a:cubicBezTo>
                    <a:pt x="611" y="0"/>
                    <a:pt x="1" y="579"/>
                    <a:pt x="1" y="1318"/>
                  </a:cubicBezTo>
                  <a:cubicBezTo>
                    <a:pt x="1" y="2025"/>
                    <a:pt x="611" y="2636"/>
                    <a:pt x="1319" y="2636"/>
                  </a:cubicBezTo>
                  <a:cubicBezTo>
                    <a:pt x="2058" y="2636"/>
                    <a:pt x="2636" y="2025"/>
                    <a:pt x="2636" y="1318"/>
                  </a:cubicBezTo>
                  <a:cubicBezTo>
                    <a:pt x="2636" y="579"/>
                    <a:pt x="2058"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5"/>
            <p:cNvSpPr/>
            <p:nvPr/>
          </p:nvSpPr>
          <p:spPr>
            <a:xfrm>
              <a:off x="5033475" y="2378925"/>
              <a:ext cx="78775" cy="78800"/>
            </a:xfrm>
            <a:custGeom>
              <a:avLst/>
              <a:gdLst/>
              <a:ahLst/>
              <a:cxnLst/>
              <a:rect l="l" t="t" r="r" b="b"/>
              <a:pathLst>
                <a:path w="3151" h="3152" extrusionOk="0">
                  <a:moveTo>
                    <a:pt x="1576" y="515"/>
                  </a:moveTo>
                  <a:cubicBezTo>
                    <a:pt x="2154" y="515"/>
                    <a:pt x="2604" y="997"/>
                    <a:pt x="2636" y="1576"/>
                  </a:cubicBezTo>
                  <a:cubicBezTo>
                    <a:pt x="2604" y="2155"/>
                    <a:pt x="2154" y="2605"/>
                    <a:pt x="1576" y="2605"/>
                  </a:cubicBezTo>
                  <a:cubicBezTo>
                    <a:pt x="997" y="2605"/>
                    <a:pt x="547" y="2155"/>
                    <a:pt x="547" y="1576"/>
                  </a:cubicBezTo>
                  <a:cubicBezTo>
                    <a:pt x="547" y="997"/>
                    <a:pt x="997" y="515"/>
                    <a:pt x="1576" y="515"/>
                  </a:cubicBezTo>
                  <a:close/>
                  <a:moveTo>
                    <a:pt x="1576" y="1"/>
                  </a:moveTo>
                  <a:cubicBezTo>
                    <a:pt x="708" y="1"/>
                    <a:pt x="0" y="708"/>
                    <a:pt x="0" y="1576"/>
                  </a:cubicBezTo>
                  <a:cubicBezTo>
                    <a:pt x="0" y="2444"/>
                    <a:pt x="708" y="3151"/>
                    <a:pt x="1576" y="3151"/>
                  </a:cubicBezTo>
                  <a:cubicBezTo>
                    <a:pt x="2443" y="3151"/>
                    <a:pt x="3151" y="2444"/>
                    <a:pt x="3151" y="1576"/>
                  </a:cubicBezTo>
                  <a:cubicBezTo>
                    <a:pt x="3151" y="708"/>
                    <a:pt x="2443"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5"/>
            <p:cNvSpPr/>
            <p:nvPr/>
          </p:nvSpPr>
          <p:spPr>
            <a:xfrm>
              <a:off x="5225525" y="2496275"/>
              <a:ext cx="65125" cy="65100"/>
            </a:xfrm>
            <a:custGeom>
              <a:avLst/>
              <a:gdLst/>
              <a:ahLst/>
              <a:cxnLst/>
              <a:rect l="l" t="t" r="r" b="b"/>
              <a:pathLst>
                <a:path w="2605" h="2604" extrusionOk="0">
                  <a:moveTo>
                    <a:pt x="1319" y="0"/>
                  </a:moveTo>
                  <a:cubicBezTo>
                    <a:pt x="580" y="0"/>
                    <a:pt x="1" y="579"/>
                    <a:pt x="1" y="1286"/>
                  </a:cubicBezTo>
                  <a:cubicBezTo>
                    <a:pt x="1" y="2025"/>
                    <a:pt x="580" y="2604"/>
                    <a:pt x="1319" y="2604"/>
                  </a:cubicBezTo>
                  <a:cubicBezTo>
                    <a:pt x="2026" y="2604"/>
                    <a:pt x="2605" y="2025"/>
                    <a:pt x="2605" y="1286"/>
                  </a:cubicBezTo>
                  <a:cubicBezTo>
                    <a:pt x="2605" y="579"/>
                    <a:pt x="2026"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5"/>
            <p:cNvSpPr/>
            <p:nvPr/>
          </p:nvSpPr>
          <p:spPr>
            <a:xfrm>
              <a:off x="5219100" y="2489025"/>
              <a:ext cx="78775" cy="78775"/>
            </a:xfrm>
            <a:custGeom>
              <a:avLst/>
              <a:gdLst/>
              <a:ahLst/>
              <a:cxnLst/>
              <a:rect l="l" t="t" r="r" b="b"/>
              <a:pathLst>
                <a:path w="3151" h="3151" extrusionOk="0">
                  <a:moveTo>
                    <a:pt x="1576" y="547"/>
                  </a:moveTo>
                  <a:cubicBezTo>
                    <a:pt x="2155" y="547"/>
                    <a:pt x="2605" y="997"/>
                    <a:pt x="2605" y="1576"/>
                  </a:cubicBezTo>
                  <a:cubicBezTo>
                    <a:pt x="2605" y="2154"/>
                    <a:pt x="2155" y="2637"/>
                    <a:pt x="1576" y="2637"/>
                  </a:cubicBezTo>
                  <a:cubicBezTo>
                    <a:pt x="997" y="2637"/>
                    <a:pt x="515" y="2154"/>
                    <a:pt x="515" y="1576"/>
                  </a:cubicBezTo>
                  <a:cubicBezTo>
                    <a:pt x="515"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5"/>
            <p:cNvSpPr/>
            <p:nvPr/>
          </p:nvSpPr>
          <p:spPr>
            <a:xfrm>
              <a:off x="5411175" y="2606350"/>
              <a:ext cx="65125" cy="65925"/>
            </a:xfrm>
            <a:custGeom>
              <a:avLst/>
              <a:gdLst/>
              <a:ahLst/>
              <a:cxnLst/>
              <a:rect l="l" t="t" r="r" b="b"/>
              <a:pathLst>
                <a:path w="2605" h="2637" extrusionOk="0">
                  <a:moveTo>
                    <a:pt x="1286" y="1"/>
                  </a:moveTo>
                  <a:cubicBezTo>
                    <a:pt x="579" y="1"/>
                    <a:pt x="0" y="579"/>
                    <a:pt x="0" y="1319"/>
                  </a:cubicBezTo>
                  <a:cubicBezTo>
                    <a:pt x="0" y="2026"/>
                    <a:pt x="579" y="2637"/>
                    <a:pt x="1286" y="2637"/>
                  </a:cubicBezTo>
                  <a:cubicBezTo>
                    <a:pt x="2025" y="2637"/>
                    <a:pt x="2604" y="2026"/>
                    <a:pt x="2604" y="1319"/>
                  </a:cubicBezTo>
                  <a:cubicBezTo>
                    <a:pt x="2604" y="579"/>
                    <a:pt x="2025" y="1"/>
                    <a:pt x="1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5"/>
            <p:cNvSpPr/>
            <p:nvPr/>
          </p:nvSpPr>
          <p:spPr>
            <a:xfrm>
              <a:off x="5403950" y="2599925"/>
              <a:ext cx="78775" cy="78775"/>
            </a:xfrm>
            <a:custGeom>
              <a:avLst/>
              <a:gdLst/>
              <a:ahLst/>
              <a:cxnLst/>
              <a:rect l="l" t="t" r="r" b="b"/>
              <a:pathLst>
                <a:path w="3151" h="3151" extrusionOk="0">
                  <a:moveTo>
                    <a:pt x="1575" y="515"/>
                  </a:moveTo>
                  <a:cubicBezTo>
                    <a:pt x="2154" y="515"/>
                    <a:pt x="2636" y="997"/>
                    <a:pt x="2636" y="1576"/>
                  </a:cubicBezTo>
                  <a:cubicBezTo>
                    <a:pt x="2636" y="2154"/>
                    <a:pt x="2154" y="2604"/>
                    <a:pt x="1575" y="2604"/>
                  </a:cubicBezTo>
                  <a:cubicBezTo>
                    <a:pt x="997" y="2604"/>
                    <a:pt x="547" y="2154"/>
                    <a:pt x="547" y="1576"/>
                  </a:cubicBezTo>
                  <a:cubicBezTo>
                    <a:pt x="547" y="997"/>
                    <a:pt x="997" y="515"/>
                    <a:pt x="1575" y="515"/>
                  </a:cubicBezTo>
                  <a:close/>
                  <a:moveTo>
                    <a:pt x="1575" y="1"/>
                  </a:moveTo>
                  <a:cubicBezTo>
                    <a:pt x="707" y="1"/>
                    <a:pt x="0" y="708"/>
                    <a:pt x="0" y="1576"/>
                  </a:cubicBezTo>
                  <a:cubicBezTo>
                    <a:pt x="0" y="2444"/>
                    <a:pt x="707" y="3151"/>
                    <a:pt x="1575" y="3151"/>
                  </a:cubicBezTo>
                  <a:cubicBezTo>
                    <a:pt x="2443" y="3151"/>
                    <a:pt x="3150" y="2444"/>
                    <a:pt x="3150" y="1576"/>
                  </a:cubicBezTo>
                  <a:cubicBezTo>
                    <a:pt x="3150" y="708"/>
                    <a:pt x="2443"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5"/>
            <p:cNvSpPr/>
            <p:nvPr/>
          </p:nvSpPr>
          <p:spPr>
            <a:xfrm>
              <a:off x="5747875" y="1384075"/>
              <a:ext cx="105300" cy="3359925"/>
            </a:xfrm>
            <a:custGeom>
              <a:avLst/>
              <a:gdLst/>
              <a:ahLst/>
              <a:cxnLst/>
              <a:rect l="l" t="t" r="r" b="b"/>
              <a:pathLst>
                <a:path w="4212" h="134397" extrusionOk="0">
                  <a:moveTo>
                    <a:pt x="1" y="0"/>
                  </a:moveTo>
                  <a:lnTo>
                    <a:pt x="1" y="134396"/>
                  </a:lnTo>
                  <a:lnTo>
                    <a:pt x="4212" y="134396"/>
                  </a:lnTo>
                  <a:lnTo>
                    <a:pt x="4212"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5"/>
            <p:cNvSpPr/>
            <p:nvPr/>
          </p:nvSpPr>
          <p:spPr>
            <a:xfrm>
              <a:off x="5747875" y="1797925"/>
              <a:ext cx="105300" cy="856675"/>
            </a:xfrm>
            <a:custGeom>
              <a:avLst/>
              <a:gdLst/>
              <a:ahLst/>
              <a:cxnLst/>
              <a:rect l="l" t="t" r="r" b="b"/>
              <a:pathLst>
                <a:path w="4212" h="34267" extrusionOk="0">
                  <a:moveTo>
                    <a:pt x="1" y="0"/>
                  </a:moveTo>
                  <a:lnTo>
                    <a:pt x="1" y="34267"/>
                  </a:lnTo>
                  <a:lnTo>
                    <a:pt x="4212" y="34267"/>
                  </a:lnTo>
                  <a:lnTo>
                    <a:pt x="42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5"/>
            <p:cNvSpPr/>
            <p:nvPr/>
          </p:nvSpPr>
          <p:spPr>
            <a:xfrm>
              <a:off x="1797325" y="1384075"/>
              <a:ext cx="4055850" cy="205750"/>
            </a:xfrm>
            <a:custGeom>
              <a:avLst/>
              <a:gdLst/>
              <a:ahLst/>
              <a:cxnLst/>
              <a:rect l="l" t="t" r="r" b="b"/>
              <a:pathLst>
                <a:path w="162234" h="8230" extrusionOk="0">
                  <a:moveTo>
                    <a:pt x="1" y="0"/>
                  </a:moveTo>
                  <a:lnTo>
                    <a:pt x="1" y="8229"/>
                  </a:lnTo>
                  <a:lnTo>
                    <a:pt x="162234" y="8229"/>
                  </a:lnTo>
                  <a:lnTo>
                    <a:pt x="1622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5"/>
            <p:cNvSpPr/>
            <p:nvPr/>
          </p:nvSpPr>
          <p:spPr>
            <a:xfrm>
              <a:off x="1797325" y="1652475"/>
              <a:ext cx="1042325" cy="164750"/>
            </a:xfrm>
            <a:custGeom>
              <a:avLst/>
              <a:gdLst/>
              <a:ahLst/>
              <a:cxnLst/>
              <a:rect l="l" t="t" r="r" b="b"/>
              <a:pathLst>
                <a:path w="41693" h="6590" extrusionOk="0">
                  <a:moveTo>
                    <a:pt x="1" y="0"/>
                  </a:moveTo>
                  <a:lnTo>
                    <a:pt x="1" y="6590"/>
                  </a:lnTo>
                  <a:lnTo>
                    <a:pt x="40599" y="6590"/>
                  </a:lnTo>
                  <a:cubicBezTo>
                    <a:pt x="41178" y="6590"/>
                    <a:pt x="41692" y="6108"/>
                    <a:pt x="41692" y="5497"/>
                  </a:cubicBezTo>
                  <a:lnTo>
                    <a:pt x="41692" y="1061"/>
                  </a:lnTo>
                  <a:cubicBezTo>
                    <a:pt x="41692" y="482"/>
                    <a:pt x="41178" y="0"/>
                    <a:pt x="40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5"/>
            <p:cNvSpPr/>
            <p:nvPr/>
          </p:nvSpPr>
          <p:spPr>
            <a:xfrm>
              <a:off x="1927525" y="1675775"/>
              <a:ext cx="65900" cy="100475"/>
            </a:xfrm>
            <a:custGeom>
              <a:avLst/>
              <a:gdLst/>
              <a:ahLst/>
              <a:cxnLst/>
              <a:rect l="l" t="t" r="r" b="b"/>
              <a:pathLst>
                <a:path w="2636" h="4019" extrusionOk="0">
                  <a:moveTo>
                    <a:pt x="0" y="1"/>
                  </a:moveTo>
                  <a:lnTo>
                    <a:pt x="0" y="4019"/>
                  </a:lnTo>
                  <a:lnTo>
                    <a:pt x="547" y="4019"/>
                  </a:lnTo>
                  <a:lnTo>
                    <a:pt x="547" y="1190"/>
                  </a:lnTo>
                  <a:lnTo>
                    <a:pt x="997" y="4019"/>
                  </a:lnTo>
                  <a:lnTo>
                    <a:pt x="1607" y="4019"/>
                  </a:lnTo>
                  <a:lnTo>
                    <a:pt x="2025" y="1126"/>
                  </a:lnTo>
                  <a:lnTo>
                    <a:pt x="2025" y="4019"/>
                  </a:lnTo>
                  <a:lnTo>
                    <a:pt x="2636" y="4019"/>
                  </a:lnTo>
                  <a:lnTo>
                    <a:pt x="2636" y="1"/>
                  </a:lnTo>
                  <a:lnTo>
                    <a:pt x="1768" y="1"/>
                  </a:lnTo>
                  <a:lnTo>
                    <a:pt x="1318" y="2861"/>
                  </a:lnTo>
                  <a:lnTo>
                    <a:pt x="8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5"/>
            <p:cNvSpPr/>
            <p:nvPr/>
          </p:nvSpPr>
          <p:spPr>
            <a:xfrm>
              <a:off x="2000650" y="1675775"/>
              <a:ext cx="55475" cy="100475"/>
            </a:xfrm>
            <a:custGeom>
              <a:avLst/>
              <a:gdLst/>
              <a:ahLst/>
              <a:cxnLst/>
              <a:rect l="l" t="t" r="r" b="b"/>
              <a:pathLst>
                <a:path w="2219" h="4019" extrusionOk="0">
                  <a:moveTo>
                    <a:pt x="1093" y="708"/>
                  </a:moveTo>
                  <a:lnTo>
                    <a:pt x="1382" y="2733"/>
                  </a:lnTo>
                  <a:lnTo>
                    <a:pt x="772" y="2733"/>
                  </a:lnTo>
                  <a:lnTo>
                    <a:pt x="1093" y="708"/>
                  </a:lnTo>
                  <a:close/>
                  <a:moveTo>
                    <a:pt x="643" y="1"/>
                  </a:moveTo>
                  <a:lnTo>
                    <a:pt x="0" y="4019"/>
                  </a:lnTo>
                  <a:lnTo>
                    <a:pt x="579" y="4019"/>
                  </a:lnTo>
                  <a:lnTo>
                    <a:pt x="707" y="3279"/>
                  </a:lnTo>
                  <a:lnTo>
                    <a:pt x="1479" y="3279"/>
                  </a:lnTo>
                  <a:lnTo>
                    <a:pt x="1575" y="4019"/>
                  </a:lnTo>
                  <a:lnTo>
                    <a:pt x="2218" y="4019"/>
                  </a:lnTo>
                  <a:lnTo>
                    <a:pt x="15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5"/>
            <p:cNvSpPr/>
            <p:nvPr/>
          </p:nvSpPr>
          <p:spPr>
            <a:xfrm>
              <a:off x="2063325" y="1675775"/>
              <a:ext cx="49050" cy="100475"/>
            </a:xfrm>
            <a:custGeom>
              <a:avLst/>
              <a:gdLst/>
              <a:ahLst/>
              <a:cxnLst/>
              <a:rect l="l" t="t" r="r" b="b"/>
              <a:pathLst>
                <a:path w="1962" h="4019" extrusionOk="0">
                  <a:moveTo>
                    <a:pt x="933" y="579"/>
                  </a:moveTo>
                  <a:cubicBezTo>
                    <a:pt x="1158" y="579"/>
                    <a:pt x="1254" y="708"/>
                    <a:pt x="1254" y="997"/>
                  </a:cubicBezTo>
                  <a:lnTo>
                    <a:pt x="1254" y="1383"/>
                  </a:lnTo>
                  <a:cubicBezTo>
                    <a:pt x="1254" y="1704"/>
                    <a:pt x="1126" y="1801"/>
                    <a:pt x="868" y="1801"/>
                  </a:cubicBezTo>
                  <a:lnTo>
                    <a:pt x="643" y="1801"/>
                  </a:lnTo>
                  <a:lnTo>
                    <a:pt x="643" y="579"/>
                  </a:lnTo>
                  <a:close/>
                  <a:moveTo>
                    <a:pt x="1" y="1"/>
                  </a:moveTo>
                  <a:lnTo>
                    <a:pt x="1" y="4019"/>
                  </a:lnTo>
                  <a:lnTo>
                    <a:pt x="643" y="4019"/>
                  </a:lnTo>
                  <a:lnTo>
                    <a:pt x="643" y="2379"/>
                  </a:lnTo>
                  <a:lnTo>
                    <a:pt x="868" y="2379"/>
                  </a:lnTo>
                  <a:cubicBezTo>
                    <a:pt x="1126" y="2379"/>
                    <a:pt x="1254" y="2508"/>
                    <a:pt x="1254" y="2894"/>
                  </a:cubicBezTo>
                  <a:lnTo>
                    <a:pt x="1254" y="3536"/>
                  </a:lnTo>
                  <a:cubicBezTo>
                    <a:pt x="1254" y="3858"/>
                    <a:pt x="1286" y="3922"/>
                    <a:pt x="1318" y="4019"/>
                  </a:cubicBezTo>
                  <a:lnTo>
                    <a:pt x="1961" y="4019"/>
                  </a:lnTo>
                  <a:cubicBezTo>
                    <a:pt x="1897" y="3858"/>
                    <a:pt x="1897" y="3729"/>
                    <a:pt x="1897" y="3536"/>
                  </a:cubicBezTo>
                  <a:lnTo>
                    <a:pt x="1897" y="2926"/>
                  </a:lnTo>
                  <a:cubicBezTo>
                    <a:pt x="1897" y="2508"/>
                    <a:pt x="1801" y="2186"/>
                    <a:pt x="1479" y="2058"/>
                  </a:cubicBezTo>
                  <a:cubicBezTo>
                    <a:pt x="1768" y="1929"/>
                    <a:pt x="1897" y="1672"/>
                    <a:pt x="1897" y="1254"/>
                  </a:cubicBezTo>
                  <a:lnTo>
                    <a:pt x="1897" y="933"/>
                  </a:lnTo>
                  <a:cubicBezTo>
                    <a:pt x="1897" y="322"/>
                    <a:pt x="1608" y="1"/>
                    <a:pt x="9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5"/>
            <p:cNvSpPr/>
            <p:nvPr/>
          </p:nvSpPr>
          <p:spPr>
            <a:xfrm>
              <a:off x="2119575" y="1674975"/>
              <a:ext cx="47450" cy="102075"/>
            </a:xfrm>
            <a:custGeom>
              <a:avLst/>
              <a:gdLst/>
              <a:ahLst/>
              <a:cxnLst/>
              <a:rect l="l" t="t" r="r" b="b"/>
              <a:pathLst>
                <a:path w="1898" h="4083" extrusionOk="0">
                  <a:moveTo>
                    <a:pt x="965" y="0"/>
                  </a:moveTo>
                  <a:cubicBezTo>
                    <a:pt x="322" y="0"/>
                    <a:pt x="1" y="354"/>
                    <a:pt x="1" y="997"/>
                  </a:cubicBezTo>
                  <a:lnTo>
                    <a:pt x="1" y="3086"/>
                  </a:lnTo>
                  <a:cubicBezTo>
                    <a:pt x="1" y="3729"/>
                    <a:pt x="322" y="4083"/>
                    <a:pt x="965" y="4083"/>
                  </a:cubicBezTo>
                  <a:cubicBezTo>
                    <a:pt x="1576" y="4083"/>
                    <a:pt x="1897" y="3729"/>
                    <a:pt x="1897" y="3086"/>
                  </a:cubicBezTo>
                  <a:lnTo>
                    <a:pt x="1897" y="2540"/>
                  </a:lnTo>
                  <a:lnTo>
                    <a:pt x="1286" y="2540"/>
                  </a:lnTo>
                  <a:lnTo>
                    <a:pt x="1286" y="3118"/>
                  </a:lnTo>
                  <a:cubicBezTo>
                    <a:pt x="1286" y="3408"/>
                    <a:pt x="1158" y="3504"/>
                    <a:pt x="965" y="3504"/>
                  </a:cubicBezTo>
                  <a:cubicBezTo>
                    <a:pt x="772" y="3504"/>
                    <a:pt x="644" y="3408"/>
                    <a:pt x="644" y="3118"/>
                  </a:cubicBezTo>
                  <a:lnTo>
                    <a:pt x="644" y="965"/>
                  </a:lnTo>
                  <a:cubicBezTo>
                    <a:pt x="644" y="675"/>
                    <a:pt x="772" y="579"/>
                    <a:pt x="965" y="579"/>
                  </a:cubicBezTo>
                  <a:cubicBezTo>
                    <a:pt x="1158" y="579"/>
                    <a:pt x="1286" y="675"/>
                    <a:pt x="1286" y="965"/>
                  </a:cubicBezTo>
                  <a:lnTo>
                    <a:pt x="1286" y="1383"/>
                  </a:lnTo>
                  <a:lnTo>
                    <a:pt x="1897" y="1383"/>
                  </a:lnTo>
                  <a:lnTo>
                    <a:pt x="1897" y="997"/>
                  </a:lnTo>
                  <a:cubicBezTo>
                    <a:pt x="1897" y="354"/>
                    <a:pt x="1576" y="0"/>
                    <a:pt x="9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5"/>
            <p:cNvSpPr/>
            <p:nvPr/>
          </p:nvSpPr>
          <p:spPr>
            <a:xfrm>
              <a:off x="2176625" y="1675775"/>
              <a:ext cx="49850" cy="100475"/>
            </a:xfrm>
            <a:custGeom>
              <a:avLst/>
              <a:gdLst/>
              <a:ahLst/>
              <a:cxnLst/>
              <a:rect l="l" t="t" r="r" b="b"/>
              <a:pathLst>
                <a:path w="1994" h="4019" extrusionOk="0">
                  <a:moveTo>
                    <a:pt x="1" y="1"/>
                  </a:moveTo>
                  <a:lnTo>
                    <a:pt x="1" y="4019"/>
                  </a:lnTo>
                  <a:lnTo>
                    <a:pt x="612" y="4019"/>
                  </a:lnTo>
                  <a:lnTo>
                    <a:pt x="612" y="2315"/>
                  </a:lnTo>
                  <a:lnTo>
                    <a:pt x="1351" y="2315"/>
                  </a:lnTo>
                  <a:lnTo>
                    <a:pt x="1351" y="4019"/>
                  </a:lnTo>
                  <a:lnTo>
                    <a:pt x="1994" y="4019"/>
                  </a:lnTo>
                  <a:lnTo>
                    <a:pt x="1994" y="1"/>
                  </a:lnTo>
                  <a:lnTo>
                    <a:pt x="1351" y="1"/>
                  </a:lnTo>
                  <a:lnTo>
                    <a:pt x="1351" y="1736"/>
                  </a:lnTo>
                  <a:lnTo>
                    <a:pt x="612" y="1736"/>
                  </a:lnTo>
                  <a:lnTo>
                    <a:pt x="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5"/>
            <p:cNvSpPr/>
            <p:nvPr/>
          </p:nvSpPr>
          <p:spPr>
            <a:xfrm>
              <a:off x="2064125" y="1418625"/>
              <a:ext cx="2607750" cy="116550"/>
            </a:xfrm>
            <a:custGeom>
              <a:avLst/>
              <a:gdLst/>
              <a:ahLst/>
              <a:cxnLst/>
              <a:rect l="l" t="t" r="r" b="b"/>
              <a:pathLst>
                <a:path w="104310" h="4662" extrusionOk="0">
                  <a:moveTo>
                    <a:pt x="1" y="0"/>
                  </a:moveTo>
                  <a:lnTo>
                    <a:pt x="1" y="4661"/>
                  </a:lnTo>
                  <a:lnTo>
                    <a:pt x="104309" y="4661"/>
                  </a:lnTo>
                  <a:lnTo>
                    <a:pt x="1043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5"/>
            <p:cNvSpPr/>
            <p:nvPr/>
          </p:nvSpPr>
          <p:spPr>
            <a:xfrm>
              <a:off x="2016725" y="3505600"/>
              <a:ext cx="176800" cy="81200"/>
            </a:xfrm>
            <a:custGeom>
              <a:avLst/>
              <a:gdLst/>
              <a:ahLst/>
              <a:cxnLst/>
              <a:rect l="l" t="t" r="r" b="b"/>
              <a:pathLst>
                <a:path w="7072" h="3248" extrusionOk="0">
                  <a:moveTo>
                    <a:pt x="0" y="1"/>
                  </a:moveTo>
                  <a:lnTo>
                    <a:pt x="0"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5"/>
            <p:cNvSpPr/>
            <p:nvPr/>
          </p:nvSpPr>
          <p:spPr>
            <a:xfrm>
              <a:off x="2202350"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5"/>
            <p:cNvSpPr/>
            <p:nvPr/>
          </p:nvSpPr>
          <p:spPr>
            <a:xfrm>
              <a:off x="2387975" y="3505600"/>
              <a:ext cx="176825" cy="81200"/>
            </a:xfrm>
            <a:custGeom>
              <a:avLst/>
              <a:gdLst/>
              <a:ahLst/>
              <a:cxnLst/>
              <a:rect l="l" t="t" r="r" b="b"/>
              <a:pathLst>
                <a:path w="7073" h="3248" extrusionOk="0">
                  <a:moveTo>
                    <a:pt x="1" y="1"/>
                  </a:moveTo>
                  <a:lnTo>
                    <a:pt x="1" y="3247"/>
                  </a:lnTo>
                  <a:lnTo>
                    <a:pt x="7073" y="3247"/>
                  </a:lnTo>
                  <a:lnTo>
                    <a:pt x="70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5"/>
            <p:cNvSpPr/>
            <p:nvPr/>
          </p:nvSpPr>
          <p:spPr>
            <a:xfrm>
              <a:off x="2573625"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5"/>
            <p:cNvSpPr/>
            <p:nvPr/>
          </p:nvSpPr>
          <p:spPr>
            <a:xfrm>
              <a:off x="2759250"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5"/>
            <p:cNvSpPr/>
            <p:nvPr/>
          </p:nvSpPr>
          <p:spPr>
            <a:xfrm>
              <a:off x="2944875" y="3505600"/>
              <a:ext cx="176025" cy="81200"/>
            </a:xfrm>
            <a:custGeom>
              <a:avLst/>
              <a:gdLst/>
              <a:ahLst/>
              <a:cxnLst/>
              <a:rect l="l" t="t" r="r" b="b"/>
              <a:pathLst>
                <a:path w="7041" h="3248" extrusionOk="0">
                  <a:moveTo>
                    <a:pt x="1" y="1"/>
                  </a:moveTo>
                  <a:lnTo>
                    <a:pt x="1" y="3247"/>
                  </a:lnTo>
                  <a:lnTo>
                    <a:pt x="7041" y="3247"/>
                  </a:lnTo>
                  <a:lnTo>
                    <a:pt x="70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5"/>
            <p:cNvSpPr/>
            <p:nvPr/>
          </p:nvSpPr>
          <p:spPr>
            <a:xfrm>
              <a:off x="3130525" y="3505600"/>
              <a:ext cx="176000" cy="81200"/>
            </a:xfrm>
            <a:custGeom>
              <a:avLst/>
              <a:gdLst/>
              <a:ahLst/>
              <a:cxnLst/>
              <a:rect l="l" t="t" r="r" b="b"/>
              <a:pathLst>
                <a:path w="7040" h="3248" extrusionOk="0">
                  <a:moveTo>
                    <a:pt x="0" y="1"/>
                  </a:moveTo>
                  <a:lnTo>
                    <a:pt x="0"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5"/>
            <p:cNvSpPr/>
            <p:nvPr/>
          </p:nvSpPr>
          <p:spPr>
            <a:xfrm>
              <a:off x="3316150"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5"/>
            <p:cNvSpPr/>
            <p:nvPr/>
          </p:nvSpPr>
          <p:spPr>
            <a:xfrm>
              <a:off x="3501800" y="3505600"/>
              <a:ext cx="176000" cy="81200"/>
            </a:xfrm>
            <a:custGeom>
              <a:avLst/>
              <a:gdLst/>
              <a:ahLst/>
              <a:cxnLst/>
              <a:rect l="l" t="t" r="r" b="b"/>
              <a:pathLst>
                <a:path w="7040" h="3248" extrusionOk="0">
                  <a:moveTo>
                    <a:pt x="0" y="1"/>
                  </a:moveTo>
                  <a:lnTo>
                    <a:pt x="0"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5"/>
            <p:cNvSpPr/>
            <p:nvPr/>
          </p:nvSpPr>
          <p:spPr>
            <a:xfrm>
              <a:off x="3686625"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5"/>
            <p:cNvSpPr/>
            <p:nvPr/>
          </p:nvSpPr>
          <p:spPr>
            <a:xfrm>
              <a:off x="3872250" y="3505600"/>
              <a:ext cx="176825" cy="81200"/>
            </a:xfrm>
            <a:custGeom>
              <a:avLst/>
              <a:gdLst/>
              <a:ahLst/>
              <a:cxnLst/>
              <a:rect l="l" t="t" r="r" b="b"/>
              <a:pathLst>
                <a:path w="7073" h="3248" extrusionOk="0">
                  <a:moveTo>
                    <a:pt x="1" y="1"/>
                  </a:moveTo>
                  <a:lnTo>
                    <a:pt x="1"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5"/>
            <p:cNvSpPr/>
            <p:nvPr/>
          </p:nvSpPr>
          <p:spPr>
            <a:xfrm>
              <a:off x="4057900" y="3505600"/>
              <a:ext cx="176800" cy="81200"/>
            </a:xfrm>
            <a:custGeom>
              <a:avLst/>
              <a:gdLst/>
              <a:ahLst/>
              <a:cxnLst/>
              <a:rect l="l" t="t" r="r" b="b"/>
              <a:pathLst>
                <a:path w="7072"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5"/>
            <p:cNvSpPr/>
            <p:nvPr/>
          </p:nvSpPr>
          <p:spPr>
            <a:xfrm>
              <a:off x="4243525"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5"/>
            <p:cNvSpPr/>
            <p:nvPr/>
          </p:nvSpPr>
          <p:spPr>
            <a:xfrm>
              <a:off x="4429150" y="3505600"/>
              <a:ext cx="176825" cy="81200"/>
            </a:xfrm>
            <a:custGeom>
              <a:avLst/>
              <a:gdLst/>
              <a:ahLst/>
              <a:cxnLst/>
              <a:rect l="l" t="t" r="r" b="b"/>
              <a:pathLst>
                <a:path w="7073" h="3248" extrusionOk="0">
                  <a:moveTo>
                    <a:pt x="1" y="1"/>
                  </a:moveTo>
                  <a:lnTo>
                    <a:pt x="1" y="3247"/>
                  </a:lnTo>
                  <a:lnTo>
                    <a:pt x="7073" y="3247"/>
                  </a:lnTo>
                  <a:lnTo>
                    <a:pt x="7073"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5"/>
            <p:cNvSpPr/>
            <p:nvPr/>
          </p:nvSpPr>
          <p:spPr>
            <a:xfrm>
              <a:off x="4614800" y="3505600"/>
              <a:ext cx="176800" cy="81200"/>
            </a:xfrm>
            <a:custGeom>
              <a:avLst/>
              <a:gdLst/>
              <a:ahLst/>
              <a:cxnLst/>
              <a:rect l="l" t="t" r="r" b="b"/>
              <a:pathLst>
                <a:path w="7072" h="3248" extrusionOk="0">
                  <a:moveTo>
                    <a:pt x="0" y="1"/>
                  </a:moveTo>
                  <a:lnTo>
                    <a:pt x="0"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5"/>
            <p:cNvSpPr/>
            <p:nvPr/>
          </p:nvSpPr>
          <p:spPr>
            <a:xfrm>
              <a:off x="4800425"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5"/>
            <p:cNvSpPr/>
            <p:nvPr/>
          </p:nvSpPr>
          <p:spPr>
            <a:xfrm>
              <a:off x="4986050" y="3505600"/>
              <a:ext cx="176025" cy="81200"/>
            </a:xfrm>
            <a:custGeom>
              <a:avLst/>
              <a:gdLst/>
              <a:ahLst/>
              <a:cxnLst/>
              <a:rect l="l" t="t" r="r" b="b"/>
              <a:pathLst>
                <a:path w="7041" h="3248" extrusionOk="0">
                  <a:moveTo>
                    <a:pt x="1" y="1"/>
                  </a:moveTo>
                  <a:lnTo>
                    <a:pt x="1" y="3247"/>
                  </a:lnTo>
                  <a:lnTo>
                    <a:pt x="7041" y="3247"/>
                  </a:lnTo>
                  <a:lnTo>
                    <a:pt x="70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5"/>
            <p:cNvSpPr/>
            <p:nvPr/>
          </p:nvSpPr>
          <p:spPr>
            <a:xfrm>
              <a:off x="5171700" y="3505600"/>
              <a:ext cx="176000" cy="81200"/>
            </a:xfrm>
            <a:custGeom>
              <a:avLst/>
              <a:gdLst/>
              <a:ahLst/>
              <a:cxnLst/>
              <a:rect l="l" t="t" r="r" b="b"/>
              <a:pathLst>
                <a:path w="7040" h="3248" extrusionOk="0">
                  <a:moveTo>
                    <a:pt x="0" y="1"/>
                  </a:moveTo>
                  <a:lnTo>
                    <a:pt x="0" y="3247"/>
                  </a:lnTo>
                  <a:lnTo>
                    <a:pt x="7040" y="3247"/>
                  </a:lnTo>
                  <a:lnTo>
                    <a:pt x="7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5"/>
            <p:cNvSpPr/>
            <p:nvPr/>
          </p:nvSpPr>
          <p:spPr>
            <a:xfrm>
              <a:off x="5357325"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5"/>
            <p:cNvSpPr/>
            <p:nvPr/>
          </p:nvSpPr>
          <p:spPr>
            <a:xfrm>
              <a:off x="1902600" y="1883100"/>
              <a:ext cx="299775" cy="81200"/>
            </a:xfrm>
            <a:custGeom>
              <a:avLst/>
              <a:gdLst/>
              <a:ahLst/>
              <a:cxnLst/>
              <a:rect l="l" t="t" r="r" b="b"/>
              <a:pathLst>
                <a:path w="11991" h="3248" extrusionOk="0">
                  <a:moveTo>
                    <a:pt x="1" y="1"/>
                  </a:moveTo>
                  <a:lnTo>
                    <a:pt x="1" y="3247"/>
                  </a:lnTo>
                  <a:lnTo>
                    <a:pt x="11990" y="3247"/>
                  </a:lnTo>
                  <a:lnTo>
                    <a:pt x="11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5"/>
            <p:cNvSpPr/>
            <p:nvPr/>
          </p:nvSpPr>
          <p:spPr>
            <a:xfrm>
              <a:off x="2218425"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5"/>
            <p:cNvSpPr/>
            <p:nvPr/>
          </p:nvSpPr>
          <p:spPr>
            <a:xfrm>
              <a:off x="2534250"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5"/>
            <p:cNvSpPr/>
            <p:nvPr/>
          </p:nvSpPr>
          <p:spPr>
            <a:xfrm>
              <a:off x="2850050"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5"/>
            <p:cNvSpPr/>
            <p:nvPr/>
          </p:nvSpPr>
          <p:spPr>
            <a:xfrm>
              <a:off x="3166675"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5"/>
            <p:cNvSpPr/>
            <p:nvPr/>
          </p:nvSpPr>
          <p:spPr>
            <a:xfrm>
              <a:off x="3482500"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5"/>
            <p:cNvSpPr/>
            <p:nvPr/>
          </p:nvSpPr>
          <p:spPr>
            <a:xfrm>
              <a:off x="3798325"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5"/>
            <p:cNvSpPr/>
            <p:nvPr/>
          </p:nvSpPr>
          <p:spPr>
            <a:xfrm>
              <a:off x="4114950"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5"/>
            <p:cNvSpPr/>
            <p:nvPr/>
          </p:nvSpPr>
          <p:spPr>
            <a:xfrm>
              <a:off x="4430775"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5"/>
            <p:cNvSpPr/>
            <p:nvPr/>
          </p:nvSpPr>
          <p:spPr>
            <a:xfrm>
              <a:off x="4746575"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5"/>
            <p:cNvSpPr/>
            <p:nvPr/>
          </p:nvSpPr>
          <p:spPr>
            <a:xfrm>
              <a:off x="5063200" y="1883100"/>
              <a:ext cx="299775" cy="81200"/>
            </a:xfrm>
            <a:custGeom>
              <a:avLst/>
              <a:gdLst/>
              <a:ahLst/>
              <a:cxnLst/>
              <a:rect l="l" t="t" r="r" b="b"/>
              <a:pathLst>
                <a:path w="11991" h="3248" extrusionOk="0">
                  <a:moveTo>
                    <a:pt x="1" y="1"/>
                  </a:moveTo>
                  <a:lnTo>
                    <a:pt x="1" y="3247"/>
                  </a:lnTo>
                  <a:lnTo>
                    <a:pt x="11991" y="3247"/>
                  </a:lnTo>
                  <a:lnTo>
                    <a:pt x="11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5"/>
            <p:cNvSpPr/>
            <p:nvPr/>
          </p:nvSpPr>
          <p:spPr>
            <a:xfrm>
              <a:off x="5379025"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5"/>
            <p:cNvSpPr/>
            <p:nvPr/>
          </p:nvSpPr>
          <p:spPr>
            <a:xfrm>
              <a:off x="3290450" y="2074375"/>
              <a:ext cx="512725" cy="198500"/>
            </a:xfrm>
            <a:custGeom>
              <a:avLst/>
              <a:gdLst/>
              <a:ahLst/>
              <a:cxnLst/>
              <a:rect l="l" t="t" r="r" b="b"/>
              <a:pathLst>
                <a:path w="20509" h="7940" extrusionOk="0">
                  <a:moveTo>
                    <a:pt x="0" y="0"/>
                  </a:moveTo>
                  <a:lnTo>
                    <a:pt x="4436" y="2218"/>
                  </a:lnTo>
                  <a:lnTo>
                    <a:pt x="4436" y="6751"/>
                  </a:lnTo>
                  <a:cubicBezTo>
                    <a:pt x="4436" y="7426"/>
                    <a:pt x="4950" y="7940"/>
                    <a:pt x="5625" y="7940"/>
                  </a:cubicBezTo>
                  <a:lnTo>
                    <a:pt x="19319" y="7940"/>
                  </a:lnTo>
                  <a:cubicBezTo>
                    <a:pt x="19962" y="7940"/>
                    <a:pt x="20508" y="7426"/>
                    <a:pt x="20508" y="6751"/>
                  </a:cubicBezTo>
                  <a:lnTo>
                    <a:pt x="20508" y="1190"/>
                  </a:lnTo>
                  <a:cubicBezTo>
                    <a:pt x="20508" y="547"/>
                    <a:pt x="19962" y="0"/>
                    <a:pt x="19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5"/>
            <p:cNvSpPr/>
            <p:nvPr/>
          </p:nvSpPr>
          <p:spPr>
            <a:xfrm>
              <a:off x="3503400" y="2106500"/>
              <a:ext cx="60300" cy="131025"/>
            </a:xfrm>
            <a:custGeom>
              <a:avLst/>
              <a:gdLst/>
              <a:ahLst/>
              <a:cxnLst/>
              <a:rect l="l" t="t" r="r" b="b"/>
              <a:pathLst>
                <a:path w="2412" h="5241" extrusionOk="0">
                  <a:moveTo>
                    <a:pt x="1190" y="1"/>
                  </a:moveTo>
                  <a:cubicBezTo>
                    <a:pt x="418" y="1"/>
                    <a:pt x="0" y="483"/>
                    <a:pt x="0" y="1287"/>
                  </a:cubicBezTo>
                  <a:lnTo>
                    <a:pt x="0" y="1576"/>
                  </a:lnTo>
                  <a:lnTo>
                    <a:pt x="772" y="1576"/>
                  </a:lnTo>
                  <a:lnTo>
                    <a:pt x="772" y="1255"/>
                  </a:lnTo>
                  <a:cubicBezTo>
                    <a:pt x="772" y="869"/>
                    <a:pt x="933" y="740"/>
                    <a:pt x="1190" y="740"/>
                  </a:cubicBezTo>
                  <a:cubicBezTo>
                    <a:pt x="1447" y="740"/>
                    <a:pt x="1608" y="869"/>
                    <a:pt x="1608" y="1319"/>
                  </a:cubicBezTo>
                  <a:lnTo>
                    <a:pt x="1608" y="1608"/>
                  </a:lnTo>
                  <a:cubicBezTo>
                    <a:pt x="1608" y="2026"/>
                    <a:pt x="1415" y="2155"/>
                    <a:pt x="1125" y="2155"/>
                  </a:cubicBezTo>
                  <a:lnTo>
                    <a:pt x="804" y="2155"/>
                  </a:lnTo>
                  <a:lnTo>
                    <a:pt x="804" y="2894"/>
                  </a:lnTo>
                  <a:lnTo>
                    <a:pt x="1061" y="2894"/>
                  </a:lnTo>
                  <a:cubicBezTo>
                    <a:pt x="1447" y="2894"/>
                    <a:pt x="1608" y="3055"/>
                    <a:pt x="1608" y="3537"/>
                  </a:cubicBezTo>
                  <a:lnTo>
                    <a:pt x="1608" y="3955"/>
                  </a:lnTo>
                  <a:cubicBezTo>
                    <a:pt x="1608" y="4405"/>
                    <a:pt x="1447" y="4533"/>
                    <a:pt x="1190" y="4533"/>
                  </a:cubicBezTo>
                  <a:cubicBezTo>
                    <a:pt x="933" y="4533"/>
                    <a:pt x="772" y="4373"/>
                    <a:pt x="772" y="4019"/>
                  </a:cubicBezTo>
                  <a:lnTo>
                    <a:pt x="772" y="3537"/>
                  </a:lnTo>
                  <a:lnTo>
                    <a:pt x="0" y="3537"/>
                  </a:lnTo>
                  <a:lnTo>
                    <a:pt x="0" y="3955"/>
                  </a:lnTo>
                  <a:cubicBezTo>
                    <a:pt x="0" y="4790"/>
                    <a:pt x="418" y="5241"/>
                    <a:pt x="1190" y="5241"/>
                  </a:cubicBezTo>
                  <a:cubicBezTo>
                    <a:pt x="1993" y="5241"/>
                    <a:pt x="2411" y="4790"/>
                    <a:pt x="2411" y="3955"/>
                  </a:cubicBezTo>
                  <a:lnTo>
                    <a:pt x="2411" y="3569"/>
                  </a:lnTo>
                  <a:cubicBezTo>
                    <a:pt x="2411" y="3055"/>
                    <a:pt x="2251" y="2669"/>
                    <a:pt x="1833" y="2476"/>
                  </a:cubicBezTo>
                  <a:cubicBezTo>
                    <a:pt x="2218" y="2315"/>
                    <a:pt x="2411" y="1962"/>
                    <a:pt x="2411" y="1415"/>
                  </a:cubicBezTo>
                  <a:lnTo>
                    <a:pt x="2411" y="1287"/>
                  </a:lnTo>
                  <a:cubicBezTo>
                    <a:pt x="2411" y="483"/>
                    <a:pt x="1993" y="1"/>
                    <a:pt x="1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5"/>
            <p:cNvSpPr/>
            <p:nvPr/>
          </p:nvSpPr>
          <p:spPr>
            <a:xfrm>
              <a:off x="3575725" y="2106500"/>
              <a:ext cx="61100" cy="131025"/>
            </a:xfrm>
            <a:custGeom>
              <a:avLst/>
              <a:gdLst/>
              <a:ahLst/>
              <a:cxnLst/>
              <a:rect l="l" t="t" r="r" b="b"/>
              <a:pathLst>
                <a:path w="2444" h="5241" extrusionOk="0">
                  <a:moveTo>
                    <a:pt x="1222" y="740"/>
                  </a:moveTo>
                  <a:cubicBezTo>
                    <a:pt x="1479" y="740"/>
                    <a:pt x="1640" y="869"/>
                    <a:pt x="1640" y="1255"/>
                  </a:cubicBezTo>
                  <a:lnTo>
                    <a:pt x="1640" y="4019"/>
                  </a:lnTo>
                  <a:cubicBezTo>
                    <a:pt x="1640" y="4373"/>
                    <a:pt x="1479" y="4533"/>
                    <a:pt x="1222" y="4533"/>
                  </a:cubicBezTo>
                  <a:cubicBezTo>
                    <a:pt x="965" y="4533"/>
                    <a:pt x="804" y="4373"/>
                    <a:pt x="804" y="4019"/>
                  </a:cubicBezTo>
                  <a:lnTo>
                    <a:pt x="804" y="1255"/>
                  </a:lnTo>
                  <a:cubicBezTo>
                    <a:pt x="804" y="869"/>
                    <a:pt x="965" y="740"/>
                    <a:pt x="1222" y="740"/>
                  </a:cubicBezTo>
                  <a:close/>
                  <a:moveTo>
                    <a:pt x="1222" y="1"/>
                  </a:moveTo>
                  <a:cubicBezTo>
                    <a:pt x="418" y="1"/>
                    <a:pt x="0" y="483"/>
                    <a:pt x="0" y="1287"/>
                  </a:cubicBezTo>
                  <a:lnTo>
                    <a:pt x="0" y="3955"/>
                  </a:lnTo>
                  <a:cubicBezTo>
                    <a:pt x="0" y="4790"/>
                    <a:pt x="418" y="5241"/>
                    <a:pt x="1222" y="5241"/>
                  </a:cubicBezTo>
                  <a:cubicBezTo>
                    <a:pt x="1993" y="5241"/>
                    <a:pt x="2443" y="4790"/>
                    <a:pt x="2443" y="3955"/>
                  </a:cubicBezTo>
                  <a:lnTo>
                    <a:pt x="2443" y="1287"/>
                  </a:lnTo>
                  <a:cubicBezTo>
                    <a:pt x="2443" y="483"/>
                    <a:pt x="1993" y="1"/>
                    <a:pt x="1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5"/>
            <p:cNvSpPr/>
            <p:nvPr/>
          </p:nvSpPr>
          <p:spPr>
            <a:xfrm>
              <a:off x="3649650" y="2108125"/>
              <a:ext cx="66725" cy="128600"/>
            </a:xfrm>
            <a:custGeom>
              <a:avLst/>
              <a:gdLst/>
              <a:ahLst/>
              <a:cxnLst/>
              <a:rect l="l" t="t" r="r" b="b"/>
              <a:pathLst>
                <a:path w="2669" h="5144" extrusionOk="0">
                  <a:moveTo>
                    <a:pt x="1" y="0"/>
                  </a:moveTo>
                  <a:lnTo>
                    <a:pt x="1" y="5143"/>
                  </a:lnTo>
                  <a:lnTo>
                    <a:pt x="804" y="5143"/>
                  </a:lnTo>
                  <a:lnTo>
                    <a:pt x="804" y="3568"/>
                  </a:lnTo>
                  <a:lnTo>
                    <a:pt x="1061" y="3086"/>
                  </a:lnTo>
                  <a:lnTo>
                    <a:pt x="1833" y="5143"/>
                  </a:lnTo>
                  <a:lnTo>
                    <a:pt x="2669" y="5143"/>
                  </a:lnTo>
                  <a:lnTo>
                    <a:pt x="1544" y="2283"/>
                  </a:lnTo>
                  <a:lnTo>
                    <a:pt x="2669" y="0"/>
                  </a:lnTo>
                  <a:lnTo>
                    <a:pt x="1865" y="0"/>
                  </a:lnTo>
                  <a:lnTo>
                    <a:pt x="804" y="2250"/>
                  </a:lnTo>
                  <a:lnTo>
                    <a:pt x="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5"/>
            <p:cNvSpPr/>
            <p:nvPr/>
          </p:nvSpPr>
          <p:spPr>
            <a:xfrm>
              <a:off x="2318075" y="3979725"/>
              <a:ext cx="69125" cy="148700"/>
            </a:xfrm>
            <a:custGeom>
              <a:avLst/>
              <a:gdLst/>
              <a:ahLst/>
              <a:cxnLst/>
              <a:rect l="l" t="t" r="r" b="b"/>
              <a:pathLst>
                <a:path w="2765" h="5948" extrusionOk="0">
                  <a:moveTo>
                    <a:pt x="161" y="1"/>
                  </a:moveTo>
                  <a:lnTo>
                    <a:pt x="0" y="3408"/>
                  </a:lnTo>
                  <a:lnTo>
                    <a:pt x="868" y="3408"/>
                  </a:lnTo>
                  <a:lnTo>
                    <a:pt x="868" y="3215"/>
                  </a:lnTo>
                  <a:cubicBezTo>
                    <a:pt x="868" y="2797"/>
                    <a:pt x="1061" y="2637"/>
                    <a:pt x="1350" y="2637"/>
                  </a:cubicBezTo>
                  <a:cubicBezTo>
                    <a:pt x="1640" y="2637"/>
                    <a:pt x="1833" y="2797"/>
                    <a:pt x="1833" y="3215"/>
                  </a:cubicBezTo>
                  <a:lnTo>
                    <a:pt x="1833" y="4533"/>
                  </a:lnTo>
                  <a:cubicBezTo>
                    <a:pt x="1833" y="4951"/>
                    <a:pt x="1640" y="5112"/>
                    <a:pt x="1350" y="5112"/>
                  </a:cubicBezTo>
                  <a:cubicBezTo>
                    <a:pt x="1061" y="5112"/>
                    <a:pt x="868" y="4951"/>
                    <a:pt x="868" y="4533"/>
                  </a:cubicBezTo>
                  <a:lnTo>
                    <a:pt x="868" y="3987"/>
                  </a:lnTo>
                  <a:lnTo>
                    <a:pt x="0" y="3987"/>
                  </a:lnTo>
                  <a:lnTo>
                    <a:pt x="0" y="4469"/>
                  </a:lnTo>
                  <a:cubicBezTo>
                    <a:pt x="0" y="5401"/>
                    <a:pt x="482" y="5948"/>
                    <a:pt x="1383" y="5948"/>
                  </a:cubicBezTo>
                  <a:cubicBezTo>
                    <a:pt x="2283" y="5948"/>
                    <a:pt x="2765" y="5401"/>
                    <a:pt x="2765" y="4469"/>
                  </a:cubicBezTo>
                  <a:lnTo>
                    <a:pt x="2765" y="3151"/>
                  </a:lnTo>
                  <a:cubicBezTo>
                    <a:pt x="2765" y="2283"/>
                    <a:pt x="2411" y="1801"/>
                    <a:pt x="1736" y="1801"/>
                  </a:cubicBezTo>
                  <a:cubicBezTo>
                    <a:pt x="1350" y="1801"/>
                    <a:pt x="1093" y="1962"/>
                    <a:pt x="932" y="2251"/>
                  </a:cubicBezTo>
                  <a:lnTo>
                    <a:pt x="997" y="837"/>
                  </a:lnTo>
                  <a:lnTo>
                    <a:pt x="2604" y="837"/>
                  </a:lnTo>
                  <a:lnTo>
                    <a:pt x="2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5"/>
            <p:cNvSpPr/>
            <p:nvPr/>
          </p:nvSpPr>
          <p:spPr>
            <a:xfrm>
              <a:off x="2400050" y="3978125"/>
              <a:ext cx="70725" cy="150300"/>
            </a:xfrm>
            <a:custGeom>
              <a:avLst/>
              <a:gdLst/>
              <a:ahLst/>
              <a:cxnLst/>
              <a:rect l="l" t="t" r="r" b="b"/>
              <a:pathLst>
                <a:path w="2829" h="6012" extrusionOk="0">
                  <a:moveTo>
                    <a:pt x="1414" y="836"/>
                  </a:moveTo>
                  <a:cubicBezTo>
                    <a:pt x="1704" y="836"/>
                    <a:pt x="1897" y="997"/>
                    <a:pt x="1897" y="1415"/>
                  </a:cubicBezTo>
                  <a:lnTo>
                    <a:pt x="1897" y="4597"/>
                  </a:lnTo>
                  <a:cubicBezTo>
                    <a:pt x="1897" y="5015"/>
                    <a:pt x="1704" y="5176"/>
                    <a:pt x="1414" y="5176"/>
                  </a:cubicBezTo>
                  <a:cubicBezTo>
                    <a:pt x="1125" y="5176"/>
                    <a:pt x="932" y="5015"/>
                    <a:pt x="932" y="4597"/>
                  </a:cubicBezTo>
                  <a:lnTo>
                    <a:pt x="932" y="1415"/>
                  </a:lnTo>
                  <a:cubicBezTo>
                    <a:pt x="932" y="997"/>
                    <a:pt x="1125" y="836"/>
                    <a:pt x="1414" y="836"/>
                  </a:cubicBezTo>
                  <a:close/>
                  <a:moveTo>
                    <a:pt x="1414" y="1"/>
                  </a:moveTo>
                  <a:cubicBezTo>
                    <a:pt x="514" y="1"/>
                    <a:pt x="0" y="515"/>
                    <a:pt x="0" y="1479"/>
                  </a:cubicBezTo>
                  <a:lnTo>
                    <a:pt x="0" y="4533"/>
                  </a:lnTo>
                  <a:cubicBezTo>
                    <a:pt x="0" y="5465"/>
                    <a:pt x="514" y="6012"/>
                    <a:pt x="1414" y="6012"/>
                  </a:cubicBezTo>
                  <a:cubicBezTo>
                    <a:pt x="2314" y="6012"/>
                    <a:pt x="2829" y="5465"/>
                    <a:pt x="2829" y="4533"/>
                  </a:cubicBezTo>
                  <a:lnTo>
                    <a:pt x="2829" y="1479"/>
                  </a:lnTo>
                  <a:cubicBezTo>
                    <a:pt x="2829" y="515"/>
                    <a:pt x="2314" y="1"/>
                    <a:pt x="1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5"/>
            <p:cNvSpPr/>
            <p:nvPr/>
          </p:nvSpPr>
          <p:spPr>
            <a:xfrm>
              <a:off x="2483625" y="3978125"/>
              <a:ext cx="70725" cy="150300"/>
            </a:xfrm>
            <a:custGeom>
              <a:avLst/>
              <a:gdLst/>
              <a:ahLst/>
              <a:cxnLst/>
              <a:rect l="l" t="t" r="r" b="b"/>
              <a:pathLst>
                <a:path w="2829" h="6012" extrusionOk="0">
                  <a:moveTo>
                    <a:pt x="1414" y="836"/>
                  </a:moveTo>
                  <a:cubicBezTo>
                    <a:pt x="1704" y="836"/>
                    <a:pt x="1897" y="997"/>
                    <a:pt x="1897" y="1415"/>
                  </a:cubicBezTo>
                  <a:lnTo>
                    <a:pt x="1897" y="4597"/>
                  </a:lnTo>
                  <a:cubicBezTo>
                    <a:pt x="1897" y="5015"/>
                    <a:pt x="1704" y="5176"/>
                    <a:pt x="1414" y="5176"/>
                  </a:cubicBezTo>
                  <a:cubicBezTo>
                    <a:pt x="1125" y="5176"/>
                    <a:pt x="932" y="5015"/>
                    <a:pt x="932" y="4597"/>
                  </a:cubicBezTo>
                  <a:lnTo>
                    <a:pt x="932" y="1415"/>
                  </a:lnTo>
                  <a:cubicBezTo>
                    <a:pt x="932" y="997"/>
                    <a:pt x="1125" y="836"/>
                    <a:pt x="1414" y="836"/>
                  </a:cubicBezTo>
                  <a:close/>
                  <a:moveTo>
                    <a:pt x="1414" y="1"/>
                  </a:moveTo>
                  <a:cubicBezTo>
                    <a:pt x="514" y="1"/>
                    <a:pt x="0" y="515"/>
                    <a:pt x="0" y="1479"/>
                  </a:cubicBezTo>
                  <a:lnTo>
                    <a:pt x="0" y="4533"/>
                  </a:lnTo>
                  <a:cubicBezTo>
                    <a:pt x="0" y="5465"/>
                    <a:pt x="514" y="6012"/>
                    <a:pt x="1414" y="6012"/>
                  </a:cubicBezTo>
                  <a:cubicBezTo>
                    <a:pt x="2314" y="6012"/>
                    <a:pt x="2829" y="5465"/>
                    <a:pt x="2829" y="4533"/>
                  </a:cubicBezTo>
                  <a:lnTo>
                    <a:pt x="2829" y="1479"/>
                  </a:lnTo>
                  <a:cubicBezTo>
                    <a:pt x="2829" y="515"/>
                    <a:pt x="2314" y="1"/>
                    <a:pt x="1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5"/>
            <p:cNvSpPr/>
            <p:nvPr/>
          </p:nvSpPr>
          <p:spPr>
            <a:xfrm>
              <a:off x="2568800" y="3979725"/>
              <a:ext cx="76375" cy="147100"/>
            </a:xfrm>
            <a:custGeom>
              <a:avLst/>
              <a:gdLst/>
              <a:ahLst/>
              <a:cxnLst/>
              <a:rect l="l" t="t" r="r" b="b"/>
              <a:pathLst>
                <a:path w="3055" h="5884" extrusionOk="0">
                  <a:moveTo>
                    <a:pt x="0" y="1"/>
                  </a:moveTo>
                  <a:lnTo>
                    <a:pt x="0" y="5883"/>
                  </a:lnTo>
                  <a:lnTo>
                    <a:pt x="933" y="5883"/>
                  </a:lnTo>
                  <a:lnTo>
                    <a:pt x="933" y="4083"/>
                  </a:lnTo>
                  <a:lnTo>
                    <a:pt x="1222" y="3537"/>
                  </a:lnTo>
                  <a:lnTo>
                    <a:pt x="2122" y="5883"/>
                  </a:lnTo>
                  <a:lnTo>
                    <a:pt x="3054" y="5883"/>
                  </a:lnTo>
                  <a:lnTo>
                    <a:pt x="1768" y="2605"/>
                  </a:lnTo>
                  <a:lnTo>
                    <a:pt x="3054" y="1"/>
                  </a:lnTo>
                  <a:lnTo>
                    <a:pt x="2154" y="1"/>
                  </a:lnTo>
                  <a:lnTo>
                    <a:pt x="933" y="2572"/>
                  </a:lnTo>
                  <a:lnTo>
                    <a:pt x="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5"/>
            <p:cNvSpPr/>
            <p:nvPr/>
          </p:nvSpPr>
          <p:spPr>
            <a:xfrm>
              <a:off x="2310025" y="4223225"/>
              <a:ext cx="337550" cy="12875"/>
            </a:xfrm>
            <a:custGeom>
              <a:avLst/>
              <a:gdLst/>
              <a:ahLst/>
              <a:cxnLst/>
              <a:rect l="l" t="t" r="r" b="b"/>
              <a:pathLst>
                <a:path w="13502" h="515" extrusionOk="0">
                  <a:moveTo>
                    <a:pt x="1" y="1"/>
                  </a:moveTo>
                  <a:lnTo>
                    <a:pt x="1" y="515"/>
                  </a:lnTo>
                  <a:lnTo>
                    <a:pt x="13502" y="515"/>
                  </a:lnTo>
                  <a:lnTo>
                    <a:pt x="135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5"/>
            <p:cNvSpPr/>
            <p:nvPr/>
          </p:nvSpPr>
          <p:spPr>
            <a:xfrm>
              <a:off x="3584550" y="3979725"/>
              <a:ext cx="69150" cy="148700"/>
            </a:xfrm>
            <a:custGeom>
              <a:avLst/>
              <a:gdLst/>
              <a:ahLst/>
              <a:cxnLst/>
              <a:rect l="l" t="t" r="r" b="b"/>
              <a:pathLst>
                <a:path w="2766" h="5948" extrusionOk="0">
                  <a:moveTo>
                    <a:pt x="162" y="1"/>
                  </a:moveTo>
                  <a:lnTo>
                    <a:pt x="1" y="3408"/>
                  </a:lnTo>
                  <a:lnTo>
                    <a:pt x="869" y="3408"/>
                  </a:lnTo>
                  <a:lnTo>
                    <a:pt x="869" y="3215"/>
                  </a:lnTo>
                  <a:cubicBezTo>
                    <a:pt x="869" y="2797"/>
                    <a:pt x="1062" y="2637"/>
                    <a:pt x="1351" y="2637"/>
                  </a:cubicBezTo>
                  <a:cubicBezTo>
                    <a:pt x="1640" y="2637"/>
                    <a:pt x="1833" y="2797"/>
                    <a:pt x="1833" y="3215"/>
                  </a:cubicBezTo>
                  <a:lnTo>
                    <a:pt x="1833" y="4533"/>
                  </a:lnTo>
                  <a:cubicBezTo>
                    <a:pt x="1833" y="4951"/>
                    <a:pt x="1640" y="5112"/>
                    <a:pt x="1351" y="5112"/>
                  </a:cubicBezTo>
                  <a:cubicBezTo>
                    <a:pt x="1062" y="5112"/>
                    <a:pt x="869" y="4951"/>
                    <a:pt x="869" y="4533"/>
                  </a:cubicBezTo>
                  <a:lnTo>
                    <a:pt x="869" y="3987"/>
                  </a:lnTo>
                  <a:lnTo>
                    <a:pt x="1" y="3987"/>
                  </a:lnTo>
                  <a:lnTo>
                    <a:pt x="1" y="4469"/>
                  </a:lnTo>
                  <a:cubicBezTo>
                    <a:pt x="1" y="5401"/>
                    <a:pt x="451" y="5948"/>
                    <a:pt x="1383" y="5948"/>
                  </a:cubicBezTo>
                  <a:cubicBezTo>
                    <a:pt x="2283" y="5948"/>
                    <a:pt x="2765" y="5401"/>
                    <a:pt x="2765" y="4469"/>
                  </a:cubicBezTo>
                  <a:lnTo>
                    <a:pt x="2765" y="3151"/>
                  </a:lnTo>
                  <a:cubicBezTo>
                    <a:pt x="2765" y="2283"/>
                    <a:pt x="2412" y="1801"/>
                    <a:pt x="1737" y="1801"/>
                  </a:cubicBezTo>
                  <a:cubicBezTo>
                    <a:pt x="1351" y="1801"/>
                    <a:pt x="1094" y="1962"/>
                    <a:pt x="933" y="2251"/>
                  </a:cubicBezTo>
                  <a:lnTo>
                    <a:pt x="997" y="837"/>
                  </a:lnTo>
                  <a:lnTo>
                    <a:pt x="2605" y="837"/>
                  </a:lnTo>
                  <a:lnTo>
                    <a:pt x="26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5"/>
            <p:cNvSpPr/>
            <p:nvPr/>
          </p:nvSpPr>
          <p:spPr>
            <a:xfrm>
              <a:off x="3666525" y="3978125"/>
              <a:ext cx="70750" cy="150300"/>
            </a:xfrm>
            <a:custGeom>
              <a:avLst/>
              <a:gdLst/>
              <a:ahLst/>
              <a:cxnLst/>
              <a:rect l="l" t="t" r="r" b="b"/>
              <a:pathLst>
                <a:path w="2830" h="6012" extrusionOk="0">
                  <a:moveTo>
                    <a:pt x="1415" y="836"/>
                  </a:moveTo>
                  <a:cubicBezTo>
                    <a:pt x="1704" y="836"/>
                    <a:pt x="1897" y="997"/>
                    <a:pt x="1897" y="1415"/>
                  </a:cubicBezTo>
                  <a:lnTo>
                    <a:pt x="1897" y="4597"/>
                  </a:lnTo>
                  <a:cubicBezTo>
                    <a:pt x="1897" y="5015"/>
                    <a:pt x="1704"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29" y="5465"/>
                    <a:pt x="2829" y="4533"/>
                  </a:cubicBezTo>
                  <a:lnTo>
                    <a:pt x="2829" y="1479"/>
                  </a:lnTo>
                  <a:cubicBezTo>
                    <a:pt x="2829" y="515"/>
                    <a:pt x="2315"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5"/>
            <p:cNvSpPr/>
            <p:nvPr/>
          </p:nvSpPr>
          <p:spPr>
            <a:xfrm>
              <a:off x="3750100" y="3978125"/>
              <a:ext cx="70750" cy="150300"/>
            </a:xfrm>
            <a:custGeom>
              <a:avLst/>
              <a:gdLst/>
              <a:ahLst/>
              <a:cxnLst/>
              <a:rect l="l" t="t" r="r" b="b"/>
              <a:pathLst>
                <a:path w="2830" h="6012" extrusionOk="0">
                  <a:moveTo>
                    <a:pt x="1415" y="836"/>
                  </a:moveTo>
                  <a:cubicBezTo>
                    <a:pt x="1704" y="836"/>
                    <a:pt x="1897" y="997"/>
                    <a:pt x="1897" y="1415"/>
                  </a:cubicBezTo>
                  <a:lnTo>
                    <a:pt x="1897" y="4597"/>
                  </a:lnTo>
                  <a:cubicBezTo>
                    <a:pt x="1897" y="5015"/>
                    <a:pt x="1704"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29" y="5465"/>
                    <a:pt x="2829" y="4533"/>
                  </a:cubicBezTo>
                  <a:lnTo>
                    <a:pt x="2829" y="1479"/>
                  </a:lnTo>
                  <a:cubicBezTo>
                    <a:pt x="2829" y="515"/>
                    <a:pt x="2315"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5"/>
            <p:cNvSpPr/>
            <p:nvPr/>
          </p:nvSpPr>
          <p:spPr>
            <a:xfrm>
              <a:off x="3835300" y="3979725"/>
              <a:ext cx="76350" cy="147100"/>
            </a:xfrm>
            <a:custGeom>
              <a:avLst/>
              <a:gdLst/>
              <a:ahLst/>
              <a:cxnLst/>
              <a:rect l="l" t="t" r="r" b="b"/>
              <a:pathLst>
                <a:path w="3054" h="5884" extrusionOk="0">
                  <a:moveTo>
                    <a:pt x="0" y="1"/>
                  </a:moveTo>
                  <a:lnTo>
                    <a:pt x="0" y="5883"/>
                  </a:lnTo>
                  <a:lnTo>
                    <a:pt x="932" y="5883"/>
                  </a:lnTo>
                  <a:lnTo>
                    <a:pt x="932" y="4083"/>
                  </a:lnTo>
                  <a:lnTo>
                    <a:pt x="1222" y="3537"/>
                  </a:lnTo>
                  <a:lnTo>
                    <a:pt x="2122" y="5883"/>
                  </a:lnTo>
                  <a:lnTo>
                    <a:pt x="3054" y="5883"/>
                  </a:lnTo>
                  <a:lnTo>
                    <a:pt x="1768" y="2605"/>
                  </a:lnTo>
                  <a:lnTo>
                    <a:pt x="3054" y="1"/>
                  </a:lnTo>
                  <a:lnTo>
                    <a:pt x="2154" y="1"/>
                  </a:lnTo>
                  <a:lnTo>
                    <a:pt x="932" y="2572"/>
                  </a:lnTo>
                  <a:lnTo>
                    <a:pt x="9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5"/>
            <p:cNvSpPr/>
            <p:nvPr/>
          </p:nvSpPr>
          <p:spPr>
            <a:xfrm>
              <a:off x="3576525" y="4223225"/>
              <a:ext cx="337550" cy="12875"/>
            </a:xfrm>
            <a:custGeom>
              <a:avLst/>
              <a:gdLst/>
              <a:ahLst/>
              <a:cxnLst/>
              <a:rect l="l" t="t" r="r" b="b"/>
              <a:pathLst>
                <a:path w="13502" h="515" extrusionOk="0">
                  <a:moveTo>
                    <a:pt x="1" y="1"/>
                  </a:moveTo>
                  <a:lnTo>
                    <a:pt x="1" y="515"/>
                  </a:lnTo>
                  <a:lnTo>
                    <a:pt x="13501" y="515"/>
                  </a:lnTo>
                  <a:lnTo>
                    <a:pt x="13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5"/>
            <p:cNvSpPr/>
            <p:nvPr/>
          </p:nvSpPr>
          <p:spPr>
            <a:xfrm>
              <a:off x="4959550" y="3979725"/>
              <a:ext cx="69125" cy="148700"/>
            </a:xfrm>
            <a:custGeom>
              <a:avLst/>
              <a:gdLst/>
              <a:ahLst/>
              <a:cxnLst/>
              <a:rect l="l" t="t" r="r" b="b"/>
              <a:pathLst>
                <a:path w="2765" h="5948" extrusionOk="0">
                  <a:moveTo>
                    <a:pt x="161" y="1"/>
                  </a:moveTo>
                  <a:lnTo>
                    <a:pt x="0" y="3408"/>
                  </a:lnTo>
                  <a:lnTo>
                    <a:pt x="868" y="3408"/>
                  </a:lnTo>
                  <a:lnTo>
                    <a:pt x="868" y="3215"/>
                  </a:lnTo>
                  <a:cubicBezTo>
                    <a:pt x="868" y="2797"/>
                    <a:pt x="1061" y="2637"/>
                    <a:pt x="1350" y="2637"/>
                  </a:cubicBezTo>
                  <a:cubicBezTo>
                    <a:pt x="1640" y="2637"/>
                    <a:pt x="1832" y="2797"/>
                    <a:pt x="1832" y="3215"/>
                  </a:cubicBezTo>
                  <a:lnTo>
                    <a:pt x="1832" y="4533"/>
                  </a:lnTo>
                  <a:cubicBezTo>
                    <a:pt x="1832" y="4951"/>
                    <a:pt x="1640" y="5112"/>
                    <a:pt x="1350" y="5112"/>
                  </a:cubicBezTo>
                  <a:cubicBezTo>
                    <a:pt x="1061" y="5112"/>
                    <a:pt x="868" y="4951"/>
                    <a:pt x="868" y="4533"/>
                  </a:cubicBezTo>
                  <a:lnTo>
                    <a:pt x="868" y="3987"/>
                  </a:lnTo>
                  <a:lnTo>
                    <a:pt x="0" y="3987"/>
                  </a:lnTo>
                  <a:lnTo>
                    <a:pt x="0" y="4469"/>
                  </a:lnTo>
                  <a:cubicBezTo>
                    <a:pt x="0" y="5401"/>
                    <a:pt x="482" y="5948"/>
                    <a:pt x="1382" y="5948"/>
                  </a:cubicBezTo>
                  <a:cubicBezTo>
                    <a:pt x="2282" y="5948"/>
                    <a:pt x="2765" y="5401"/>
                    <a:pt x="2765" y="4469"/>
                  </a:cubicBezTo>
                  <a:lnTo>
                    <a:pt x="2765" y="3151"/>
                  </a:lnTo>
                  <a:cubicBezTo>
                    <a:pt x="2765" y="2283"/>
                    <a:pt x="2411" y="1801"/>
                    <a:pt x="1736" y="1801"/>
                  </a:cubicBezTo>
                  <a:cubicBezTo>
                    <a:pt x="1350" y="1801"/>
                    <a:pt x="1093" y="1962"/>
                    <a:pt x="932" y="2251"/>
                  </a:cubicBezTo>
                  <a:lnTo>
                    <a:pt x="997" y="837"/>
                  </a:lnTo>
                  <a:lnTo>
                    <a:pt x="2604" y="837"/>
                  </a:lnTo>
                  <a:lnTo>
                    <a:pt x="2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5"/>
            <p:cNvSpPr/>
            <p:nvPr/>
          </p:nvSpPr>
          <p:spPr>
            <a:xfrm>
              <a:off x="5042325" y="3978125"/>
              <a:ext cx="69925" cy="150300"/>
            </a:xfrm>
            <a:custGeom>
              <a:avLst/>
              <a:gdLst/>
              <a:ahLst/>
              <a:cxnLst/>
              <a:rect l="l" t="t" r="r" b="b"/>
              <a:pathLst>
                <a:path w="2797" h="6012" extrusionOk="0">
                  <a:moveTo>
                    <a:pt x="1382" y="836"/>
                  </a:moveTo>
                  <a:cubicBezTo>
                    <a:pt x="1672" y="836"/>
                    <a:pt x="1864" y="997"/>
                    <a:pt x="1864" y="1415"/>
                  </a:cubicBezTo>
                  <a:lnTo>
                    <a:pt x="1864" y="4597"/>
                  </a:lnTo>
                  <a:cubicBezTo>
                    <a:pt x="1864" y="5015"/>
                    <a:pt x="1672" y="5176"/>
                    <a:pt x="1382" y="5176"/>
                  </a:cubicBezTo>
                  <a:cubicBezTo>
                    <a:pt x="1093" y="5176"/>
                    <a:pt x="900" y="5015"/>
                    <a:pt x="900" y="4597"/>
                  </a:cubicBezTo>
                  <a:lnTo>
                    <a:pt x="900" y="1415"/>
                  </a:lnTo>
                  <a:cubicBezTo>
                    <a:pt x="900" y="997"/>
                    <a:pt x="1093" y="836"/>
                    <a:pt x="1382" y="836"/>
                  </a:cubicBezTo>
                  <a:close/>
                  <a:moveTo>
                    <a:pt x="1382" y="1"/>
                  </a:moveTo>
                  <a:cubicBezTo>
                    <a:pt x="482" y="1"/>
                    <a:pt x="0" y="515"/>
                    <a:pt x="0" y="1479"/>
                  </a:cubicBezTo>
                  <a:lnTo>
                    <a:pt x="0" y="4533"/>
                  </a:lnTo>
                  <a:cubicBezTo>
                    <a:pt x="0" y="5465"/>
                    <a:pt x="482" y="6012"/>
                    <a:pt x="1382" y="6012"/>
                  </a:cubicBezTo>
                  <a:cubicBezTo>
                    <a:pt x="2314" y="6012"/>
                    <a:pt x="2797" y="5465"/>
                    <a:pt x="2797" y="4533"/>
                  </a:cubicBezTo>
                  <a:lnTo>
                    <a:pt x="2797" y="1479"/>
                  </a:lnTo>
                  <a:cubicBezTo>
                    <a:pt x="2797" y="515"/>
                    <a:pt x="2314"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5"/>
            <p:cNvSpPr/>
            <p:nvPr/>
          </p:nvSpPr>
          <p:spPr>
            <a:xfrm>
              <a:off x="5125075" y="3978125"/>
              <a:ext cx="70750" cy="150300"/>
            </a:xfrm>
            <a:custGeom>
              <a:avLst/>
              <a:gdLst/>
              <a:ahLst/>
              <a:cxnLst/>
              <a:rect l="l" t="t" r="r" b="b"/>
              <a:pathLst>
                <a:path w="2830" h="6012" extrusionOk="0">
                  <a:moveTo>
                    <a:pt x="1415" y="836"/>
                  </a:moveTo>
                  <a:cubicBezTo>
                    <a:pt x="1705" y="836"/>
                    <a:pt x="1897" y="997"/>
                    <a:pt x="1897" y="1415"/>
                  </a:cubicBezTo>
                  <a:lnTo>
                    <a:pt x="1897" y="4597"/>
                  </a:lnTo>
                  <a:cubicBezTo>
                    <a:pt x="1897" y="5015"/>
                    <a:pt x="1705"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30" y="5465"/>
                    <a:pt x="2830" y="4533"/>
                  </a:cubicBezTo>
                  <a:lnTo>
                    <a:pt x="2830" y="1479"/>
                  </a:lnTo>
                  <a:cubicBezTo>
                    <a:pt x="2830" y="515"/>
                    <a:pt x="2315"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5"/>
            <p:cNvSpPr/>
            <p:nvPr/>
          </p:nvSpPr>
          <p:spPr>
            <a:xfrm>
              <a:off x="5210275" y="3979725"/>
              <a:ext cx="77175" cy="147100"/>
            </a:xfrm>
            <a:custGeom>
              <a:avLst/>
              <a:gdLst/>
              <a:ahLst/>
              <a:cxnLst/>
              <a:rect l="l" t="t" r="r" b="b"/>
              <a:pathLst>
                <a:path w="3087" h="5884" extrusionOk="0">
                  <a:moveTo>
                    <a:pt x="0" y="1"/>
                  </a:moveTo>
                  <a:lnTo>
                    <a:pt x="0" y="5883"/>
                  </a:lnTo>
                  <a:lnTo>
                    <a:pt x="932" y="5883"/>
                  </a:lnTo>
                  <a:lnTo>
                    <a:pt x="932" y="4083"/>
                  </a:lnTo>
                  <a:lnTo>
                    <a:pt x="1222" y="3537"/>
                  </a:lnTo>
                  <a:lnTo>
                    <a:pt x="2122" y="5883"/>
                  </a:lnTo>
                  <a:lnTo>
                    <a:pt x="3086" y="5883"/>
                  </a:lnTo>
                  <a:lnTo>
                    <a:pt x="1768" y="2605"/>
                  </a:lnTo>
                  <a:lnTo>
                    <a:pt x="3086" y="1"/>
                  </a:lnTo>
                  <a:lnTo>
                    <a:pt x="2154" y="1"/>
                  </a:lnTo>
                  <a:lnTo>
                    <a:pt x="932" y="2572"/>
                  </a:lnTo>
                  <a:lnTo>
                    <a:pt x="9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5"/>
            <p:cNvSpPr/>
            <p:nvPr/>
          </p:nvSpPr>
          <p:spPr>
            <a:xfrm>
              <a:off x="4952300" y="4223225"/>
              <a:ext cx="336750" cy="12875"/>
            </a:xfrm>
            <a:custGeom>
              <a:avLst/>
              <a:gdLst/>
              <a:ahLst/>
              <a:cxnLst/>
              <a:rect l="l" t="t" r="r" b="b"/>
              <a:pathLst>
                <a:path w="13470" h="515" extrusionOk="0">
                  <a:moveTo>
                    <a:pt x="1" y="1"/>
                  </a:moveTo>
                  <a:lnTo>
                    <a:pt x="1" y="515"/>
                  </a:lnTo>
                  <a:lnTo>
                    <a:pt x="13469" y="515"/>
                  </a:lnTo>
                  <a:lnTo>
                    <a:pt x="134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5"/>
            <p:cNvSpPr/>
            <p:nvPr/>
          </p:nvSpPr>
          <p:spPr>
            <a:xfrm>
              <a:off x="3124100" y="3854375"/>
              <a:ext cx="13675" cy="703175"/>
            </a:xfrm>
            <a:custGeom>
              <a:avLst/>
              <a:gdLst/>
              <a:ahLst/>
              <a:cxnLst/>
              <a:rect l="l" t="t" r="r" b="b"/>
              <a:pathLst>
                <a:path w="547" h="28127" extrusionOk="0">
                  <a:moveTo>
                    <a:pt x="0" y="0"/>
                  </a:moveTo>
                  <a:lnTo>
                    <a:pt x="0" y="28127"/>
                  </a:lnTo>
                  <a:lnTo>
                    <a:pt x="547" y="28127"/>
                  </a:lnTo>
                  <a:lnTo>
                    <a:pt x="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5"/>
            <p:cNvSpPr/>
            <p:nvPr/>
          </p:nvSpPr>
          <p:spPr>
            <a:xfrm>
              <a:off x="4502275" y="3854375"/>
              <a:ext cx="12900" cy="703175"/>
            </a:xfrm>
            <a:custGeom>
              <a:avLst/>
              <a:gdLst/>
              <a:ahLst/>
              <a:cxnLst/>
              <a:rect l="l" t="t" r="r" b="b"/>
              <a:pathLst>
                <a:path w="516" h="28127" extrusionOk="0">
                  <a:moveTo>
                    <a:pt x="1" y="0"/>
                  </a:moveTo>
                  <a:lnTo>
                    <a:pt x="1" y="28127"/>
                  </a:lnTo>
                  <a:lnTo>
                    <a:pt x="515" y="28127"/>
                  </a:lnTo>
                  <a:lnTo>
                    <a:pt x="5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5"/>
            <p:cNvSpPr/>
            <p:nvPr/>
          </p:nvSpPr>
          <p:spPr>
            <a:xfrm>
              <a:off x="2361475" y="3788475"/>
              <a:ext cx="41000" cy="84400"/>
            </a:xfrm>
            <a:custGeom>
              <a:avLst/>
              <a:gdLst/>
              <a:ahLst/>
              <a:cxnLst/>
              <a:rect l="l" t="t" r="r" b="b"/>
              <a:pathLst>
                <a:path w="1640" h="3376" extrusionOk="0">
                  <a:moveTo>
                    <a:pt x="0" y="0"/>
                  </a:moveTo>
                  <a:lnTo>
                    <a:pt x="0" y="483"/>
                  </a:lnTo>
                  <a:lnTo>
                    <a:pt x="547" y="483"/>
                  </a:lnTo>
                  <a:lnTo>
                    <a:pt x="547" y="3376"/>
                  </a:lnTo>
                  <a:lnTo>
                    <a:pt x="1093" y="3376"/>
                  </a:lnTo>
                  <a:lnTo>
                    <a:pt x="1093" y="483"/>
                  </a:lnTo>
                  <a:lnTo>
                    <a:pt x="1639" y="483"/>
                  </a:lnTo>
                  <a:lnTo>
                    <a:pt x="16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5"/>
            <p:cNvSpPr/>
            <p:nvPr/>
          </p:nvSpPr>
          <p:spPr>
            <a:xfrm>
              <a:off x="2407275" y="3786875"/>
              <a:ext cx="40200" cy="86800"/>
            </a:xfrm>
            <a:custGeom>
              <a:avLst/>
              <a:gdLst/>
              <a:ahLst/>
              <a:cxnLst/>
              <a:rect l="l" t="t" r="r" b="b"/>
              <a:pathLst>
                <a:path w="1608" h="3472" extrusionOk="0">
                  <a:moveTo>
                    <a:pt x="804" y="482"/>
                  </a:moveTo>
                  <a:cubicBezTo>
                    <a:pt x="965" y="482"/>
                    <a:pt x="1093" y="579"/>
                    <a:pt x="1093" y="836"/>
                  </a:cubicBezTo>
                  <a:lnTo>
                    <a:pt x="1093" y="2636"/>
                  </a:lnTo>
                  <a:cubicBezTo>
                    <a:pt x="1093" y="2893"/>
                    <a:pt x="965" y="2990"/>
                    <a:pt x="804" y="2990"/>
                  </a:cubicBezTo>
                  <a:cubicBezTo>
                    <a:pt x="643" y="2990"/>
                    <a:pt x="547" y="2893"/>
                    <a:pt x="547" y="2636"/>
                  </a:cubicBezTo>
                  <a:lnTo>
                    <a:pt x="547" y="836"/>
                  </a:lnTo>
                  <a:cubicBezTo>
                    <a:pt x="547" y="579"/>
                    <a:pt x="643" y="482"/>
                    <a:pt x="804" y="482"/>
                  </a:cubicBezTo>
                  <a:close/>
                  <a:moveTo>
                    <a:pt x="804" y="0"/>
                  </a:moveTo>
                  <a:cubicBezTo>
                    <a:pt x="290" y="0"/>
                    <a:pt x="0" y="322"/>
                    <a:pt x="0" y="868"/>
                  </a:cubicBezTo>
                  <a:lnTo>
                    <a:pt x="0" y="2604"/>
                  </a:lnTo>
                  <a:cubicBezTo>
                    <a:pt x="0" y="3150"/>
                    <a:pt x="290" y="3472"/>
                    <a:pt x="804" y="3472"/>
                  </a:cubicBezTo>
                  <a:cubicBezTo>
                    <a:pt x="1318" y="3472"/>
                    <a:pt x="1608" y="3150"/>
                    <a:pt x="1608" y="2604"/>
                  </a:cubicBezTo>
                  <a:lnTo>
                    <a:pt x="1608" y="868"/>
                  </a:lnTo>
                  <a:cubicBezTo>
                    <a:pt x="1608" y="322"/>
                    <a:pt x="1318" y="0"/>
                    <a:pt x="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5"/>
            <p:cNvSpPr/>
            <p:nvPr/>
          </p:nvSpPr>
          <p:spPr>
            <a:xfrm>
              <a:off x="2456300" y="3788475"/>
              <a:ext cx="40200" cy="84400"/>
            </a:xfrm>
            <a:custGeom>
              <a:avLst/>
              <a:gdLst/>
              <a:ahLst/>
              <a:cxnLst/>
              <a:rect l="l" t="t" r="r" b="b"/>
              <a:pathLst>
                <a:path w="1608" h="3376" extrusionOk="0">
                  <a:moveTo>
                    <a:pt x="836" y="483"/>
                  </a:moveTo>
                  <a:cubicBezTo>
                    <a:pt x="997" y="483"/>
                    <a:pt x="1093" y="547"/>
                    <a:pt x="1093" y="804"/>
                  </a:cubicBezTo>
                  <a:lnTo>
                    <a:pt x="1093" y="2540"/>
                  </a:lnTo>
                  <a:cubicBezTo>
                    <a:pt x="1093" y="2797"/>
                    <a:pt x="997" y="2893"/>
                    <a:pt x="836" y="2893"/>
                  </a:cubicBezTo>
                  <a:lnTo>
                    <a:pt x="514" y="2893"/>
                  </a:lnTo>
                  <a:lnTo>
                    <a:pt x="514" y="483"/>
                  </a:lnTo>
                  <a:close/>
                  <a:moveTo>
                    <a:pt x="0" y="0"/>
                  </a:moveTo>
                  <a:lnTo>
                    <a:pt x="0" y="3376"/>
                  </a:lnTo>
                  <a:lnTo>
                    <a:pt x="836" y="3376"/>
                  </a:lnTo>
                  <a:cubicBezTo>
                    <a:pt x="1350" y="3376"/>
                    <a:pt x="1607" y="3054"/>
                    <a:pt x="1607" y="2540"/>
                  </a:cubicBezTo>
                  <a:lnTo>
                    <a:pt x="1607" y="804"/>
                  </a:lnTo>
                  <a:cubicBezTo>
                    <a:pt x="1607" y="290"/>
                    <a:pt x="1350"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5"/>
            <p:cNvSpPr/>
            <p:nvPr/>
          </p:nvSpPr>
          <p:spPr>
            <a:xfrm>
              <a:off x="2501300" y="3788475"/>
              <a:ext cx="46625" cy="84400"/>
            </a:xfrm>
            <a:custGeom>
              <a:avLst/>
              <a:gdLst/>
              <a:ahLst/>
              <a:cxnLst/>
              <a:rect l="l" t="t" r="r" b="b"/>
              <a:pathLst>
                <a:path w="1865" h="3376" extrusionOk="0">
                  <a:moveTo>
                    <a:pt x="900" y="579"/>
                  </a:moveTo>
                  <a:lnTo>
                    <a:pt x="1157" y="2283"/>
                  </a:lnTo>
                  <a:lnTo>
                    <a:pt x="675" y="2283"/>
                  </a:lnTo>
                  <a:lnTo>
                    <a:pt x="900" y="579"/>
                  </a:lnTo>
                  <a:close/>
                  <a:moveTo>
                    <a:pt x="547" y="0"/>
                  </a:moveTo>
                  <a:lnTo>
                    <a:pt x="0" y="3376"/>
                  </a:lnTo>
                  <a:lnTo>
                    <a:pt x="515" y="3376"/>
                  </a:lnTo>
                  <a:lnTo>
                    <a:pt x="579" y="2765"/>
                  </a:lnTo>
                  <a:lnTo>
                    <a:pt x="1254" y="2765"/>
                  </a:lnTo>
                  <a:lnTo>
                    <a:pt x="1350" y="3376"/>
                  </a:lnTo>
                  <a:lnTo>
                    <a:pt x="1865" y="3376"/>
                  </a:lnTo>
                  <a:lnTo>
                    <a:pt x="13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5"/>
            <p:cNvSpPr/>
            <p:nvPr/>
          </p:nvSpPr>
          <p:spPr>
            <a:xfrm>
              <a:off x="2549500" y="3788475"/>
              <a:ext cx="47450" cy="84400"/>
            </a:xfrm>
            <a:custGeom>
              <a:avLst/>
              <a:gdLst/>
              <a:ahLst/>
              <a:cxnLst/>
              <a:rect l="l" t="t" r="r" b="b"/>
              <a:pathLst>
                <a:path w="1898" h="3376" extrusionOk="0">
                  <a:moveTo>
                    <a:pt x="1" y="0"/>
                  </a:moveTo>
                  <a:lnTo>
                    <a:pt x="676" y="2251"/>
                  </a:lnTo>
                  <a:lnTo>
                    <a:pt x="676" y="3376"/>
                  </a:lnTo>
                  <a:lnTo>
                    <a:pt x="1222" y="3376"/>
                  </a:lnTo>
                  <a:lnTo>
                    <a:pt x="1222" y="2251"/>
                  </a:lnTo>
                  <a:lnTo>
                    <a:pt x="1897" y="0"/>
                  </a:lnTo>
                  <a:lnTo>
                    <a:pt x="1383" y="0"/>
                  </a:lnTo>
                  <a:lnTo>
                    <a:pt x="965" y="1511"/>
                  </a:lnTo>
                  <a:lnTo>
                    <a:pt x="5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5"/>
            <p:cNvSpPr/>
            <p:nvPr/>
          </p:nvSpPr>
          <p:spPr>
            <a:xfrm>
              <a:off x="3644025" y="3788475"/>
              <a:ext cx="64325" cy="84400"/>
            </a:xfrm>
            <a:custGeom>
              <a:avLst/>
              <a:gdLst/>
              <a:ahLst/>
              <a:cxnLst/>
              <a:rect l="l" t="t" r="r" b="b"/>
              <a:pathLst>
                <a:path w="2573" h="3376" extrusionOk="0">
                  <a:moveTo>
                    <a:pt x="1" y="0"/>
                  </a:moveTo>
                  <a:lnTo>
                    <a:pt x="354" y="3376"/>
                  </a:lnTo>
                  <a:lnTo>
                    <a:pt x="1094" y="3376"/>
                  </a:lnTo>
                  <a:lnTo>
                    <a:pt x="1286" y="1575"/>
                  </a:lnTo>
                  <a:lnTo>
                    <a:pt x="1479" y="3376"/>
                  </a:lnTo>
                  <a:lnTo>
                    <a:pt x="2186" y="3376"/>
                  </a:lnTo>
                  <a:lnTo>
                    <a:pt x="2572" y="0"/>
                  </a:lnTo>
                  <a:lnTo>
                    <a:pt x="2090" y="0"/>
                  </a:lnTo>
                  <a:lnTo>
                    <a:pt x="1833" y="2668"/>
                  </a:lnTo>
                  <a:lnTo>
                    <a:pt x="1576" y="0"/>
                  </a:lnTo>
                  <a:lnTo>
                    <a:pt x="1061" y="0"/>
                  </a:lnTo>
                  <a:lnTo>
                    <a:pt x="804" y="2636"/>
                  </a:lnTo>
                  <a:lnTo>
                    <a:pt x="5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5"/>
            <p:cNvSpPr/>
            <p:nvPr/>
          </p:nvSpPr>
          <p:spPr>
            <a:xfrm>
              <a:off x="3714750" y="3788475"/>
              <a:ext cx="36175" cy="84400"/>
            </a:xfrm>
            <a:custGeom>
              <a:avLst/>
              <a:gdLst/>
              <a:ahLst/>
              <a:cxnLst/>
              <a:rect l="l" t="t" r="r" b="b"/>
              <a:pathLst>
                <a:path w="1447" h="3376" extrusionOk="0">
                  <a:moveTo>
                    <a:pt x="0" y="0"/>
                  </a:moveTo>
                  <a:lnTo>
                    <a:pt x="0" y="3376"/>
                  </a:lnTo>
                  <a:lnTo>
                    <a:pt x="1447" y="3376"/>
                  </a:lnTo>
                  <a:lnTo>
                    <a:pt x="1447" y="2893"/>
                  </a:lnTo>
                  <a:lnTo>
                    <a:pt x="515" y="2893"/>
                  </a:lnTo>
                  <a:lnTo>
                    <a:pt x="515" y="1897"/>
                  </a:lnTo>
                  <a:lnTo>
                    <a:pt x="1254" y="1897"/>
                  </a:lnTo>
                  <a:lnTo>
                    <a:pt x="1254" y="1415"/>
                  </a:lnTo>
                  <a:lnTo>
                    <a:pt x="515" y="1415"/>
                  </a:lnTo>
                  <a:lnTo>
                    <a:pt x="515" y="483"/>
                  </a:lnTo>
                  <a:lnTo>
                    <a:pt x="1447" y="483"/>
                  </a:lnTo>
                  <a:lnTo>
                    <a:pt x="1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5"/>
            <p:cNvSpPr/>
            <p:nvPr/>
          </p:nvSpPr>
          <p:spPr>
            <a:xfrm>
              <a:off x="3758950" y="3788475"/>
              <a:ext cx="36175" cy="84400"/>
            </a:xfrm>
            <a:custGeom>
              <a:avLst/>
              <a:gdLst/>
              <a:ahLst/>
              <a:cxnLst/>
              <a:rect l="l" t="t" r="r" b="b"/>
              <a:pathLst>
                <a:path w="1447" h="3376" extrusionOk="0">
                  <a:moveTo>
                    <a:pt x="0" y="0"/>
                  </a:moveTo>
                  <a:lnTo>
                    <a:pt x="0" y="3376"/>
                  </a:lnTo>
                  <a:lnTo>
                    <a:pt x="1447" y="3376"/>
                  </a:lnTo>
                  <a:lnTo>
                    <a:pt x="1447" y="2893"/>
                  </a:lnTo>
                  <a:lnTo>
                    <a:pt x="547" y="2893"/>
                  </a:lnTo>
                  <a:lnTo>
                    <a:pt x="547" y="1897"/>
                  </a:lnTo>
                  <a:lnTo>
                    <a:pt x="1254" y="1897"/>
                  </a:lnTo>
                  <a:lnTo>
                    <a:pt x="1254" y="1415"/>
                  </a:lnTo>
                  <a:lnTo>
                    <a:pt x="547" y="1415"/>
                  </a:lnTo>
                  <a:lnTo>
                    <a:pt x="547" y="483"/>
                  </a:lnTo>
                  <a:lnTo>
                    <a:pt x="1447" y="483"/>
                  </a:lnTo>
                  <a:lnTo>
                    <a:pt x="1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5"/>
            <p:cNvSpPr/>
            <p:nvPr/>
          </p:nvSpPr>
          <p:spPr>
            <a:xfrm>
              <a:off x="3803150" y="3788475"/>
              <a:ext cx="44225" cy="84400"/>
            </a:xfrm>
            <a:custGeom>
              <a:avLst/>
              <a:gdLst/>
              <a:ahLst/>
              <a:cxnLst/>
              <a:rect l="l" t="t" r="r" b="b"/>
              <a:pathLst>
                <a:path w="1769" h="3376" extrusionOk="0">
                  <a:moveTo>
                    <a:pt x="0" y="0"/>
                  </a:moveTo>
                  <a:lnTo>
                    <a:pt x="0" y="3376"/>
                  </a:lnTo>
                  <a:lnTo>
                    <a:pt x="547" y="3376"/>
                  </a:lnTo>
                  <a:lnTo>
                    <a:pt x="547" y="2315"/>
                  </a:lnTo>
                  <a:lnTo>
                    <a:pt x="707" y="2026"/>
                  </a:lnTo>
                  <a:lnTo>
                    <a:pt x="1222" y="3376"/>
                  </a:lnTo>
                  <a:lnTo>
                    <a:pt x="1768" y="3376"/>
                  </a:lnTo>
                  <a:lnTo>
                    <a:pt x="1029" y="1479"/>
                  </a:lnTo>
                  <a:lnTo>
                    <a:pt x="1768" y="0"/>
                  </a:lnTo>
                  <a:lnTo>
                    <a:pt x="1222" y="0"/>
                  </a:lnTo>
                  <a:lnTo>
                    <a:pt x="547" y="1447"/>
                  </a:lnTo>
                  <a:lnTo>
                    <a:pt x="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5"/>
            <p:cNvSpPr/>
            <p:nvPr/>
          </p:nvSpPr>
          <p:spPr>
            <a:xfrm>
              <a:off x="4995700" y="3788475"/>
              <a:ext cx="56275" cy="84400"/>
            </a:xfrm>
            <a:custGeom>
              <a:avLst/>
              <a:gdLst/>
              <a:ahLst/>
              <a:cxnLst/>
              <a:rect l="l" t="t" r="r" b="b"/>
              <a:pathLst>
                <a:path w="2251" h="3376" extrusionOk="0">
                  <a:moveTo>
                    <a:pt x="1" y="0"/>
                  </a:moveTo>
                  <a:lnTo>
                    <a:pt x="1" y="3376"/>
                  </a:lnTo>
                  <a:lnTo>
                    <a:pt x="483" y="3376"/>
                  </a:lnTo>
                  <a:lnTo>
                    <a:pt x="483" y="965"/>
                  </a:lnTo>
                  <a:lnTo>
                    <a:pt x="869" y="3376"/>
                  </a:lnTo>
                  <a:lnTo>
                    <a:pt x="1383" y="3376"/>
                  </a:lnTo>
                  <a:lnTo>
                    <a:pt x="1736" y="933"/>
                  </a:lnTo>
                  <a:lnTo>
                    <a:pt x="1736" y="3376"/>
                  </a:lnTo>
                  <a:lnTo>
                    <a:pt x="2251" y="3376"/>
                  </a:lnTo>
                  <a:lnTo>
                    <a:pt x="2251" y="0"/>
                  </a:lnTo>
                  <a:lnTo>
                    <a:pt x="1511" y="0"/>
                  </a:lnTo>
                  <a:lnTo>
                    <a:pt x="1126" y="2379"/>
                  </a:lnTo>
                  <a:lnTo>
                    <a:pt x="7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5"/>
            <p:cNvSpPr/>
            <p:nvPr/>
          </p:nvSpPr>
          <p:spPr>
            <a:xfrm>
              <a:off x="5060000" y="3786875"/>
              <a:ext cx="40200" cy="86800"/>
            </a:xfrm>
            <a:custGeom>
              <a:avLst/>
              <a:gdLst/>
              <a:ahLst/>
              <a:cxnLst/>
              <a:rect l="l" t="t" r="r" b="b"/>
              <a:pathLst>
                <a:path w="1608" h="3472" extrusionOk="0">
                  <a:moveTo>
                    <a:pt x="804" y="482"/>
                  </a:moveTo>
                  <a:cubicBezTo>
                    <a:pt x="997" y="482"/>
                    <a:pt x="1093" y="579"/>
                    <a:pt x="1093" y="836"/>
                  </a:cubicBezTo>
                  <a:lnTo>
                    <a:pt x="1093" y="2636"/>
                  </a:lnTo>
                  <a:cubicBezTo>
                    <a:pt x="1093" y="2893"/>
                    <a:pt x="997" y="2990"/>
                    <a:pt x="804" y="2990"/>
                  </a:cubicBezTo>
                  <a:cubicBezTo>
                    <a:pt x="643" y="2990"/>
                    <a:pt x="547" y="2893"/>
                    <a:pt x="547" y="2636"/>
                  </a:cubicBezTo>
                  <a:lnTo>
                    <a:pt x="547" y="836"/>
                  </a:lnTo>
                  <a:cubicBezTo>
                    <a:pt x="547" y="579"/>
                    <a:pt x="643" y="482"/>
                    <a:pt x="804" y="482"/>
                  </a:cubicBezTo>
                  <a:close/>
                  <a:moveTo>
                    <a:pt x="804" y="0"/>
                  </a:moveTo>
                  <a:cubicBezTo>
                    <a:pt x="290" y="0"/>
                    <a:pt x="0" y="322"/>
                    <a:pt x="0" y="868"/>
                  </a:cubicBezTo>
                  <a:lnTo>
                    <a:pt x="0" y="2604"/>
                  </a:lnTo>
                  <a:cubicBezTo>
                    <a:pt x="0" y="3150"/>
                    <a:pt x="290" y="3472"/>
                    <a:pt x="804" y="3472"/>
                  </a:cubicBezTo>
                  <a:cubicBezTo>
                    <a:pt x="1350" y="3472"/>
                    <a:pt x="1607" y="3150"/>
                    <a:pt x="1607" y="2604"/>
                  </a:cubicBezTo>
                  <a:lnTo>
                    <a:pt x="1607" y="868"/>
                  </a:lnTo>
                  <a:cubicBezTo>
                    <a:pt x="1607" y="322"/>
                    <a:pt x="1350" y="0"/>
                    <a:pt x="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5"/>
            <p:cNvSpPr/>
            <p:nvPr/>
          </p:nvSpPr>
          <p:spPr>
            <a:xfrm>
              <a:off x="5109025" y="3788475"/>
              <a:ext cx="41800" cy="84400"/>
            </a:xfrm>
            <a:custGeom>
              <a:avLst/>
              <a:gdLst/>
              <a:ahLst/>
              <a:cxnLst/>
              <a:rect l="l" t="t" r="r" b="b"/>
              <a:pathLst>
                <a:path w="1672" h="3376" extrusionOk="0">
                  <a:moveTo>
                    <a:pt x="0" y="0"/>
                  </a:moveTo>
                  <a:lnTo>
                    <a:pt x="0" y="3376"/>
                  </a:lnTo>
                  <a:lnTo>
                    <a:pt x="482" y="3376"/>
                  </a:lnTo>
                  <a:lnTo>
                    <a:pt x="482" y="933"/>
                  </a:lnTo>
                  <a:lnTo>
                    <a:pt x="1125" y="3376"/>
                  </a:lnTo>
                  <a:lnTo>
                    <a:pt x="1672" y="3376"/>
                  </a:lnTo>
                  <a:lnTo>
                    <a:pt x="1672" y="0"/>
                  </a:lnTo>
                  <a:lnTo>
                    <a:pt x="1222" y="0"/>
                  </a:lnTo>
                  <a:lnTo>
                    <a:pt x="1222" y="1993"/>
                  </a:lnTo>
                  <a:lnTo>
                    <a:pt x="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5"/>
            <p:cNvSpPr/>
            <p:nvPr/>
          </p:nvSpPr>
          <p:spPr>
            <a:xfrm>
              <a:off x="5156425" y="3788475"/>
              <a:ext cx="41000" cy="84400"/>
            </a:xfrm>
            <a:custGeom>
              <a:avLst/>
              <a:gdLst/>
              <a:ahLst/>
              <a:cxnLst/>
              <a:rect l="l" t="t" r="r" b="b"/>
              <a:pathLst>
                <a:path w="1640" h="3376" extrusionOk="0">
                  <a:moveTo>
                    <a:pt x="1" y="0"/>
                  </a:moveTo>
                  <a:lnTo>
                    <a:pt x="1" y="483"/>
                  </a:lnTo>
                  <a:lnTo>
                    <a:pt x="579" y="483"/>
                  </a:lnTo>
                  <a:lnTo>
                    <a:pt x="579" y="3376"/>
                  </a:lnTo>
                  <a:lnTo>
                    <a:pt x="1093" y="3376"/>
                  </a:lnTo>
                  <a:lnTo>
                    <a:pt x="1093" y="483"/>
                  </a:lnTo>
                  <a:lnTo>
                    <a:pt x="1640" y="483"/>
                  </a:lnTo>
                  <a:lnTo>
                    <a:pt x="16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5"/>
            <p:cNvSpPr/>
            <p:nvPr/>
          </p:nvSpPr>
          <p:spPr>
            <a:xfrm>
              <a:off x="5203850" y="3788475"/>
              <a:ext cx="41800" cy="84400"/>
            </a:xfrm>
            <a:custGeom>
              <a:avLst/>
              <a:gdLst/>
              <a:ahLst/>
              <a:cxnLst/>
              <a:rect l="l" t="t" r="r" b="b"/>
              <a:pathLst>
                <a:path w="1672" h="3376" extrusionOk="0">
                  <a:moveTo>
                    <a:pt x="0" y="0"/>
                  </a:moveTo>
                  <a:lnTo>
                    <a:pt x="0" y="3376"/>
                  </a:lnTo>
                  <a:lnTo>
                    <a:pt x="514" y="3376"/>
                  </a:lnTo>
                  <a:lnTo>
                    <a:pt x="514" y="1929"/>
                  </a:lnTo>
                  <a:lnTo>
                    <a:pt x="1125" y="1929"/>
                  </a:lnTo>
                  <a:lnTo>
                    <a:pt x="1125" y="3376"/>
                  </a:lnTo>
                  <a:lnTo>
                    <a:pt x="1672" y="3376"/>
                  </a:lnTo>
                  <a:lnTo>
                    <a:pt x="1672" y="0"/>
                  </a:lnTo>
                  <a:lnTo>
                    <a:pt x="1125" y="0"/>
                  </a:lnTo>
                  <a:lnTo>
                    <a:pt x="1125" y="1447"/>
                  </a:lnTo>
                  <a:lnTo>
                    <a:pt x="514" y="1447"/>
                  </a:lnTo>
                  <a:lnTo>
                    <a:pt x="5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5"/>
            <p:cNvSpPr/>
            <p:nvPr/>
          </p:nvSpPr>
          <p:spPr>
            <a:xfrm>
              <a:off x="5501975" y="4781525"/>
              <a:ext cx="384950" cy="152150"/>
            </a:xfrm>
            <a:custGeom>
              <a:avLst/>
              <a:gdLst/>
              <a:ahLst/>
              <a:cxnLst/>
              <a:rect l="l" t="t" r="r" b="b"/>
              <a:pathLst>
                <a:path w="15398" h="6086" extrusionOk="0">
                  <a:moveTo>
                    <a:pt x="10219" y="1"/>
                  </a:moveTo>
                  <a:cubicBezTo>
                    <a:pt x="9435" y="1"/>
                    <a:pt x="8648" y="105"/>
                    <a:pt x="7908" y="234"/>
                  </a:cubicBezTo>
                  <a:cubicBezTo>
                    <a:pt x="5112" y="716"/>
                    <a:pt x="2669" y="1841"/>
                    <a:pt x="1" y="2773"/>
                  </a:cubicBezTo>
                  <a:cubicBezTo>
                    <a:pt x="1" y="2773"/>
                    <a:pt x="76" y="2748"/>
                    <a:pt x="266" y="2748"/>
                  </a:cubicBezTo>
                  <a:cubicBezTo>
                    <a:pt x="818" y="2748"/>
                    <a:pt x="2340" y="2962"/>
                    <a:pt x="5787" y="4638"/>
                  </a:cubicBezTo>
                  <a:cubicBezTo>
                    <a:pt x="7449" y="5454"/>
                    <a:pt x="9357" y="6085"/>
                    <a:pt x="11271" y="6085"/>
                  </a:cubicBezTo>
                  <a:cubicBezTo>
                    <a:pt x="11318" y="6085"/>
                    <a:pt x="11365" y="6085"/>
                    <a:pt x="11412" y="6084"/>
                  </a:cubicBezTo>
                  <a:cubicBezTo>
                    <a:pt x="12987" y="6020"/>
                    <a:pt x="15398" y="5602"/>
                    <a:pt x="15301" y="3577"/>
                  </a:cubicBezTo>
                  <a:cubicBezTo>
                    <a:pt x="15301" y="3577"/>
                    <a:pt x="14594" y="1231"/>
                    <a:pt x="12505" y="395"/>
                  </a:cubicBezTo>
                  <a:cubicBezTo>
                    <a:pt x="11782" y="105"/>
                    <a:pt x="11002" y="1"/>
                    <a:pt x="10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5"/>
            <p:cNvSpPr/>
            <p:nvPr/>
          </p:nvSpPr>
          <p:spPr>
            <a:xfrm>
              <a:off x="5530100" y="4563375"/>
              <a:ext cx="360850" cy="175900"/>
            </a:xfrm>
            <a:custGeom>
              <a:avLst/>
              <a:gdLst/>
              <a:ahLst/>
              <a:cxnLst/>
              <a:rect l="l" t="t" r="r" b="b"/>
              <a:pathLst>
                <a:path w="14434" h="7036" extrusionOk="0">
                  <a:moveTo>
                    <a:pt x="5706" y="1"/>
                  </a:moveTo>
                  <a:cubicBezTo>
                    <a:pt x="3817" y="1"/>
                    <a:pt x="1947" y="203"/>
                    <a:pt x="1" y="313"/>
                  </a:cubicBezTo>
                  <a:cubicBezTo>
                    <a:pt x="1" y="313"/>
                    <a:pt x="2" y="313"/>
                    <a:pt x="5" y="313"/>
                  </a:cubicBezTo>
                  <a:cubicBezTo>
                    <a:pt x="90" y="313"/>
                    <a:pt x="1356" y="373"/>
                    <a:pt x="5015" y="3753"/>
                  </a:cubicBezTo>
                  <a:cubicBezTo>
                    <a:pt x="6397" y="5038"/>
                    <a:pt x="8101" y="6228"/>
                    <a:pt x="9966" y="6742"/>
                  </a:cubicBezTo>
                  <a:cubicBezTo>
                    <a:pt x="10551" y="6901"/>
                    <a:pt x="11261" y="7036"/>
                    <a:pt x="11945" y="7036"/>
                  </a:cubicBezTo>
                  <a:cubicBezTo>
                    <a:pt x="13064" y="7036"/>
                    <a:pt x="14114" y="6673"/>
                    <a:pt x="14434" y="5456"/>
                  </a:cubicBezTo>
                  <a:cubicBezTo>
                    <a:pt x="14434" y="5456"/>
                    <a:pt x="14434" y="3045"/>
                    <a:pt x="12666" y="1631"/>
                  </a:cubicBezTo>
                  <a:cubicBezTo>
                    <a:pt x="11444" y="667"/>
                    <a:pt x="9805" y="313"/>
                    <a:pt x="8294" y="152"/>
                  </a:cubicBezTo>
                  <a:cubicBezTo>
                    <a:pt x="7422" y="42"/>
                    <a:pt x="6562" y="1"/>
                    <a:pt x="5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5"/>
            <p:cNvSpPr/>
            <p:nvPr/>
          </p:nvSpPr>
          <p:spPr>
            <a:xfrm>
              <a:off x="5963250" y="4563150"/>
              <a:ext cx="171200" cy="366975"/>
            </a:xfrm>
            <a:custGeom>
              <a:avLst/>
              <a:gdLst/>
              <a:ahLst/>
              <a:cxnLst/>
              <a:rect l="l" t="t" r="r" b="b"/>
              <a:pathLst>
                <a:path w="6848" h="14679" extrusionOk="0">
                  <a:moveTo>
                    <a:pt x="6847" y="1"/>
                  </a:moveTo>
                  <a:cubicBezTo>
                    <a:pt x="4983" y="2090"/>
                    <a:pt x="3054" y="3954"/>
                    <a:pt x="1576" y="6365"/>
                  </a:cubicBezTo>
                  <a:cubicBezTo>
                    <a:pt x="772" y="7683"/>
                    <a:pt x="1" y="9162"/>
                    <a:pt x="1" y="10737"/>
                  </a:cubicBezTo>
                  <a:cubicBezTo>
                    <a:pt x="33" y="12987"/>
                    <a:pt x="1929" y="14498"/>
                    <a:pt x="1929" y="14498"/>
                  </a:cubicBezTo>
                  <a:cubicBezTo>
                    <a:pt x="2213" y="14622"/>
                    <a:pt x="2485" y="14678"/>
                    <a:pt x="2744" y="14678"/>
                  </a:cubicBezTo>
                  <a:cubicBezTo>
                    <a:pt x="4153" y="14678"/>
                    <a:pt x="5174" y="13020"/>
                    <a:pt x="5690" y="11798"/>
                  </a:cubicBezTo>
                  <a:cubicBezTo>
                    <a:pt x="6462" y="9998"/>
                    <a:pt x="6558" y="7940"/>
                    <a:pt x="6430" y="6044"/>
                  </a:cubicBezTo>
                  <a:cubicBezTo>
                    <a:pt x="6044" y="910"/>
                    <a:pt x="6844" y="4"/>
                    <a:pt x="6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5"/>
            <p:cNvSpPr/>
            <p:nvPr/>
          </p:nvSpPr>
          <p:spPr>
            <a:xfrm>
              <a:off x="6172200" y="4849250"/>
              <a:ext cx="349575" cy="202350"/>
            </a:xfrm>
            <a:custGeom>
              <a:avLst/>
              <a:gdLst/>
              <a:ahLst/>
              <a:cxnLst/>
              <a:rect l="l" t="t" r="r" b="b"/>
              <a:pathLst>
                <a:path w="13983" h="8094" extrusionOk="0">
                  <a:moveTo>
                    <a:pt x="13983" y="0"/>
                  </a:moveTo>
                  <a:cubicBezTo>
                    <a:pt x="13983" y="0"/>
                    <a:pt x="13983" y="0"/>
                    <a:pt x="13983" y="0"/>
                  </a:cubicBezTo>
                  <a:lnTo>
                    <a:pt x="13983" y="0"/>
                  </a:lnTo>
                  <a:cubicBezTo>
                    <a:pt x="13983" y="0"/>
                    <a:pt x="13983" y="0"/>
                    <a:pt x="13983" y="0"/>
                  </a:cubicBezTo>
                  <a:close/>
                  <a:moveTo>
                    <a:pt x="13983" y="0"/>
                  </a:moveTo>
                  <a:cubicBezTo>
                    <a:pt x="11186" y="161"/>
                    <a:pt x="8518" y="129"/>
                    <a:pt x="5754" y="772"/>
                  </a:cubicBezTo>
                  <a:cubicBezTo>
                    <a:pt x="4275" y="1157"/>
                    <a:pt x="2668" y="1672"/>
                    <a:pt x="1575" y="2765"/>
                  </a:cubicBezTo>
                  <a:cubicBezTo>
                    <a:pt x="0" y="4372"/>
                    <a:pt x="257" y="6783"/>
                    <a:pt x="257" y="6783"/>
                  </a:cubicBezTo>
                  <a:cubicBezTo>
                    <a:pt x="641" y="7768"/>
                    <a:pt x="1468" y="8094"/>
                    <a:pt x="2381" y="8094"/>
                  </a:cubicBezTo>
                  <a:cubicBezTo>
                    <a:pt x="3226" y="8094"/>
                    <a:pt x="4144" y="7815"/>
                    <a:pt x="4854" y="7522"/>
                  </a:cubicBezTo>
                  <a:cubicBezTo>
                    <a:pt x="6654" y="6783"/>
                    <a:pt x="8197" y="5433"/>
                    <a:pt x="9418" y="3986"/>
                  </a:cubicBezTo>
                  <a:cubicBezTo>
                    <a:pt x="12783" y="77"/>
                    <a:pt x="13975" y="1"/>
                    <a:pt x="13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5"/>
            <p:cNvSpPr/>
            <p:nvPr/>
          </p:nvSpPr>
          <p:spPr>
            <a:xfrm>
              <a:off x="6055675" y="4428950"/>
              <a:ext cx="163950" cy="374500"/>
            </a:xfrm>
            <a:custGeom>
              <a:avLst/>
              <a:gdLst/>
              <a:ahLst/>
              <a:cxnLst/>
              <a:rect l="l" t="t" r="r" b="b"/>
              <a:pathLst>
                <a:path w="6558" h="14980" extrusionOk="0">
                  <a:moveTo>
                    <a:pt x="1254" y="1"/>
                  </a:moveTo>
                  <a:cubicBezTo>
                    <a:pt x="1254" y="1"/>
                    <a:pt x="1254" y="1"/>
                    <a:pt x="1254" y="1"/>
                  </a:cubicBezTo>
                  <a:lnTo>
                    <a:pt x="1254" y="1"/>
                  </a:lnTo>
                  <a:cubicBezTo>
                    <a:pt x="1254" y="1"/>
                    <a:pt x="1254" y="1"/>
                    <a:pt x="1254" y="1"/>
                  </a:cubicBezTo>
                  <a:close/>
                  <a:moveTo>
                    <a:pt x="1254" y="1"/>
                  </a:moveTo>
                  <a:lnTo>
                    <a:pt x="1254" y="1"/>
                  </a:lnTo>
                  <a:cubicBezTo>
                    <a:pt x="740" y="2797"/>
                    <a:pt x="32" y="5369"/>
                    <a:pt x="0" y="8197"/>
                  </a:cubicBezTo>
                  <a:cubicBezTo>
                    <a:pt x="0" y="9740"/>
                    <a:pt x="129" y="11412"/>
                    <a:pt x="932" y="12730"/>
                  </a:cubicBezTo>
                  <a:cubicBezTo>
                    <a:pt x="2090" y="14658"/>
                    <a:pt x="4500" y="14980"/>
                    <a:pt x="4500" y="14980"/>
                  </a:cubicBezTo>
                  <a:cubicBezTo>
                    <a:pt x="6493" y="14723"/>
                    <a:pt x="6558" y="12280"/>
                    <a:pt x="6333" y="10737"/>
                  </a:cubicBezTo>
                  <a:cubicBezTo>
                    <a:pt x="6076" y="8808"/>
                    <a:pt x="5111" y="6976"/>
                    <a:pt x="4018" y="5401"/>
                  </a:cubicBezTo>
                  <a:cubicBezTo>
                    <a:pt x="1044" y="1212"/>
                    <a:pt x="1252" y="13"/>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5"/>
            <p:cNvSpPr/>
            <p:nvPr/>
          </p:nvSpPr>
          <p:spPr>
            <a:xfrm>
              <a:off x="6315225" y="4531000"/>
              <a:ext cx="371300" cy="201600"/>
            </a:xfrm>
            <a:custGeom>
              <a:avLst/>
              <a:gdLst/>
              <a:ahLst/>
              <a:cxnLst/>
              <a:rect l="l" t="t" r="r" b="b"/>
              <a:pathLst>
                <a:path w="14852" h="8064" extrusionOk="0">
                  <a:moveTo>
                    <a:pt x="14852" y="1"/>
                  </a:moveTo>
                  <a:cubicBezTo>
                    <a:pt x="14851" y="1"/>
                    <a:pt x="14851" y="2"/>
                    <a:pt x="14851" y="2"/>
                  </a:cubicBezTo>
                  <a:lnTo>
                    <a:pt x="14851" y="2"/>
                  </a:lnTo>
                  <a:cubicBezTo>
                    <a:pt x="14851" y="1"/>
                    <a:pt x="14852" y="1"/>
                    <a:pt x="14852" y="1"/>
                  </a:cubicBezTo>
                  <a:close/>
                  <a:moveTo>
                    <a:pt x="14851" y="2"/>
                  </a:moveTo>
                  <a:lnTo>
                    <a:pt x="14851" y="2"/>
                  </a:lnTo>
                  <a:cubicBezTo>
                    <a:pt x="14821" y="35"/>
                    <a:pt x="13983" y="905"/>
                    <a:pt x="8905" y="1126"/>
                  </a:cubicBezTo>
                  <a:cubicBezTo>
                    <a:pt x="7008" y="1190"/>
                    <a:pt x="4983" y="1544"/>
                    <a:pt x="3280" y="2540"/>
                  </a:cubicBezTo>
                  <a:cubicBezTo>
                    <a:pt x="1897" y="3312"/>
                    <a:pt x="1" y="4823"/>
                    <a:pt x="1030" y="6591"/>
                  </a:cubicBezTo>
                  <a:cubicBezTo>
                    <a:pt x="1030" y="6591"/>
                    <a:pt x="2530" y="8063"/>
                    <a:pt x="4524" y="8063"/>
                  </a:cubicBezTo>
                  <a:cubicBezTo>
                    <a:pt x="4674" y="8063"/>
                    <a:pt x="4828" y="8055"/>
                    <a:pt x="4983" y="8037"/>
                  </a:cubicBezTo>
                  <a:cubicBezTo>
                    <a:pt x="6558" y="7844"/>
                    <a:pt x="7941" y="6944"/>
                    <a:pt x="9130" y="5980"/>
                  </a:cubicBezTo>
                  <a:cubicBezTo>
                    <a:pt x="11380" y="4244"/>
                    <a:pt x="12987" y="2091"/>
                    <a:pt x="14851"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5"/>
            <p:cNvSpPr/>
            <p:nvPr/>
          </p:nvSpPr>
          <p:spPr>
            <a:xfrm>
              <a:off x="6243725" y="4308400"/>
              <a:ext cx="213775" cy="345150"/>
            </a:xfrm>
            <a:custGeom>
              <a:avLst/>
              <a:gdLst/>
              <a:ahLst/>
              <a:cxnLst/>
              <a:rect l="l" t="t" r="r" b="b"/>
              <a:pathLst>
                <a:path w="8551" h="13806" extrusionOk="0">
                  <a:moveTo>
                    <a:pt x="8550" y="1"/>
                  </a:moveTo>
                  <a:cubicBezTo>
                    <a:pt x="8550" y="1"/>
                    <a:pt x="8550" y="1"/>
                    <a:pt x="8550" y="1"/>
                  </a:cubicBezTo>
                  <a:lnTo>
                    <a:pt x="8550" y="1"/>
                  </a:lnTo>
                  <a:cubicBezTo>
                    <a:pt x="8550" y="1"/>
                    <a:pt x="8550" y="1"/>
                    <a:pt x="8550" y="1"/>
                  </a:cubicBezTo>
                  <a:close/>
                  <a:moveTo>
                    <a:pt x="8550" y="1"/>
                  </a:moveTo>
                  <a:cubicBezTo>
                    <a:pt x="8550" y="12"/>
                    <a:pt x="8469" y="1238"/>
                    <a:pt x="4597" y="4598"/>
                  </a:cubicBezTo>
                  <a:cubicBezTo>
                    <a:pt x="3182" y="5851"/>
                    <a:pt x="1800" y="7426"/>
                    <a:pt x="1093" y="9226"/>
                  </a:cubicBezTo>
                  <a:cubicBezTo>
                    <a:pt x="514" y="10705"/>
                    <a:pt x="0" y="13084"/>
                    <a:pt x="1897" y="13791"/>
                  </a:cubicBezTo>
                  <a:cubicBezTo>
                    <a:pt x="1897" y="13791"/>
                    <a:pt x="2038" y="13806"/>
                    <a:pt x="2275" y="13806"/>
                  </a:cubicBezTo>
                  <a:cubicBezTo>
                    <a:pt x="3016" y="13806"/>
                    <a:pt x="4689" y="13658"/>
                    <a:pt x="5882" y="12441"/>
                  </a:cubicBezTo>
                  <a:cubicBezTo>
                    <a:pt x="6975" y="11348"/>
                    <a:pt x="7490" y="9741"/>
                    <a:pt x="7843" y="8262"/>
                  </a:cubicBezTo>
                  <a:cubicBezTo>
                    <a:pt x="8454" y="5498"/>
                    <a:pt x="8390" y="2830"/>
                    <a:pt x="8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5"/>
            <p:cNvSpPr/>
            <p:nvPr/>
          </p:nvSpPr>
          <p:spPr>
            <a:xfrm>
              <a:off x="5842700" y="4681450"/>
              <a:ext cx="240325" cy="567025"/>
            </a:xfrm>
            <a:custGeom>
              <a:avLst/>
              <a:gdLst/>
              <a:ahLst/>
              <a:cxnLst/>
              <a:rect l="l" t="t" r="r" b="b"/>
              <a:pathLst>
                <a:path w="9613" h="22681" extrusionOk="0">
                  <a:moveTo>
                    <a:pt x="333" y="1"/>
                  </a:moveTo>
                  <a:cubicBezTo>
                    <a:pt x="297" y="1"/>
                    <a:pt x="260" y="9"/>
                    <a:pt x="226" y="26"/>
                  </a:cubicBezTo>
                  <a:cubicBezTo>
                    <a:pt x="65" y="58"/>
                    <a:pt x="1" y="219"/>
                    <a:pt x="65" y="380"/>
                  </a:cubicBezTo>
                  <a:lnTo>
                    <a:pt x="4887" y="12241"/>
                  </a:lnTo>
                  <a:lnTo>
                    <a:pt x="9066" y="22495"/>
                  </a:lnTo>
                  <a:cubicBezTo>
                    <a:pt x="9090" y="22614"/>
                    <a:pt x="9184" y="22680"/>
                    <a:pt x="9284" y="22680"/>
                  </a:cubicBezTo>
                  <a:cubicBezTo>
                    <a:pt x="9319" y="22680"/>
                    <a:pt x="9354" y="22672"/>
                    <a:pt x="9387" y="22656"/>
                  </a:cubicBezTo>
                  <a:cubicBezTo>
                    <a:pt x="9548" y="22592"/>
                    <a:pt x="9612" y="22431"/>
                    <a:pt x="9548" y="22302"/>
                  </a:cubicBezTo>
                  <a:lnTo>
                    <a:pt x="5369" y="12048"/>
                  </a:lnTo>
                  <a:lnTo>
                    <a:pt x="547" y="155"/>
                  </a:lnTo>
                  <a:cubicBezTo>
                    <a:pt x="524" y="61"/>
                    <a:pt x="431" y="1"/>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5"/>
            <p:cNvSpPr/>
            <p:nvPr/>
          </p:nvSpPr>
          <p:spPr>
            <a:xfrm>
              <a:off x="6091825" y="4613150"/>
              <a:ext cx="231475" cy="591025"/>
            </a:xfrm>
            <a:custGeom>
              <a:avLst/>
              <a:gdLst/>
              <a:ahLst/>
              <a:cxnLst/>
              <a:rect l="l" t="t" r="r" b="b"/>
              <a:pathLst>
                <a:path w="9259" h="23641" extrusionOk="0">
                  <a:moveTo>
                    <a:pt x="8970" y="1"/>
                  </a:moveTo>
                  <a:cubicBezTo>
                    <a:pt x="8858" y="1"/>
                    <a:pt x="8759" y="60"/>
                    <a:pt x="8712" y="154"/>
                  </a:cubicBezTo>
                  <a:lnTo>
                    <a:pt x="4244" y="8962"/>
                  </a:lnTo>
                  <a:lnTo>
                    <a:pt x="4212" y="9026"/>
                  </a:lnTo>
                  <a:lnTo>
                    <a:pt x="33" y="23298"/>
                  </a:lnTo>
                  <a:cubicBezTo>
                    <a:pt x="1" y="23427"/>
                    <a:pt x="65" y="23588"/>
                    <a:pt x="226" y="23620"/>
                  </a:cubicBezTo>
                  <a:cubicBezTo>
                    <a:pt x="254" y="23634"/>
                    <a:pt x="284" y="23640"/>
                    <a:pt x="313" y="23640"/>
                  </a:cubicBezTo>
                  <a:cubicBezTo>
                    <a:pt x="419" y="23640"/>
                    <a:pt x="522" y="23560"/>
                    <a:pt x="547" y="23459"/>
                  </a:cubicBezTo>
                  <a:lnTo>
                    <a:pt x="4726" y="9187"/>
                  </a:lnTo>
                  <a:lnTo>
                    <a:pt x="9194" y="379"/>
                  </a:lnTo>
                  <a:cubicBezTo>
                    <a:pt x="9258" y="251"/>
                    <a:pt x="9226" y="90"/>
                    <a:pt x="9098" y="26"/>
                  </a:cubicBezTo>
                  <a:cubicBezTo>
                    <a:pt x="9055" y="9"/>
                    <a:pt x="9011" y="1"/>
                    <a:pt x="8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5"/>
            <p:cNvSpPr/>
            <p:nvPr/>
          </p:nvSpPr>
          <p:spPr>
            <a:xfrm>
              <a:off x="6132000" y="4990325"/>
              <a:ext cx="118975" cy="73500"/>
            </a:xfrm>
            <a:custGeom>
              <a:avLst/>
              <a:gdLst/>
              <a:ahLst/>
              <a:cxnLst/>
              <a:rect l="l" t="t" r="r" b="b"/>
              <a:pathLst>
                <a:path w="4759" h="2940" extrusionOk="0">
                  <a:moveTo>
                    <a:pt x="4475" y="0"/>
                  </a:moveTo>
                  <a:cubicBezTo>
                    <a:pt x="4430" y="0"/>
                    <a:pt x="4383" y="15"/>
                    <a:pt x="4340" y="47"/>
                  </a:cubicBezTo>
                  <a:lnTo>
                    <a:pt x="162" y="2425"/>
                  </a:lnTo>
                  <a:cubicBezTo>
                    <a:pt x="33" y="2522"/>
                    <a:pt x="1" y="2683"/>
                    <a:pt x="65" y="2811"/>
                  </a:cubicBezTo>
                  <a:cubicBezTo>
                    <a:pt x="108" y="2897"/>
                    <a:pt x="194" y="2940"/>
                    <a:pt x="284" y="2940"/>
                  </a:cubicBezTo>
                  <a:cubicBezTo>
                    <a:pt x="330" y="2940"/>
                    <a:pt x="376" y="2929"/>
                    <a:pt x="419" y="2908"/>
                  </a:cubicBezTo>
                  <a:lnTo>
                    <a:pt x="4598" y="497"/>
                  </a:lnTo>
                  <a:cubicBezTo>
                    <a:pt x="4726" y="432"/>
                    <a:pt x="4758" y="272"/>
                    <a:pt x="4694" y="143"/>
                  </a:cubicBezTo>
                  <a:cubicBezTo>
                    <a:pt x="4651" y="57"/>
                    <a:pt x="4565" y="0"/>
                    <a:pt x="4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5"/>
            <p:cNvSpPr/>
            <p:nvPr/>
          </p:nvSpPr>
          <p:spPr>
            <a:xfrm>
              <a:off x="6144075" y="4717625"/>
              <a:ext cx="67525" cy="129850"/>
            </a:xfrm>
            <a:custGeom>
              <a:avLst/>
              <a:gdLst/>
              <a:ahLst/>
              <a:cxnLst/>
              <a:rect l="l" t="t" r="r" b="b"/>
              <a:pathLst>
                <a:path w="2701" h="5194" extrusionOk="0">
                  <a:moveTo>
                    <a:pt x="301" y="0"/>
                  </a:moveTo>
                  <a:cubicBezTo>
                    <a:pt x="264" y="0"/>
                    <a:pt x="227" y="8"/>
                    <a:pt x="193" y="26"/>
                  </a:cubicBezTo>
                  <a:cubicBezTo>
                    <a:pt x="64" y="90"/>
                    <a:pt x="0" y="251"/>
                    <a:pt x="64" y="379"/>
                  </a:cubicBezTo>
                  <a:lnTo>
                    <a:pt x="2122" y="5008"/>
                  </a:lnTo>
                  <a:cubicBezTo>
                    <a:pt x="2169" y="5127"/>
                    <a:pt x="2270" y="5193"/>
                    <a:pt x="2371" y="5193"/>
                  </a:cubicBezTo>
                  <a:cubicBezTo>
                    <a:pt x="2407" y="5193"/>
                    <a:pt x="2442" y="5185"/>
                    <a:pt x="2475" y="5169"/>
                  </a:cubicBezTo>
                  <a:cubicBezTo>
                    <a:pt x="2636" y="5104"/>
                    <a:pt x="2700" y="4944"/>
                    <a:pt x="2636" y="4815"/>
                  </a:cubicBezTo>
                  <a:lnTo>
                    <a:pt x="547" y="154"/>
                  </a:lnTo>
                  <a:cubicBezTo>
                    <a:pt x="500" y="60"/>
                    <a:pt x="401"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5"/>
            <p:cNvSpPr/>
            <p:nvPr/>
          </p:nvSpPr>
          <p:spPr>
            <a:xfrm>
              <a:off x="6261400" y="4661375"/>
              <a:ext cx="142250" cy="70375"/>
            </a:xfrm>
            <a:custGeom>
              <a:avLst/>
              <a:gdLst/>
              <a:ahLst/>
              <a:cxnLst/>
              <a:rect l="l" t="t" r="r" b="b"/>
              <a:pathLst>
                <a:path w="5690" h="2815" extrusionOk="0">
                  <a:moveTo>
                    <a:pt x="5380" y="0"/>
                  </a:moveTo>
                  <a:cubicBezTo>
                    <a:pt x="5343" y="0"/>
                    <a:pt x="5306" y="8"/>
                    <a:pt x="5272" y="25"/>
                  </a:cubicBezTo>
                  <a:lnTo>
                    <a:pt x="193" y="2276"/>
                  </a:lnTo>
                  <a:cubicBezTo>
                    <a:pt x="64" y="2340"/>
                    <a:pt x="0" y="2501"/>
                    <a:pt x="64" y="2629"/>
                  </a:cubicBezTo>
                  <a:cubicBezTo>
                    <a:pt x="88" y="2748"/>
                    <a:pt x="183" y="2815"/>
                    <a:pt x="296" y="2815"/>
                  </a:cubicBezTo>
                  <a:cubicBezTo>
                    <a:pt x="335" y="2815"/>
                    <a:pt x="377" y="2807"/>
                    <a:pt x="418" y="2790"/>
                  </a:cubicBezTo>
                  <a:lnTo>
                    <a:pt x="5497" y="508"/>
                  </a:lnTo>
                  <a:cubicBezTo>
                    <a:pt x="5625" y="443"/>
                    <a:pt x="5690" y="283"/>
                    <a:pt x="5625" y="154"/>
                  </a:cubicBezTo>
                  <a:cubicBezTo>
                    <a:pt x="5578" y="60"/>
                    <a:pt x="5480" y="0"/>
                    <a:pt x="5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5"/>
            <p:cNvSpPr/>
            <p:nvPr/>
          </p:nvSpPr>
          <p:spPr>
            <a:xfrm>
              <a:off x="5983350" y="4849900"/>
              <a:ext cx="59475" cy="189975"/>
            </a:xfrm>
            <a:custGeom>
              <a:avLst/>
              <a:gdLst/>
              <a:ahLst/>
              <a:cxnLst/>
              <a:rect l="l" t="t" r="r" b="b"/>
              <a:pathLst>
                <a:path w="2379" h="7599" extrusionOk="0">
                  <a:moveTo>
                    <a:pt x="2070" y="0"/>
                  </a:moveTo>
                  <a:cubicBezTo>
                    <a:pt x="1953" y="0"/>
                    <a:pt x="1828" y="87"/>
                    <a:pt x="1800" y="199"/>
                  </a:cubicBezTo>
                  <a:lnTo>
                    <a:pt x="32" y="7271"/>
                  </a:lnTo>
                  <a:cubicBezTo>
                    <a:pt x="0" y="7400"/>
                    <a:pt x="97" y="7560"/>
                    <a:pt x="225" y="7592"/>
                  </a:cubicBezTo>
                  <a:cubicBezTo>
                    <a:pt x="246" y="7597"/>
                    <a:pt x="267" y="7599"/>
                    <a:pt x="287" y="7599"/>
                  </a:cubicBezTo>
                  <a:cubicBezTo>
                    <a:pt x="419" y="7599"/>
                    <a:pt x="523" y="7511"/>
                    <a:pt x="579" y="7400"/>
                  </a:cubicBezTo>
                  <a:lnTo>
                    <a:pt x="2315" y="328"/>
                  </a:lnTo>
                  <a:cubicBezTo>
                    <a:pt x="2379" y="199"/>
                    <a:pt x="2282" y="38"/>
                    <a:pt x="2122" y="6"/>
                  </a:cubicBezTo>
                  <a:cubicBezTo>
                    <a:pt x="2105" y="2"/>
                    <a:pt x="2087" y="0"/>
                    <a:pt x="2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5"/>
            <p:cNvSpPr/>
            <p:nvPr/>
          </p:nvSpPr>
          <p:spPr>
            <a:xfrm>
              <a:off x="5822625" y="4838000"/>
              <a:ext cx="117350" cy="67525"/>
            </a:xfrm>
            <a:custGeom>
              <a:avLst/>
              <a:gdLst/>
              <a:ahLst/>
              <a:cxnLst/>
              <a:rect l="l" t="t" r="r" b="b"/>
              <a:pathLst>
                <a:path w="4694" h="2701" extrusionOk="0">
                  <a:moveTo>
                    <a:pt x="315" y="0"/>
                  </a:moveTo>
                  <a:cubicBezTo>
                    <a:pt x="222" y="0"/>
                    <a:pt x="129" y="43"/>
                    <a:pt x="65" y="129"/>
                  </a:cubicBezTo>
                  <a:cubicBezTo>
                    <a:pt x="0" y="257"/>
                    <a:pt x="65" y="418"/>
                    <a:pt x="193" y="482"/>
                  </a:cubicBezTo>
                  <a:lnTo>
                    <a:pt x="4276" y="2668"/>
                  </a:lnTo>
                  <a:cubicBezTo>
                    <a:pt x="4318" y="2690"/>
                    <a:pt x="4365" y="2700"/>
                    <a:pt x="4410" y="2700"/>
                  </a:cubicBezTo>
                  <a:cubicBezTo>
                    <a:pt x="4501" y="2700"/>
                    <a:pt x="4586" y="2657"/>
                    <a:pt x="4629" y="2572"/>
                  </a:cubicBezTo>
                  <a:cubicBezTo>
                    <a:pt x="4693" y="2443"/>
                    <a:pt x="4661" y="2282"/>
                    <a:pt x="4533" y="2186"/>
                  </a:cubicBezTo>
                  <a:lnTo>
                    <a:pt x="450" y="32"/>
                  </a:lnTo>
                  <a:cubicBezTo>
                    <a:pt x="407" y="11"/>
                    <a:pt x="361"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5"/>
            <p:cNvSpPr/>
            <p:nvPr/>
          </p:nvSpPr>
          <p:spPr>
            <a:xfrm>
              <a:off x="5951200" y="5157025"/>
              <a:ext cx="268425" cy="212975"/>
            </a:xfrm>
            <a:custGeom>
              <a:avLst/>
              <a:gdLst/>
              <a:ahLst/>
              <a:cxnLst/>
              <a:rect l="l" t="t" r="r" b="b"/>
              <a:pathLst>
                <a:path w="10737" h="8519" extrusionOk="0">
                  <a:moveTo>
                    <a:pt x="0" y="0"/>
                  </a:moveTo>
                  <a:lnTo>
                    <a:pt x="1608" y="8519"/>
                  </a:lnTo>
                  <a:lnTo>
                    <a:pt x="9129" y="8519"/>
                  </a:lnTo>
                  <a:lnTo>
                    <a:pt x="107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5"/>
            <p:cNvSpPr/>
            <p:nvPr/>
          </p:nvSpPr>
          <p:spPr>
            <a:xfrm>
              <a:off x="5943975" y="5150600"/>
              <a:ext cx="282875" cy="225825"/>
            </a:xfrm>
            <a:custGeom>
              <a:avLst/>
              <a:gdLst/>
              <a:ahLst/>
              <a:cxnLst/>
              <a:rect l="l" t="t" r="r" b="b"/>
              <a:pathLst>
                <a:path w="11315" h="9033" extrusionOk="0">
                  <a:moveTo>
                    <a:pt x="10704" y="547"/>
                  </a:moveTo>
                  <a:lnTo>
                    <a:pt x="9198" y="8519"/>
                  </a:lnTo>
                  <a:lnTo>
                    <a:pt x="2122" y="8519"/>
                  </a:lnTo>
                  <a:lnTo>
                    <a:pt x="611" y="547"/>
                  </a:lnTo>
                  <a:close/>
                  <a:moveTo>
                    <a:pt x="289" y="0"/>
                  </a:moveTo>
                  <a:cubicBezTo>
                    <a:pt x="193" y="0"/>
                    <a:pt x="129" y="32"/>
                    <a:pt x="64" y="97"/>
                  </a:cubicBezTo>
                  <a:cubicBezTo>
                    <a:pt x="32" y="161"/>
                    <a:pt x="0" y="257"/>
                    <a:pt x="0" y="322"/>
                  </a:cubicBezTo>
                  <a:lnTo>
                    <a:pt x="1640" y="8840"/>
                  </a:lnTo>
                  <a:cubicBezTo>
                    <a:pt x="1640" y="8937"/>
                    <a:pt x="1768" y="9033"/>
                    <a:pt x="1897" y="9033"/>
                  </a:cubicBezTo>
                  <a:lnTo>
                    <a:pt x="9418" y="9033"/>
                  </a:lnTo>
                  <a:cubicBezTo>
                    <a:pt x="9547" y="9033"/>
                    <a:pt x="9643" y="8937"/>
                    <a:pt x="9676" y="8840"/>
                  </a:cubicBezTo>
                  <a:lnTo>
                    <a:pt x="11283" y="322"/>
                  </a:lnTo>
                  <a:cubicBezTo>
                    <a:pt x="11315" y="257"/>
                    <a:pt x="11283" y="161"/>
                    <a:pt x="11219" y="97"/>
                  </a:cubicBezTo>
                  <a:cubicBezTo>
                    <a:pt x="11186" y="32"/>
                    <a:pt x="11090" y="0"/>
                    <a:pt x="11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5"/>
            <p:cNvSpPr/>
            <p:nvPr/>
          </p:nvSpPr>
          <p:spPr>
            <a:xfrm>
              <a:off x="3847350" y="4310825"/>
              <a:ext cx="341550" cy="994100"/>
            </a:xfrm>
            <a:custGeom>
              <a:avLst/>
              <a:gdLst/>
              <a:ahLst/>
              <a:cxnLst/>
              <a:rect l="l" t="t" r="r" b="b"/>
              <a:pathLst>
                <a:path w="13662" h="39764" extrusionOk="0">
                  <a:moveTo>
                    <a:pt x="10897" y="0"/>
                  </a:moveTo>
                  <a:lnTo>
                    <a:pt x="0" y="30441"/>
                  </a:lnTo>
                  <a:lnTo>
                    <a:pt x="2315" y="39763"/>
                  </a:lnTo>
                  <a:lnTo>
                    <a:pt x="9740" y="35102"/>
                  </a:lnTo>
                  <a:lnTo>
                    <a:pt x="13662" y="3215"/>
                  </a:lnTo>
                  <a:lnTo>
                    <a:pt x="108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5"/>
            <p:cNvSpPr/>
            <p:nvPr/>
          </p:nvSpPr>
          <p:spPr>
            <a:xfrm>
              <a:off x="3840100" y="4304400"/>
              <a:ext cx="356025" cy="1007475"/>
            </a:xfrm>
            <a:custGeom>
              <a:avLst/>
              <a:gdLst/>
              <a:ahLst/>
              <a:cxnLst/>
              <a:rect l="l" t="t" r="r" b="b"/>
              <a:pathLst>
                <a:path w="14241" h="40299" extrusionOk="0">
                  <a:moveTo>
                    <a:pt x="11288" y="789"/>
                  </a:moveTo>
                  <a:lnTo>
                    <a:pt x="13694" y="3568"/>
                  </a:lnTo>
                  <a:lnTo>
                    <a:pt x="9773" y="35198"/>
                  </a:lnTo>
                  <a:lnTo>
                    <a:pt x="2765" y="39602"/>
                  </a:lnTo>
                  <a:lnTo>
                    <a:pt x="547" y="30730"/>
                  </a:lnTo>
                  <a:lnTo>
                    <a:pt x="11288" y="789"/>
                  </a:lnTo>
                  <a:close/>
                  <a:moveTo>
                    <a:pt x="11155" y="0"/>
                  </a:moveTo>
                  <a:cubicBezTo>
                    <a:pt x="11059" y="32"/>
                    <a:pt x="10994" y="97"/>
                    <a:pt x="10962" y="193"/>
                  </a:cubicBezTo>
                  <a:lnTo>
                    <a:pt x="33" y="30634"/>
                  </a:lnTo>
                  <a:cubicBezTo>
                    <a:pt x="1" y="30666"/>
                    <a:pt x="1" y="30730"/>
                    <a:pt x="33" y="30762"/>
                  </a:cubicBezTo>
                  <a:lnTo>
                    <a:pt x="2347" y="40084"/>
                  </a:lnTo>
                  <a:cubicBezTo>
                    <a:pt x="2380" y="40181"/>
                    <a:pt x="2412" y="40245"/>
                    <a:pt x="2508" y="40277"/>
                  </a:cubicBezTo>
                  <a:cubicBezTo>
                    <a:pt x="2535" y="40291"/>
                    <a:pt x="2567" y="40298"/>
                    <a:pt x="2602" y="40298"/>
                  </a:cubicBezTo>
                  <a:cubicBezTo>
                    <a:pt x="2652" y="40298"/>
                    <a:pt x="2709" y="40283"/>
                    <a:pt x="2765" y="40245"/>
                  </a:cubicBezTo>
                  <a:lnTo>
                    <a:pt x="10191" y="35584"/>
                  </a:lnTo>
                  <a:cubicBezTo>
                    <a:pt x="10255" y="35552"/>
                    <a:pt x="10287" y="35488"/>
                    <a:pt x="10287" y="35391"/>
                  </a:cubicBezTo>
                  <a:lnTo>
                    <a:pt x="14241" y="3504"/>
                  </a:lnTo>
                  <a:cubicBezTo>
                    <a:pt x="14241" y="3440"/>
                    <a:pt x="14209" y="3343"/>
                    <a:pt x="14177" y="3311"/>
                  </a:cubicBezTo>
                  <a:lnTo>
                    <a:pt x="11412" y="97"/>
                  </a:lnTo>
                  <a:cubicBezTo>
                    <a:pt x="11348" y="32"/>
                    <a:pt x="11251" y="0"/>
                    <a:pt x="11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5"/>
            <p:cNvSpPr/>
            <p:nvPr/>
          </p:nvSpPr>
          <p:spPr>
            <a:xfrm>
              <a:off x="3691825" y="5009525"/>
              <a:ext cx="308225" cy="332350"/>
            </a:xfrm>
            <a:custGeom>
              <a:avLst/>
              <a:gdLst/>
              <a:ahLst/>
              <a:cxnLst/>
              <a:rect l="l" t="t" r="r" b="b"/>
              <a:pathLst>
                <a:path w="12329" h="13294" extrusionOk="0">
                  <a:moveTo>
                    <a:pt x="5783" y="0"/>
                  </a:moveTo>
                  <a:cubicBezTo>
                    <a:pt x="3319" y="0"/>
                    <a:pt x="0" y="1543"/>
                    <a:pt x="242" y="4100"/>
                  </a:cubicBezTo>
                  <a:cubicBezTo>
                    <a:pt x="532" y="7154"/>
                    <a:pt x="3457" y="13294"/>
                    <a:pt x="5610" y="13294"/>
                  </a:cubicBezTo>
                  <a:cubicBezTo>
                    <a:pt x="7796" y="13294"/>
                    <a:pt x="9564" y="13294"/>
                    <a:pt x="10721" y="12104"/>
                  </a:cubicBezTo>
                  <a:cubicBezTo>
                    <a:pt x="11879" y="10947"/>
                    <a:pt x="12329" y="8761"/>
                    <a:pt x="11171" y="5868"/>
                  </a:cubicBezTo>
                  <a:cubicBezTo>
                    <a:pt x="9982" y="2943"/>
                    <a:pt x="7089" y="179"/>
                    <a:pt x="7089" y="179"/>
                  </a:cubicBezTo>
                  <a:cubicBezTo>
                    <a:pt x="6708" y="59"/>
                    <a:pt x="6261" y="0"/>
                    <a:pt x="57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5"/>
            <p:cNvSpPr/>
            <p:nvPr/>
          </p:nvSpPr>
          <p:spPr>
            <a:xfrm>
              <a:off x="3690650" y="5002725"/>
              <a:ext cx="303775" cy="345575"/>
            </a:xfrm>
            <a:custGeom>
              <a:avLst/>
              <a:gdLst/>
              <a:ahLst/>
              <a:cxnLst/>
              <a:rect l="l" t="t" r="r" b="b"/>
              <a:pathLst>
                <a:path w="12151" h="13823" extrusionOk="0">
                  <a:moveTo>
                    <a:pt x="5850" y="547"/>
                  </a:moveTo>
                  <a:cubicBezTo>
                    <a:pt x="6277" y="547"/>
                    <a:pt x="6674" y="576"/>
                    <a:pt x="6988" y="688"/>
                  </a:cubicBezTo>
                  <a:lnTo>
                    <a:pt x="6988" y="688"/>
                  </a:lnTo>
                  <a:cubicBezTo>
                    <a:pt x="7008" y="708"/>
                    <a:pt x="7035" y="736"/>
                    <a:pt x="7072" y="772"/>
                  </a:cubicBezTo>
                  <a:cubicBezTo>
                    <a:pt x="7618" y="1319"/>
                    <a:pt x="9965" y="3762"/>
                    <a:pt x="10961" y="6237"/>
                  </a:cubicBezTo>
                  <a:cubicBezTo>
                    <a:pt x="11411" y="7394"/>
                    <a:pt x="11636" y="8423"/>
                    <a:pt x="11636" y="9323"/>
                  </a:cubicBezTo>
                  <a:cubicBezTo>
                    <a:pt x="11636" y="10608"/>
                    <a:pt x="11218" y="11573"/>
                    <a:pt x="10576" y="12184"/>
                  </a:cubicBezTo>
                  <a:cubicBezTo>
                    <a:pt x="10061" y="12730"/>
                    <a:pt x="9386" y="12987"/>
                    <a:pt x="8550" y="13148"/>
                  </a:cubicBezTo>
                  <a:cubicBezTo>
                    <a:pt x="7747" y="13276"/>
                    <a:pt x="6750" y="13276"/>
                    <a:pt x="5657" y="13276"/>
                  </a:cubicBezTo>
                  <a:cubicBezTo>
                    <a:pt x="5465" y="13276"/>
                    <a:pt x="5240" y="13212"/>
                    <a:pt x="4950" y="13051"/>
                  </a:cubicBezTo>
                  <a:cubicBezTo>
                    <a:pt x="4500" y="12794"/>
                    <a:pt x="3986" y="12280"/>
                    <a:pt x="3504" y="11605"/>
                  </a:cubicBezTo>
                  <a:cubicBezTo>
                    <a:pt x="2797" y="10608"/>
                    <a:pt x="2089" y="9258"/>
                    <a:pt x="1543" y="7940"/>
                  </a:cubicBezTo>
                  <a:cubicBezTo>
                    <a:pt x="1029" y="6623"/>
                    <a:pt x="643" y="5305"/>
                    <a:pt x="547" y="4340"/>
                  </a:cubicBezTo>
                  <a:cubicBezTo>
                    <a:pt x="547" y="4276"/>
                    <a:pt x="547" y="4180"/>
                    <a:pt x="547" y="4115"/>
                  </a:cubicBezTo>
                  <a:cubicBezTo>
                    <a:pt x="547" y="3569"/>
                    <a:pt x="707" y="3087"/>
                    <a:pt x="1029" y="2669"/>
                  </a:cubicBezTo>
                  <a:cubicBezTo>
                    <a:pt x="1479" y="1994"/>
                    <a:pt x="2250" y="1479"/>
                    <a:pt x="3150" y="1094"/>
                  </a:cubicBezTo>
                  <a:cubicBezTo>
                    <a:pt x="4018" y="740"/>
                    <a:pt x="4982" y="547"/>
                    <a:pt x="5850" y="547"/>
                  </a:cubicBezTo>
                  <a:close/>
                  <a:moveTo>
                    <a:pt x="5850" y="1"/>
                  </a:moveTo>
                  <a:cubicBezTo>
                    <a:pt x="4597" y="1"/>
                    <a:pt x="3182" y="386"/>
                    <a:pt x="2025" y="1062"/>
                  </a:cubicBezTo>
                  <a:cubicBezTo>
                    <a:pt x="1447" y="1415"/>
                    <a:pt x="964" y="1833"/>
                    <a:pt x="579" y="2347"/>
                  </a:cubicBezTo>
                  <a:cubicBezTo>
                    <a:pt x="225" y="2862"/>
                    <a:pt x="0" y="3440"/>
                    <a:pt x="0" y="4115"/>
                  </a:cubicBezTo>
                  <a:cubicBezTo>
                    <a:pt x="0" y="4212"/>
                    <a:pt x="0" y="4308"/>
                    <a:pt x="32" y="4405"/>
                  </a:cubicBezTo>
                  <a:cubicBezTo>
                    <a:pt x="161" y="5980"/>
                    <a:pt x="997" y="8294"/>
                    <a:pt x="2025" y="10255"/>
                  </a:cubicBezTo>
                  <a:cubicBezTo>
                    <a:pt x="2572" y="11219"/>
                    <a:pt x="3150" y="12087"/>
                    <a:pt x="3761" y="12730"/>
                  </a:cubicBezTo>
                  <a:cubicBezTo>
                    <a:pt x="4050" y="13051"/>
                    <a:pt x="4372" y="13309"/>
                    <a:pt x="4693" y="13501"/>
                  </a:cubicBezTo>
                  <a:cubicBezTo>
                    <a:pt x="5015" y="13694"/>
                    <a:pt x="5336" y="13823"/>
                    <a:pt x="5657" y="13823"/>
                  </a:cubicBezTo>
                  <a:cubicBezTo>
                    <a:pt x="6750" y="13823"/>
                    <a:pt x="7747" y="13823"/>
                    <a:pt x="8647" y="13662"/>
                  </a:cubicBezTo>
                  <a:cubicBezTo>
                    <a:pt x="9547" y="13534"/>
                    <a:pt x="10318" y="13212"/>
                    <a:pt x="10961" y="12569"/>
                  </a:cubicBezTo>
                  <a:cubicBezTo>
                    <a:pt x="11701" y="11830"/>
                    <a:pt x="12151" y="10705"/>
                    <a:pt x="12151" y="9323"/>
                  </a:cubicBezTo>
                  <a:cubicBezTo>
                    <a:pt x="12151" y="8358"/>
                    <a:pt x="11958" y="7233"/>
                    <a:pt x="11443" y="6012"/>
                  </a:cubicBezTo>
                  <a:cubicBezTo>
                    <a:pt x="10254" y="3022"/>
                    <a:pt x="7329" y="258"/>
                    <a:pt x="7329" y="258"/>
                  </a:cubicBezTo>
                  <a:lnTo>
                    <a:pt x="7200" y="194"/>
                  </a:lnTo>
                  <a:cubicBezTo>
                    <a:pt x="6815" y="65"/>
                    <a:pt x="6333" y="1"/>
                    <a:pt x="5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5"/>
            <p:cNvSpPr/>
            <p:nvPr/>
          </p:nvSpPr>
          <p:spPr>
            <a:xfrm>
              <a:off x="2765675" y="5136875"/>
              <a:ext cx="160425" cy="71975"/>
            </a:xfrm>
            <a:custGeom>
              <a:avLst/>
              <a:gdLst/>
              <a:ahLst/>
              <a:cxnLst/>
              <a:rect l="l" t="t" r="r" b="b"/>
              <a:pathLst>
                <a:path w="6417" h="2879" extrusionOk="0">
                  <a:moveTo>
                    <a:pt x="5299" y="0"/>
                  </a:moveTo>
                  <a:cubicBezTo>
                    <a:pt x="5199" y="0"/>
                    <a:pt x="5083" y="11"/>
                    <a:pt x="4951" y="35"/>
                  </a:cubicBezTo>
                  <a:cubicBezTo>
                    <a:pt x="4951" y="35"/>
                    <a:pt x="1" y="2349"/>
                    <a:pt x="451" y="2799"/>
                  </a:cubicBezTo>
                  <a:cubicBezTo>
                    <a:pt x="502" y="2854"/>
                    <a:pt x="596" y="2879"/>
                    <a:pt x="725" y="2879"/>
                  </a:cubicBezTo>
                  <a:cubicBezTo>
                    <a:pt x="1646" y="2879"/>
                    <a:pt x="4302" y="1623"/>
                    <a:pt x="4951" y="1482"/>
                  </a:cubicBezTo>
                  <a:cubicBezTo>
                    <a:pt x="5629" y="1364"/>
                    <a:pt x="6416" y="0"/>
                    <a:pt x="52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5"/>
            <p:cNvSpPr/>
            <p:nvPr/>
          </p:nvSpPr>
          <p:spPr>
            <a:xfrm>
              <a:off x="2768900" y="5129700"/>
              <a:ext cx="150300" cy="86025"/>
            </a:xfrm>
            <a:custGeom>
              <a:avLst/>
              <a:gdLst/>
              <a:ahLst/>
              <a:cxnLst/>
              <a:rect l="l" t="t" r="r" b="b"/>
              <a:pathLst>
                <a:path w="6012" h="3441" extrusionOk="0">
                  <a:moveTo>
                    <a:pt x="5176" y="547"/>
                  </a:moveTo>
                  <a:cubicBezTo>
                    <a:pt x="5336" y="547"/>
                    <a:pt x="5401" y="579"/>
                    <a:pt x="5433" y="611"/>
                  </a:cubicBezTo>
                  <a:cubicBezTo>
                    <a:pt x="5433" y="611"/>
                    <a:pt x="5465" y="643"/>
                    <a:pt x="5465" y="708"/>
                  </a:cubicBezTo>
                  <a:cubicBezTo>
                    <a:pt x="5465" y="804"/>
                    <a:pt x="5368" y="1029"/>
                    <a:pt x="5240" y="1190"/>
                  </a:cubicBezTo>
                  <a:cubicBezTo>
                    <a:pt x="5079" y="1351"/>
                    <a:pt x="4886" y="1479"/>
                    <a:pt x="4758" y="1511"/>
                  </a:cubicBezTo>
                  <a:cubicBezTo>
                    <a:pt x="4565" y="1544"/>
                    <a:pt x="4276" y="1672"/>
                    <a:pt x="3922" y="1801"/>
                  </a:cubicBezTo>
                  <a:cubicBezTo>
                    <a:pt x="3376" y="1994"/>
                    <a:pt x="2700" y="2283"/>
                    <a:pt x="2058" y="2508"/>
                  </a:cubicBezTo>
                  <a:cubicBezTo>
                    <a:pt x="1768" y="2604"/>
                    <a:pt x="1447" y="2701"/>
                    <a:pt x="1190" y="2797"/>
                  </a:cubicBezTo>
                  <a:cubicBezTo>
                    <a:pt x="1018" y="2840"/>
                    <a:pt x="861" y="2869"/>
                    <a:pt x="738" y="2883"/>
                  </a:cubicBezTo>
                  <a:lnTo>
                    <a:pt x="738" y="2883"/>
                  </a:lnTo>
                  <a:cubicBezTo>
                    <a:pt x="749" y="2876"/>
                    <a:pt x="760" y="2869"/>
                    <a:pt x="772" y="2861"/>
                  </a:cubicBezTo>
                  <a:cubicBezTo>
                    <a:pt x="1222" y="2476"/>
                    <a:pt x="2283" y="1897"/>
                    <a:pt x="3215" y="1415"/>
                  </a:cubicBezTo>
                  <a:cubicBezTo>
                    <a:pt x="3665" y="1190"/>
                    <a:pt x="4115" y="965"/>
                    <a:pt x="4436" y="804"/>
                  </a:cubicBezTo>
                  <a:cubicBezTo>
                    <a:pt x="4632" y="695"/>
                    <a:pt x="4798" y="616"/>
                    <a:pt x="4886" y="576"/>
                  </a:cubicBezTo>
                  <a:lnTo>
                    <a:pt x="4886" y="576"/>
                  </a:lnTo>
                  <a:lnTo>
                    <a:pt x="4886" y="579"/>
                  </a:lnTo>
                  <a:cubicBezTo>
                    <a:pt x="4983" y="547"/>
                    <a:pt x="5079" y="547"/>
                    <a:pt x="5176" y="547"/>
                  </a:cubicBezTo>
                  <a:close/>
                  <a:moveTo>
                    <a:pt x="5176" y="1"/>
                  </a:moveTo>
                  <a:cubicBezTo>
                    <a:pt x="5047" y="1"/>
                    <a:pt x="4918" y="33"/>
                    <a:pt x="4790" y="65"/>
                  </a:cubicBezTo>
                  <a:lnTo>
                    <a:pt x="4726" y="65"/>
                  </a:lnTo>
                  <a:cubicBezTo>
                    <a:pt x="4693" y="65"/>
                    <a:pt x="3568" y="611"/>
                    <a:pt x="2411" y="1222"/>
                  </a:cubicBezTo>
                  <a:cubicBezTo>
                    <a:pt x="1865" y="1511"/>
                    <a:pt x="1286" y="1833"/>
                    <a:pt x="836" y="2122"/>
                  </a:cubicBezTo>
                  <a:cubicBezTo>
                    <a:pt x="611" y="2283"/>
                    <a:pt x="450" y="2411"/>
                    <a:pt x="290" y="2540"/>
                  </a:cubicBezTo>
                  <a:cubicBezTo>
                    <a:pt x="225" y="2604"/>
                    <a:pt x="161" y="2669"/>
                    <a:pt x="129" y="2733"/>
                  </a:cubicBezTo>
                  <a:cubicBezTo>
                    <a:pt x="65" y="2797"/>
                    <a:pt x="32" y="2894"/>
                    <a:pt x="0" y="3022"/>
                  </a:cubicBezTo>
                  <a:cubicBezTo>
                    <a:pt x="0" y="3119"/>
                    <a:pt x="65" y="3215"/>
                    <a:pt x="129" y="3279"/>
                  </a:cubicBezTo>
                  <a:cubicBezTo>
                    <a:pt x="258" y="3408"/>
                    <a:pt x="418" y="3440"/>
                    <a:pt x="579" y="3440"/>
                  </a:cubicBezTo>
                  <a:cubicBezTo>
                    <a:pt x="868" y="3440"/>
                    <a:pt x="1222" y="3344"/>
                    <a:pt x="1608" y="3215"/>
                  </a:cubicBezTo>
                  <a:cubicBezTo>
                    <a:pt x="2218" y="3022"/>
                    <a:pt x="2925" y="2765"/>
                    <a:pt x="3536" y="2508"/>
                  </a:cubicBezTo>
                  <a:cubicBezTo>
                    <a:pt x="3858" y="2411"/>
                    <a:pt x="4147" y="2283"/>
                    <a:pt x="4372" y="2219"/>
                  </a:cubicBezTo>
                  <a:cubicBezTo>
                    <a:pt x="4597" y="2122"/>
                    <a:pt x="4790" y="2058"/>
                    <a:pt x="4886" y="2026"/>
                  </a:cubicBezTo>
                  <a:cubicBezTo>
                    <a:pt x="5176" y="1961"/>
                    <a:pt x="5433" y="1769"/>
                    <a:pt x="5626" y="1544"/>
                  </a:cubicBezTo>
                  <a:cubicBezTo>
                    <a:pt x="5851" y="1286"/>
                    <a:pt x="5979" y="997"/>
                    <a:pt x="5979" y="708"/>
                  </a:cubicBezTo>
                  <a:cubicBezTo>
                    <a:pt x="6011" y="515"/>
                    <a:pt x="5915" y="322"/>
                    <a:pt x="5786" y="193"/>
                  </a:cubicBezTo>
                  <a:cubicBezTo>
                    <a:pt x="5626" y="65"/>
                    <a:pt x="5401" y="1"/>
                    <a:pt x="5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5"/>
            <p:cNvSpPr/>
            <p:nvPr/>
          </p:nvSpPr>
          <p:spPr>
            <a:xfrm>
              <a:off x="2849250" y="5096175"/>
              <a:ext cx="87625" cy="156775"/>
            </a:xfrm>
            <a:custGeom>
              <a:avLst/>
              <a:gdLst/>
              <a:ahLst/>
              <a:cxnLst/>
              <a:rect l="l" t="t" r="r" b="b"/>
              <a:pathLst>
                <a:path w="3505" h="6271" extrusionOk="0">
                  <a:moveTo>
                    <a:pt x="2823" y="0"/>
                  </a:moveTo>
                  <a:cubicBezTo>
                    <a:pt x="2347" y="0"/>
                    <a:pt x="1770" y="91"/>
                    <a:pt x="1608" y="506"/>
                  </a:cubicBezTo>
                  <a:cubicBezTo>
                    <a:pt x="1319" y="1213"/>
                    <a:pt x="1" y="5167"/>
                    <a:pt x="162" y="6035"/>
                  </a:cubicBezTo>
                  <a:cubicBezTo>
                    <a:pt x="186" y="6200"/>
                    <a:pt x="254" y="6271"/>
                    <a:pt x="351" y="6271"/>
                  </a:cubicBezTo>
                  <a:cubicBezTo>
                    <a:pt x="766" y="6271"/>
                    <a:pt x="1718" y="4995"/>
                    <a:pt x="2187" y="4267"/>
                  </a:cubicBezTo>
                  <a:cubicBezTo>
                    <a:pt x="2765" y="3399"/>
                    <a:pt x="3505" y="56"/>
                    <a:pt x="3505" y="56"/>
                  </a:cubicBezTo>
                  <a:cubicBezTo>
                    <a:pt x="3505" y="56"/>
                    <a:pt x="3195" y="0"/>
                    <a:pt x="28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5"/>
            <p:cNvSpPr/>
            <p:nvPr/>
          </p:nvSpPr>
          <p:spPr>
            <a:xfrm>
              <a:off x="2846050" y="5089525"/>
              <a:ext cx="98050" cy="170375"/>
            </a:xfrm>
            <a:custGeom>
              <a:avLst/>
              <a:gdLst/>
              <a:ahLst/>
              <a:cxnLst/>
              <a:rect l="l" t="t" r="r" b="b"/>
              <a:pathLst>
                <a:path w="3922" h="6815" extrusionOk="0">
                  <a:moveTo>
                    <a:pt x="2795" y="541"/>
                  </a:moveTo>
                  <a:cubicBezTo>
                    <a:pt x="2839" y="541"/>
                    <a:pt x="2882" y="543"/>
                    <a:pt x="2925" y="547"/>
                  </a:cubicBezTo>
                  <a:lnTo>
                    <a:pt x="3302" y="547"/>
                  </a:lnTo>
                  <a:cubicBezTo>
                    <a:pt x="3285" y="622"/>
                    <a:pt x="3266" y="709"/>
                    <a:pt x="3247" y="804"/>
                  </a:cubicBezTo>
                  <a:cubicBezTo>
                    <a:pt x="3118" y="1286"/>
                    <a:pt x="2958" y="2058"/>
                    <a:pt x="2732" y="2765"/>
                  </a:cubicBezTo>
                  <a:cubicBezTo>
                    <a:pt x="2636" y="3118"/>
                    <a:pt x="2507" y="3440"/>
                    <a:pt x="2411" y="3729"/>
                  </a:cubicBezTo>
                  <a:cubicBezTo>
                    <a:pt x="2282" y="4018"/>
                    <a:pt x="2186" y="4276"/>
                    <a:pt x="2090" y="4404"/>
                  </a:cubicBezTo>
                  <a:cubicBezTo>
                    <a:pt x="1865" y="4758"/>
                    <a:pt x="1511" y="5240"/>
                    <a:pt x="1190" y="5626"/>
                  </a:cubicBezTo>
                  <a:cubicBezTo>
                    <a:pt x="997" y="5819"/>
                    <a:pt x="836" y="6011"/>
                    <a:pt x="707" y="6108"/>
                  </a:cubicBezTo>
                  <a:cubicBezTo>
                    <a:pt x="643" y="6172"/>
                    <a:pt x="579" y="6204"/>
                    <a:pt x="547" y="6236"/>
                  </a:cubicBezTo>
                  <a:cubicBezTo>
                    <a:pt x="547" y="6236"/>
                    <a:pt x="547" y="6172"/>
                    <a:pt x="547" y="6140"/>
                  </a:cubicBezTo>
                  <a:cubicBezTo>
                    <a:pt x="547" y="5883"/>
                    <a:pt x="611" y="5465"/>
                    <a:pt x="707" y="4983"/>
                  </a:cubicBezTo>
                  <a:cubicBezTo>
                    <a:pt x="1061" y="3504"/>
                    <a:pt x="1800" y="1350"/>
                    <a:pt x="1993" y="868"/>
                  </a:cubicBezTo>
                  <a:cubicBezTo>
                    <a:pt x="1993" y="804"/>
                    <a:pt x="2025" y="772"/>
                    <a:pt x="2090" y="708"/>
                  </a:cubicBezTo>
                  <a:cubicBezTo>
                    <a:pt x="2229" y="624"/>
                    <a:pt x="2513" y="541"/>
                    <a:pt x="2795" y="541"/>
                  </a:cubicBezTo>
                  <a:close/>
                  <a:moveTo>
                    <a:pt x="2925" y="0"/>
                  </a:moveTo>
                  <a:cubicBezTo>
                    <a:pt x="2700" y="0"/>
                    <a:pt x="2411" y="33"/>
                    <a:pt x="2122" y="97"/>
                  </a:cubicBezTo>
                  <a:cubicBezTo>
                    <a:pt x="1993" y="161"/>
                    <a:pt x="1865" y="225"/>
                    <a:pt x="1768" y="290"/>
                  </a:cubicBezTo>
                  <a:cubicBezTo>
                    <a:pt x="1640" y="386"/>
                    <a:pt x="1543" y="515"/>
                    <a:pt x="1479" y="675"/>
                  </a:cubicBezTo>
                  <a:cubicBezTo>
                    <a:pt x="1350" y="1029"/>
                    <a:pt x="965" y="2090"/>
                    <a:pt x="643" y="3215"/>
                  </a:cubicBezTo>
                  <a:cubicBezTo>
                    <a:pt x="482" y="3761"/>
                    <a:pt x="322" y="4340"/>
                    <a:pt x="193" y="4854"/>
                  </a:cubicBezTo>
                  <a:cubicBezTo>
                    <a:pt x="97" y="5368"/>
                    <a:pt x="0" y="5819"/>
                    <a:pt x="0" y="6140"/>
                  </a:cubicBezTo>
                  <a:cubicBezTo>
                    <a:pt x="0" y="6204"/>
                    <a:pt x="0" y="6269"/>
                    <a:pt x="32" y="6333"/>
                  </a:cubicBezTo>
                  <a:cubicBezTo>
                    <a:pt x="32" y="6461"/>
                    <a:pt x="65" y="6558"/>
                    <a:pt x="161" y="6654"/>
                  </a:cubicBezTo>
                  <a:cubicBezTo>
                    <a:pt x="225" y="6751"/>
                    <a:pt x="354" y="6815"/>
                    <a:pt x="482" y="6815"/>
                  </a:cubicBezTo>
                  <a:cubicBezTo>
                    <a:pt x="611" y="6815"/>
                    <a:pt x="707" y="6751"/>
                    <a:pt x="772" y="6719"/>
                  </a:cubicBezTo>
                  <a:cubicBezTo>
                    <a:pt x="1093" y="6526"/>
                    <a:pt x="1415" y="6204"/>
                    <a:pt x="1704" y="5819"/>
                  </a:cubicBezTo>
                  <a:cubicBezTo>
                    <a:pt x="2025" y="5433"/>
                    <a:pt x="2347" y="5015"/>
                    <a:pt x="2540" y="4693"/>
                  </a:cubicBezTo>
                  <a:cubicBezTo>
                    <a:pt x="2700" y="4436"/>
                    <a:pt x="2861" y="4051"/>
                    <a:pt x="3022" y="3601"/>
                  </a:cubicBezTo>
                  <a:cubicBezTo>
                    <a:pt x="3472" y="2283"/>
                    <a:pt x="3890" y="386"/>
                    <a:pt x="3890" y="386"/>
                  </a:cubicBezTo>
                  <a:cubicBezTo>
                    <a:pt x="3922" y="322"/>
                    <a:pt x="3890" y="225"/>
                    <a:pt x="3858" y="161"/>
                  </a:cubicBezTo>
                  <a:cubicBezTo>
                    <a:pt x="3825" y="129"/>
                    <a:pt x="3761" y="65"/>
                    <a:pt x="3665" y="65"/>
                  </a:cubicBezTo>
                  <a:cubicBezTo>
                    <a:pt x="3665" y="65"/>
                    <a:pt x="3343" y="0"/>
                    <a:pt x="2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5"/>
            <p:cNvSpPr/>
            <p:nvPr/>
          </p:nvSpPr>
          <p:spPr>
            <a:xfrm>
              <a:off x="2864525" y="5089350"/>
              <a:ext cx="148700" cy="160125"/>
            </a:xfrm>
            <a:custGeom>
              <a:avLst/>
              <a:gdLst/>
              <a:ahLst/>
              <a:cxnLst/>
              <a:rect l="l" t="t" r="r" b="b"/>
              <a:pathLst>
                <a:path w="5948" h="6405" extrusionOk="0">
                  <a:moveTo>
                    <a:pt x="3885" y="0"/>
                  </a:moveTo>
                  <a:cubicBezTo>
                    <a:pt x="3433" y="0"/>
                    <a:pt x="3044" y="82"/>
                    <a:pt x="2894" y="329"/>
                  </a:cubicBezTo>
                  <a:cubicBezTo>
                    <a:pt x="2444" y="1068"/>
                    <a:pt x="129" y="6147"/>
                    <a:pt x="129" y="6147"/>
                  </a:cubicBezTo>
                  <a:cubicBezTo>
                    <a:pt x="129" y="6147"/>
                    <a:pt x="1" y="6404"/>
                    <a:pt x="305" y="6404"/>
                  </a:cubicBezTo>
                  <a:cubicBezTo>
                    <a:pt x="458" y="6404"/>
                    <a:pt x="718" y="6340"/>
                    <a:pt x="1158" y="6147"/>
                  </a:cubicBezTo>
                  <a:cubicBezTo>
                    <a:pt x="2444" y="5568"/>
                    <a:pt x="5947" y="329"/>
                    <a:pt x="5947" y="329"/>
                  </a:cubicBezTo>
                  <a:cubicBezTo>
                    <a:pt x="5947" y="329"/>
                    <a:pt x="4790" y="0"/>
                    <a:pt x="38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5"/>
            <p:cNvSpPr/>
            <p:nvPr/>
          </p:nvSpPr>
          <p:spPr>
            <a:xfrm>
              <a:off x="2860500" y="5083100"/>
              <a:ext cx="159950" cy="173600"/>
            </a:xfrm>
            <a:custGeom>
              <a:avLst/>
              <a:gdLst/>
              <a:ahLst/>
              <a:cxnLst/>
              <a:rect l="l" t="t" r="r" b="b"/>
              <a:pathLst>
                <a:path w="6398" h="6944" extrusionOk="0">
                  <a:moveTo>
                    <a:pt x="4051" y="515"/>
                  </a:moveTo>
                  <a:cubicBezTo>
                    <a:pt x="4469" y="515"/>
                    <a:pt x="4983" y="611"/>
                    <a:pt x="5369" y="675"/>
                  </a:cubicBezTo>
                  <a:cubicBezTo>
                    <a:pt x="5479" y="694"/>
                    <a:pt x="5579" y="723"/>
                    <a:pt x="5669" y="750"/>
                  </a:cubicBezTo>
                  <a:lnTo>
                    <a:pt x="5669" y="750"/>
                  </a:lnTo>
                  <a:cubicBezTo>
                    <a:pt x="5579" y="888"/>
                    <a:pt x="5466" y="1060"/>
                    <a:pt x="5337" y="1254"/>
                  </a:cubicBezTo>
                  <a:cubicBezTo>
                    <a:pt x="4790" y="1993"/>
                    <a:pt x="3987" y="3150"/>
                    <a:pt x="3183" y="4147"/>
                  </a:cubicBezTo>
                  <a:cubicBezTo>
                    <a:pt x="2797" y="4629"/>
                    <a:pt x="2412" y="5111"/>
                    <a:pt x="2058" y="5465"/>
                  </a:cubicBezTo>
                  <a:cubicBezTo>
                    <a:pt x="1704" y="5818"/>
                    <a:pt x="1383" y="6076"/>
                    <a:pt x="1190" y="6172"/>
                  </a:cubicBezTo>
                  <a:cubicBezTo>
                    <a:pt x="906" y="6303"/>
                    <a:pt x="712" y="6360"/>
                    <a:pt x="585" y="6383"/>
                  </a:cubicBezTo>
                  <a:lnTo>
                    <a:pt x="585" y="6383"/>
                  </a:lnTo>
                  <a:cubicBezTo>
                    <a:pt x="653" y="6244"/>
                    <a:pt x="765" y="6012"/>
                    <a:pt x="901" y="5722"/>
                  </a:cubicBezTo>
                  <a:cubicBezTo>
                    <a:pt x="1222" y="4983"/>
                    <a:pt x="1769" y="3858"/>
                    <a:pt x="2219" y="2861"/>
                  </a:cubicBezTo>
                  <a:cubicBezTo>
                    <a:pt x="2476" y="2347"/>
                    <a:pt x="2701" y="1897"/>
                    <a:pt x="2862" y="1511"/>
                  </a:cubicBezTo>
                  <a:cubicBezTo>
                    <a:pt x="3055" y="1125"/>
                    <a:pt x="3215" y="836"/>
                    <a:pt x="3280" y="707"/>
                  </a:cubicBezTo>
                  <a:cubicBezTo>
                    <a:pt x="3312" y="675"/>
                    <a:pt x="3376" y="611"/>
                    <a:pt x="3505" y="579"/>
                  </a:cubicBezTo>
                  <a:cubicBezTo>
                    <a:pt x="3633" y="547"/>
                    <a:pt x="3826" y="515"/>
                    <a:pt x="4051" y="515"/>
                  </a:cubicBezTo>
                  <a:close/>
                  <a:moveTo>
                    <a:pt x="4051" y="0"/>
                  </a:moveTo>
                  <a:cubicBezTo>
                    <a:pt x="3794" y="0"/>
                    <a:pt x="3569" y="0"/>
                    <a:pt x="3344" y="64"/>
                  </a:cubicBezTo>
                  <a:cubicBezTo>
                    <a:pt x="3151" y="129"/>
                    <a:pt x="2958" y="225"/>
                    <a:pt x="2830" y="450"/>
                  </a:cubicBezTo>
                  <a:cubicBezTo>
                    <a:pt x="2701" y="643"/>
                    <a:pt x="2476" y="1093"/>
                    <a:pt x="2187" y="1672"/>
                  </a:cubicBezTo>
                  <a:cubicBezTo>
                    <a:pt x="1351" y="3440"/>
                    <a:pt x="33" y="6301"/>
                    <a:pt x="33" y="6301"/>
                  </a:cubicBezTo>
                  <a:cubicBezTo>
                    <a:pt x="33" y="6301"/>
                    <a:pt x="1" y="6365"/>
                    <a:pt x="1" y="6526"/>
                  </a:cubicBezTo>
                  <a:cubicBezTo>
                    <a:pt x="1" y="6590"/>
                    <a:pt x="1" y="6718"/>
                    <a:pt x="129" y="6815"/>
                  </a:cubicBezTo>
                  <a:cubicBezTo>
                    <a:pt x="226" y="6911"/>
                    <a:pt x="354" y="6943"/>
                    <a:pt x="451" y="6943"/>
                  </a:cubicBezTo>
                  <a:cubicBezTo>
                    <a:pt x="676" y="6943"/>
                    <a:pt x="965" y="6847"/>
                    <a:pt x="1415" y="6654"/>
                  </a:cubicBezTo>
                  <a:cubicBezTo>
                    <a:pt x="1833" y="6461"/>
                    <a:pt x="2283" y="6011"/>
                    <a:pt x="2797" y="5433"/>
                  </a:cubicBezTo>
                  <a:cubicBezTo>
                    <a:pt x="4372" y="3697"/>
                    <a:pt x="6333" y="740"/>
                    <a:pt x="6333" y="740"/>
                  </a:cubicBezTo>
                  <a:cubicBezTo>
                    <a:pt x="6398" y="643"/>
                    <a:pt x="6398" y="579"/>
                    <a:pt x="6365" y="482"/>
                  </a:cubicBezTo>
                  <a:cubicBezTo>
                    <a:pt x="6333" y="418"/>
                    <a:pt x="6269" y="354"/>
                    <a:pt x="6173" y="322"/>
                  </a:cubicBezTo>
                  <a:cubicBezTo>
                    <a:pt x="6173" y="322"/>
                    <a:pt x="5015" y="0"/>
                    <a:pt x="4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5"/>
            <p:cNvSpPr/>
            <p:nvPr/>
          </p:nvSpPr>
          <p:spPr>
            <a:xfrm>
              <a:off x="2874975" y="5075450"/>
              <a:ext cx="1043925" cy="240775"/>
            </a:xfrm>
            <a:custGeom>
              <a:avLst/>
              <a:gdLst/>
              <a:ahLst/>
              <a:cxnLst/>
              <a:rect l="l" t="t" r="r" b="b"/>
              <a:pathLst>
                <a:path w="41757" h="9631" extrusionOk="0">
                  <a:moveTo>
                    <a:pt x="7148" y="0"/>
                  </a:moveTo>
                  <a:cubicBezTo>
                    <a:pt x="5926" y="0"/>
                    <a:pt x="4749" y="946"/>
                    <a:pt x="4211" y="1753"/>
                  </a:cubicBezTo>
                  <a:cubicBezTo>
                    <a:pt x="3633" y="2621"/>
                    <a:pt x="0" y="7282"/>
                    <a:pt x="0" y="7282"/>
                  </a:cubicBezTo>
                  <a:lnTo>
                    <a:pt x="868" y="7571"/>
                  </a:lnTo>
                  <a:lnTo>
                    <a:pt x="5979" y="3521"/>
                  </a:lnTo>
                  <a:cubicBezTo>
                    <a:pt x="5979" y="3521"/>
                    <a:pt x="8744" y="3360"/>
                    <a:pt x="9612" y="3360"/>
                  </a:cubicBezTo>
                  <a:cubicBezTo>
                    <a:pt x="10480" y="3360"/>
                    <a:pt x="7136" y="5256"/>
                    <a:pt x="6108" y="5417"/>
                  </a:cubicBezTo>
                  <a:cubicBezTo>
                    <a:pt x="5111" y="5546"/>
                    <a:pt x="3922" y="5706"/>
                    <a:pt x="4083" y="6285"/>
                  </a:cubicBezTo>
                  <a:cubicBezTo>
                    <a:pt x="4211" y="6864"/>
                    <a:pt x="6847" y="6992"/>
                    <a:pt x="7426" y="6992"/>
                  </a:cubicBezTo>
                  <a:cubicBezTo>
                    <a:pt x="8004" y="6992"/>
                    <a:pt x="12087" y="5546"/>
                    <a:pt x="12087" y="5546"/>
                  </a:cubicBezTo>
                  <a:cubicBezTo>
                    <a:pt x="12087" y="5546"/>
                    <a:pt x="13115" y="5546"/>
                    <a:pt x="14401" y="5706"/>
                  </a:cubicBezTo>
                  <a:cubicBezTo>
                    <a:pt x="14479" y="5714"/>
                    <a:pt x="14560" y="5718"/>
                    <a:pt x="14644" y="5718"/>
                  </a:cubicBezTo>
                  <a:cubicBezTo>
                    <a:pt x="15987" y="5718"/>
                    <a:pt x="18066" y="4806"/>
                    <a:pt x="18066" y="4806"/>
                  </a:cubicBezTo>
                  <a:cubicBezTo>
                    <a:pt x="18066" y="4806"/>
                    <a:pt x="38208" y="9631"/>
                    <a:pt x="40116" y="9631"/>
                  </a:cubicBezTo>
                  <a:cubicBezTo>
                    <a:pt x="40141" y="9631"/>
                    <a:pt x="40162" y="9630"/>
                    <a:pt x="40181" y="9628"/>
                  </a:cubicBezTo>
                  <a:cubicBezTo>
                    <a:pt x="41660" y="9467"/>
                    <a:pt x="41756" y="1849"/>
                    <a:pt x="36838" y="885"/>
                  </a:cubicBezTo>
                  <a:lnTo>
                    <a:pt x="20251" y="2492"/>
                  </a:lnTo>
                  <a:cubicBezTo>
                    <a:pt x="20251" y="2492"/>
                    <a:pt x="8744" y="145"/>
                    <a:pt x="7426" y="17"/>
                  </a:cubicBezTo>
                  <a:cubicBezTo>
                    <a:pt x="7333" y="6"/>
                    <a:pt x="7240" y="0"/>
                    <a:pt x="7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5"/>
            <p:cNvSpPr/>
            <p:nvPr/>
          </p:nvSpPr>
          <p:spPr>
            <a:xfrm>
              <a:off x="2867750" y="5068625"/>
              <a:ext cx="1040700" cy="253975"/>
            </a:xfrm>
            <a:custGeom>
              <a:avLst/>
              <a:gdLst/>
              <a:ahLst/>
              <a:cxnLst/>
              <a:rect l="l" t="t" r="r" b="b"/>
              <a:pathLst>
                <a:path w="41628" h="10159" extrusionOk="0">
                  <a:moveTo>
                    <a:pt x="9772" y="3633"/>
                  </a:moveTo>
                  <a:lnTo>
                    <a:pt x="9788" y="3638"/>
                  </a:lnTo>
                  <a:lnTo>
                    <a:pt x="9788" y="3638"/>
                  </a:lnTo>
                  <a:cubicBezTo>
                    <a:pt x="9787" y="3638"/>
                    <a:pt x="9787" y="3639"/>
                    <a:pt x="9787" y="3639"/>
                  </a:cubicBezTo>
                  <a:lnTo>
                    <a:pt x="9787" y="3639"/>
                  </a:lnTo>
                  <a:lnTo>
                    <a:pt x="9772" y="3633"/>
                  </a:lnTo>
                  <a:close/>
                  <a:moveTo>
                    <a:pt x="7683" y="547"/>
                  </a:moveTo>
                  <a:cubicBezTo>
                    <a:pt x="8004" y="579"/>
                    <a:pt x="8968" y="772"/>
                    <a:pt x="10222" y="997"/>
                  </a:cubicBezTo>
                  <a:cubicBezTo>
                    <a:pt x="12119" y="1351"/>
                    <a:pt x="14690" y="1865"/>
                    <a:pt x="16780" y="2283"/>
                  </a:cubicBezTo>
                  <a:cubicBezTo>
                    <a:pt x="17808" y="2476"/>
                    <a:pt x="18740" y="2669"/>
                    <a:pt x="19415" y="2797"/>
                  </a:cubicBezTo>
                  <a:cubicBezTo>
                    <a:pt x="20058" y="2958"/>
                    <a:pt x="20476" y="3022"/>
                    <a:pt x="20476" y="3022"/>
                  </a:cubicBezTo>
                  <a:lnTo>
                    <a:pt x="20573" y="3022"/>
                  </a:lnTo>
                  <a:lnTo>
                    <a:pt x="37116" y="1419"/>
                  </a:lnTo>
                  <a:lnTo>
                    <a:pt x="37116" y="1419"/>
                  </a:lnTo>
                  <a:cubicBezTo>
                    <a:pt x="38583" y="1713"/>
                    <a:pt x="39541" y="2642"/>
                    <a:pt x="40181" y="3794"/>
                  </a:cubicBezTo>
                  <a:cubicBezTo>
                    <a:pt x="40824" y="4951"/>
                    <a:pt x="41081" y="6333"/>
                    <a:pt x="41081" y="7458"/>
                  </a:cubicBezTo>
                  <a:cubicBezTo>
                    <a:pt x="41081" y="8133"/>
                    <a:pt x="41016" y="8680"/>
                    <a:pt x="40856" y="9065"/>
                  </a:cubicBezTo>
                  <a:cubicBezTo>
                    <a:pt x="40791" y="9258"/>
                    <a:pt x="40727" y="9419"/>
                    <a:pt x="40631" y="9515"/>
                  </a:cubicBezTo>
                  <a:cubicBezTo>
                    <a:pt x="40566" y="9612"/>
                    <a:pt x="40502" y="9612"/>
                    <a:pt x="40470" y="9644"/>
                  </a:cubicBezTo>
                  <a:lnTo>
                    <a:pt x="40406" y="9644"/>
                  </a:lnTo>
                  <a:cubicBezTo>
                    <a:pt x="40213" y="9644"/>
                    <a:pt x="39666" y="9548"/>
                    <a:pt x="38927" y="9419"/>
                  </a:cubicBezTo>
                  <a:cubicBezTo>
                    <a:pt x="36356" y="8969"/>
                    <a:pt x="31245" y="7812"/>
                    <a:pt x="26744" y="6783"/>
                  </a:cubicBezTo>
                  <a:cubicBezTo>
                    <a:pt x="24494" y="6269"/>
                    <a:pt x="22405" y="5787"/>
                    <a:pt x="20894" y="5433"/>
                  </a:cubicBezTo>
                  <a:cubicBezTo>
                    <a:pt x="19383" y="5047"/>
                    <a:pt x="18419" y="4822"/>
                    <a:pt x="18419" y="4822"/>
                  </a:cubicBezTo>
                  <a:cubicBezTo>
                    <a:pt x="18355" y="4822"/>
                    <a:pt x="18290" y="4822"/>
                    <a:pt x="18226" y="4854"/>
                  </a:cubicBezTo>
                  <a:cubicBezTo>
                    <a:pt x="18226" y="4854"/>
                    <a:pt x="18194" y="4854"/>
                    <a:pt x="18162" y="4887"/>
                  </a:cubicBezTo>
                  <a:cubicBezTo>
                    <a:pt x="17969" y="4951"/>
                    <a:pt x="17422" y="5176"/>
                    <a:pt x="16812" y="5369"/>
                  </a:cubicBezTo>
                  <a:cubicBezTo>
                    <a:pt x="16201" y="5562"/>
                    <a:pt x="15526" y="5722"/>
                    <a:pt x="14979" y="5722"/>
                  </a:cubicBezTo>
                  <a:cubicBezTo>
                    <a:pt x="14883" y="5722"/>
                    <a:pt x="14819" y="5722"/>
                    <a:pt x="14722" y="5690"/>
                  </a:cubicBezTo>
                  <a:cubicBezTo>
                    <a:pt x="13404" y="5562"/>
                    <a:pt x="12376" y="5562"/>
                    <a:pt x="12376" y="5562"/>
                  </a:cubicBezTo>
                  <a:lnTo>
                    <a:pt x="12279" y="5562"/>
                  </a:lnTo>
                  <a:cubicBezTo>
                    <a:pt x="12279" y="5562"/>
                    <a:pt x="12022" y="5658"/>
                    <a:pt x="11636" y="5787"/>
                  </a:cubicBezTo>
                  <a:cubicBezTo>
                    <a:pt x="11058" y="6012"/>
                    <a:pt x="10158" y="6301"/>
                    <a:pt x="9354" y="6558"/>
                  </a:cubicBezTo>
                  <a:cubicBezTo>
                    <a:pt x="8968" y="6687"/>
                    <a:pt x="8583" y="6815"/>
                    <a:pt x="8293" y="6880"/>
                  </a:cubicBezTo>
                  <a:cubicBezTo>
                    <a:pt x="8133" y="6912"/>
                    <a:pt x="8004" y="6944"/>
                    <a:pt x="7908" y="6976"/>
                  </a:cubicBezTo>
                  <a:cubicBezTo>
                    <a:pt x="7811" y="7008"/>
                    <a:pt x="7715" y="7008"/>
                    <a:pt x="7715" y="7008"/>
                  </a:cubicBezTo>
                  <a:cubicBezTo>
                    <a:pt x="7425" y="7008"/>
                    <a:pt x="6654" y="6976"/>
                    <a:pt x="5915" y="6880"/>
                  </a:cubicBezTo>
                  <a:cubicBezTo>
                    <a:pt x="5561" y="6815"/>
                    <a:pt x="5208" y="6751"/>
                    <a:pt x="4950" y="6655"/>
                  </a:cubicBezTo>
                  <a:cubicBezTo>
                    <a:pt x="4822" y="6622"/>
                    <a:pt x="4725" y="6558"/>
                    <a:pt x="4693" y="6526"/>
                  </a:cubicBezTo>
                  <a:lnTo>
                    <a:pt x="4629" y="6494"/>
                  </a:lnTo>
                  <a:lnTo>
                    <a:pt x="4629" y="6462"/>
                  </a:lnTo>
                  <a:cubicBezTo>
                    <a:pt x="4629" y="6430"/>
                    <a:pt x="4629" y="6430"/>
                    <a:pt x="4693" y="6365"/>
                  </a:cubicBezTo>
                  <a:cubicBezTo>
                    <a:pt x="4822" y="6269"/>
                    <a:pt x="5079" y="6172"/>
                    <a:pt x="5400" y="6108"/>
                  </a:cubicBezTo>
                  <a:cubicBezTo>
                    <a:pt x="5722" y="6044"/>
                    <a:pt x="6075" y="5979"/>
                    <a:pt x="6429" y="5947"/>
                  </a:cubicBezTo>
                  <a:cubicBezTo>
                    <a:pt x="6718" y="5883"/>
                    <a:pt x="7072" y="5787"/>
                    <a:pt x="7458" y="5594"/>
                  </a:cubicBezTo>
                  <a:cubicBezTo>
                    <a:pt x="8036" y="5369"/>
                    <a:pt x="8743" y="5015"/>
                    <a:pt x="9258" y="4662"/>
                  </a:cubicBezTo>
                  <a:cubicBezTo>
                    <a:pt x="9547" y="4501"/>
                    <a:pt x="9772" y="4340"/>
                    <a:pt x="9965" y="4212"/>
                  </a:cubicBezTo>
                  <a:cubicBezTo>
                    <a:pt x="10029" y="4147"/>
                    <a:pt x="10126" y="4083"/>
                    <a:pt x="10190" y="4019"/>
                  </a:cubicBezTo>
                  <a:lnTo>
                    <a:pt x="10254" y="3890"/>
                  </a:lnTo>
                  <a:cubicBezTo>
                    <a:pt x="10286" y="3858"/>
                    <a:pt x="10318" y="3794"/>
                    <a:pt x="10318" y="3697"/>
                  </a:cubicBezTo>
                  <a:cubicBezTo>
                    <a:pt x="10318" y="3633"/>
                    <a:pt x="10286" y="3569"/>
                    <a:pt x="10254" y="3536"/>
                  </a:cubicBezTo>
                  <a:cubicBezTo>
                    <a:pt x="10190" y="3440"/>
                    <a:pt x="10126" y="3408"/>
                    <a:pt x="10061" y="3376"/>
                  </a:cubicBezTo>
                  <a:lnTo>
                    <a:pt x="9901" y="3376"/>
                  </a:lnTo>
                  <a:cubicBezTo>
                    <a:pt x="9001" y="3376"/>
                    <a:pt x="6236" y="3504"/>
                    <a:pt x="6236" y="3504"/>
                  </a:cubicBezTo>
                  <a:cubicBezTo>
                    <a:pt x="6204" y="3504"/>
                    <a:pt x="6140" y="3536"/>
                    <a:pt x="6108" y="3569"/>
                  </a:cubicBezTo>
                  <a:lnTo>
                    <a:pt x="1093" y="7555"/>
                  </a:lnTo>
                  <a:lnTo>
                    <a:pt x="745" y="7444"/>
                  </a:lnTo>
                  <a:lnTo>
                    <a:pt x="745" y="7444"/>
                  </a:lnTo>
                  <a:cubicBezTo>
                    <a:pt x="1073" y="7011"/>
                    <a:pt x="1711" y="6173"/>
                    <a:pt x="2379" y="5304"/>
                  </a:cubicBezTo>
                  <a:cubicBezTo>
                    <a:pt x="2893" y="4662"/>
                    <a:pt x="3407" y="3987"/>
                    <a:pt x="3825" y="3440"/>
                  </a:cubicBezTo>
                  <a:cubicBezTo>
                    <a:pt x="4243" y="2861"/>
                    <a:pt x="4565" y="2411"/>
                    <a:pt x="4725" y="2186"/>
                  </a:cubicBezTo>
                  <a:cubicBezTo>
                    <a:pt x="4983" y="1801"/>
                    <a:pt x="5400" y="1383"/>
                    <a:pt x="5883" y="1061"/>
                  </a:cubicBezTo>
                  <a:cubicBezTo>
                    <a:pt x="6365" y="740"/>
                    <a:pt x="6911" y="547"/>
                    <a:pt x="7458" y="547"/>
                  </a:cubicBezTo>
                  <a:close/>
                  <a:moveTo>
                    <a:pt x="7458" y="1"/>
                  </a:moveTo>
                  <a:cubicBezTo>
                    <a:pt x="6783" y="1"/>
                    <a:pt x="6140" y="258"/>
                    <a:pt x="5593" y="611"/>
                  </a:cubicBezTo>
                  <a:cubicBezTo>
                    <a:pt x="5047" y="997"/>
                    <a:pt x="4597" y="1447"/>
                    <a:pt x="4275" y="1897"/>
                  </a:cubicBezTo>
                  <a:cubicBezTo>
                    <a:pt x="4147" y="2090"/>
                    <a:pt x="3825" y="2540"/>
                    <a:pt x="3407" y="3119"/>
                  </a:cubicBezTo>
                  <a:cubicBezTo>
                    <a:pt x="2765" y="3954"/>
                    <a:pt x="1929" y="5015"/>
                    <a:pt x="1254" y="5883"/>
                  </a:cubicBezTo>
                  <a:cubicBezTo>
                    <a:pt x="579" y="6751"/>
                    <a:pt x="64" y="7394"/>
                    <a:pt x="64" y="7394"/>
                  </a:cubicBezTo>
                  <a:cubicBezTo>
                    <a:pt x="32" y="7458"/>
                    <a:pt x="0" y="7555"/>
                    <a:pt x="32" y="7651"/>
                  </a:cubicBezTo>
                  <a:cubicBezTo>
                    <a:pt x="64" y="7715"/>
                    <a:pt x="129" y="7780"/>
                    <a:pt x="193" y="7812"/>
                  </a:cubicBezTo>
                  <a:lnTo>
                    <a:pt x="1061" y="8101"/>
                  </a:lnTo>
                  <a:cubicBezTo>
                    <a:pt x="1101" y="8114"/>
                    <a:pt x="1141" y="8122"/>
                    <a:pt x="1178" y="8122"/>
                  </a:cubicBezTo>
                  <a:cubicBezTo>
                    <a:pt x="1232" y="8122"/>
                    <a:pt x="1280" y="8107"/>
                    <a:pt x="1318" y="8069"/>
                  </a:cubicBezTo>
                  <a:lnTo>
                    <a:pt x="6353" y="4047"/>
                  </a:lnTo>
                  <a:lnTo>
                    <a:pt x="6353" y="4047"/>
                  </a:lnTo>
                  <a:cubicBezTo>
                    <a:pt x="6564" y="4038"/>
                    <a:pt x="7141" y="4012"/>
                    <a:pt x="7779" y="3987"/>
                  </a:cubicBezTo>
                  <a:cubicBezTo>
                    <a:pt x="8340" y="3963"/>
                    <a:pt x="8986" y="3923"/>
                    <a:pt x="9457" y="3903"/>
                  </a:cubicBezTo>
                  <a:lnTo>
                    <a:pt x="9457" y="3903"/>
                  </a:lnTo>
                  <a:cubicBezTo>
                    <a:pt x="9107" y="4155"/>
                    <a:pt x="8566" y="4490"/>
                    <a:pt x="8004" y="4758"/>
                  </a:cubicBezTo>
                  <a:cubicBezTo>
                    <a:pt x="7683" y="4919"/>
                    <a:pt x="7329" y="5079"/>
                    <a:pt x="7040" y="5208"/>
                  </a:cubicBezTo>
                  <a:cubicBezTo>
                    <a:pt x="6750" y="5304"/>
                    <a:pt x="6525" y="5401"/>
                    <a:pt x="6365" y="5401"/>
                  </a:cubicBezTo>
                  <a:cubicBezTo>
                    <a:pt x="5883" y="5465"/>
                    <a:pt x="5368" y="5562"/>
                    <a:pt x="4950" y="5658"/>
                  </a:cubicBezTo>
                  <a:cubicBezTo>
                    <a:pt x="4725" y="5722"/>
                    <a:pt x="4532" y="5819"/>
                    <a:pt x="4372" y="5915"/>
                  </a:cubicBezTo>
                  <a:cubicBezTo>
                    <a:pt x="4211" y="6044"/>
                    <a:pt x="4082" y="6237"/>
                    <a:pt x="4082" y="6462"/>
                  </a:cubicBezTo>
                  <a:cubicBezTo>
                    <a:pt x="4082" y="6494"/>
                    <a:pt x="4082" y="6558"/>
                    <a:pt x="4115" y="6622"/>
                  </a:cubicBezTo>
                  <a:cubicBezTo>
                    <a:pt x="4147" y="6783"/>
                    <a:pt x="4275" y="6880"/>
                    <a:pt x="4372" y="6976"/>
                  </a:cubicBezTo>
                  <a:cubicBezTo>
                    <a:pt x="4565" y="7105"/>
                    <a:pt x="4854" y="7201"/>
                    <a:pt x="5143" y="7265"/>
                  </a:cubicBezTo>
                  <a:cubicBezTo>
                    <a:pt x="6043" y="7490"/>
                    <a:pt x="7297" y="7555"/>
                    <a:pt x="7715" y="7555"/>
                  </a:cubicBezTo>
                  <a:cubicBezTo>
                    <a:pt x="7843" y="7555"/>
                    <a:pt x="7972" y="7522"/>
                    <a:pt x="8133" y="7490"/>
                  </a:cubicBezTo>
                  <a:cubicBezTo>
                    <a:pt x="8743" y="7330"/>
                    <a:pt x="9836" y="6976"/>
                    <a:pt x="10769" y="6655"/>
                  </a:cubicBezTo>
                  <a:cubicBezTo>
                    <a:pt x="11669" y="6365"/>
                    <a:pt x="12472" y="6076"/>
                    <a:pt x="12472" y="6076"/>
                  </a:cubicBezTo>
                  <a:lnTo>
                    <a:pt x="12536" y="6076"/>
                  </a:lnTo>
                  <a:cubicBezTo>
                    <a:pt x="12890" y="6108"/>
                    <a:pt x="13694" y="6140"/>
                    <a:pt x="14690" y="6237"/>
                  </a:cubicBezTo>
                  <a:lnTo>
                    <a:pt x="14979" y="6237"/>
                  </a:lnTo>
                  <a:cubicBezTo>
                    <a:pt x="15719" y="6237"/>
                    <a:pt x="16555" y="6012"/>
                    <a:pt x="17262" y="5787"/>
                  </a:cubicBezTo>
                  <a:cubicBezTo>
                    <a:pt x="17803" y="5606"/>
                    <a:pt x="18240" y="5426"/>
                    <a:pt x="18393" y="5362"/>
                  </a:cubicBezTo>
                  <a:lnTo>
                    <a:pt x="18393" y="5362"/>
                  </a:lnTo>
                  <a:cubicBezTo>
                    <a:pt x="19131" y="5541"/>
                    <a:pt x="23746" y="6658"/>
                    <a:pt x="28577" y="7747"/>
                  </a:cubicBezTo>
                  <a:cubicBezTo>
                    <a:pt x="31212" y="8358"/>
                    <a:pt x="33913" y="8969"/>
                    <a:pt x="36066" y="9419"/>
                  </a:cubicBezTo>
                  <a:cubicBezTo>
                    <a:pt x="37159" y="9644"/>
                    <a:pt x="38091" y="9837"/>
                    <a:pt x="38831" y="9965"/>
                  </a:cubicBezTo>
                  <a:cubicBezTo>
                    <a:pt x="39602" y="10094"/>
                    <a:pt x="40116" y="10158"/>
                    <a:pt x="40406" y="10158"/>
                  </a:cubicBezTo>
                  <a:lnTo>
                    <a:pt x="40502" y="10158"/>
                  </a:lnTo>
                  <a:cubicBezTo>
                    <a:pt x="40727" y="10158"/>
                    <a:pt x="40920" y="10030"/>
                    <a:pt x="41049" y="9869"/>
                  </a:cubicBezTo>
                  <a:cubicBezTo>
                    <a:pt x="41241" y="9612"/>
                    <a:pt x="41370" y="9290"/>
                    <a:pt x="41466" y="8872"/>
                  </a:cubicBezTo>
                  <a:cubicBezTo>
                    <a:pt x="41563" y="8487"/>
                    <a:pt x="41627" y="8005"/>
                    <a:pt x="41627" y="7458"/>
                  </a:cubicBezTo>
                  <a:cubicBezTo>
                    <a:pt x="41627" y="6237"/>
                    <a:pt x="41338" y="4790"/>
                    <a:pt x="40663" y="3536"/>
                  </a:cubicBezTo>
                  <a:cubicBezTo>
                    <a:pt x="39956" y="2283"/>
                    <a:pt x="38831" y="1222"/>
                    <a:pt x="37191" y="901"/>
                  </a:cubicBezTo>
                  <a:lnTo>
                    <a:pt x="37095" y="901"/>
                  </a:lnTo>
                  <a:lnTo>
                    <a:pt x="20552" y="2504"/>
                  </a:lnTo>
                  <a:lnTo>
                    <a:pt x="20552" y="2504"/>
                  </a:lnTo>
                  <a:cubicBezTo>
                    <a:pt x="20288" y="2450"/>
                    <a:pt x="17560" y="1899"/>
                    <a:pt x="14658" y="1319"/>
                  </a:cubicBezTo>
                  <a:cubicBezTo>
                    <a:pt x="13147" y="1029"/>
                    <a:pt x="11572" y="708"/>
                    <a:pt x="10318" y="483"/>
                  </a:cubicBezTo>
                  <a:cubicBezTo>
                    <a:pt x="9065" y="226"/>
                    <a:pt x="8101" y="65"/>
                    <a:pt x="7747" y="33"/>
                  </a:cubicBezTo>
                  <a:cubicBezTo>
                    <a:pt x="7650" y="1"/>
                    <a:pt x="7554" y="1"/>
                    <a:pt x="7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5"/>
            <p:cNvSpPr/>
            <p:nvPr/>
          </p:nvSpPr>
          <p:spPr>
            <a:xfrm>
              <a:off x="4233075" y="4101575"/>
              <a:ext cx="677475" cy="1267625"/>
            </a:xfrm>
            <a:custGeom>
              <a:avLst/>
              <a:gdLst/>
              <a:ahLst/>
              <a:cxnLst/>
              <a:rect l="l" t="t" r="r" b="b"/>
              <a:pathLst>
                <a:path w="27099" h="50705" extrusionOk="0">
                  <a:moveTo>
                    <a:pt x="17643" y="0"/>
                  </a:moveTo>
                  <a:cubicBezTo>
                    <a:pt x="10633" y="0"/>
                    <a:pt x="2797" y="6795"/>
                    <a:pt x="2797" y="6795"/>
                  </a:cubicBezTo>
                  <a:lnTo>
                    <a:pt x="1" y="50705"/>
                  </a:lnTo>
                  <a:lnTo>
                    <a:pt x="21087" y="50705"/>
                  </a:lnTo>
                  <a:lnTo>
                    <a:pt x="27098" y="4320"/>
                  </a:lnTo>
                  <a:cubicBezTo>
                    <a:pt x="27098" y="4320"/>
                    <a:pt x="25298" y="366"/>
                    <a:pt x="18162" y="13"/>
                  </a:cubicBezTo>
                  <a:cubicBezTo>
                    <a:pt x="17990" y="4"/>
                    <a:pt x="17817" y="0"/>
                    <a:pt x="17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5"/>
            <p:cNvSpPr/>
            <p:nvPr/>
          </p:nvSpPr>
          <p:spPr>
            <a:xfrm>
              <a:off x="4226650" y="4094650"/>
              <a:ext cx="690325" cy="1280975"/>
            </a:xfrm>
            <a:custGeom>
              <a:avLst/>
              <a:gdLst/>
              <a:ahLst/>
              <a:cxnLst/>
              <a:rect l="l" t="t" r="r" b="b"/>
              <a:pathLst>
                <a:path w="27613" h="51239" extrusionOk="0">
                  <a:moveTo>
                    <a:pt x="17905" y="547"/>
                  </a:moveTo>
                  <a:cubicBezTo>
                    <a:pt x="18066" y="547"/>
                    <a:pt x="18226" y="547"/>
                    <a:pt x="18419" y="579"/>
                  </a:cubicBezTo>
                  <a:cubicBezTo>
                    <a:pt x="21923" y="740"/>
                    <a:pt x="24109" y="1801"/>
                    <a:pt x="25395" y="2797"/>
                  </a:cubicBezTo>
                  <a:cubicBezTo>
                    <a:pt x="26037" y="3279"/>
                    <a:pt x="26487" y="3761"/>
                    <a:pt x="26745" y="4115"/>
                  </a:cubicBezTo>
                  <a:cubicBezTo>
                    <a:pt x="26873" y="4308"/>
                    <a:pt x="26970" y="4436"/>
                    <a:pt x="27034" y="4533"/>
                  </a:cubicBezTo>
                  <a:cubicBezTo>
                    <a:pt x="27060" y="4586"/>
                    <a:pt x="27065" y="4617"/>
                    <a:pt x="27084" y="4644"/>
                  </a:cubicBezTo>
                  <a:lnTo>
                    <a:pt x="27084" y="4644"/>
                  </a:lnTo>
                  <a:lnTo>
                    <a:pt x="21119" y="50692"/>
                  </a:lnTo>
                  <a:lnTo>
                    <a:pt x="547" y="50692"/>
                  </a:lnTo>
                  <a:lnTo>
                    <a:pt x="3339" y="7179"/>
                  </a:lnTo>
                  <a:lnTo>
                    <a:pt x="3339" y="7179"/>
                  </a:lnTo>
                  <a:cubicBezTo>
                    <a:pt x="3838" y="6784"/>
                    <a:pt x="5838" y="5146"/>
                    <a:pt x="8519" y="3601"/>
                  </a:cubicBezTo>
                  <a:cubicBezTo>
                    <a:pt x="11251" y="2026"/>
                    <a:pt x="14690" y="547"/>
                    <a:pt x="17905" y="547"/>
                  </a:cubicBezTo>
                  <a:close/>
                  <a:moveTo>
                    <a:pt x="17905" y="0"/>
                  </a:moveTo>
                  <a:cubicBezTo>
                    <a:pt x="14305" y="33"/>
                    <a:pt x="10576" y="1736"/>
                    <a:pt x="7715" y="3440"/>
                  </a:cubicBezTo>
                  <a:cubicBezTo>
                    <a:pt x="4854" y="5176"/>
                    <a:pt x="2893" y="6879"/>
                    <a:pt x="2893" y="6879"/>
                  </a:cubicBezTo>
                  <a:cubicBezTo>
                    <a:pt x="2829" y="6912"/>
                    <a:pt x="2797" y="7008"/>
                    <a:pt x="2797" y="7072"/>
                  </a:cubicBezTo>
                  <a:lnTo>
                    <a:pt x="0" y="50950"/>
                  </a:lnTo>
                  <a:cubicBezTo>
                    <a:pt x="0" y="51046"/>
                    <a:pt x="33" y="51110"/>
                    <a:pt x="65" y="51142"/>
                  </a:cubicBezTo>
                  <a:cubicBezTo>
                    <a:pt x="129" y="51207"/>
                    <a:pt x="193" y="51239"/>
                    <a:pt x="258" y="51239"/>
                  </a:cubicBezTo>
                  <a:lnTo>
                    <a:pt x="21344" y="51239"/>
                  </a:lnTo>
                  <a:cubicBezTo>
                    <a:pt x="21473" y="51239"/>
                    <a:pt x="21601" y="51142"/>
                    <a:pt x="21601" y="51014"/>
                  </a:cubicBezTo>
                  <a:lnTo>
                    <a:pt x="27613" y="4629"/>
                  </a:lnTo>
                  <a:cubicBezTo>
                    <a:pt x="27613" y="4565"/>
                    <a:pt x="27613" y="4501"/>
                    <a:pt x="27580" y="4469"/>
                  </a:cubicBezTo>
                  <a:cubicBezTo>
                    <a:pt x="27580" y="4436"/>
                    <a:pt x="27098" y="3408"/>
                    <a:pt x="25716" y="2347"/>
                  </a:cubicBezTo>
                  <a:cubicBezTo>
                    <a:pt x="24334" y="1286"/>
                    <a:pt x="22052" y="193"/>
                    <a:pt x="18419" y="33"/>
                  </a:cubicBezTo>
                  <a:cubicBezTo>
                    <a:pt x="18258" y="33"/>
                    <a:pt x="18066" y="0"/>
                    <a:pt x="17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5"/>
            <p:cNvSpPr/>
            <p:nvPr/>
          </p:nvSpPr>
          <p:spPr>
            <a:xfrm>
              <a:off x="4030575" y="4125175"/>
              <a:ext cx="497450" cy="1244825"/>
            </a:xfrm>
            <a:custGeom>
              <a:avLst/>
              <a:gdLst/>
              <a:ahLst/>
              <a:cxnLst/>
              <a:rect l="l" t="t" r="r" b="b"/>
              <a:pathLst>
                <a:path w="19898" h="49793" extrusionOk="0">
                  <a:moveTo>
                    <a:pt x="18869" y="1"/>
                  </a:moveTo>
                  <a:cubicBezTo>
                    <a:pt x="18869" y="1"/>
                    <a:pt x="3568" y="6430"/>
                    <a:pt x="3568" y="7426"/>
                  </a:cubicBezTo>
                  <a:cubicBezTo>
                    <a:pt x="3568" y="8455"/>
                    <a:pt x="3729" y="8037"/>
                    <a:pt x="3729" y="10062"/>
                  </a:cubicBezTo>
                  <a:cubicBezTo>
                    <a:pt x="3729" y="11959"/>
                    <a:pt x="482" y="44907"/>
                    <a:pt x="0" y="49793"/>
                  </a:cubicBezTo>
                  <a:lnTo>
                    <a:pt x="11251" y="49793"/>
                  </a:lnTo>
                  <a:cubicBezTo>
                    <a:pt x="11958" y="45260"/>
                    <a:pt x="16490" y="16748"/>
                    <a:pt x="17422" y="13116"/>
                  </a:cubicBezTo>
                  <a:cubicBezTo>
                    <a:pt x="18451" y="9194"/>
                    <a:pt x="19898" y="5851"/>
                    <a:pt x="19898" y="5851"/>
                  </a:cubicBezTo>
                  <a:lnTo>
                    <a:pt x="188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5"/>
            <p:cNvSpPr/>
            <p:nvPr/>
          </p:nvSpPr>
          <p:spPr>
            <a:xfrm>
              <a:off x="4023325" y="4118950"/>
              <a:ext cx="511125" cy="1257475"/>
            </a:xfrm>
            <a:custGeom>
              <a:avLst/>
              <a:gdLst/>
              <a:ahLst/>
              <a:cxnLst/>
              <a:rect l="l" t="t" r="r" b="b"/>
              <a:pathLst>
                <a:path w="20445" h="50299" extrusionOk="0">
                  <a:moveTo>
                    <a:pt x="4133" y="7733"/>
                  </a:moveTo>
                  <a:lnTo>
                    <a:pt x="4148" y="7740"/>
                  </a:lnTo>
                  <a:lnTo>
                    <a:pt x="4115" y="7740"/>
                  </a:lnTo>
                  <a:cubicBezTo>
                    <a:pt x="4121" y="7740"/>
                    <a:pt x="4126" y="7737"/>
                    <a:pt x="4133" y="7733"/>
                  </a:cubicBezTo>
                  <a:close/>
                  <a:moveTo>
                    <a:pt x="18958" y="635"/>
                  </a:moveTo>
                  <a:lnTo>
                    <a:pt x="19911" y="6023"/>
                  </a:lnTo>
                  <a:lnTo>
                    <a:pt x="19911" y="6023"/>
                  </a:lnTo>
                  <a:cubicBezTo>
                    <a:pt x="19736" y="6460"/>
                    <a:pt x="18414" y="9615"/>
                    <a:pt x="17455" y="13301"/>
                  </a:cubicBezTo>
                  <a:cubicBezTo>
                    <a:pt x="17198" y="14233"/>
                    <a:pt x="16748" y="16676"/>
                    <a:pt x="16170" y="19955"/>
                  </a:cubicBezTo>
                  <a:cubicBezTo>
                    <a:pt x="14532" y="29496"/>
                    <a:pt x="11908" y="45916"/>
                    <a:pt x="11318" y="49785"/>
                  </a:cubicBezTo>
                  <a:lnTo>
                    <a:pt x="578" y="49785"/>
                  </a:lnTo>
                  <a:cubicBezTo>
                    <a:pt x="871" y="46952"/>
                    <a:pt x="1768" y="37824"/>
                    <a:pt x="2605" y="29084"/>
                  </a:cubicBezTo>
                  <a:cubicBezTo>
                    <a:pt x="3022" y="24519"/>
                    <a:pt x="3472" y="20083"/>
                    <a:pt x="3762" y="16644"/>
                  </a:cubicBezTo>
                  <a:cubicBezTo>
                    <a:pt x="3922" y="14940"/>
                    <a:pt x="4051" y="13461"/>
                    <a:pt x="4148" y="12368"/>
                  </a:cubicBezTo>
                  <a:cubicBezTo>
                    <a:pt x="4244" y="11276"/>
                    <a:pt x="4276" y="10568"/>
                    <a:pt x="4276" y="10311"/>
                  </a:cubicBezTo>
                  <a:cubicBezTo>
                    <a:pt x="4276" y="9283"/>
                    <a:pt x="4244" y="8865"/>
                    <a:pt x="4212" y="8575"/>
                  </a:cubicBezTo>
                  <a:cubicBezTo>
                    <a:pt x="4181" y="8295"/>
                    <a:pt x="4149" y="8196"/>
                    <a:pt x="4148" y="7722"/>
                  </a:cubicBezTo>
                  <a:lnTo>
                    <a:pt x="4148" y="7722"/>
                  </a:lnTo>
                  <a:cubicBezTo>
                    <a:pt x="4185" y="7689"/>
                    <a:pt x="4245" y="7618"/>
                    <a:pt x="4340" y="7547"/>
                  </a:cubicBezTo>
                  <a:cubicBezTo>
                    <a:pt x="4855" y="7129"/>
                    <a:pt x="6044" y="6486"/>
                    <a:pt x="7555" y="5747"/>
                  </a:cubicBezTo>
                  <a:cubicBezTo>
                    <a:pt x="9805" y="4654"/>
                    <a:pt x="12730" y="3336"/>
                    <a:pt x="15109" y="2307"/>
                  </a:cubicBezTo>
                  <a:cubicBezTo>
                    <a:pt x="16298" y="1793"/>
                    <a:pt x="17327" y="1343"/>
                    <a:pt x="18066" y="1021"/>
                  </a:cubicBezTo>
                  <a:cubicBezTo>
                    <a:pt x="18448" y="855"/>
                    <a:pt x="18753" y="723"/>
                    <a:pt x="18958" y="635"/>
                  </a:cubicBezTo>
                  <a:close/>
                  <a:moveTo>
                    <a:pt x="19175" y="1"/>
                  </a:moveTo>
                  <a:cubicBezTo>
                    <a:pt x="19135" y="1"/>
                    <a:pt x="19095" y="9"/>
                    <a:pt x="19063" y="25"/>
                  </a:cubicBezTo>
                  <a:cubicBezTo>
                    <a:pt x="19063" y="25"/>
                    <a:pt x="15237" y="1632"/>
                    <a:pt x="11412" y="3336"/>
                  </a:cubicBezTo>
                  <a:cubicBezTo>
                    <a:pt x="9483" y="4204"/>
                    <a:pt x="7587" y="5104"/>
                    <a:pt x="6140" y="5875"/>
                  </a:cubicBezTo>
                  <a:cubicBezTo>
                    <a:pt x="5401" y="6229"/>
                    <a:pt x="4823" y="6582"/>
                    <a:pt x="4373" y="6840"/>
                  </a:cubicBezTo>
                  <a:cubicBezTo>
                    <a:pt x="4180" y="7000"/>
                    <a:pt x="3987" y="7129"/>
                    <a:pt x="3858" y="7225"/>
                  </a:cubicBezTo>
                  <a:cubicBezTo>
                    <a:pt x="3794" y="7290"/>
                    <a:pt x="3730" y="7354"/>
                    <a:pt x="3697" y="7418"/>
                  </a:cubicBezTo>
                  <a:cubicBezTo>
                    <a:pt x="3665" y="7482"/>
                    <a:pt x="3601" y="7579"/>
                    <a:pt x="3601" y="7675"/>
                  </a:cubicBezTo>
                  <a:cubicBezTo>
                    <a:pt x="3601" y="8222"/>
                    <a:pt x="3633" y="8383"/>
                    <a:pt x="3665" y="8640"/>
                  </a:cubicBezTo>
                  <a:cubicBezTo>
                    <a:pt x="3697" y="8929"/>
                    <a:pt x="3762" y="9283"/>
                    <a:pt x="3762" y="10311"/>
                  </a:cubicBezTo>
                  <a:cubicBezTo>
                    <a:pt x="3762" y="10536"/>
                    <a:pt x="3697" y="11243"/>
                    <a:pt x="3601" y="12336"/>
                  </a:cubicBezTo>
                  <a:cubicBezTo>
                    <a:pt x="2990" y="19955"/>
                    <a:pt x="451" y="45734"/>
                    <a:pt x="33" y="50010"/>
                  </a:cubicBezTo>
                  <a:cubicBezTo>
                    <a:pt x="1" y="50074"/>
                    <a:pt x="33" y="50170"/>
                    <a:pt x="97" y="50235"/>
                  </a:cubicBezTo>
                  <a:cubicBezTo>
                    <a:pt x="129" y="50267"/>
                    <a:pt x="226" y="50299"/>
                    <a:pt x="290" y="50299"/>
                  </a:cubicBezTo>
                  <a:lnTo>
                    <a:pt x="11541" y="50299"/>
                  </a:lnTo>
                  <a:cubicBezTo>
                    <a:pt x="11669" y="50299"/>
                    <a:pt x="11798" y="50203"/>
                    <a:pt x="11798" y="50074"/>
                  </a:cubicBezTo>
                  <a:cubicBezTo>
                    <a:pt x="12151" y="47824"/>
                    <a:pt x="13469" y="39563"/>
                    <a:pt x="14819" y="31398"/>
                  </a:cubicBezTo>
                  <a:cubicBezTo>
                    <a:pt x="15462" y="27316"/>
                    <a:pt x="16137" y="23298"/>
                    <a:pt x="16716" y="20019"/>
                  </a:cubicBezTo>
                  <a:cubicBezTo>
                    <a:pt x="17262" y="16772"/>
                    <a:pt x="17745" y="14329"/>
                    <a:pt x="17970" y="13429"/>
                  </a:cubicBezTo>
                  <a:cubicBezTo>
                    <a:pt x="18484" y="11468"/>
                    <a:pt x="19095" y="9668"/>
                    <a:pt x="19577" y="8350"/>
                  </a:cubicBezTo>
                  <a:cubicBezTo>
                    <a:pt x="19834" y="7675"/>
                    <a:pt x="20027" y="7161"/>
                    <a:pt x="20188" y="6775"/>
                  </a:cubicBezTo>
                  <a:cubicBezTo>
                    <a:pt x="20348" y="6390"/>
                    <a:pt x="20413" y="6197"/>
                    <a:pt x="20413" y="6197"/>
                  </a:cubicBezTo>
                  <a:cubicBezTo>
                    <a:pt x="20445" y="6132"/>
                    <a:pt x="20445" y="6100"/>
                    <a:pt x="20445" y="6036"/>
                  </a:cubicBezTo>
                  <a:lnTo>
                    <a:pt x="19416" y="218"/>
                  </a:lnTo>
                  <a:cubicBezTo>
                    <a:pt x="19416" y="121"/>
                    <a:pt x="19352" y="57"/>
                    <a:pt x="19288" y="25"/>
                  </a:cubicBezTo>
                  <a:cubicBezTo>
                    <a:pt x="19255" y="9"/>
                    <a:pt x="19215" y="1"/>
                    <a:pt x="19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5"/>
            <p:cNvSpPr/>
            <p:nvPr/>
          </p:nvSpPr>
          <p:spPr>
            <a:xfrm>
              <a:off x="4349600" y="4100275"/>
              <a:ext cx="131025" cy="192900"/>
            </a:xfrm>
            <a:custGeom>
              <a:avLst/>
              <a:gdLst/>
              <a:ahLst/>
              <a:cxnLst/>
              <a:rect l="l" t="t" r="r" b="b"/>
              <a:pathLst>
                <a:path w="5241" h="7716" extrusionOk="0">
                  <a:moveTo>
                    <a:pt x="2765" y="0"/>
                  </a:moveTo>
                  <a:lnTo>
                    <a:pt x="1" y="7715"/>
                  </a:lnTo>
                  <a:lnTo>
                    <a:pt x="5240" y="5240"/>
                  </a:lnTo>
                  <a:lnTo>
                    <a:pt x="27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5"/>
            <p:cNvSpPr/>
            <p:nvPr/>
          </p:nvSpPr>
          <p:spPr>
            <a:xfrm>
              <a:off x="4342375" y="4093050"/>
              <a:ext cx="145475" cy="206625"/>
            </a:xfrm>
            <a:custGeom>
              <a:avLst/>
              <a:gdLst/>
              <a:ahLst/>
              <a:cxnLst/>
              <a:rect l="l" t="t" r="r" b="b"/>
              <a:pathLst>
                <a:path w="5819" h="8265" extrusionOk="0">
                  <a:moveTo>
                    <a:pt x="3088" y="1001"/>
                  </a:moveTo>
                  <a:lnTo>
                    <a:pt x="5175" y="5400"/>
                  </a:lnTo>
                  <a:lnTo>
                    <a:pt x="740" y="7490"/>
                  </a:lnTo>
                  <a:lnTo>
                    <a:pt x="740" y="7490"/>
                  </a:lnTo>
                  <a:lnTo>
                    <a:pt x="3088" y="1001"/>
                  </a:lnTo>
                  <a:close/>
                  <a:moveTo>
                    <a:pt x="3054" y="0"/>
                  </a:moveTo>
                  <a:cubicBezTo>
                    <a:pt x="2925" y="32"/>
                    <a:pt x="2829" y="97"/>
                    <a:pt x="2797" y="193"/>
                  </a:cubicBezTo>
                  <a:lnTo>
                    <a:pt x="32" y="7908"/>
                  </a:lnTo>
                  <a:cubicBezTo>
                    <a:pt x="0" y="8004"/>
                    <a:pt x="32" y="8133"/>
                    <a:pt x="97" y="8197"/>
                  </a:cubicBezTo>
                  <a:cubicBezTo>
                    <a:pt x="156" y="8237"/>
                    <a:pt x="216" y="8264"/>
                    <a:pt x="275" y="8264"/>
                  </a:cubicBezTo>
                  <a:cubicBezTo>
                    <a:pt x="312" y="8264"/>
                    <a:pt x="349" y="8254"/>
                    <a:pt x="386" y="8229"/>
                  </a:cubicBezTo>
                  <a:lnTo>
                    <a:pt x="5625" y="5754"/>
                  </a:lnTo>
                  <a:cubicBezTo>
                    <a:pt x="5690" y="5722"/>
                    <a:pt x="5754" y="5690"/>
                    <a:pt x="5786" y="5625"/>
                  </a:cubicBezTo>
                  <a:cubicBezTo>
                    <a:pt x="5818" y="5529"/>
                    <a:pt x="5786" y="5465"/>
                    <a:pt x="5754" y="5400"/>
                  </a:cubicBezTo>
                  <a:lnTo>
                    <a:pt x="3279" y="161"/>
                  </a:lnTo>
                  <a:cubicBezTo>
                    <a:pt x="3247" y="64"/>
                    <a:pt x="3150" y="0"/>
                    <a:pt x="3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5"/>
            <p:cNvSpPr/>
            <p:nvPr/>
          </p:nvSpPr>
          <p:spPr>
            <a:xfrm>
              <a:off x="4418700" y="3834275"/>
              <a:ext cx="451675" cy="495050"/>
            </a:xfrm>
            <a:custGeom>
              <a:avLst/>
              <a:gdLst/>
              <a:ahLst/>
              <a:cxnLst/>
              <a:rect l="l" t="t" r="r" b="b"/>
              <a:pathLst>
                <a:path w="18067" h="19802" extrusionOk="0">
                  <a:moveTo>
                    <a:pt x="10641" y="1"/>
                  </a:moveTo>
                  <a:lnTo>
                    <a:pt x="1" y="10640"/>
                  </a:lnTo>
                  <a:lnTo>
                    <a:pt x="3505" y="19802"/>
                  </a:lnTo>
                  <a:lnTo>
                    <a:pt x="10062" y="7426"/>
                  </a:lnTo>
                  <a:lnTo>
                    <a:pt x="17198" y="7426"/>
                  </a:lnTo>
                  <a:lnTo>
                    <a:pt x="18066" y="579"/>
                  </a:lnTo>
                  <a:lnTo>
                    <a:pt x="10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5"/>
            <p:cNvSpPr/>
            <p:nvPr/>
          </p:nvSpPr>
          <p:spPr>
            <a:xfrm>
              <a:off x="4411475" y="3827525"/>
              <a:ext cx="465325" cy="508450"/>
            </a:xfrm>
            <a:custGeom>
              <a:avLst/>
              <a:gdLst/>
              <a:ahLst/>
              <a:cxnLst/>
              <a:rect l="l" t="t" r="r" b="b"/>
              <a:pathLst>
                <a:path w="18613" h="20338" extrusionOk="0">
                  <a:moveTo>
                    <a:pt x="11026" y="560"/>
                  </a:moveTo>
                  <a:lnTo>
                    <a:pt x="18032" y="1085"/>
                  </a:lnTo>
                  <a:lnTo>
                    <a:pt x="18032" y="1085"/>
                  </a:lnTo>
                  <a:lnTo>
                    <a:pt x="17230" y="7439"/>
                  </a:lnTo>
                  <a:lnTo>
                    <a:pt x="10351" y="7439"/>
                  </a:lnTo>
                  <a:cubicBezTo>
                    <a:pt x="10223" y="7439"/>
                    <a:pt x="10158" y="7471"/>
                    <a:pt x="10094" y="7567"/>
                  </a:cubicBezTo>
                  <a:lnTo>
                    <a:pt x="3826" y="19429"/>
                  </a:lnTo>
                  <a:lnTo>
                    <a:pt x="611" y="10975"/>
                  </a:lnTo>
                  <a:lnTo>
                    <a:pt x="11026" y="560"/>
                  </a:lnTo>
                  <a:close/>
                  <a:moveTo>
                    <a:pt x="10873" y="1"/>
                  </a:moveTo>
                  <a:cubicBezTo>
                    <a:pt x="10818" y="1"/>
                    <a:pt x="10760" y="31"/>
                    <a:pt x="10737" y="78"/>
                  </a:cubicBezTo>
                  <a:lnTo>
                    <a:pt x="97" y="10718"/>
                  </a:lnTo>
                  <a:cubicBezTo>
                    <a:pt x="33" y="10782"/>
                    <a:pt x="1" y="10910"/>
                    <a:pt x="33" y="11007"/>
                  </a:cubicBezTo>
                  <a:lnTo>
                    <a:pt x="3537" y="20168"/>
                  </a:lnTo>
                  <a:cubicBezTo>
                    <a:pt x="3569" y="20265"/>
                    <a:pt x="3665" y="20329"/>
                    <a:pt x="3762" y="20329"/>
                  </a:cubicBezTo>
                  <a:cubicBezTo>
                    <a:pt x="3779" y="20335"/>
                    <a:pt x="3796" y="20337"/>
                    <a:pt x="3813" y="20337"/>
                  </a:cubicBezTo>
                  <a:cubicBezTo>
                    <a:pt x="3891" y="20337"/>
                    <a:pt x="3966" y="20280"/>
                    <a:pt x="4019" y="20200"/>
                  </a:cubicBezTo>
                  <a:lnTo>
                    <a:pt x="10512" y="7953"/>
                  </a:lnTo>
                  <a:lnTo>
                    <a:pt x="17487" y="7953"/>
                  </a:lnTo>
                  <a:cubicBezTo>
                    <a:pt x="17616" y="7953"/>
                    <a:pt x="17712" y="7857"/>
                    <a:pt x="17744" y="7728"/>
                  </a:cubicBezTo>
                  <a:lnTo>
                    <a:pt x="18612" y="881"/>
                  </a:lnTo>
                  <a:cubicBezTo>
                    <a:pt x="18612" y="817"/>
                    <a:pt x="18612" y="753"/>
                    <a:pt x="18548" y="689"/>
                  </a:cubicBezTo>
                  <a:cubicBezTo>
                    <a:pt x="18516" y="624"/>
                    <a:pt x="18452" y="592"/>
                    <a:pt x="18355" y="592"/>
                  </a:cubicBezTo>
                  <a:lnTo>
                    <a:pt x="10930" y="13"/>
                  </a:lnTo>
                  <a:cubicBezTo>
                    <a:pt x="10913" y="5"/>
                    <a:pt x="10893" y="1"/>
                    <a:pt x="10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5"/>
            <p:cNvSpPr/>
            <p:nvPr/>
          </p:nvSpPr>
          <p:spPr>
            <a:xfrm>
              <a:off x="4254775" y="3175150"/>
              <a:ext cx="542450" cy="1180025"/>
            </a:xfrm>
            <a:custGeom>
              <a:avLst/>
              <a:gdLst/>
              <a:ahLst/>
              <a:cxnLst/>
              <a:rect l="l" t="t" r="r" b="b"/>
              <a:pathLst>
                <a:path w="21698" h="47201" extrusionOk="0">
                  <a:moveTo>
                    <a:pt x="11463" y="0"/>
                  </a:moveTo>
                  <a:cubicBezTo>
                    <a:pt x="8617" y="0"/>
                    <a:pt x="6106" y="1038"/>
                    <a:pt x="3922" y="2611"/>
                  </a:cubicBezTo>
                  <a:cubicBezTo>
                    <a:pt x="3922" y="2611"/>
                    <a:pt x="579" y="4668"/>
                    <a:pt x="290" y="9908"/>
                  </a:cubicBezTo>
                  <a:cubicBezTo>
                    <a:pt x="0" y="15147"/>
                    <a:pt x="1158" y="28680"/>
                    <a:pt x="1897" y="30866"/>
                  </a:cubicBezTo>
                  <a:cubicBezTo>
                    <a:pt x="2554" y="32810"/>
                    <a:pt x="5499" y="34753"/>
                    <a:pt x="8087" y="34753"/>
                  </a:cubicBezTo>
                  <a:cubicBezTo>
                    <a:pt x="8410" y="34753"/>
                    <a:pt x="8727" y="34723"/>
                    <a:pt x="9033" y="34659"/>
                  </a:cubicBezTo>
                  <a:cubicBezTo>
                    <a:pt x="9033" y="34659"/>
                    <a:pt x="10165" y="47200"/>
                    <a:pt x="11464" y="47200"/>
                  </a:cubicBezTo>
                  <a:cubicBezTo>
                    <a:pt x="11479" y="47200"/>
                    <a:pt x="11493" y="47199"/>
                    <a:pt x="11508" y="47195"/>
                  </a:cubicBezTo>
                  <a:cubicBezTo>
                    <a:pt x="12826" y="46906"/>
                    <a:pt x="19673" y="37713"/>
                    <a:pt x="19962" y="35109"/>
                  </a:cubicBezTo>
                  <a:cubicBezTo>
                    <a:pt x="20251" y="32473"/>
                    <a:pt x="20669" y="24019"/>
                    <a:pt x="20669" y="24019"/>
                  </a:cubicBezTo>
                  <a:cubicBezTo>
                    <a:pt x="20669" y="24019"/>
                    <a:pt x="21698" y="17494"/>
                    <a:pt x="21698" y="12093"/>
                  </a:cubicBezTo>
                  <a:cubicBezTo>
                    <a:pt x="21698" y="6693"/>
                    <a:pt x="20380" y="2322"/>
                    <a:pt x="15719" y="746"/>
                  </a:cubicBezTo>
                  <a:cubicBezTo>
                    <a:pt x="14225" y="231"/>
                    <a:pt x="12807" y="0"/>
                    <a:pt x="11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5"/>
            <p:cNvSpPr/>
            <p:nvPr/>
          </p:nvSpPr>
          <p:spPr>
            <a:xfrm>
              <a:off x="4333525" y="3175150"/>
              <a:ext cx="463700" cy="450850"/>
            </a:xfrm>
            <a:custGeom>
              <a:avLst/>
              <a:gdLst/>
              <a:ahLst/>
              <a:cxnLst/>
              <a:rect l="l" t="t" r="r" b="b"/>
              <a:pathLst>
                <a:path w="18548" h="18034" extrusionOk="0">
                  <a:moveTo>
                    <a:pt x="8313" y="0"/>
                  </a:moveTo>
                  <a:cubicBezTo>
                    <a:pt x="5467" y="0"/>
                    <a:pt x="2956" y="1038"/>
                    <a:pt x="772" y="2611"/>
                  </a:cubicBezTo>
                  <a:cubicBezTo>
                    <a:pt x="772" y="2611"/>
                    <a:pt x="451" y="2836"/>
                    <a:pt x="1" y="3254"/>
                  </a:cubicBezTo>
                  <a:cubicBezTo>
                    <a:pt x="226" y="3414"/>
                    <a:pt x="1929" y="4379"/>
                    <a:pt x="5497" y="4379"/>
                  </a:cubicBezTo>
                  <a:cubicBezTo>
                    <a:pt x="9322" y="4379"/>
                    <a:pt x="14305" y="3800"/>
                    <a:pt x="14305" y="3800"/>
                  </a:cubicBezTo>
                  <a:lnTo>
                    <a:pt x="14305" y="3800"/>
                  </a:lnTo>
                  <a:cubicBezTo>
                    <a:pt x="14305" y="3800"/>
                    <a:pt x="12023" y="5954"/>
                    <a:pt x="11894" y="7497"/>
                  </a:cubicBezTo>
                  <a:cubicBezTo>
                    <a:pt x="11766" y="9072"/>
                    <a:pt x="12312" y="13058"/>
                    <a:pt x="13598" y="13765"/>
                  </a:cubicBezTo>
                  <a:cubicBezTo>
                    <a:pt x="14884" y="14472"/>
                    <a:pt x="13726" y="15758"/>
                    <a:pt x="14466" y="16883"/>
                  </a:cubicBezTo>
                  <a:cubicBezTo>
                    <a:pt x="14889" y="17556"/>
                    <a:pt x="15415" y="18033"/>
                    <a:pt x="16072" y="18033"/>
                  </a:cubicBezTo>
                  <a:cubicBezTo>
                    <a:pt x="16514" y="18033"/>
                    <a:pt x="17015" y="17818"/>
                    <a:pt x="17584" y="17301"/>
                  </a:cubicBezTo>
                  <a:cubicBezTo>
                    <a:pt x="17841" y="17076"/>
                    <a:pt x="18098" y="16658"/>
                    <a:pt x="18387" y="16079"/>
                  </a:cubicBezTo>
                  <a:cubicBezTo>
                    <a:pt x="18484" y="14761"/>
                    <a:pt x="18548" y="13379"/>
                    <a:pt x="18548" y="12093"/>
                  </a:cubicBezTo>
                  <a:cubicBezTo>
                    <a:pt x="18548" y="6693"/>
                    <a:pt x="17230" y="2322"/>
                    <a:pt x="12569" y="746"/>
                  </a:cubicBezTo>
                  <a:cubicBezTo>
                    <a:pt x="11075" y="231"/>
                    <a:pt x="9657" y="0"/>
                    <a:pt x="83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5"/>
            <p:cNvSpPr/>
            <p:nvPr/>
          </p:nvSpPr>
          <p:spPr>
            <a:xfrm>
              <a:off x="4253975" y="3168075"/>
              <a:ext cx="549700" cy="1193400"/>
            </a:xfrm>
            <a:custGeom>
              <a:avLst/>
              <a:gdLst/>
              <a:ahLst/>
              <a:cxnLst/>
              <a:rect l="l" t="t" r="r" b="b"/>
              <a:pathLst>
                <a:path w="21988" h="47736" extrusionOk="0">
                  <a:moveTo>
                    <a:pt x="3829" y="2675"/>
                  </a:moveTo>
                  <a:cubicBezTo>
                    <a:pt x="3829" y="2675"/>
                    <a:pt x="3829" y="2675"/>
                    <a:pt x="3829" y="2675"/>
                  </a:cubicBezTo>
                  <a:lnTo>
                    <a:pt x="3829" y="2675"/>
                  </a:lnTo>
                  <a:lnTo>
                    <a:pt x="3829" y="2675"/>
                  </a:lnTo>
                  <a:close/>
                  <a:moveTo>
                    <a:pt x="11540" y="547"/>
                  </a:moveTo>
                  <a:cubicBezTo>
                    <a:pt x="12826" y="547"/>
                    <a:pt x="14208" y="772"/>
                    <a:pt x="15687" y="1254"/>
                  </a:cubicBezTo>
                  <a:cubicBezTo>
                    <a:pt x="17937" y="2058"/>
                    <a:pt x="19351" y="3472"/>
                    <a:pt x="20251" y="5401"/>
                  </a:cubicBezTo>
                  <a:cubicBezTo>
                    <a:pt x="21151" y="7298"/>
                    <a:pt x="21473" y="9708"/>
                    <a:pt x="21473" y="12376"/>
                  </a:cubicBezTo>
                  <a:cubicBezTo>
                    <a:pt x="21473" y="15044"/>
                    <a:pt x="21216" y="18034"/>
                    <a:pt x="20959" y="20348"/>
                  </a:cubicBezTo>
                  <a:cubicBezTo>
                    <a:pt x="20830" y="21506"/>
                    <a:pt x="20701" y="22470"/>
                    <a:pt x="20605" y="23177"/>
                  </a:cubicBezTo>
                  <a:cubicBezTo>
                    <a:pt x="20508" y="23884"/>
                    <a:pt x="20444" y="24270"/>
                    <a:pt x="20444" y="24270"/>
                  </a:cubicBezTo>
                  <a:lnTo>
                    <a:pt x="20444" y="24302"/>
                  </a:lnTo>
                  <a:cubicBezTo>
                    <a:pt x="20444" y="24302"/>
                    <a:pt x="20412" y="24816"/>
                    <a:pt x="20380" y="25652"/>
                  </a:cubicBezTo>
                  <a:cubicBezTo>
                    <a:pt x="20251" y="28159"/>
                    <a:pt x="19930" y="33399"/>
                    <a:pt x="19705" y="35360"/>
                  </a:cubicBezTo>
                  <a:cubicBezTo>
                    <a:pt x="19705" y="35649"/>
                    <a:pt x="19544" y="36067"/>
                    <a:pt x="19351" y="36549"/>
                  </a:cubicBezTo>
                  <a:cubicBezTo>
                    <a:pt x="18612" y="38253"/>
                    <a:pt x="16876" y="40889"/>
                    <a:pt x="15205" y="43107"/>
                  </a:cubicBezTo>
                  <a:cubicBezTo>
                    <a:pt x="14369" y="44232"/>
                    <a:pt x="13565" y="45260"/>
                    <a:pt x="12858" y="46000"/>
                  </a:cubicBezTo>
                  <a:cubicBezTo>
                    <a:pt x="12537" y="46353"/>
                    <a:pt x="12215" y="46675"/>
                    <a:pt x="11990" y="46868"/>
                  </a:cubicBezTo>
                  <a:cubicBezTo>
                    <a:pt x="11862" y="46996"/>
                    <a:pt x="11733" y="47060"/>
                    <a:pt x="11669" y="47125"/>
                  </a:cubicBezTo>
                  <a:cubicBezTo>
                    <a:pt x="11595" y="47174"/>
                    <a:pt x="11539" y="47205"/>
                    <a:pt x="11503" y="47216"/>
                  </a:cubicBezTo>
                  <a:lnTo>
                    <a:pt x="11503" y="47216"/>
                  </a:lnTo>
                  <a:cubicBezTo>
                    <a:pt x="11487" y="47198"/>
                    <a:pt x="11433" y="47136"/>
                    <a:pt x="11379" y="47028"/>
                  </a:cubicBezTo>
                  <a:cubicBezTo>
                    <a:pt x="11251" y="46835"/>
                    <a:pt x="11122" y="46482"/>
                    <a:pt x="10994" y="46032"/>
                  </a:cubicBezTo>
                  <a:cubicBezTo>
                    <a:pt x="10512" y="44457"/>
                    <a:pt x="10094" y="41660"/>
                    <a:pt x="9804" y="39281"/>
                  </a:cubicBezTo>
                  <a:cubicBezTo>
                    <a:pt x="9644" y="38092"/>
                    <a:pt x="9547" y="36999"/>
                    <a:pt x="9451" y="36196"/>
                  </a:cubicBezTo>
                  <a:cubicBezTo>
                    <a:pt x="9387" y="35424"/>
                    <a:pt x="9322" y="34910"/>
                    <a:pt x="9322" y="34910"/>
                  </a:cubicBezTo>
                  <a:cubicBezTo>
                    <a:pt x="9322" y="34845"/>
                    <a:pt x="9290" y="34781"/>
                    <a:pt x="9226" y="34749"/>
                  </a:cubicBezTo>
                  <a:cubicBezTo>
                    <a:pt x="9161" y="34685"/>
                    <a:pt x="9097" y="34685"/>
                    <a:pt x="9001" y="34685"/>
                  </a:cubicBezTo>
                  <a:cubicBezTo>
                    <a:pt x="8711" y="34749"/>
                    <a:pt x="8422" y="34781"/>
                    <a:pt x="8101" y="34781"/>
                  </a:cubicBezTo>
                  <a:cubicBezTo>
                    <a:pt x="6879" y="34781"/>
                    <a:pt x="5529" y="34299"/>
                    <a:pt x="4436" y="33592"/>
                  </a:cubicBezTo>
                  <a:cubicBezTo>
                    <a:pt x="3343" y="32917"/>
                    <a:pt x="2475" y="31952"/>
                    <a:pt x="2186" y="31085"/>
                  </a:cubicBezTo>
                  <a:cubicBezTo>
                    <a:pt x="2025" y="30635"/>
                    <a:pt x="1833" y="29574"/>
                    <a:pt x="1672" y="28192"/>
                  </a:cubicBezTo>
                  <a:cubicBezTo>
                    <a:pt x="1093" y="24013"/>
                    <a:pt x="547" y="16684"/>
                    <a:pt x="547" y="12151"/>
                  </a:cubicBezTo>
                  <a:cubicBezTo>
                    <a:pt x="547" y="11412"/>
                    <a:pt x="547" y="10769"/>
                    <a:pt x="579" y="10191"/>
                  </a:cubicBezTo>
                  <a:cubicBezTo>
                    <a:pt x="740" y="7651"/>
                    <a:pt x="1608" y="5883"/>
                    <a:pt x="2475" y="4758"/>
                  </a:cubicBezTo>
                  <a:cubicBezTo>
                    <a:pt x="2893" y="4180"/>
                    <a:pt x="3311" y="3762"/>
                    <a:pt x="3601" y="3505"/>
                  </a:cubicBezTo>
                  <a:cubicBezTo>
                    <a:pt x="3761" y="3376"/>
                    <a:pt x="3890" y="3280"/>
                    <a:pt x="3986" y="3215"/>
                  </a:cubicBezTo>
                  <a:lnTo>
                    <a:pt x="4083" y="3151"/>
                  </a:lnTo>
                  <a:lnTo>
                    <a:pt x="4115" y="3151"/>
                  </a:lnTo>
                  <a:lnTo>
                    <a:pt x="4115" y="3119"/>
                  </a:lnTo>
                  <a:cubicBezTo>
                    <a:pt x="6268" y="1576"/>
                    <a:pt x="8744" y="547"/>
                    <a:pt x="11540" y="547"/>
                  </a:cubicBezTo>
                  <a:close/>
                  <a:moveTo>
                    <a:pt x="11540" y="1"/>
                  </a:moveTo>
                  <a:cubicBezTo>
                    <a:pt x="8631" y="1"/>
                    <a:pt x="6039" y="1082"/>
                    <a:pt x="3829" y="2675"/>
                  </a:cubicBezTo>
                  <a:lnTo>
                    <a:pt x="3826" y="2669"/>
                  </a:lnTo>
                  <a:cubicBezTo>
                    <a:pt x="3793" y="2701"/>
                    <a:pt x="2925" y="3215"/>
                    <a:pt x="2025" y="4437"/>
                  </a:cubicBezTo>
                  <a:cubicBezTo>
                    <a:pt x="1125" y="5626"/>
                    <a:pt x="193" y="7491"/>
                    <a:pt x="65" y="10191"/>
                  </a:cubicBezTo>
                  <a:cubicBezTo>
                    <a:pt x="32" y="10737"/>
                    <a:pt x="0" y="11412"/>
                    <a:pt x="0" y="12151"/>
                  </a:cubicBezTo>
                  <a:cubicBezTo>
                    <a:pt x="0" y="15205"/>
                    <a:pt x="257" y="19480"/>
                    <a:pt x="579" y="23209"/>
                  </a:cubicBezTo>
                  <a:cubicBezTo>
                    <a:pt x="772" y="25106"/>
                    <a:pt x="933" y="26842"/>
                    <a:pt x="1125" y="28256"/>
                  </a:cubicBezTo>
                  <a:cubicBezTo>
                    <a:pt x="1318" y="29670"/>
                    <a:pt x="1511" y="30731"/>
                    <a:pt x="1672" y="31245"/>
                  </a:cubicBezTo>
                  <a:cubicBezTo>
                    <a:pt x="2025" y="32306"/>
                    <a:pt x="2958" y="33303"/>
                    <a:pt x="4147" y="34042"/>
                  </a:cubicBezTo>
                  <a:cubicBezTo>
                    <a:pt x="5336" y="34813"/>
                    <a:pt x="6751" y="35296"/>
                    <a:pt x="8101" y="35328"/>
                  </a:cubicBezTo>
                  <a:cubicBezTo>
                    <a:pt x="8354" y="35328"/>
                    <a:pt x="8591" y="35311"/>
                    <a:pt x="8836" y="35266"/>
                  </a:cubicBezTo>
                  <a:lnTo>
                    <a:pt x="8836" y="35266"/>
                  </a:lnTo>
                  <a:cubicBezTo>
                    <a:pt x="8917" y="36116"/>
                    <a:pt x="9173" y="38690"/>
                    <a:pt x="9515" y="41242"/>
                  </a:cubicBezTo>
                  <a:cubicBezTo>
                    <a:pt x="9740" y="42817"/>
                    <a:pt x="10029" y="44392"/>
                    <a:pt x="10319" y="45582"/>
                  </a:cubicBezTo>
                  <a:cubicBezTo>
                    <a:pt x="10447" y="46193"/>
                    <a:pt x="10608" y="46675"/>
                    <a:pt x="10769" y="47060"/>
                  </a:cubicBezTo>
                  <a:cubicBezTo>
                    <a:pt x="10865" y="47221"/>
                    <a:pt x="10929" y="47382"/>
                    <a:pt x="11058" y="47510"/>
                  </a:cubicBezTo>
                  <a:cubicBezTo>
                    <a:pt x="11090" y="47575"/>
                    <a:pt x="11154" y="47639"/>
                    <a:pt x="11251" y="47671"/>
                  </a:cubicBezTo>
                  <a:cubicBezTo>
                    <a:pt x="11315" y="47703"/>
                    <a:pt x="11412" y="47735"/>
                    <a:pt x="11508" y="47735"/>
                  </a:cubicBezTo>
                  <a:lnTo>
                    <a:pt x="11604" y="47735"/>
                  </a:lnTo>
                  <a:cubicBezTo>
                    <a:pt x="11733" y="47703"/>
                    <a:pt x="11862" y="47639"/>
                    <a:pt x="11990" y="47543"/>
                  </a:cubicBezTo>
                  <a:cubicBezTo>
                    <a:pt x="12505" y="47189"/>
                    <a:pt x="13212" y="46450"/>
                    <a:pt x="14047" y="45453"/>
                  </a:cubicBezTo>
                  <a:cubicBezTo>
                    <a:pt x="15301" y="43942"/>
                    <a:pt x="16780" y="41949"/>
                    <a:pt x="18001" y="40053"/>
                  </a:cubicBezTo>
                  <a:cubicBezTo>
                    <a:pt x="18612" y="39121"/>
                    <a:pt x="19126" y="38221"/>
                    <a:pt x="19544" y="37417"/>
                  </a:cubicBezTo>
                  <a:cubicBezTo>
                    <a:pt x="19930" y="36613"/>
                    <a:pt x="20187" y="35938"/>
                    <a:pt x="20251" y="35424"/>
                  </a:cubicBezTo>
                  <a:cubicBezTo>
                    <a:pt x="20530" y="32882"/>
                    <a:pt x="20959" y="24931"/>
                    <a:pt x="20989" y="24366"/>
                  </a:cubicBezTo>
                  <a:lnTo>
                    <a:pt x="20989" y="24366"/>
                  </a:lnTo>
                  <a:lnTo>
                    <a:pt x="20991" y="24366"/>
                  </a:lnTo>
                  <a:cubicBezTo>
                    <a:pt x="20991" y="24366"/>
                    <a:pt x="21987" y="17809"/>
                    <a:pt x="21987" y="12376"/>
                  </a:cubicBezTo>
                  <a:cubicBezTo>
                    <a:pt x="21987" y="9644"/>
                    <a:pt x="21666" y="7169"/>
                    <a:pt x="20734" y="5176"/>
                  </a:cubicBezTo>
                  <a:cubicBezTo>
                    <a:pt x="19801" y="3151"/>
                    <a:pt x="18258" y="1576"/>
                    <a:pt x="15848" y="772"/>
                  </a:cubicBezTo>
                  <a:cubicBezTo>
                    <a:pt x="14337" y="258"/>
                    <a:pt x="12890" y="1"/>
                    <a:pt x="1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5"/>
            <p:cNvSpPr/>
            <p:nvPr/>
          </p:nvSpPr>
          <p:spPr>
            <a:xfrm>
              <a:off x="4706400" y="3568950"/>
              <a:ext cx="116550" cy="215550"/>
            </a:xfrm>
            <a:custGeom>
              <a:avLst/>
              <a:gdLst/>
              <a:ahLst/>
              <a:cxnLst/>
              <a:rect l="l" t="t" r="r" b="b"/>
              <a:pathLst>
                <a:path w="4662" h="8622" extrusionOk="0">
                  <a:moveTo>
                    <a:pt x="3089" y="1"/>
                  </a:moveTo>
                  <a:cubicBezTo>
                    <a:pt x="1847" y="1"/>
                    <a:pt x="1" y="2899"/>
                    <a:pt x="1" y="2899"/>
                  </a:cubicBezTo>
                  <a:lnTo>
                    <a:pt x="1319" y="7849"/>
                  </a:lnTo>
                  <a:cubicBezTo>
                    <a:pt x="1550" y="8377"/>
                    <a:pt x="1849" y="8621"/>
                    <a:pt x="2171" y="8621"/>
                  </a:cubicBezTo>
                  <a:cubicBezTo>
                    <a:pt x="2654" y="8621"/>
                    <a:pt x="3190" y="8074"/>
                    <a:pt x="3633" y="7110"/>
                  </a:cubicBezTo>
                  <a:cubicBezTo>
                    <a:pt x="4372" y="5503"/>
                    <a:pt x="4662" y="1002"/>
                    <a:pt x="3504" y="135"/>
                  </a:cubicBezTo>
                  <a:cubicBezTo>
                    <a:pt x="3377" y="42"/>
                    <a:pt x="3238" y="1"/>
                    <a:pt x="30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5"/>
            <p:cNvSpPr/>
            <p:nvPr/>
          </p:nvSpPr>
          <p:spPr>
            <a:xfrm>
              <a:off x="4700775" y="3561850"/>
              <a:ext cx="118975" cy="229050"/>
            </a:xfrm>
            <a:custGeom>
              <a:avLst/>
              <a:gdLst/>
              <a:ahLst/>
              <a:cxnLst/>
              <a:rect l="l" t="t" r="r" b="b"/>
              <a:pathLst>
                <a:path w="4759" h="9162" extrusionOk="0">
                  <a:moveTo>
                    <a:pt x="3312" y="1"/>
                  </a:moveTo>
                  <a:cubicBezTo>
                    <a:pt x="2894" y="1"/>
                    <a:pt x="2508" y="226"/>
                    <a:pt x="2154" y="515"/>
                  </a:cubicBezTo>
                  <a:cubicBezTo>
                    <a:pt x="1576" y="965"/>
                    <a:pt x="1061" y="1576"/>
                    <a:pt x="676" y="2090"/>
                  </a:cubicBezTo>
                  <a:cubicBezTo>
                    <a:pt x="258" y="2604"/>
                    <a:pt x="1" y="3022"/>
                    <a:pt x="1" y="3022"/>
                  </a:cubicBezTo>
                  <a:lnTo>
                    <a:pt x="451" y="3312"/>
                  </a:lnTo>
                  <a:cubicBezTo>
                    <a:pt x="451" y="3312"/>
                    <a:pt x="483" y="3279"/>
                    <a:pt x="515" y="3215"/>
                  </a:cubicBezTo>
                  <a:cubicBezTo>
                    <a:pt x="708" y="2926"/>
                    <a:pt x="1190" y="2251"/>
                    <a:pt x="1736" y="1640"/>
                  </a:cubicBezTo>
                  <a:cubicBezTo>
                    <a:pt x="2026" y="1319"/>
                    <a:pt x="2315" y="1061"/>
                    <a:pt x="2604" y="836"/>
                  </a:cubicBezTo>
                  <a:cubicBezTo>
                    <a:pt x="2862" y="644"/>
                    <a:pt x="3119" y="547"/>
                    <a:pt x="3312" y="547"/>
                  </a:cubicBezTo>
                  <a:cubicBezTo>
                    <a:pt x="3408" y="547"/>
                    <a:pt x="3472" y="579"/>
                    <a:pt x="3569" y="611"/>
                  </a:cubicBezTo>
                  <a:cubicBezTo>
                    <a:pt x="3762" y="772"/>
                    <a:pt x="3954" y="1126"/>
                    <a:pt x="4051" y="1640"/>
                  </a:cubicBezTo>
                  <a:cubicBezTo>
                    <a:pt x="4179" y="2154"/>
                    <a:pt x="4244" y="2797"/>
                    <a:pt x="4244" y="3472"/>
                  </a:cubicBezTo>
                  <a:cubicBezTo>
                    <a:pt x="4244" y="4179"/>
                    <a:pt x="4179" y="4951"/>
                    <a:pt x="4051" y="5626"/>
                  </a:cubicBezTo>
                  <a:cubicBezTo>
                    <a:pt x="3954" y="6301"/>
                    <a:pt x="3794" y="6912"/>
                    <a:pt x="3601" y="7297"/>
                  </a:cubicBezTo>
                  <a:cubicBezTo>
                    <a:pt x="3408" y="7747"/>
                    <a:pt x="3183" y="8101"/>
                    <a:pt x="2958" y="8326"/>
                  </a:cubicBezTo>
                  <a:cubicBezTo>
                    <a:pt x="2733" y="8551"/>
                    <a:pt x="2540" y="8648"/>
                    <a:pt x="2411" y="8648"/>
                  </a:cubicBezTo>
                  <a:cubicBezTo>
                    <a:pt x="2315" y="8648"/>
                    <a:pt x="2219" y="8615"/>
                    <a:pt x="2090" y="8519"/>
                  </a:cubicBezTo>
                  <a:cubicBezTo>
                    <a:pt x="1994" y="8423"/>
                    <a:pt x="1897" y="8262"/>
                    <a:pt x="1769" y="8037"/>
                  </a:cubicBezTo>
                  <a:lnTo>
                    <a:pt x="1286" y="8230"/>
                  </a:lnTo>
                  <a:cubicBezTo>
                    <a:pt x="1415" y="8519"/>
                    <a:pt x="1576" y="8744"/>
                    <a:pt x="1769" y="8905"/>
                  </a:cubicBezTo>
                  <a:cubicBezTo>
                    <a:pt x="1929" y="9065"/>
                    <a:pt x="2154" y="9162"/>
                    <a:pt x="2411" y="9162"/>
                  </a:cubicBezTo>
                  <a:cubicBezTo>
                    <a:pt x="2733" y="9162"/>
                    <a:pt x="3054" y="8969"/>
                    <a:pt x="3344" y="8712"/>
                  </a:cubicBezTo>
                  <a:cubicBezTo>
                    <a:pt x="3633" y="8423"/>
                    <a:pt x="3890" y="8005"/>
                    <a:pt x="4115" y="7522"/>
                  </a:cubicBezTo>
                  <a:cubicBezTo>
                    <a:pt x="4308" y="7072"/>
                    <a:pt x="4469" y="6430"/>
                    <a:pt x="4597" y="5722"/>
                  </a:cubicBezTo>
                  <a:cubicBezTo>
                    <a:pt x="4694" y="5015"/>
                    <a:pt x="4758" y="4212"/>
                    <a:pt x="4758" y="3472"/>
                  </a:cubicBezTo>
                  <a:cubicBezTo>
                    <a:pt x="4758" y="2765"/>
                    <a:pt x="4726" y="2090"/>
                    <a:pt x="4565" y="1511"/>
                  </a:cubicBezTo>
                  <a:cubicBezTo>
                    <a:pt x="4437" y="965"/>
                    <a:pt x="4244" y="483"/>
                    <a:pt x="3890" y="194"/>
                  </a:cubicBezTo>
                  <a:cubicBezTo>
                    <a:pt x="3697" y="65"/>
                    <a:pt x="3504" y="1"/>
                    <a:pt x="3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5"/>
            <p:cNvSpPr/>
            <p:nvPr/>
          </p:nvSpPr>
          <p:spPr>
            <a:xfrm>
              <a:off x="4340750" y="3605550"/>
              <a:ext cx="114950" cy="202225"/>
            </a:xfrm>
            <a:custGeom>
              <a:avLst/>
              <a:gdLst/>
              <a:ahLst/>
              <a:cxnLst/>
              <a:rect l="l" t="t" r="r" b="b"/>
              <a:pathLst>
                <a:path w="4598" h="8089" extrusionOk="0">
                  <a:moveTo>
                    <a:pt x="1349" y="0"/>
                  </a:moveTo>
                  <a:cubicBezTo>
                    <a:pt x="1235" y="0"/>
                    <a:pt x="1144" y="87"/>
                    <a:pt x="1094" y="213"/>
                  </a:cubicBezTo>
                  <a:cubicBezTo>
                    <a:pt x="1094" y="213"/>
                    <a:pt x="837" y="1339"/>
                    <a:pt x="547" y="2689"/>
                  </a:cubicBezTo>
                  <a:cubicBezTo>
                    <a:pt x="290" y="4039"/>
                    <a:pt x="1" y="5614"/>
                    <a:pt x="1" y="6546"/>
                  </a:cubicBezTo>
                  <a:cubicBezTo>
                    <a:pt x="1" y="6803"/>
                    <a:pt x="1" y="7028"/>
                    <a:pt x="97" y="7221"/>
                  </a:cubicBezTo>
                  <a:cubicBezTo>
                    <a:pt x="290" y="7575"/>
                    <a:pt x="644" y="7767"/>
                    <a:pt x="1030" y="7896"/>
                  </a:cubicBezTo>
                  <a:cubicBezTo>
                    <a:pt x="1415" y="8025"/>
                    <a:pt x="1865" y="8089"/>
                    <a:pt x="2347" y="8089"/>
                  </a:cubicBezTo>
                  <a:cubicBezTo>
                    <a:pt x="3119" y="8057"/>
                    <a:pt x="3890" y="7928"/>
                    <a:pt x="4405" y="7639"/>
                  </a:cubicBezTo>
                  <a:cubicBezTo>
                    <a:pt x="4533" y="7575"/>
                    <a:pt x="4598" y="7382"/>
                    <a:pt x="4501" y="7253"/>
                  </a:cubicBezTo>
                  <a:cubicBezTo>
                    <a:pt x="4458" y="7167"/>
                    <a:pt x="4373" y="7125"/>
                    <a:pt x="4282" y="7125"/>
                  </a:cubicBezTo>
                  <a:cubicBezTo>
                    <a:pt x="4237" y="7125"/>
                    <a:pt x="4190" y="7135"/>
                    <a:pt x="4148" y="7157"/>
                  </a:cubicBezTo>
                  <a:cubicBezTo>
                    <a:pt x="3762" y="7382"/>
                    <a:pt x="3023" y="7542"/>
                    <a:pt x="2347" y="7542"/>
                  </a:cubicBezTo>
                  <a:cubicBezTo>
                    <a:pt x="1930" y="7542"/>
                    <a:pt x="1512" y="7478"/>
                    <a:pt x="1190" y="7382"/>
                  </a:cubicBezTo>
                  <a:cubicBezTo>
                    <a:pt x="869" y="7285"/>
                    <a:pt x="644" y="7125"/>
                    <a:pt x="580" y="6996"/>
                  </a:cubicBezTo>
                  <a:cubicBezTo>
                    <a:pt x="580" y="6964"/>
                    <a:pt x="547" y="6771"/>
                    <a:pt x="547" y="6546"/>
                  </a:cubicBezTo>
                  <a:cubicBezTo>
                    <a:pt x="547" y="5710"/>
                    <a:pt x="805" y="4135"/>
                    <a:pt x="1094" y="2785"/>
                  </a:cubicBezTo>
                  <a:cubicBezTo>
                    <a:pt x="1222" y="2110"/>
                    <a:pt x="1351" y="1499"/>
                    <a:pt x="1447" y="1049"/>
                  </a:cubicBezTo>
                  <a:cubicBezTo>
                    <a:pt x="1576" y="599"/>
                    <a:pt x="1640" y="342"/>
                    <a:pt x="1640" y="342"/>
                  </a:cubicBezTo>
                  <a:cubicBezTo>
                    <a:pt x="1672" y="181"/>
                    <a:pt x="1576" y="53"/>
                    <a:pt x="1447" y="21"/>
                  </a:cubicBezTo>
                  <a:cubicBezTo>
                    <a:pt x="1413" y="7"/>
                    <a:pt x="1380" y="0"/>
                    <a:pt x="1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5"/>
            <p:cNvSpPr/>
            <p:nvPr/>
          </p:nvSpPr>
          <p:spPr>
            <a:xfrm>
              <a:off x="4360050" y="3835075"/>
              <a:ext cx="135825" cy="28150"/>
            </a:xfrm>
            <a:custGeom>
              <a:avLst/>
              <a:gdLst/>
              <a:ahLst/>
              <a:cxnLst/>
              <a:rect l="l" t="t" r="r" b="b"/>
              <a:pathLst>
                <a:path w="5433" h="1126" extrusionOk="0">
                  <a:moveTo>
                    <a:pt x="5117" y="1"/>
                  </a:moveTo>
                  <a:cubicBezTo>
                    <a:pt x="5072" y="1"/>
                    <a:pt x="5026" y="12"/>
                    <a:pt x="4983" y="33"/>
                  </a:cubicBezTo>
                  <a:cubicBezTo>
                    <a:pt x="4276" y="451"/>
                    <a:pt x="3408" y="612"/>
                    <a:pt x="2604" y="612"/>
                  </a:cubicBezTo>
                  <a:cubicBezTo>
                    <a:pt x="1993" y="612"/>
                    <a:pt x="1447" y="515"/>
                    <a:pt x="1029" y="451"/>
                  </a:cubicBezTo>
                  <a:cubicBezTo>
                    <a:pt x="836" y="419"/>
                    <a:pt x="675" y="354"/>
                    <a:pt x="547" y="354"/>
                  </a:cubicBezTo>
                  <a:cubicBezTo>
                    <a:pt x="483" y="322"/>
                    <a:pt x="450" y="322"/>
                    <a:pt x="418" y="290"/>
                  </a:cubicBezTo>
                  <a:lnTo>
                    <a:pt x="386" y="290"/>
                  </a:lnTo>
                  <a:cubicBezTo>
                    <a:pt x="359" y="285"/>
                    <a:pt x="333" y="282"/>
                    <a:pt x="309" y="282"/>
                  </a:cubicBezTo>
                  <a:cubicBezTo>
                    <a:pt x="185" y="282"/>
                    <a:pt x="91" y="349"/>
                    <a:pt x="65" y="483"/>
                  </a:cubicBezTo>
                  <a:cubicBezTo>
                    <a:pt x="0" y="612"/>
                    <a:pt x="97" y="772"/>
                    <a:pt x="225" y="804"/>
                  </a:cubicBezTo>
                  <a:cubicBezTo>
                    <a:pt x="258" y="804"/>
                    <a:pt x="1318" y="1126"/>
                    <a:pt x="2604" y="1126"/>
                  </a:cubicBezTo>
                  <a:cubicBezTo>
                    <a:pt x="3472" y="1126"/>
                    <a:pt x="4436" y="997"/>
                    <a:pt x="5240" y="483"/>
                  </a:cubicBezTo>
                  <a:cubicBezTo>
                    <a:pt x="5369" y="419"/>
                    <a:pt x="5433" y="258"/>
                    <a:pt x="5336" y="129"/>
                  </a:cubicBezTo>
                  <a:cubicBezTo>
                    <a:pt x="5294" y="44"/>
                    <a:pt x="5208" y="1"/>
                    <a:pt x="5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5"/>
            <p:cNvSpPr/>
            <p:nvPr/>
          </p:nvSpPr>
          <p:spPr>
            <a:xfrm>
              <a:off x="4480600" y="3605250"/>
              <a:ext cx="28950" cy="57875"/>
            </a:xfrm>
            <a:custGeom>
              <a:avLst/>
              <a:gdLst/>
              <a:ahLst/>
              <a:cxnLst/>
              <a:rect l="l" t="t" r="r" b="b"/>
              <a:pathLst>
                <a:path w="1158" h="2315" extrusionOk="0">
                  <a:moveTo>
                    <a:pt x="579" y="0"/>
                  </a:moveTo>
                  <a:cubicBezTo>
                    <a:pt x="257" y="0"/>
                    <a:pt x="0" y="515"/>
                    <a:pt x="0" y="1158"/>
                  </a:cubicBezTo>
                  <a:cubicBezTo>
                    <a:pt x="0" y="1801"/>
                    <a:pt x="257" y="2315"/>
                    <a:pt x="579" y="2315"/>
                  </a:cubicBezTo>
                  <a:cubicBezTo>
                    <a:pt x="900" y="2315"/>
                    <a:pt x="1157" y="1801"/>
                    <a:pt x="1157" y="1158"/>
                  </a:cubicBezTo>
                  <a:cubicBezTo>
                    <a:pt x="1157" y="515"/>
                    <a:pt x="900"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5"/>
            <p:cNvSpPr/>
            <p:nvPr/>
          </p:nvSpPr>
          <p:spPr>
            <a:xfrm>
              <a:off x="4305400" y="3586775"/>
              <a:ext cx="29750" cy="57875"/>
            </a:xfrm>
            <a:custGeom>
              <a:avLst/>
              <a:gdLst/>
              <a:ahLst/>
              <a:cxnLst/>
              <a:rect l="l" t="t" r="r" b="b"/>
              <a:pathLst>
                <a:path w="1190" h="2315" extrusionOk="0">
                  <a:moveTo>
                    <a:pt x="611" y="0"/>
                  </a:moveTo>
                  <a:cubicBezTo>
                    <a:pt x="290" y="0"/>
                    <a:pt x="1" y="514"/>
                    <a:pt x="1" y="1157"/>
                  </a:cubicBezTo>
                  <a:cubicBezTo>
                    <a:pt x="1" y="1800"/>
                    <a:pt x="290" y="2315"/>
                    <a:pt x="611" y="2315"/>
                  </a:cubicBezTo>
                  <a:cubicBezTo>
                    <a:pt x="933" y="2315"/>
                    <a:pt x="1190" y="1800"/>
                    <a:pt x="1190" y="1157"/>
                  </a:cubicBezTo>
                  <a:cubicBezTo>
                    <a:pt x="1190" y="514"/>
                    <a:pt x="933"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5"/>
            <p:cNvSpPr/>
            <p:nvPr/>
          </p:nvSpPr>
          <p:spPr>
            <a:xfrm>
              <a:off x="4276475" y="3539350"/>
              <a:ext cx="94850" cy="24950"/>
            </a:xfrm>
            <a:custGeom>
              <a:avLst/>
              <a:gdLst/>
              <a:ahLst/>
              <a:cxnLst/>
              <a:rect l="l" t="t" r="r" b="b"/>
              <a:pathLst>
                <a:path w="3794" h="998" extrusionOk="0">
                  <a:moveTo>
                    <a:pt x="1833" y="1"/>
                  </a:moveTo>
                  <a:cubicBezTo>
                    <a:pt x="804" y="1"/>
                    <a:pt x="161" y="483"/>
                    <a:pt x="129" y="515"/>
                  </a:cubicBezTo>
                  <a:cubicBezTo>
                    <a:pt x="33" y="611"/>
                    <a:pt x="0" y="772"/>
                    <a:pt x="97" y="901"/>
                  </a:cubicBezTo>
                  <a:cubicBezTo>
                    <a:pt x="153" y="957"/>
                    <a:pt x="231" y="991"/>
                    <a:pt x="305" y="991"/>
                  </a:cubicBezTo>
                  <a:cubicBezTo>
                    <a:pt x="358" y="991"/>
                    <a:pt x="410" y="973"/>
                    <a:pt x="450" y="933"/>
                  </a:cubicBezTo>
                  <a:cubicBezTo>
                    <a:pt x="483" y="933"/>
                    <a:pt x="997" y="547"/>
                    <a:pt x="1833" y="547"/>
                  </a:cubicBezTo>
                  <a:cubicBezTo>
                    <a:pt x="2250" y="547"/>
                    <a:pt x="2797" y="644"/>
                    <a:pt x="3376" y="965"/>
                  </a:cubicBezTo>
                  <a:cubicBezTo>
                    <a:pt x="3418" y="986"/>
                    <a:pt x="3465" y="997"/>
                    <a:pt x="3510" y="997"/>
                  </a:cubicBezTo>
                  <a:cubicBezTo>
                    <a:pt x="3601" y="997"/>
                    <a:pt x="3686" y="954"/>
                    <a:pt x="3729" y="869"/>
                  </a:cubicBezTo>
                  <a:cubicBezTo>
                    <a:pt x="3793" y="740"/>
                    <a:pt x="3761" y="547"/>
                    <a:pt x="3633" y="483"/>
                  </a:cubicBezTo>
                  <a:cubicBezTo>
                    <a:pt x="2958" y="129"/>
                    <a:pt x="2347" y="1"/>
                    <a:pt x="18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5"/>
            <p:cNvSpPr/>
            <p:nvPr/>
          </p:nvSpPr>
          <p:spPr>
            <a:xfrm>
              <a:off x="4443625" y="3548200"/>
              <a:ext cx="135025" cy="38000"/>
            </a:xfrm>
            <a:custGeom>
              <a:avLst/>
              <a:gdLst/>
              <a:ahLst/>
              <a:cxnLst/>
              <a:rect l="l" t="t" r="r" b="b"/>
              <a:pathLst>
                <a:path w="5401" h="1520" extrusionOk="0">
                  <a:moveTo>
                    <a:pt x="2636" y="0"/>
                  </a:moveTo>
                  <a:cubicBezTo>
                    <a:pt x="1318" y="0"/>
                    <a:pt x="225" y="579"/>
                    <a:pt x="193" y="579"/>
                  </a:cubicBezTo>
                  <a:cubicBezTo>
                    <a:pt x="65" y="643"/>
                    <a:pt x="0" y="804"/>
                    <a:pt x="65" y="932"/>
                  </a:cubicBezTo>
                  <a:cubicBezTo>
                    <a:pt x="112" y="1027"/>
                    <a:pt x="211" y="1086"/>
                    <a:pt x="310" y="1086"/>
                  </a:cubicBezTo>
                  <a:cubicBezTo>
                    <a:pt x="347" y="1086"/>
                    <a:pt x="384" y="1078"/>
                    <a:pt x="418" y="1061"/>
                  </a:cubicBezTo>
                  <a:lnTo>
                    <a:pt x="450" y="1061"/>
                  </a:lnTo>
                  <a:cubicBezTo>
                    <a:pt x="547" y="997"/>
                    <a:pt x="1543" y="547"/>
                    <a:pt x="2636" y="547"/>
                  </a:cubicBezTo>
                  <a:cubicBezTo>
                    <a:pt x="3408" y="547"/>
                    <a:pt x="4243" y="740"/>
                    <a:pt x="4919" y="1447"/>
                  </a:cubicBezTo>
                  <a:cubicBezTo>
                    <a:pt x="4983" y="1495"/>
                    <a:pt x="5055" y="1519"/>
                    <a:pt x="5123" y="1519"/>
                  </a:cubicBezTo>
                  <a:cubicBezTo>
                    <a:pt x="5192" y="1519"/>
                    <a:pt x="5256" y="1495"/>
                    <a:pt x="5304" y="1447"/>
                  </a:cubicBezTo>
                  <a:cubicBezTo>
                    <a:pt x="5401" y="1318"/>
                    <a:pt x="5401" y="1157"/>
                    <a:pt x="5304" y="1061"/>
                  </a:cubicBezTo>
                  <a:cubicBezTo>
                    <a:pt x="4501" y="257"/>
                    <a:pt x="3504" y="0"/>
                    <a:pt x="2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5"/>
            <p:cNvSpPr/>
            <p:nvPr/>
          </p:nvSpPr>
          <p:spPr>
            <a:xfrm>
              <a:off x="4481400" y="4034375"/>
              <a:ext cx="855050" cy="1335625"/>
            </a:xfrm>
            <a:custGeom>
              <a:avLst/>
              <a:gdLst/>
              <a:ahLst/>
              <a:cxnLst/>
              <a:rect l="l" t="t" r="r" b="b"/>
              <a:pathLst>
                <a:path w="34202" h="53425" extrusionOk="0">
                  <a:moveTo>
                    <a:pt x="14530" y="1"/>
                  </a:moveTo>
                  <a:lnTo>
                    <a:pt x="6236" y="5690"/>
                  </a:lnTo>
                  <a:cubicBezTo>
                    <a:pt x="6236" y="5690"/>
                    <a:pt x="6076" y="13855"/>
                    <a:pt x="4468" y="19384"/>
                  </a:cubicBezTo>
                  <a:cubicBezTo>
                    <a:pt x="2990" y="24559"/>
                    <a:pt x="322" y="50275"/>
                    <a:pt x="0" y="53425"/>
                  </a:cubicBezTo>
                  <a:lnTo>
                    <a:pt x="26809" y="53425"/>
                  </a:lnTo>
                  <a:cubicBezTo>
                    <a:pt x="27452" y="49760"/>
                    <a:pt x="33334" y="15366"/>
                    <a:pt x="33463" y="14273"/>
                  </a:cubicBezTo>
                  <a:cubicBezTo>
                    <a:pt x="33591" y="13116"/>
                    <a:pt x="34202" y="11219"/>
                    <a:pt x="33173" y="10930"/>
                  </a:cubicBezTo>
                  <a:cubicBezTo>
                    <a:pt x="32145" y="10640"/>
                    <a:pt x="14530" y="1"/>
                    <a:pt x="14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5"/>
            <p:cNvSpPr/>
            <p:nvPr/>
          </p:nvSpPr>
          <p:spPr>
            <a:xfrm>
              <a:off x="4474150" y="4027550"/>
              <a:ext cx="858300" cy="1348875"/>
            </a:xfrm>
            <a:custGeom>
              <a:avLst/>
              <a:gdLst/>
              <a:ahLst/>
              <a:cxnLst/>
              <a:rect l="l" t="t" r="r" b="b"/>
              <a:pathLst>
                <a:path w="34332" h="53955" extrusionOk="0">
                  <a:moveTo>
                    <a:pt x="14844" y="592"/>
                  </a:moveTo>
                  <a:lnTo>
                    <a:pt x="14844" y="592"/>
                  </a:lnTo>
                  <a:cubicBezTo>
                    <a:pt x="15659" y="1084"/>
                    <a:pt x="19592" y="3463"/>
                    <a:pt x="23627" y="5867"/>
                  </a:cubicBezTo>
                  <a:cubicBezTo>
                    <a:pt x="25877" y="7217"/>
                    <a:pt x="28192" y="8567"/>
                    <a:pt x="29992" y="9596"/>
                  </a:cubicBezTo>
                  <a:cubicBezTo>
                    <a:pt x="30892" y="10110"/>
                    <a:pt x="31663" y="10560"/>
                    <a:pt x="32242" y="10881"/>
                  </a:cubicBezTo>
                  <a:cubicBezTo>
                    <a:pt x="32531" y="11042"/>
                    <a:pt x="32788" y="11171"/>
                    <a:pt x="32949" y="11267"/>
                  </a:cubicBezTo>
                  <a:cubicBezTo>
                    <a:pt x="33142" y="11363"/>
                    <a:pt x="33270" y="11428"/>
                    <a:pt x="33399" y="11460"/>
                  </a:cubicBezTo>
                  <a:cubicBezTo>
                    <a:pt x="33528" y="11492"/>
                    <a:pt x="33624" y="11588"/>
                    <a:pt x="33688" y="11717"/>
                  </a:cubicBezTo>
                  <a:cubicBezTo>
                    <a:pt x="33753" y="11846"/>
                    <a:pt x="33785" y="12071"/>
                    <a:pt x="33785" y="12328"/>
                  </a:cubicBezTo>
                  <a:cubicBezTo>
                    <a:pt x="33785" y="12971"/>
                    <a:pt x="33560" y="13839"/>
                    <a:pt x="33495" y="14514"/>
                  </a:cubicBezTo>
                  <a:cubicBezTo>
                    <a:pt x="33463" y="14642"/>
                    <a:pt x="33367" y="15317"/>
                    <a:pt x="33174" y="16346"/>
                  </a:cubicBezTo>
                  <a:cubicBezTo>
                    <a:pt x="31977" y="23589"/>
                    <a:pt x="27572" y="49372"/>
                    <a:pt x="26880" y="53441"/>
                  </a:cubicBezTo>
                  <a:lnTo>
                    <a:pt x="577" y="53441"/>
                  </a:lnTo>
                  <a:cubicBezTo>
                    <a:pt x="785" y="51406"/>
                    <a:pt x="1494" y="44536"/>
                    <a:pt x="2347" y="37465"/>
                  </a:cubicBezTo>
                  <a:cubicBezTo>
                    <a:pt x="2797" y="33736"/>
                    <a:pt x="3280" y="29943"/>
                    <a:pt x="3762" y="26761"/>
                  </a:cubicBezTo>
                  <a:cubicBezTo>
                    <a:pt x="4212" y="23578"/>
                    <a:pt x="4662" y="20975"/>
                    <a:pt x="5015" y="19721"/>
                  </a:cubicBezTo>
                  <a:cubicBezTo>
                    <a:pt x="6529" y="14557"/>
                    <a:pt x="6755" y="7200"/>
                    <a:pt x="6781" y="6102"/>
                  </a:cubicBezTo>
                  <a:lnTo>
                    <a:pt x="6781" y="6102"/>
                  </a:lnTo>
                  <a:lnTo>
                    <a:pt x="14844" y="592"/>
                  </a:lnTo>
                  <a:close/>
                  <a:moveTo>
                    <a:pt x="14803" y="0"/>
                  </a:moveTo>
                  <a:cubicBezTo>
                    <a:pt x="14755" y="0"/>
                    <a:pt x="14707" y="16"/>
                    <a:pt x="14659" y="49"/>
                  </a:cubicBezTo>
                  <a:lnTo>
                    <a:pt x="6366" y="5738"/>
                  </a:lnTo>
                  <a:cubicBezTo>
                    <a:pt x="6301" y="5770"/>
                    <a:pt x="6237" y="5867"/>
                    <a:pt x="6237" y="5963"/>
                  </a:cubicBezTo>
                  <a:cubicBezTo>
                    <a:pt x="6237" y="5963"/>
                    <a:pt x="6237" y="6445"/>
                    <a:pt x="6205" y="7313"/>
                  </a:cubicBezTo>
                  <a:cubicBezTo>
                    <a:pt x="6076" y="9853"/>
                    <a:pt x="5690" y="15478"/>
                    <a:pt x="4501" y="19560"/>
                  </a:cubicBezTo>
                  <a:cubicBezTo>
                    <a:pt x="4115" y="20910"/>
                    <a:pt x="3698" y="23482"/>
                    <a:pt x="3215" y="26664"/>
                  </a:cubicBezTo>
                  <a:cubicBezTo>
                    <a:pt x="1833" y="36243"/>
                    <a:pt x="258" y="51287"/>
                    <a:pt x="33" y="53666"/>
                  </a:cubicBezTo>
                  <a:cubicBezTo>
                    <a:pt x="1" y="53730"/>
                    <a:pt x="33" y="53826"/>
                    <a:pt x="97" y="53891"/>
                  </a:cubicBezTo>
                  <a:cubicBezTo>
                    <a:pt x="129" y="53923"/>
                    <a:pt x="226" y="53955"/>
                    <a:pt x="290" y="53955"/>
                  </a:cubicBezTo>
                  <a:lnTo>
                    <a:pt x="27099" y="53955"/>
                  </a:lnTo>
                  <a:cubicBezTo>
                    <a:pt x="27227" y="53955"/>
                    <a:pt x="27356" y="53859"/>
                    <a:pt x="27356" y="53730"/>
                  </a:cubicBezTo>
                  <a:cubicBezTo>
                    <a:pt x="27677" y="51930"/>
                    <a:pt x="29317" y="42415"/>
                    <a:pt x="30892" y="33222"/>
                  </a:cubicBezTo>
                  <a:cubicBezTo>
                    <a:pt x="31663" y="28625"/>
                    <a:pt x="32435" y="24093"/>
                    <a:pt x="33013" y="20653"/>
                  </a:cubicBezTo>
                  <a:cubicBezTo>
                    <a:pt x="33303" y="18950"/>
                    <a:pt x="33528" y="17503"/>
                    <a:pt x="33720" y="16442"/>
                  </a:cubicBezTo>
                  <a:cubicBezTo>
                    <a:pt x="33881" y="15382"/>
                    <a:pt x="34010" y="14739"/>
                    <a:pt x="34010" y="14578"/>
                  </a:cubicBezTo>
                  <a:cubicBezTo>
                    <a:pt x="34106" y="13967"/>
                    <a:pt x="34299" y="13067"/>
                    <a:pt x="34331" y="12328"/>
                  </a:cubicBezTo>
                  <a:cubicBezTo>
                    <a:pt x="34331" y="12039"/>
                    <a:pt x="34267" y="11749"/>
                    <a:pt x="34170" y="11492"/>
                  </a:cubicBezTo>
                  <a:cubicBezTo>
                    <a:pt x="34042" y="11235"/>
                    <a:pt x="33849" y="11010"/>
                    <a:pt x="33528" y="10946"/>
                  </a:cubicBezTo>
                  <a:cubicBezTo>
                    <a:pt x="33528" y="10946"/>
                    <a:pt x="33367" y="10881"/>
                    <a:pt x="33206" y="10785"/>
                  </a:cubicBezTo>
                  <a:cubicBezTo>
                    <a:pt x="31824" y="10110"/>
                    <a:pt x="27259" y="7410"/>
                    <a:pt x="23048" y="4902"/>
                  </a:cubicBezTo>
                  <a:cubicBezTo>
                    <a:pt x="20927" y="3649"/>
                    <a:pt x="18902" y="2427"/>
                    <a:pt x="17423" y="1527"/>
                  </a:cubicBezTo>
                  <a:cubicBezTo>
                    <a:pt x="16684" y="1077"/>
                    <a:pt x="16073" y="724"/>
                    <a:pt x="15623" y="466"/>
                  </a:cubicBezTo>
                  <a:cubicBezTo>
                    <a:pt x="15205" y="209"/>
                    <a:pt x="14948" y="49"/>
                    <a:pt x="14948" y="49"/>
                  </a:cubicBezTo>
                  <a:cubicBezTo>
                    <a:pt x="14900" y="16"/>
                    <a:pt x="14852" y="0"/>
                    <a:pt x="14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5"/>
            <p:cNvSpPr/>
            <p:nvPr/>
          </p:nvSpPr>
          <p:spPr>
            <a:xfrm>
              <a:off x="4637300" y="3848750"/>
              <a:ext cx="257975" cy="516750"/>
            </a:xfrm>
            <a:custGeom>
              <a:avLst/>
              <a:gdLst/>
              <a:ahLst/>
              <a:cxnLst/>
              <a:rect l="l" t="t" r="r" b="b"/>
              <a:pathLst>
                <a:path w="10319" h="20670" extrusionOk="0">
                  <a:moveTo>
                    <a:pt x="9322" y="0"/>
                  </a:moveTo>
                  <a:lnTo>
                    <a:pt x="0" y="13115"/>
                  </a:lnTo>
                  <a:lnTo>
                    <a:pt x="2475" y="20669"/>
                  </a:lnTo>
                  <a:lnTo>
                    <a:pt x="10319" y="7586"/>
                  </a:lnTo>
                  <a:lnTo>
                    <a:pt x="9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5"/>
            <p:cNvSpPr/>
            <p:nvPr/>
          </p:nvSpPr>
          <p:spPr>
            <a:xfrm>
              <a:off x="4630050" y="3842025"/>
              <a:ext cx="272450" cy="530700"/>
            </a:xfrm>
            <a:custGeom>
              <a:avLst/>
              <a:gdLst/>
              <a:ahLst/>
              <a:cxnLst/>
              <a:rect l="l" t="t" r="r" b="b"/>
              <a:pathLst>
                <a:path w="10898" h="21228" extrusionOk="0">
                  <a:moveTo>
                    <a:pt x="9419" y="976"/>
                  </a:moveTo>
                  <a:lnTo>
                    <a:pt x="10351" y="7791"/>
                  </a:lnTo>
                  <a:lnTo>
                    <a:pt x="2830" y="20295"/>
                  </a:lnTo>
                  <a:lnTo>
                    <a:pt x="595" y="13433"/>
                  </a:lnTo>
                  <a:lnTo>
                    <a:pt x="9419" y="976"/>
                  </a:lnTo>
                  <a:close/>
                  <a:moveTo>
                    <a:pt x="9586" y="0"/>
                  </a:moveTo>
                  <a:cubicBezTo>
                    <a:pt x="9502" y="0"/>
                    <a:pt x="9435" y="36"/>
                    <a:pt x="9387" y="109"/>
                  </a:cubicBezTo>
                  <a:lnTo>
                    <a:pt x="65" y="13223"/>
                  </a:lnTo>
                  <a:cubicBezTo>
                    <a:pt x="1" y="13288"/>
                    <a:pt x="1" y="13384"/>
                    <a:pt x="33" y="13448"/>
                  </a:cubicBezTo>
                  <a:lnTo>
                    <a:pt x="2508" y="21035"/>
                  </a:lnTo>
                  <a:cubicBezTo>
                    <a:pt x="2540" y="21131"/>
                    <a:pt x="2637" y="21195"/>
                    <a:pt x="2733" y="21227"/>
                  </a:cubicBezTo>
                  <a:cubicBezTo>
                    <a:pt x="2830" y="21227"/>
                    <a:pt x="2926" y="21195"/>
                    <a:pt x="2990" y="21099"/>
                  </a:cubicBezTo>
                  <a:lnTo>
                    <a:pt x="10866" y="7984"/>
                  </a:lnTo>
                  <a:cubicBezTo>
                    <a:pt x="10898" y="7920"/>
                    <a:pt x="10898" y="7855"/>
                    <a:pt x="10898" y="7823"/>
                  </a:cubicBezTo>
                  <a:lnTo>
                    <a:pt x="9869" y="237"/>
                  </a:lnTo>
                  <a:cubicBezTo>
                    <a:pt x="9869" y="141"/>
                    <a:pt x="9773" y="44"/>
                    <a:pt x="9676" y="12"/>
                  </a:cubicBezTo>
                  <a:cubicBezTo>
                    <a:pt x="9644" y="4"/>
                    <a:pt x="9614" y="0"/>
                    <a:pt x="9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5"/>
            <p:cNvSpPr/>
            <p:nvPr/>
          </p:nvSpPr>
          <p:spPr>
            <a:xfrm>
              <a:off x="4855875" y="4281900"/>
              <a:ext cx="512725" cy="946675"/>
            </a:xfrm>
            <a:custGeom>
              <a:avLst/>
              <a:gdLst/>
              <a:ahLst/>
              <a:cxnLst/>
              <a:rect l="l" t="t" r="r" b="b"/>
              <a:pathLst>
                <a:path w="20509" h="37867" extrusionOk="0">
                  <a:moveTo>
                    <a:pt x="15558" y="0"/>
                  </a:moveTo>
                  <a:lnTo>
                    <a:pt x="5658" y="7715"/>
                  </a:lnTo>
                  <a:lnTo>
                    <a:pt x="1" y="27837"/>
                  </a:lnTo>
                  <a:lnTo>
                    <a:pt x="8294" y="37866"/>
                  </a:lnTo>
                  <a:cubicBezTo>
                    <a:pt x="8294" y="37866"/>
                    <a:pt x="15269" y="25041"/>
                    <a:pt x="17744" y="16330"/>
                  </a:cubicBezTo>
                  <a:cubicBezTo>
                    <a:pt x="20219" y="7586"/>
                    <a:pt x="20509" y="2765"/>
                    <a:pt x="18934" y="1768"/>
                  </a:cubicBezTo>
                  <a:cubicBezTo>
                    <a:pt x="17326" y="739"/>
                    <a:pt x="15558" y="0"/>
                    <a:pt x="15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5"/>
            <p:cNvSpPr/>
            <p:nvPr/>
          </p:nvSpPr>
          <p:spPr>
            <a:xfrm>
              <a:off x="4848650" y="4276275"/>
              <a:ext cx="511925" cy="959025"/>
            </a:xfrm>
            <a:custGeom>
              <a:avLst/>
              <a:gdLst/>
              <a:ahLst/>
              <a:cxnLst/>
              <a:rect l="l" t="t" r="r" b="b"/>
              <a:pathLst>
                <a:path w="20477" h="38361" extrusionOk="0">
                  <a:moveTo>
                    <a:pt x="15976" y="0"/>
                  </a:moveTo>
                  <a:lnTo>
                    <a:pt x="15751" y="482"/>
                  </a:lnTo>
                  <a:cubicBezTo>
                    <a:pt x="15751" y="482"/>
                    <a:pt x="15847" y="514"/>
                    <a:pt x="16040" y="611"/>
                  </a:cubicBezTo>
                  <a:cubicBezTo>
                    <a:pt x="16619" y="868"/>
                    <a:pt x="17873" y="1447"/>
                    <a:pt x="19062" y="2218"/>
                  </a:cubicBezTo>
                  <a:cubicBezTo>
                    <a:pt x="19319" y="2379"/>
                    <a:pt x="19544" y="2668"/>
                    <a:pt x="19705" y="3182"/>
                  </a:cubicBezTo>
                  <a:cubicBezTo>
                    <a:pt x="19866" y="3665"/>
                    <a:pt x="19930" y="4307"/>
                    <a:pt x="19930" y="5143"/>
                  </a:cubicBezTo>
                  <a:cubicBezTo>
                    <a:pt x="19930" y="7554"/>
                    <a:pt x="19255" y="11315"/>
                    <a:pt x="17776" y="16458"/>
                  </a:cubicBezTo>
                  <a:cubicBezTo>
                    <a:pt x="16555" y="20798"/>
                    <a:pt x="14208" y="26198"/>
                    <a:pt x="12151" y="30473"/>
                  </a:cubicBezTo>
                  <a:cubicBezTo>
                    <a:pt x="11122" y="32627"/>
                    <a:pt x="10158" y="34491"/>
                    <a:pt x="9483" y="35841"/>
                  </a:cubicBezTo>
                  <a:cubicBezTo>
                    <a:pt x="9129" y="36516"/>
                    <a:pt x="8840" y="37031"/>
                    <a:pt x="8647" y="37416"/>
                  </a:cubicBezTo>
                  <a:cubicBezTo>
                    <a:pt x="8603" y="37497"/>
                    <a:pt x="8564" y="37569"/>
                    <a:pt x="8530" y="37633"/>
                  </a:cubicBezTo>
                  <a:lnTo>
                    <a:pt x="8530" y="37633"/>
                  </a:lnTo>
                  <a:lnTo>
                    <a:pt x="579" y="27998"/>
                  </a:lnTo>
                  <a:lnTo>
                    <a:pt x="6204" y="8036"/>
                  </a:lnTo>
                  <a:lnTo>
                    <a:pt x="5690" y="7876"/>
                  </a:lnTo>
                  <a:lnTo>
                    <a:pt x="32" y="27966"/>
                  </a:lnTo>
                  <a:cubicBezTo>
                    <a:pt x="0" y="28062"/>
                    <a:pt x="0" y="28159"/>
                    <a:pt x="65" y="28223"/>
                  </a:cubicBezTo>
                  <a:lnTo>
                    <a:pt x="8358" y="38252"/>
                  </a:lnTo>
                  <a:cubicBezTo>
                    <a:pt x="8406" y="38324"/>
                    <a:pt x="8472" y="38361"/>
                    <a:pt x="8543" y="38361"/>
                  </a:cubicBezTo>
                  <a:cubicBezTo>
                    <a:pt x="8567" y="38361"/>
                    <a:pt x="8591" y="38357"/>
                    <a:pt x="8615" y="38349"/>
                  </a:cubicBezTo>
                  <a:cubicBezTo>
                    <a:pt x="8679" y="38349"/>
                    <a:pt x="8776" y="38316"/>
                    <a:pt x="8808" y="38220"/>
                  </a:cubicBezTo>
                  <a:cubicBezTo>
                    <a:pt x="8808" y="38220"/>
                    <a:pt x="15815" y="25394"/>
                    <a:pt x="18290" y="16619"/>
                  </a:cubicBezTo>
                  <a:cubicBezTo>
                    <a:pt x="19769" y="11444"/>
                    <a:pt x="20476" y="7651"/>
                    <a:pt x="20476" y="5143"/>
                  </a:cubicBezTo>
                  <a:cubicBezTo>
                    <a:pt x="20476" y="4275"/>
                    <a:pt x="20380" y="3568"/>
                    <a:pt x="20219" y="2990"/>
                  </a:cubicBezTo>
                  <a:cubicBezTo>
                    <a:pt x="20026" y="2443"/>
                    <a:pt x="19737" y="1993"/>
                    <a:pt x="19351" y="1768"/>
                  </a:cubicBezTo>
                  <a:cubicBezTo>
                    <a:pt x="17712" y="707"/>
                    <a:pt x="15976" y="0"/>
                    <a:pt x="15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5"/>
            <p:cNvSpPr/>
            <p:nvPr/>
          </p:nvSpPr>
          <p:spPr>
            <a:xfrm>
              <a:off x="4716850" y="4919150"/>
              <a:ext cx="404250" cy="407825"/>
            </a:xfrm>
            <a:custGeom>
              <a:avLst/>
              <a:gdLst/>
              <a:ahLst/>
              <a:cxnLst/>
              <a:rect l="l" t="t" r="r" b="b"/>
              <a:pathLst>
                <a:path w="16170" h="16313" extrusionOk="0">
                  <a:moveTo>
                    <a:pt x="5562" y="161"/>
                  </a:moveTo>
                  <a:cubicBezTo>
                    <a:pt x="5562" y="161"/>
                    <a:pt x="290" y="2765"/>
                    <a:pt x="161" y="4372"/>
                  </a:cubicBezTo>
                  <a:cubicBezTo>
                    <a:pt x="1" y="5980"/>
                    <a:pt x="4661" y="10930"/>
                    <a:pt x="5851" y="13116"/>
                  </a:cubicBezTo>
                  <a:cubicBezTo>
                    <a:pt x="6773" y="14857"/>
                    <a:pt x="7980" y="16313"/>
                    <a:pt x="9685" y="16313"/>
                  </a:cubicBezTo>
                  <a:cubicBezTo>
                    <a:pt x="10120" y="16313"/>
                    <a:pt x="10587" y="16218"/>
                    <a:pt x="11090" y="16009"/>
                  </a:cubicBezTo>
                  <a:cubicBezTo>
                    <a:pt x="13566" y="15012"/>
                    <a:pt x="16169" y="12248"/>
                    <a:pt x="16169" y="9773"/>
                  </a:cubicBezTo>
                  <a:cubicBezTo>
                    <a:pt x="16169" y="7298"/>
                    <a:pt x="12537" y="3504"/>
                    <a:pt x="9933" y="1737"/>
                  </a:cubicBezTo>
                  <a:cubicBezTo>
                    <a:pt x="7297" y="1"/>
                    <a:pt x="6429" y="290"/>
                    <a:pt x="5562" y="16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5"/>
            <p:cNvSpPr/>
            <p:nvPr/>
          </p:nvSpPr>
          <p:spPr>
            <a:xfrm>
              <a:off x="4714450" y="4915950"/>
              <a:ext cx="413875" cy="417900"/>
            </a:xfrm>
            <a:custGeom>
              <a:avLst/>
              <a:gdLst/>
              <a:ahLst/>
              <a:cxnLst/>
              <a:rect l="l" t="t" r="r" b="b"/>
              <a:pathLst>
                <a:path w="16555" h="16716" extrusionOk="0">
                  <a:moveTo>
                    <a:pt x="5673" y="556"/>
                  </a:moveTo>
                  <a:cubicBezTo>
                    <a:pt x="6123" y="608"/>
                    <a:pt x="6527" y="588"/>
                    <a:pt x="7104" y="739"/>
                  </a:cubicBezTo>
                  <a:cubicBezTo>
                    <a:pt x="7715" y="900"/>
                    <a:pt x="8583" y="1254"/>
                    <a:pt x="9868" y="2090"/>
                  </a:cubicBezTo>
                  <a:cubicBezTo>
                    <a:pt x="11154" y="2957"/>
                    <a:pt x="12697" y="4340"/>
                    <a:pt x="13919" y="5786"/>
                  </a:cubicBezTo>
                  <a:cubicBezTo>
                    <a:pt x="14529" y="6493"/>
                    <a:pt x="15044" y="7265"/>
                    <a:pt x="15429" y="7972"/>
                  </a:cubicBezTo>
                  <a:cubicBezTo>
                    <a:pt x="15783" y="8679"/>
                    <a:pt x="16008" y="9322"/>
                    <a:pt x="16008" y="9901"/>
                  </a:cubicBezTo>
                  <a:cubicBezTo>
                    <a:pt x="16008" y="11026"/>
                    <a:pt x="15397" y="12311"/>
                    <a:pt x="14465" y="13404"/>
                  </a:cubicBezTo>
                  <a:cubicBezTo>
                    <a:pt x="13501" y="14497"/>
                    <a:pt x="12279" y="15430"/>
                    <a:pt x="11090" y="15912"/>
                  </a:cubicBezTo>
                  <a:cubicBezTo>
                    <a:pt x="10608" y="16105"/>
                    <a:pt x="10190" y="16169"/>
                    <a:pt x="9772" y="16169"/>
                  </a:cubicBezTo>
                  <a:cubicBezTo>
                    <a:pt x="9001" y="16169"/>
                    <a:pt x="8358" y="15847"/>
                    <a:pt x="7747" y="15301"/>
                  </a:cubicBezTo>
                  <a:cubicBezTo>
                    <a:pt x="7136" y="14754"/>
                    <a:pt x="6622" y="13983"/>
                    <a:pt x="6172" y="13115"/>
                  </a:cubicBezTo>
                  <a:cubicBezTo>
                    <a:pt x="5561" y="11990"/>
                    <a:pt x="4147" y="10254"/>
                    <a:pt x="2861" y="8583"/>
                  </a:cubicBezTo>
                  <a:cubicBezTo>
                    <a:pt x="2250" y="7715"/>
                    <a:pt x="1639" y="6911"/>
                    <a:pt x="1222" y="6204"/>
                  </a:cubicBezTo>
                  <a:cubicBezTo>
                    <a:pt x="997" y="5850"/>
                    <a:pt x="804" y="5529"/>
                    <a:pt x="707" y="5240"/>
                  </a:cubicBezTo>
                  <a:cubicBezTo>
                    <a:pt x="579" y="4950"/>
                    <a:pt x="514" y="4725"/>
                    <a:pt x="514" y="4565"/>
                  </a:cubicBezTo>
                  <a:lnTo>
                    <a:pt x="514" y="4533"/>
                  </a:lnTo>
                  <a:cubicBezTo>
                    <a:pt x="547" y="4404"/>
                    <a:pt x="611" y="4211"/>
                    <a:pt x="739" y="4018"/>
                  </a:cubicBezTo>
                  <a:cubicBezTo>
                    <a:pt x="997" y="3665"/>
                    <a:pt x="1447" y="3247"/>
                    <a:pt x="1961" y="2861"/>
                  </a:cubicBezTo>
                  <a:cubicBezTo>
                    <a:pt x="2732" y="2250"/>
                    <a:pt x="3697" y="1672"/>
                    <a:pt x="4436" y="1222"/>
                  </a:cubicBezTo>
                  <a:cubicBezTo>
                    <a:pt x="4822" y="997"/>
                    <a:pt x="5143" y="836"/>
                    <a:pt x="5400" y="707"/>
                  </a:cubicBezTo>
                  <a:cubicBezTo>
                    <a:pt x="5520" y="639"/>
                    <a:pt x="5613" y="588"/>
                    <a:pt x="5673" y="556"/>
                  </a:cubicBezTo>
                  <a:close/>
                  <a:moveTo>
                    <a:pt x="5690" y="0"/>
                  </a:moveTo>
                  <a:cubicBezTo>
                    <a:pt x="5625" y="0"/>
                    <a:pt x="5561" y="0"/>
                    <a:pt x="5529" y="32"/>
                  </a:cubicBezTo>
                  <a:cubicBezTo>
                    <a:pt x="5529" y="32"/>
                    <a:pt x="4211" y="707"/>
                    <a:pt x="2861" y="1575"/>
                  </a:cubicBezTo>
                  <a:cubicBezTo>
                    <a:pt x="2186" y="1993"/>
                    <a:pt x="1511" y="2475"/>
                    <a:pt x="964" y="2957"/>
                  </a:cubicBezTo>
                  <a:cubicBezTo>
                    <a:pt x="707" y="3215"/>
                    <a:pt x="482" y="3472"/>
                    <a:pt x="322" y="3697"/>
                  </a:cubicBezTo>
                  <a:cubicBezTo>
                    <a:pt x="129" y="3954"/>
                    <a:pt x="0" y="4211"/>
                    <a:pt x="0" y="4468"/>
                  </a:cubicBezTo>
                  <a:lnTo>
                    <a:pt x="0" y="4565"/>
                  </a:lnTo>
                  <a:cubicBezTo>
                    <a:pt x="0" y="4854"/>
                    <a:pt x="64" y="5143"/>
                    <a:pt x="193" y="5433"/>
                  </a:cubicBezTo>
                  <a:cubicBezTo>
                    <a:pt x="675" y="6558"/>
                    <a:pt x="1800" y="8036"/>
                    <a:pt x="2925" y="9515"/>
                  </a:cubicBezTo>
                  <a:cubicBezTo>
                    <a:pt x="4082" y="10994"/>
                    <a:pt x="5208" y="12472"/>
                    <a:pt x="5690" y="13372"/>
                  </a:cubicBezTo>
                  <a:cubicBezTo>
                    <a:pt x="6172" y="14240"/>
                    <a:pt x="6718" y="15076"/>
                    <a:pt x="7393" y="15687"/>
                  </a:cubicBezTo>
                  <a:cubicBezTo>
                    <a:pt x="8036" y="16297"/>
                    <a:pt x="8840" y="16715"/>
                    <a:pt x="9772" y="16715"/>
                  </a:cubicBezTo>
                  <a:cubicBezTo>
                    <a:pt x="10254" y="16715"/>
                    <a:pt x="10769" y="16619"/>
                    <a:pt x="11283" y="16394"/>
                  </a:cubicBezTo>
                  <a:cubicBezTo>
                    <a:pt x="12569" y="15880"/>
                    <a:pt x="13854" y="14915"/>
                    <a:pt x="14851" y="13726"/>
                  </a:cubicBezTo>
                  <a:cubicBezTo>
                    <a:pt x="15847" y="12569"/>
                    <a:pt x="16555" y="11219"/>
                    <a:pt x="16555" y="9901"/>
                  </a:cubicBezTo>
                  <a:cubicBezTo>
                    <a:pt x="16555" y="9193"/>
                    <a:pt x="16297" y="8454"/>
                    <a:pt x="15912" y="7715"/>
                  </a:cubicBezTo>
                  <a:cubicBezTo>
                    <a:pt x="14722" y="5465"/>
                    <a:pt x="12151" y="2990"/>
                    <a:pt x="10158" y="1640"/>
                  </a:cubicBezTo>
                  <a:cubicBezTo>
                    <a:pt x="8840" y="772"/>
                    <a:pt x="7940" y="386"/>
                    <a:pt x="7233" y="225"/>
                  </a:cubicBezTo>
                  <a:cubicBezTo>
                    <a:pt x="6558" y="32"/>
                    <a:pt x="6075" y="97"/>
                    <a:pt x="5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5"/>
            <p:cNvSpPr/>
            <p:nvPr/>
          </p:nvSpPr>
          <p:spPr>
            <a:xfrm>
              <a:off x="3529925" y="5101700"/>
              <a:ext cx="469550" cy="99550"/>
            </a:xfrm>
            <a:custGeom>
              <a:avLst/>
              <a:gdLst/>
              <a:ahLst/>
              <a:cxnLst/>
              <a:rect l="l" t="t" r="r" b="b"/>
              <a:pathLst>
                <a:path w="18782" h="3982" extrusionOk="0">
                  <a:moveTo>
                    <a:pt x="10734" y="0"/>
                  </a:moveTo>
                  <a:cubicBezTo>
                    <a:pt x="8013" y="0"/>
                    <a:pt x="5561" y="413"/>
                    <a:pt x="5561" y="413"/>
                  </a:cubicBezTo>
                  <a:cubicBezTo>
                    <a:pt x="5561" y="413"/>
                    <a:pt x="2636" y="2021"/>
                    <a:pt x="1318" y="2181"/>
                  </a:cubicBezTo>
                  <a:cubicBezTo>
                    <a:pt x="0" y="2310"/>
                    <a:pt x="161" y="3467"/>
                    <a:pt x="1318" y="3917"/>
                  </a:cubicBezTo>
                  <a:cubicBezTo>
                    <a:pt x="1432" y="3962"/>
                    <a:pt x="1575" y="3982"/>
                    <a:pt x="1740" y="3982"/>
                  </a:cubicBezTo>
                  <a:cubicBezTo>
                    <a:pt x="3249" y="3982"/>
                    <a:pt x="6646" y="2310"/>
                    <a:pt x="7458" y="2310"/>
                  </a:cubicBezTo>
                  <a:cubicBezTo>
                    <a:pt x="8326" y="2310"/>
                    <a:pt x="15172" y="2889"/>
                    <a:pt x="16619" y="3049"/>
                  </a:cubicBezTo>
                  <a:cubicBezTo>
                    <a:pt x="16679" y="3055"/>
                    <a:pt x="16739" y="3057"/>
                    <a:pt x="16797" y="3057"/>
                  </a:cubicBezTo>
                  <a:cubicBezTo>
                    <a:pt x="18130" y="3057"/>
                    <a:pt x="18781" y="1683"/>
                    <a:pt x="15301" y="574"/>
                  </a:cubicBezTo>
                  <a:cubicBezTo>
                    <a:pt x="13970" y="138"/>
                    <a:pt x="12307" y="0"/>
                    <a:pt x="10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5"/>
            <p:cNvSpPr/>
            <p:nvPr/>
          </p:nvSpPr>
          <p:spPr>
            <a:xfrm>
              <a:off x="3533125" y="5095150"/>
              <a:ext cx="450050" cy="112525"/>
            </a:xfrm>
            <a:custGeom>
              <a:avLst/>
              <a:gdLst/>
              <a:ahLst/>
              <a:cxnLst/>
              <a:rect l="l" t="t" r="r" b="b"/>
              <a:pathLst>
                <a:path w="18002" h="4501" extrusionOk="0">
                  <a:moveTo>
                    <a:pt x="10641" y="547"/>
                  </a:moveTo>
                  <a:cubicBezTo>
                    <a:pt x="12183" y="547"/>
                    <a:pt x="13823" y="675"/>
                    <a:pt x="15109" y="1093"/>
                  </a:cubicBezTo>
                  <a:cubicBezTo>
                    <a:pt x="16041" y="1383"/>
                    <a:pt x="16652" y="1704"/>
                    <a:pt x="17005" y="1993"/>
                  </a:cubicBezTo>
                  <a:cubicBezTo>
                    <a:pt x="17198" y="2122"/>
                    <a:pt x="17327" y="2250"/>
                    <a:pt x="17391" y="2347"/>
                  </a:cubicBezTo>
                  <a:cubicBezTo>
                    <a:pt x="17455" y="2475"/>
                    <a:pt x="17487" y="2572"/>
                    <a:pt x="17487" y="2604"/>
                  </a:cubicBezTo>
                  <a:cubicBezTo>
                    <a:pt x="17487" y="2733"/>
                    <a:pt x="17423" y="2797"/>
                    <a:pt x="17294" y="2893"/>
                  </a:cubicBezTo>
                  <a:cubicBezTo>
                    <a:pt x="17166" y="2990"/>
                    <a:pt x="16941" y="3054"/>
                    <a:pt x="16684" y="3054"/>
                  </a:cubicBezTo>
                  <a:cubicBezTo>
                    <a:pt x="16619" y="3054"/>
                    <a:pt x="16587" y="3054"/>
                    <a:pt x="16523" y="3022"/>
                  </a:cubicBezTo>
                  <a:cubicBezTo>
                    <a:pt x="15784" y="2958"/>
                    <a:pt x="13694" y="2797"/>
                    <a:pt x="11701" y="2604"/>
                  </a:cubicBezTo>
                  <a:cubicBezTo>
                    <a:pt x="10705" y="2540"/>
                    <a:pt x="9708" y="2443"/>
                    <a:pt x="8937" y="2411"/>
                  </a:cubicBezTo>
                  <a:cubicBezTo>
                    <a:pt x="8133" y="2347"/>
                    <a:pt x="7555" y="2315"/>
                    <a:pt x="7330" y="2315"/>
                  </a:cubicBezTo>
                  <a:cubicBezTo>
                    <a:pt x="7169" y="2315"/>
                    <a:pt x="7008" y="2347"/>
                    <a:pt x="6848" y="2379"/>
                  </a:cubicBezTo>
                  <a:cubicBezTo>
                    <a:pt x="6205" y="2572"/>
                    <a:pt x="5208" y="2958"/>
                    <a:pt x="4212" y="3311"/>
                  </a:cubicBezTo>
                  <a:cubicBezTo>
                    <a:pt x="3261" y="3648"/>
                    <a:pt x="2282" y="3956"/>
                    <a:pt x="1691" y="3956"/>
                  </a:cubicBezTo>
                  <a:cubicBezTo>
                    <a:pt x="1663" y="3956"/>
                    <a:pt x="1635" y="3956"/>
                    <a:pt x="1608" y="3954"/>
                  </a:cubicBezTo>
                  <a:cubicBezTo>
                    <a:pt x="1570" y="3964"/>
                    <a:pt x="1533" y="3967"/>
                    <a:pt x="1497" y="3967"/>
                  </a:cubicBezTo>
                  <a:cubicBezTo>
                    <a:pt x="1410" y="3967"/>
                    <a:pt x="1332" y="3945"/>
                    <a:pt x="1287" y="3922"/>
                  </a:cubicBezTo>
                  <a:cubicBezTo>
                    <a:pt x="1029" y="3826"/>
                    <a:pt x="836" y="3697"/>
                    <a:pt x="708" y="3536"/>
                  </a:cubicBezTo>
                  <a:cubicBezTo>
                    <a:pt x="579" y="3408"/>
                    <a:pt x="547" y="3279"/>
                    <a:pt x="547" y="3151"/>
                  </a:cubicBezTo>
                  <a:cubicBezTo>
                    <a:pt x="547" y="3054"/>
                    <a:pt x="579" y="2990"/>
                    <a:pt x="676" y="2893"/>
                  </a:cubicBezTo>
                  <a:cubicBezTo>
                    <a:pt x="772" y="2797"/>
                    <a:pt x="933" y="2733"/>
                    <a:pt x="1222" y="2701"/>
                  </a:cubicBezTo>
                  <a:cubicBezTo>
                    <a:pt x="1608" y="2668"/>
                    <a:pt x="2026" y="2508"/>
                    <a:pt x="2508" y="2347"/>
                  </a:cubicBezTo>
                  <a:cubicBezTo>
                    <a:pt x="3763" y="1880"/>
                    <a:pt x="5230" y="1095"/>
                    <a:pt x="5513" y="930"/>
                  </a:cubicBezTo>
                  <a:lnTo>
                    <a:pt x="5513" y="930"/>
                  </a:lnTo>
                  <a:cubicBezTo>
                    <a:pt x="5579" y="926"/>
                    <a:pt x="5709" y="912"/>
                    <a:pt x="5883" y="868"/>
                  </a:cubicBezTo>
                  <a:cubicBezTo>
                    <a:pt x="6719" y="772"/>
                    <a:pt x="8615" y="547"/>
                    <a:pt x="10641" y="547"/>
                  </a:cubicBezTo>
                  <a:close/>
                  <a:moveTo>
                    <a:pt x="10641" y="0"/>
                  </a:moveTo>
                  <a:cubicBezTo>
                    <a:pt x="7876" y="0"/>
                    <a:pt x="5369" y="418"/>
                    <a:pt x="5369" y="418"/>
                  </a:cubicBezTo>
                  <a:lnTo>
                    <a:pt x="5305" y="450"/>
                  </a:lnTo>
                  <a:cubicBezTo>
                    <a:pt x="5305" y="450"/>
                    <a:pt x="5112" y="547"/>
                    <a:pt x="4822" y="708"/>
                  </a:cubicBezTo>
                  <a:cubicBezTo>
                    <a:pt x="4372" y="933"/>
                    <a:pt x="3697" y="1254"/>
                    <a:pt x="2990" y="1575"/>
                  </a:cubicBezTo>
                  <a:cubicBezTo>
                    <a:pt x="2315" y="1865"/>
                    <a:pt x="1608" y="2122"/>
                    <a:pt x="1158" y="2154"/>
                  </a:cubicBezTo>
                  <a:cubicBezTo>
                    <a:pt x="804" y="2218"/>
                    <a:pt x="515" y="2315"/>
                    <a:pt x="322" y="2475"/>
                  </a:cubicBezTo>
                  <a:cubicBezTo>
                    <a:pt x="97" y="2668"/>
                    <a:pt x="1" y="2926"/>
                    <a:pt x="1" y="3151"/>
                  </a:cubicBezTo>
                  <a:cubicBezTo>
                    <a:pt x="1" y="3440"/>
                    <a:pt x="129" y="3697"/>
                    <a:pt x="322" y="3890"/>
                  </a:cubicBezTo>
                  <a:cubicBezTo>
                    <a:pt x="483" y="4115"/>
                    <a:pt x="772" y="4308"/>
                    <a:pt x="1094" y="4436"/>
                  </a:cubicBezTo>
                  <a:cubicBezTo>
                    <a:pt x="1254" y="4501"/>
                    <a:pt x="1415" y="4501"/>
                    <a:pt x="1608" y="4501"/>
                  </a:cubicBezTo>
                  <a:cubicBezTo>
                    <a:pt x="2026" y="4501"/>
                    <a:pt x="2540" y="4404"/>
                    <a:pt x="3087" y="4243"/>
                  </a:cubicBezTo>
                  <a:cubicBezTo>
                    <a:pt x="3922" y="3986"/>
                    <a:pt x="4855" y="3633"/>
                    <a:pt x="5658" y="3343"/>
                  </a:cubicBezTo>
                  <a:cubicBezTo>
                    <a:pt x="6044" y="3215"/>
                    <a:pt x="6397" y="3086"/>
                    <a:pt x="6719" y="2990"/>
                  </a:cubicBezTo>
                  <a:cubicBezTo>
                    <a:pt x="7008" y="2893"/>
                    <a:pt x="7233" y="2829"/>
                    <a:pt x="7330" y="2829"/>
                  </a:cubicBezTo>
                  <a:cubicBezTo>
                    <a:pt x="7523" y="2829"/>
                    <a:pt x="8101" y="2893"/>
                    <a:pt x="8905" y="2926"/>
                  </a:cubicBezTo>
                  <a:cubicBezTo>
                    <a:pt x="11251" y="3118"/>
                    <a:pt x="15366" y="3472"/>
                    <a:pt x="16459" y="3568"/>
                  </a:cubicBezTo>
                  <a:lnTo>
                    <a:pt x="16684" y="3568"/>
                  </a:lnTo>
                  <a:cubicBezTo>
                    <a:pt x="17037" y="3568"/>
                    <a:pt x="17327" y="3504"/>
                    <a:pt x="17584" y="3343"/>
                  </a:cubicBezTo>
                  <a:cubicBezTo>
                    <a:pt x="17841" y="3183"/>
                    <a:pt x="18002" y="2926"/>
                    <a:pt x="18002" y="2604"/>
                  </a:cubicBezTo>
                  <a:cubicBezTo>
                    <a:pt x="18002" y="2443"/>
                    <a:pt x="17937" y="2250"/>
                    <a:pt x="17841" y="2058"/>
                  </a:cubicBezTo>
                  <a:cubicBezTo>
                    <a:pt x="17487" y="1543"/>
                    <a:pt x="16716" y="1029"/>
                    <a:pt x="15269" y="579"/>
                  </a:cubicBezTo>
                  <a:cubicBezTo>
                    <a:pt x="13887" y="129"/>
                    <a:pt x="12216" y="0"/>
                    <a:pt x="10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5"/>
            <p:cNvSpPr/>
            <p:nvPr/>
          </p:nvSpPr>
          <p:spPr>
            <a:xfrm>
              <a:off x="3583025" y="5056825"/>
              <a:ext cx="166300" cy="176575"/>
            </a:xfrm>
            <a:custGeom>
              <a:avLst/>
              <a:gdLst/>
              <a:ahLst/>
              <a:cxnLst/>
              <a:rect l="l" t="t" r="r" b="b"/>
              <a:pathLst>
                <a:path w="6652" h="7063" extrusionOk="0">
                  <a:moveTo>
                    <a:pt x="5113" y="0"/>
                  </a:moveTo>
                  <a:cubicBezTo>
                    <a:pt x="4439" y="0"/>
                    <a:pt x="3763" y="140"/>
                    <a:pt x="3598" y="665"/>
                  </a:cubicBezTo>
                  <a:cubicBezTo>
                    <a:pt x="3276" y="1791"/>
                    <a:pt x="94" y="6259"/>
                    <a:pt x="30" y="6676"/>
                  </a:cubicBezTo>
                  <a:cubicBezTo>
                    <a:pt x="0" y="6883"/>
                    <a:pt x="221" y="7063"/>
                    <a:pt x="591" y="7063"/>
                  </a:cubicBezTo>
                  <a:cubicBezTo>
                    <a:pt x="1026" y="7063"/>
                    <a:pt x="1666" y="6813"/>
                    <a:pt x="2344" y="6066"/>
                  </a:cubicBezTo>
                  <a:cubicBezTo>
                    <a:pt x="3630" y="4651"/>
                    <a:pt x="6652" y="183"/>
                    <a:pt x="6652" y="183"/>
                  </a:cubicBezTo>
                  <a:cubicBezTo>
                    <a:pt x="6652" y="183"/>
                    <a:pt x="5884" y="0"/>
                    <a:pt x="5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5"/>
            <p:cNvSpPr/>
            <p:nvPr/>
          </p:nvSpPr>
          <p:spPr>
            <a:xfrm>
              <a:off x="3576525" y="5050150"/>
              <a:ext cx="180025" cy="189675"/>
            </a:xfrm>
            <a:custGeom>
              <a:avLst/>
              <a:gdLst/>
              <a:ahLst/>
              <a:cxnLst/>
              <a:rect l="l" t="t" r="r" b="b"/>
              <a:pathLst>
                <a:path w="7201" h="7587" extrusionOk="0">
                  <a:moveTo>
                    <a:pt x="5401" y="515"/>
                  </a:moveTo>
                  <a:cubicBezTo>
                    <a:pt x="5754" y="515"/>
                    <a:pt x="6140" y="579"/>
                    <a:pt x="6397" y="611"/>
                  </a:cubicBezTo>
                  <a:cubicBezTo>
                    <a:pt x="6418" y="616"/>
                    <a:pt x="6439" y="621"/>
                    <a:pt x="6460" y="625"/>
                  </a:cubicBezTo>
                  <a:lnTo>
                    <a:pt x="6460" y="625"/>
                  </a:lnTo>
                  <a:cubicBezTo>
                    <a:pt x="6388" y="730"/>
                    <a:pt x="6302" y="856"/>
                    <a:pt x="6204" y="997"/>
                  </a:cubicBezTo>
                  <a:cubicBezTo>
                    <a:pt x="5754" y="1672"/>
                    <a:pt x="5047" y="2700"/>
                    <a:pt x="4308" y="3697"/>
                  </a:cubicBezTo>
                  <a:cubicBezTo>
                    <a:pt x="3601" y="4693"/>
                    <a:pt x="2894" y="5658"/>
                    <a:pt x="2411" y="6140"/>
                  </a:cubicBezTo>
                  <a:cubicBezTo>
                    <a:pt x="1768" y="6879"/>
                    <a:pt x="1190" y="7072"/>
                    <a:pt x="836" y="7072"/>
                  </a:cubicBezTo>
                  <a:cubicBezTo>
                    <a:pt x="708" y="7072"/>
                    <a:pt x="611" y="7040"/>
                    <a:pt x="579" y="7008"/>
                  </a:cubicBezTo>
                  <a:lnTo>
                    <a:pt x="556" y="6985"/>
                  </a:lnTo>
                  <a:lnTo>
                    <a:pt x="556" y="6985"/>
                  </a:lnTo>
                  <a:cubicBezTo>
                    <a:pt x="578" y="6935"/>
                    <a:pt x="633" y="6811"/>
                    <a:pt x="708" y="6686"/>
                  </a:cubicBezTo>
                  <a:cubicBezTo>
                    <a:pt x="1061" y="6108"/>
                    <a:pt x="1833" y="4918"/>
                    <a:pt x="2540" y="3793"/>
                  </a:cubicBezTo>
                  <a:cubicBezTo>
                    <a:pt x="2926" y="3215"/>
                    <a:pt x="3279" y="2668"/>
                    <a:pt x="3536" y="2186"/>
                  </a:cubicBezTo>
                  <a:cubicBezTo>
                    <a:pt x="3826" y="1704"/>
                    <a:pt x="4019" y="1286"/>
                    <a:pt x="4115" y="997"/>
                  </a:cubicBezTo>
                  <a:cubicBezTo>
                    <a:pt x="4147" y="932"/>
                    <a:pt x="4179" y="868"/>
                    <a:pt x="4276" y="804"/>
                  </a:cubicBezTo>
                  <a:cubicBezTo>
                    <a:pt x="4372" y="707"/>
                    <a:pt x="4533" y="643"/>
                    <a:pt x="4726" y="579"/>
                  </a:cubicBezTo>
                  <a:cubicBezTo>
                    <a:pt x="4919" y="547"/>
                    <a:pt x="5176" y="515"/>
                    <a:pt x="5401" y="515"/>
                  </a:cubicBezTo>
                  <a:close/>
                  <a:moveTo>
                    <a:pt x="5401" y="0"/>
                  </a:moveTo>
                  <a:cubicBezTo>
                    <a:pt x="5047" y="0"/>
                    <a:pt x="4661" y="32"/>
                    <a:pt x="4340" y="161"/>
                  </a:cubicBezTo>
                  <a:cubicBezTo>
                    <a:pt x="4179" y="193"/>
                    <a:pt x="4019" y="290"/>
                    <a:pt x="3890" y="418"/>
                  </a:cubicBezTo>
                  <a:cubicBezTo>
                    <a:pt x="3761" y="515"/>
                    <a:pt x="3665" y="675"/>
                    <a:pt x="3601" y="868"/>
                  </a:cubicBezTo>
                  <a:cubicBezTo>
                    <a:pt x="3536" y="1093"/>
                    <a:pt x="3279" y="1575"/>
                    <a:pt x="2958" y="2154"/>
                  </a:cubicBezTo>
                  <a:cubicBezTo>
                    <a:pt x="2444" y="3022"/>
                    <a:pt x="1736" y="4115"/>
                    <a:pt x="1126" y="5015"/>
                  </a:cubicBezTo>
                  <a:cubicBezTo>
                    <a:pt x="836" y="5465"/>
                    <a:pt x="579" y="5883"/>
                    <a:pt x="386" y="6204"/>
                  </a:cubicBezTo>
                  <a:cubicBezTo>
                    <a:pt x="290" y="6365"/>
                    <a:pt x="226" y="6493"/>
                    <a:pt x="161" y="6590"/>
                  </a:cubicBezTo>
                  <a:cubicBezTo>
                    <a:pt x="129" y="6654"/>
                    <a:pt x="97" y="6718"/>
                    <a:pt x="65" y="6751"/>
                  </a:cubicBezTo>
                  <a:cubicBezTo>
                    <a:pt x="65" y="6815"/>
                    <a:pt x="33" y="6847"/>
                    <a:pt x="33" y="6911"/>
                  </a:cubicBezTo>
                  <a:lnTo>
                    <a:pt x="33" y="7008"/>
                  </a:lnTo>
                  <a:cubicBezTo>
                    <a:pt x="1" y="7201"/>
                    <a:pt x="129" y="7361"/>
                    <a:pt x="290" y="7458"/>
                  </a:cubicBezTo>
                  <a:cubicBezTo>
                    <a:pt x="451" y="7554"/>
                    <a:pt x="643" y="7586"/>
                    <a:pt x="836" y="7586"/>
                  </a:cubicBezTo>
                  <a:cubicBezTo>
                    <a:pt x="1383" y="7586"/>
                    <a:pt x="2090" y="7297"/>
                    <a:pt x="2829" y="6526"/>
                  </a:cubicBezTo>
                  <a:cubicBezTo>
                    <a:pt x="3472" y="5786"/>
                    <a:pt x="4533" y="4308"/>
                    <a:pt x="5465" y="3022"/>
                  </a:cubicBezTo>
                  <a:cubicBezTo>
                    <a:pt x="6397" y="1704"/>
                    <a:pt x="7137" y="579"/>
                    <a:pt x="7137" y="579"/>
                  </a:cubicBezTo>
                  <a:cubicBezTo>
                    <a:pt x="7201" y="515"/>
                    <a:pt x="7201" y="418"/>
                    <a:pt x="7169" y="322"/>
                  </a:cubicBezTo>
                  <a:cubicBezTo>
                    <a:pt x="7137" y="257"/>
                    <a:pt x="7072" y="193"/>
                    <a:pt x="6976" y="161"/>
                  </a:cubicBezTo>
                  <a:cubicBezTo>
                    <a:pt x="6976" y="161"/>
                    <a:pt x="6204" y="0"/>
                    <a:pt x="5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5"/>
            <p:cNvSpPr/>
            <p:nvPr/>
          </p:nvSpPr>
          <p:spPr>
            <a:xfrm>
              <a:off x="3610275" y="5040500"/>
              <a:ext cx="192900" cy="215600"/>
            </a:xfrm>
            <a:custGeom>
              <a:avLst/>
              <a:gdLst/>
              <a:ahLst/>
              <a:cxnLst/>
              <a:rect l="l" t="t" r="r" b="b"/>
              <a:pathLst>
                <a:path w="7716" h="8624" extrusionOk="0">
                  <a:moveTo>
                    <a:pt x="5677" y="1"/>
                  </a:moveTo>
                  <a:cubicBezTo>
                    <a:pt x="5244" y="1"/>
                    <a:pt x="4854" y="65"/>
                    <a:pt x="4662" y="258"/>
                  </a:cubicBezTo>
                  <a:cubicBezTo>
                    <a:pt x="4083" y="836"/>
                    <a:pt x="1" y="7683"/>
                    <a:pt x="1" y="8262"/>
                  </a:cubicBezTo>
                  <a:cubicBezTo>
                    <a:pt x="1" y="8551"/>
                    <a:pt x="402" y="8623"/>
                    <a:pt x="804" y="8623"/>
                  </a:cubicBezTo>
                  <a:cubicBezTo>
                    <a:pt x="1206" y="8623"/>
                    <a:pt x="1608" y="8551"/>
                    <a:pt x="1608" y="8551"/>
                  </a:cubicBezTo>
                  <a:lnTo>
                    <a:pt x="6269" y="2154"/>
                  </a:lnTo>
                  <a:lnTo>
                    <a:pt x="7715" y="836"/>
                  </a:lnTo>
                  <a:lnTo>
                    <a:pt x="7587" y="258"/>
                  </a:lnTo>
                  <a:cubicBezTo>
                    <a:pt x="7587" y="258"/>
                    <a:pt x="6544" y="1"/>
                    <a:pt x="56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5"/>
            <p:cNvSpPr/>
            <p:nvPr/>
          </p:nvSpPr>
          <p:spPr>
            <a:xfrm>
              <a:off x="3603850" y="5033275"/>
              <a:ext cx="206550" cy="229050"/>
            </a:xfrm>
            <a:custGeom>
              <a:avLst/>
              <a:gdLst/>
              <a:ahLst/>
              <a:cxnLst/>
              <a:rect l="l" t="t" r="r" b="b"/>
              <a:pathLst>
                <a:path w="8262" h="9162" extrusionOk="0">
                  <a:moveTo>
                    <a:pt x="5947" y="547"/>
                  </a:moveTo>
                  <a:cubicBezTo>
                    <a:pt x="6333" y="547"/>
                    <a:pt x="6815" y="611"/>
                    <a:pt x="7169" y="675"/>
                  </a:cubicBezTo>
                  <a:cubicBezTo>
                    <a:pt x="7329" y="707"/>
                    <a:pt x="7490" y="740"/>
                    <a:pt x="7587" y="772"/>
                  </a:cubicBezTo>
                  <a:cubicBezTo>
                    <a:pt x="7600" y="772"/>
                    <a:pt x="7612" y="772"/>
                    <a:pt x="7624" y="773"/>
                  </a:cubicBezTo>
                  <a:lnTo>
                    <a:pt x="7624" y="773"/>
                  </a:lnTo>
                  <a:lnTo>
                    <a:pt x="7683" y="1029"/>
                  </a:lnTo>
                  <a:lnTo>
                    <a:pt x="6333" y="2218"/>
                  </a:lnTo>
                  <a:lnTo>
                    <a:pt x="6301" y="2283"/>
                  </a:lnTo>
                  <a:lnTo>
                    <a:pt x="1700" y="8597"/>
                  </a:lnTo>
                  <a:lnTo>
                    <a:pt x="1700" y="8597"/>
                  </a:lnTo>
                  <a:cubicBezTo>
                    <a:pt x="1552" y="8624"/>
                    <a:pt x="1307" y="8647"/>
                    <a:pt x="1061" y="8647"/>
                  </a:cubicBezTo>
                  <a:cubicBezTo>
                    <a:pt x="868" y="8647"/>
                    <a:pt x="708" y="8615"/>
                    <a:pt x="611" y="8583"/>
                  </a:cubicBezTo>
                  <a:cubicBezTo>
                    <a:pt x="547" y="8583"/>
                    <a:pt x="515" y="8551"/>
                    <a:pt x="515" y="8551"/>
                  </a:cubicBezTo>
                  <a:cubicBezTo>
                    <a:pt x="515" y="8551"/>
                    <a:pt x="547" y="8486"/>
                    <a:pt x="579" y="8390"/>
                  </a:cubicBezTo>
                  <a:cubicBezTo>
                    <a:pt x="708" y="8101"/>
                    <a:pt x="1029" y="7458"/>
                    <a:pt x="1447" y="6718"/>
                  </a:cubicBezTo>
                  <a:cubicBezTo>
                    <a:pt x="2058" y="5593"/>
                    <a:pt x="2893" y="4179"/>
                    <a:pt x="3601" y="3022"/>
                  </a:cubicBezTo>
                  <a:cubicBezTo>
                    <a:pt x="3954" y="2411"/>
                    <a:pt x="4308" y="1897"/>
                    <a:pt x="4565" y="1479"/>
                  </a:cubicBezTo>
                  <a:cubicBezTo>
                    <a:pt x="4694" y="1286"/>
                    <a:pt x="4822" y="1093"/>
                    <a:pt x="4919" y="965"/>
                  </a:cubicBezTo>
                  <a:cubicBezTo>
                    <a:pt x="5015" y="836"/>
                    <a:pt x="5079" y="740"/>
                    <a:pt x="5111" y="740"/>
                  </a:cubicBezTo>
                  <a:cubicBezTo>
                    <a:pt x="5144" y="675"/>
                    <a:pt x="5240" y="643"/>
                    <a:pt x="5401" y="579"/>
                  </a:cubicBezTo>
                  <a:cubicBezTo>
                    <a:pt x="5561" y="547"/>
                    <a:pt x="5722" y="547"/>
                    <a:pt x="5947" y="547"/>
                  </a:cubicBezTo>
                  <a:close/>
                  <a:moveTo>
                    <a:pt x="5947" y="0"/>
                  </a:moveTo>
                  <a:cubicBezTo>
                    <a:pt x="5722" y="0"/>
                    <a:pt x="5497" y="32"/>
                    <a:pt x="5272" y="65"/>
                  </a:cubicBezTo>
                  <a:cubicBezTo>
                    <a:pt x="5079" y="129"/>
                    <a:pt x="4886" y="193"/>
                    <a:pt x="4726" y="354"/>
                  </a:cubicBezTo>
                  <a:cubicBezTo>
                    <a:pt x="4629" y="450"/>
                    <a:pt x="4501" y="611"/>
                    <a:pt x="4340" y="868"/>
                  </a:cubicBezTo>
                  <a:cubicBezTo>
                    <a:pt x="3729" y="1736"/>
                    <a:pt x="2668" y="3504"/>
                    <a:pt x="1736" y="5111"/>
                  </a:cubicBezTo>
                  <a:cubicBezTo>
                    <a:pt x="1286" y="5915"/>
                    <a:pt x="836" y="6654"/>
                    <a:pt x="515" y="7265"/>
                  </a:cubicBezTo>
                  <a:cubicBezTo>
                    <a:pt x="386" y="7586"/>
                    <a:pt x="258" y="7844"/>
                    <a:pt x="161" y="8036"/>
                  </a:cubicBezTo>
                  <a:cubicBezTo>
                    <a:pt x="97" y="8133"/>
                    <a:pt x="65" y="8229"/>
                    <a:pt x="33" y="8294"/>
                  </a:cubicBezTo>
                  <a:cubicBezTo>
                    <a:pt x="33" y="8390"/>
                    <a:pt x="0" y="8454"/>
                    <a:pt x="0" y="8551"/>
                  </a:cubicBezTo>
                  <a:cubicBezTo>
                    <a:pt x="0" y="8679"/>
                    <a:pt x="33" y="8808"/>
                    <a:pt x="129" y="8904"/>
                  </a:cubicBezTo>
                  <a:cubicBezTo>
                    <a:pt x="258" y="9033"/>
                    <a:pt x="418" y="9097"/>
                    <a:pt x="579" y="9129"/>
                  </a:cubicBezTo>
                  <a:cubicBezTo>
                    <a:pt x="740" y="9161"/>
                    <a:pt x="900" y="9161"/>
                    <a:pt x="1061" y="9161"/>
                  </a:cubicBezTo>
                  <a:cubicBezTo>
                    <a:pt x="1479" y="9161"/>
                    <a:pt x="1897" y="9097"/>
                    <a:pt x="1897" y="9097"/>
                  </a:cubicBezTo>
                  <a:cubicBezTo>
                    <a:pt x="1993" y="9097"/>
                    <a:pt x="2026" y="9065"/>
                    <a:pt x="2090" y="9001"/>
                  </a:cubicBezTo>
                  <a:lnTo>
                    <a:pt x="6719" y="2604"/>
                  </a:lnTo>
                  <a:lnTo>
                    <a:pt x="8165" y="1318"/>
                  </a:lnTo>
                  <a:cubicBezTo>
                    <a:pt x="8229" y="1254"/>
                    <a:pt x="8262" y="1157"/>
                    <a:pt x="8229" y="1061"/>
                  </a:cubicBezTo>
                  <a:lnTo>
                    <a:pt x="8101" y="482"/>
                  </a:lnTo>
                  <a:cubicBezTo>
                    <a:pt x="8069" y="386"/>
                    <a:pt x="8004" y="290"/>
                    <a:pt x="7908" y="290"/>
                  </a:cubicBezTo>
                  <a:cubicBezTo>
                    <a:pt x="7876" y="290"/>
                    <a:pt x="6847" y="0"/>
                    <a:pt x="5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5"/>
            <p:cNvSpPr/>
            <p:nvPr/>
          </p:nvSpPr>
          <p:spPr>
            <a:xfrm>
              <a:off x="3636000" y="5039525"/>
              <a:ext cx="1332400" cy="269500"/>
            </a:xfrm>
            <a:custGeom>
              <a:avLst/>
              <a:gdLst/>
              <a:ahLst/>
              <a:cxnLst/>
              <a:rect l="l" t="t" r="r" b="b"/>
              <a:pathLst>
                <a:path w="53296" h="10780" extrusionOk="0">
                  <a:moveTo>
                    <a:pt x="46653" y="1"/>
                  </a:moveTo>
                  <a:cubicBezTo>
                    <a:pt x="43579" y="1"/>
                    <a:pt x="31909" y="2616"/>
                    <a:pt x="27098" y="2772"/>
                  </a:cubicBezTo>
                  <a:cubicBezTo>
                    <a:pt x="25320" y="2818"/>
                    <a:pt x="23625" y="2847"/>
                    <a:pt x="22132" y="2847"/>
                  </a:cubicBezTo>
                  <a:cubicBezTo>
                    <a:pt x="19441" y="2847"/>
                    <a:pt x="17409" y="2751"/>
                    <a:pt x="16747" y="2483"/>
                  </a:cubicBezTo>
                  <a:cubicBezTo>
                    <a:pt x="15719" y="2033"/>
                    <a:pt x="7136" y="297"/>
                    <a:pt x="6558" y="297"/>
                  </a:cubicBezTo>
                  <a:cubicBezTo>
                    <a:pt x="5979" y="297"/>
                    <a:pt x="0" y="8590"/>
                    <a:pt x="0" y="8590"/>
                  </a:cubicBezTo>
                  <a:cubicBezTo>
                    <a:pt x="0" y="8590"/>
                    <a:pt x="186" y="9047"/>
                    <a:pt x="662" y="9047"/>
                  </a:cubicBezTo>
                  <a:cubicBezTo>
                    <a:pt x="900" y="9047"/>
                    <a:pt x="1211" y="8933"/>
                    <a:pt x="1607" y="8590"/>
                  </a:cubicBezTo>
                  <a:cubicBezTo>
                    <a:pt x="2765" y="7561"/>
                    <a:pt x="6558" y="4058"/>
                    <a:pt x="6558" y="4058"/>
                  </a:cubicBezTo>
                  <a:lnTo>
                    <a:pt x="10769" y="4058"/>
                  </a:lnTo>
                  <a:cubicBezTo>
                    <a:pt x="10769" y="4058"/>
                    <a:pt x="6847" y="6404"/>
                    <a:pt x="6268" y="6854"/>
                  </a:cubicBezTo>
                  <a:cubicBezTo>
                    <a:pt x="5690" y="7272"/>
                    <a:pt x="3343" y="9747"/>
                    <a:pt x="3922" y="9908"/>
                  </a:cubicBezTo>
                  <a:cubicBezTo>
                    <a:pt x="3936" y="9911"/>
                    <a:pt x="3951" y="9913"/>
                    <a:pt x="3968" y="9913"/>
                  </a:cubicBezTo>
                  <a:cubicBezTo>
                    <a:pt x="4646" y="9913"/>
                    <a:pt x="7554" y="7433"/>
                    <a:pt x="7554" y="7433"/>
                  </a:cubicBezTo>
                  <a:lnTo>
                    <a:pt x="11926" y="6243"/>
                  </a:lnTo>
                  <a:cubicBezTo>
                    <a:pt x="11926" y="6243"/>
                    <a:pt x="15140" y="8301"/>
                    <a:pt x="18065" y="8429"/>
                  </a:cubicBezTo>
                  <a:cubicBezTo>
                    <a:pt x="18311" y="8443"/>
                    <a:pt x="18551" y="8449"/>
                    <a:pt x="18785" y="8449"/>
                  </a:cubicBezTo>
                  <a:cubicBezTo>
                    <a:pt x="21313" y="8449"/>
                    <a:pt x="23144" y="7722"/>
                    <a:pt x="23144" y="7722"/>
                  </a:cubicBezTo>
                  <a:cubicBezTo>
                    <a:pt x="23144" y="7722"/>
                    <a:pt x="39389" y="10780"/>
                    <a:pt x="48933" y="10780"/>
                  </a:cubicBezTo>
                  <a:cubicBezTo>
                    <a:pt x="49126" y="10780"/>
                    <a:pt x="49316" y="10778"/>
                    <a:pt x="49503" y="10776"/>
                  </a:cubicBezTo>
                  <a:cubicBezTo>
                    <a:pt x="49503" y="10776"/>
                    <a:pt x="52717" y="10487"/>
                    <a:pt x="53006" y="6983"/>
                  </a:cubicBezTo>
                  <a:cubicBezTo>
                    <a:pt x="53296" y="3479"/>
                    <a:pt x="49503" y="136"/>
                    <a:pt x="46899" y="7"/>
                  </a:cubicBezTo>
                  <a:cubicBezTo>
                    <a:pt x="46825" y="3"/>
                    <a:pt x="46743" y="1"/>
                    <a:pt x="466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5"/>
            <p:cNvSpPr/>
            <p:nvPr/>
          </p:nvSpPr>
          <p:spPr>
            <a:xfrm>
              <a:off x="3628750" y="5032475"/>
              <a:ext cx="1339650" cy="282875"/>
            </a:xfrm>
            <a:custGeom>
              <a:avLst/>
              <a:gdLst/>
              <a:ahLst/>
              <a:cxnLst/>
              <a:rect l="l" t="t" r="r" b="b"/>
              <a:pathLst>
                <a:path w="53586" h="11315" extrusionOk="0">
                  <a:moveTo>
                    <a:pt x="47157" y="547"/>
                  </a:moveTo>
                  <a:cubicBezTo>
                    <a:pt x="48314" y="611"/>
                    <a:pt x="49825" y="1382"/>
                    <a:pt x="51014" y="2572"/>
                  </a:cubicBezTo>
                  <a:cubicBezTo>
                    <a:pt x="52171" y="3729"/>
                    <a:pt x="53039" y="5304"/>
                    <a:pt x="53039" y="6879"/>
                  </a:cubicBezTo>
                  <a:cubicBezTo>
                    <a:pt x="53039" y="7008"/>
                    <a:pt x="53039" y="7136"/>
                    <a:pt x="53039" y="7233"/>
                  </a:cubicBezTo>
                  <a:cubicBezTo>
                    <a:pt x="52879" y="8904"/>
                    <a:pt x="52075" y="9772"/>
                    <a:pt x="51304" y="10254"/>
                  </a:cubicBezTo>
                  <a:cubicBezTo>
                    <a:pt x="50918" y="10479"/>
                    <a:pt x="50532" y="10608"/>
                    <a:pt x="50243" y="10704"/>
                  </a:cubicBezTo>
                  <a:cubicBezTo>
                    <a:pt x="50082" y="10736"/>
                    <a:pt x="49986" y="10769"/>
                    <a:pt x="49889" y="10769"/>
                  </a:cubicBezTo>
                  <a:lnTo>
                    <a:pt x="49793" y="10769"/>
                  </a:lnTo>
                  <a:lnTo>
                    <a:pt x="49761" y="10801"/>
                  </a:lnTo>
                  <a:lnTo>
                    <a:pt x="49150" y="10801"/>
                  </a:lnTo>
                  <a:cubicBezTo>
                    <a:pt x="44392" y="10801"/>
                    <a:pt x="37964" y="10029"/>
                    <a:pt x="32756" y="9258"/>
                  </a:cubicBezTo>
                  <a:cubicBezTo>
                    <a:pt x="30152" y="8872"/>
                    <a:pt x="27806" y="8486"/>
                    <a:pt x="26167" y="8197"/>
                  </a:cubicBezTo>
                  <a:cubicBezTo>
                    <a:pt x="25331" y="8068"/>
                    <a:pt x="24656" y="7940"/>
                    <a:pt x="24206" y="7876"/>
                  </a:cubicBezTo>
                  <a:cubicBezTo>
                    <a:pt x="23756" y="7779"/>
                    <a:pt x="23499" y="7747"/>
                    <a:pt x="23499" y="7747"/>
                  </a:cubicBezTo>
                  <a:cubicBezTo>
                    <a:pt x="23466" y="7731"/>
                    <a:pt x="23442" y="7723"/>
                    <a:pt x="23418" y="7723"/>
                  </a:cubicBezTo>
                  <a:cubicBezTo>
                    <a:pt x="23394" y="7723"/>
                    <a:pt x="23370" y="7731"/>
                    <a:pt x="23338" y="7747"/>
                  </a:cubicBezTo>
                  <a:cubicBezTo>
                    <a:pt x="23145" y="7811"/>
                    <a:pt x="21377" y="8486"/>
                    <a:pt x="18998" y="8486"/>
                  </a:cubicBezTo>
                  <a:cubicBezTo>
                    <a:pt x="18805" y="8486"/>
                    <a:pt x="18580" y="8454"/>
                    <a:pt x="18355" y="8454"/>
                  </a:cubicBezTo>
                  <a:cubicBezTo>
                    <a:pt x="16941" y="8390"/>
                    <a:pt x="15462" y="7843"/>
                    <a:pt x="14305" y="7329"/>
                  </a:cubicBezTo>
                  <a:cubicBezTo>
                    <a:pt x="13727" y="7072"/>
                    <a:pt x="13244" y="6815"/>
                    <a:pt x="12891" y="6622"/>
                  </a:cubicBezTo>
                  <a:cubicBezTo>
                    <a:pt x="12730" y="6525"/>
                    <a:pt x="12602" y="6461"/>
                    <a:pt x="12505" y="6397"/>
                  </a:cubicBezTo>
                  <a:cubicBezTo>
                    <a:pt x="12409" y="6333"/>
                    <a:pt x="12377" y="6300"/>
                    <a:pt x="12377" y="6300"/>
                  </a:cubicBezTo>
                  <a:cubicBezTo>
                    <a:pt x="12312" y="6268"/>
                    <a:pt x="12216" y="6268"/>
                    <a:pt x="12152" y="6268"/>
                  </a:cubicBezTo>
                  <a:lnTo>
                    <a:pt x="7780" y="7458"/>
                  </a:lnTo>
                  <a:lnTo>
                    <a:pt x="7683" y="7490"/>
                  </a:lnTo>
                  <a:cubicBezTo>
                    <a:pt x="7683" y="7490"/>
                    <a:pt x="7491" y="7650"/>
                    <a:pt x="7233" y="7876"/>
                  </a:cubicBezTo>
                  <a:cubicBezTo>
                    <a:pt x="6816" y="8229"/>
                    <a:pt x="6141" y="8743"/>
                    <a:pt x="5562" y="9193"/>
                  </a:cubicBezTo>
                  <a:cubicBezTo>
                    <a:pt x="5240" y="9386"/>
                    <a:pt x="4951" y="9579"/>
                    <a:pt x="4726" y="9708"/>
                  </a:cubicBezTo>
                  <a:cubicBezTo>
                    <a:pt x="4624" y="9784"/>
                    <a:pt x="4543" y="9820"/>
                    <a:pt x="4465" y="9848"/>
                  </a:cubicBezTo>
                  <a:lnTo>
                    <a:pt x="4465" y="9848"/>
                  </a:lnTo>
                  <a:cubicBezTo>
                    <a:pt x="4466" y="9844"/>
                    <a:pt x="4468" y="9840"/>
                    <a:pt x="4469" y="9836"/>
                  </a:cubicBezTo>
                  <a:cubicBezTo>
                    <a:pt x="4662" y="9515"/>
                    <a:pt x="5144" y="8936"/>
                    <a:pt x="5594" y="8422"/>
                  </a:cubicBezTo>
                  <a:cubicBezTo>
                    <a:pt x="5819" y="8197"/>
                    <a:pt x="6044" y="7940"/>
                    <a:pt x="6237" y="7747"/>
                  </a:cubicBezTo>
                  <a:cubicBezTo>
                    <a:pt x="6462" y="7554"/>
                    <a:pt x="6623" y="7393"/>
                    <a:pt x="6719" y="7329"/>
                  </a:cubicBezTo>
                  <a:cubicBezTo>
                    <a:pt x="6848" y="7233"/>
                    <a:pt x="7201" y="7008"/>
                    <a:pt x="7651" y="6718"/>
                  </a:cubicBezTo>
                  <a:cubicBezTo>
                    <a:pt x="8326" y="6300"/>
                    <a:pt x="9194" y="5786"/>
                    <a:pt x="9934" y="5336"/>
                  </a:cubicBezTo>
                  <a:cubicBezTo>
                    <a:pt x="10641" y="4918"/>
                    <a:pt x="11187" y="4597"/>
                    <a:pt x="11187" y="4597"/>
                  </a:cubicBezTo>
                  <a:cubicBezTo>
                    <a:pt x="11316" y="4532"/>
                    <a:pt x="11348" y="4404"/>
                    <a:pt x="11316" y="4275"/>
                  </a:cubicBezTo>
                  <a:cubicBezTo>
                    <a:pt x="11284" y="4179"/>
                    <a:pt x="11187" y="4082"/>
                    <a:pt x="11059" y="4082"/>
                  </a:cubicBezTo>
                  <a:lnTo>
                    <a:pt x="6848" y="4082"/>
                  </a:lnTo>
                  <a:cubicBezTo>
                    <a:pt x="6783" y="4082"/>
                    <a:pt x="6719" y="4115"/>
                    <a:pt x="6655" y="4147"/>
                  </a:cubicBezTo>
                  <a:cubicBezTo>
                    <a:pt x="6655" y="4147"/>
                    <a:pt x="6430" y="4372"/>
                    <a:pt x="6044" y="4725"/>
                  </a:cubicBezTo>
                  <a:cubicBezTo>
                    <a:pt x="4919" y="5754"/>
                    <a:pt x="2572" y="7908"/>
                    <a:pt x="1705" y="8679"/>
                  </a:cubicBezTo>
                  <a:cubicBezTo>
                    <a:pt x="1351" y="8968"/>
                    <a:pt x="1094" y="9065"/>
                    <a:pt x="965" y="9065"/>
                  </a:cubicBezTo>
                  <a:cubicBezTo>
                    <a:pt x="805" y="9065"/>
                    <a:pt x="708" y="9001"/>
                    <a:pt x="644" y="8904"/>
                  </a:cubicBezTo>
                  <a:lnTo>
                    <a:pt x="621" y="8881"/>
                  </a:lnTo>
                  <a:lnTo>
                    <a:pt x="621" y="8881"/>
                  </a:lnTo>
                  <a:cubicBezTo>
                    <a:pt x="766" y="8672"/>
                    <a:pt x="1055" y="8260"/>
                    <a:pt x="1447" y="7715"/>
                  </a:cubicBezTo>
                  <a:cubicBezTo>
                    <a:pt x="2283" y="6558"/>
                    <a:pt x="3601" y="4822"/>
                    <a:pt x="4726" y="3343"/>
                  </a:cubicBezTo>
                  <a:cubicBezTo>
                    <a:pt x="5273" y="2636"/>
                    <a:pt x="5819" y="1961"/>
                    <a:pt x="6205" y="1511"/>
                  </a:cubicBezTo>
                  <a:cubicBezTo>
                    <a:pt x="6430" y="1286"/>
                    <a:pt x="6591" y="1093"/>
                    <a:pt x="6719" y="964"/>
                  </a:cubicBezTo>
                  <a:cubicBezTo>
                    <a:pt x="6782" y="902"/>
                    <a:pt x="6845" y="869"/>
                    <a:pt x="6878" y="838"/>
                  </a:cubicBezTo>
                  <a:lnTo>
                    <a:pt x="6878" y="838"/>
                  </a:lnTo>
                  <a:cubicBezTo>
                    <a:pt x="6906" y="841"/>
                    <a:pt x="6951" y="849"/>
                    <a:pt x="7008" y="868"/>
                  </a:cubicBezTo>
                  <a:cubicBezTo>
                    <a:pt x="7683" y="932"/>
                    <a:pt x="9966" y="1382"/>
                    <a:pt x="12152" y="1864"/>
                  </a:cubicBezTo>
                  <a:cubicBezTo>
                    <a:pt x="13244" y="2089"/>
                    <a:pt x="14337" y="2315"/>
                    <a:pt x="15205" y="2540"/>
                  </a:cubicBezTo>
                  <a:cubicBezTo>
                    <a:pt x="15655" y="2636"/>
                    <a:pt x="16009" y="2732"/>
                    <a:pt x="16330" y="2797"/>
                  </a:cubicBezTo>
                  <a:cubicBezTo>
                    <a:pt x="16620" y="2893"/>
                    <a:pt x="16845" y="2957"/>
                    <a:pt x="16941" y="2990"/>
                  </a:cubicBezTo>
                  <a:cubicBezTo>
                    <a:pt x="17134" y="3086"/>
                    <a:pt x="17391" y="3150"/>
                    <a:pt x="17713" y="3182"/>
                  </a:cubicBezTo>
                  <a:cubicBezTo>
                    <a:pt x="18709" y="3343"/>
                    <a:pt x="20316" y="3407"/>
                    <a:pt x="22309" y="3407"/>
                  </a:cubicBezTo>
                  <a:cubicBezTo>
                    <a:pt x="23820" y="3407"/>
                    <a:pt x="25556" y="3375"/>
                    <a:pt x="27388" y="3311"/>
                  </a:cubicBezTo>
                  <a:cubicBezTo>
                    <a:pt x="29831" y="3247"/>
                    <a:pt x="33978" y="2540"/>
                    <a:pt x="37899" y="1864"/>
                  </a:cubicBezTo>
                  <a:cubicBezTo>
                    <a:pt x="39860" y="1543"/>
                    <a:pt x="41757" y="1189"/>
                    <a:pt x="43332" y="964"/>
                  </a:cubicBezTo>
                  <a:cubicBezTo>
                    <a:pt x="44939" y="707"/>
                    <a:pt x="46225" y="547"/>
                    <a:pt x="46964" y="547"/>
                  </a:cubicBezTo>
                  <a:close/>
                  <a:moveTo>
                    <a:pt x="46964" y="0"/>
                  </a:moveTo>
                  <a:cubicBezTo>
                    <a:pt x="46160" y="0"/>
                    <a:pt x="44875" y="161"/>
                    <a:pt x="43267" y="418"/>
                  </a:cubicBezTo>
                  <a:cubicBezTo>
                    <a:pt x="40857" y="804"/>
                    <a:pt x="37771" y="1350"/>
                    <a:pt x="34846" y="1832"/>
                  </a:cubicBezTo>
                  <a:cubicBezTo>
                    <a:pt x="31920" y="2315"/>
                    <a:pt x="29156" y="2732"/>
                    <a:pt x="27356" y="2765"/>
                  </a:cubicBezTo>
                  <a:cubicBezTo>
                    <a:pt x="25556" y="2829"/>
                    <a:pt x="23820" y="2861"/>
                    <a:pt x="22309" y="2861"/>
                  </a:cubicBezTo>
                  <a:cubicBezTo>
                    <a:pt x="20991" y="2861"/>
                    <a:pt x="19834" y="2829"/>
                    <a:pt x="18934" y="2765"/>
                  </a:cubicBezTo>
                  <a:cubicBezTo>
                    <a:pt x="18484" y="2732"/>
                    <a:pt x="18098" y="2700"/>
                    <a:pt x="17809" y="2668"/>
                  </a:cubicBezTo>
                  <a:cubicBezTo>
                    <a:pt x="17488" y="2604"/>
                    <a:pt x="17263" y="2572"/>
                    <a:pt x="17134" y="2507"/>
                  </a:cubicBezTo>
                  <a:cubicBezTo>
                    <a:pt x="16973" y="2443"/>
                    <a:pt x="16748" y="2379"/>
                    <a:pt x="16395" y="2282"/>
                  </a:cubicBezTo>
                  <a:cubicBezTo>
                    <a:pt x="15205" y="1961"/>
                    <a:pt x="12955" y="1479"/>
                    <a:pt x="10962" y="1061"/>
                  </a:cubicBezTo>
                  <a:cubicBezTo>
                    <a:pt x="9934" y="836"/>
                    <a:pt x="9001" y="643"/>
                    <a:pt x="8262" y="514"/>
                  </a:cubicBezTo>
                  <a:cubicBezTo>
                    <a:pt x="7876" y="450"/>
                    <a:pt x="7587" y="386"/>
                    <a:pt x="7330" y="354"/>
                  </a:cubicBezTo>
                  <a:cubicBezTo>
                    <a:pt x="7105" y="322"/>
                    <a:pt x="6944" y="289"/>
                    <a:pt x="6848" y="289"/>
                  </a:cubicBezTo>
                  <a:cubicBezTo>
                    <a:pt x="6751" y="289"/>
                    <a:pt x="6687" y="322"/>
                    <a:pt x="6623" y="354"/>
                  </a:cubicBezTo>
                  <a:cubicBezTo>
                    <a:pt x="6558" y="418"/>
                    <a:pt x="6462" y="482"/>
                    <a:pt x="6366" y="579"/>
                  </a:cubicBezTo>
                  <a:cubicBezTo>
                    <a:pt x="6012" y="900"/>
                    <a:pt x="5465" y="1575"/>
                    <a:pt x="4790" y="2379"/>
                  </a:cubicBezTo>
                  <a:cubicBezTo>
                    <a:pt x="2830" y="4854"/>
                    <a:pt x="65" y="8711"/>
                    <a:pt x="65" y="8711"/>
                  </a:cubicBezTo>
                  <a:cubicBezTo>
                    <a:pt x="1" y="8776"/>
                    <a:pt x="1" y="8872"/>
                    <a:pt x="33" y="8968"/>
                  </a:cubicBezTo>
                  <a:cubicBezTo>
                    <a:pt x="33" y="9001"/>
                    <a:pt x="97" y="9129"/>
                    <a:pt x="258" y="9290"/>
                  </a:cubicBezTo>
                  <a:cubicBezTo>
                    <a:pt x="387" y="9418"/>
                    <a:pt x="612" y="9579"/>
                    <a:pt x="965" y="9579"/>
                  </a:cubicBezTo>
                  <a:cubicBezTo>
                    <a:pt x="1287" y="9579"/>
                    <a:pt x="1640" y="9451"/>
                    <a:pt x="2058" y="9065"/>
                  </a:cubicBezTo>
                  <a:cubicBezTo>
                    <a:pt x="3152" y="8119"/>
                    <a:pt x="6420" y="5107"/>
                    <a:pt x="6939" y="4629"/>
                  </a:cubicBezTo>
                  <a:lnTo>
                    <a:pt x="10054" y="4629"/>
                  </a:lnTo>
                  <a:cubicBezTo>
                    <a:pt x="9710" y="4832"/>
                    <a:pt x="9297" y="5079"/>
                    <a:pt x="8873" y="5336"/>
                  </a:cubicBezTo>
                  <a:cubicBezTo>
                    <a:pt x="8358" y="5658"/>
                    <a:pt x="7812" y="6011"/>
                    <a:pt x="7362" y="6268"/>
                  </a:cubicBezTo>
                  <a:cubicBezTo>
                    <a:pt x="6912" y="6558"/>
                    <a:pt x="6558" y="6783"/>
                    <a:pt x="6398" y="6911"/>
                  </a:cubicBezTo>
                  <a:cubicBezTo>
                    <a:pt x="6237" y="7008"/>
                    <a:pt x="6012" y="7233"/>
                    <a:pt x="5755" y="7490"/>
                  </a:cubicBezTo>
                  <a:cubicBezTo>
                    <a:pt x="5369" y="7876"/>
                    <a:pt x="4919" y="8358"/>
                    <a:pt x="4533" y="8840"/>
                  </a:cubicBezTo>
                  <a:cubicBezTo>
                    <a:pt x="4373" y="9065"/>
                    <a:pt x="4212" y="9290"/>
                    <a:pt x="4083" y="9483"/>
                  </a:cubicBezTo>
                  <a:cubicBezTo>
                    <a:pt x="4019" y="9579"/>
                    <a:pt x="3955" y="9676"/>
                    <a:pt x="3923" y="9772"/>
                  </a:cubicBezTo>
                  <a:cubicBezTo>
                    <a:pt x="3890" y="9868"/>
                    <a:pt x="3858" y="9933"/>
                    <a:pt x="3858" y="10061"/>
                  </a:cubicBezTo>
                  <a:cubicBezTo>
                    <a:pt x="3858" y="10126"/>
                    <a:pt x="3858" y="10222"/>
                    <a:pt x="3923" y="10286"/>
                  </a:cubicBezTo>
                  <a:cubicBezTo>
                    <a:pt x="3987" y="10383"/>
                    <a:pt x="4083" y="10415"/>
                    <a:pt x="4148" y="10447"/>
                  </a:cubicBezTo>
                  <a:lnTo>
                    <a:pt x="4276" y="10447"/>
                  </a:lnTo>
                  <a:cubicBezTo>
                    <a:pt x="4437" y="10447"/>
                    <a:pt x="4565" y="10383"/>
                    <a:pt x="4726" y="10318"/>
                  </a:cubicBezTo>
                  <a:cubicBezTo>
                    <a:pt x="5305" y="10061"/>
                    <a:pt x="6108" y="9451"/>
                    <a:pt x="6783" y="8936"/>
                  </a:cubicBezTo>
                  <a:cubicBezTo>
                    <a:pt x="7321" y="8501"/>
                    <a:pt x="7797" y="8107"/>
                    <a:pt x="7969" y="7964"/>
                  </a:cubicBezTo>
                  <a:lnTo>
                    <a:pt x="7969" y="7964"/>
                  </a:lnTo>
                  <a:lnTo>
                    <a:pt x="12166" y="6814"/>
                  </a:lnTo>
                  <a:lnTo>
                    <a:pt x="12166" y="6814"/>
                  </a:lnTo>
                  <a:cubicBezTo>
                    <a:pt x="12395" y="6971"/>
                    <a:pt x="13109" y="7391"/>
                    <a:pt x="14080" y="7811"/>
                  </a:cubicBezTo>
                  <a:cubicBezTo>
                    <a:pt x="15270" y="8358"/>
                    <a:pt x="16812" y="8904"/>
                    <a:pt x="18323" y="9001"/>
                  </a:cubicBezTo>
                  <a:lnTo>
                    <a:pt x="18998" y="9001"/>
                  </a:lnTo>
                  <a:cubicBezTo>
                    <a:pt x="21312" y="9001"/>
                    <a:pt x="23057" y="8431"/>
                    <a:pt x="23448" y="8270"/>
                  </a:cubicBezTo>
                  <a:lnTo>
                    <a:pt x="23448" y="8270"/>
                  </a:lnTo>
                  <a:cubicBezTo>
                    <a:pt x="24396" y="8448"/>
                    <a:pt x="39837" y="11315"/>
                    <a:pt x="49150" y="11315"/>
                  </a:cubicBezTo>
                  <a:lnTo>
                    <a:pt x="49825" y="11315"/>
                  </a:lnTo>
                  <a:cubicBezTo>
                    <a:pt x="49857" y="11315"/>
                    <a:pt x="50693" y="11251"/>
                    <a:pt x="51593" y="10704"/>
                  </a:cubicBezTo>
                  <a:cubicBezTo>
                    <a:pt x="52461" y="10158"/>
                    <a:pt x="53425" y="9129"/>
                    <a:pt x="53554" y="7297"/>
                  </a:cubicBezTo>
                  <a:cubicBezTo>
                    <a:pt x="53586" y="7168"/>
                    <a:pt x="53586" y="7008"/>
                    <a:pt x="53586" y="6879"/>
                  </a:cubicBezTo>
                  <a:cubicBezTo>
                    <a:pt x="53586" y="5111"/>
                    <a:pt x="52621" y="3440"/>
                    <a:pt x="51368" y="2186"/>
                  </a:cubicBezTo>
                  <a:cubicBezTo>
                    <a:pt x="50114" y="932"/>
                    <a:pt x="48571" y="97"/>
                    <a:pt x="47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5"/>
            <p:cNvSpPr/>
            <p:nvPr/>
          </p:nvSpPr>
          <p:spPr>
            <a:xfrm>
              <a:off x="1274175" y="5363550"/>
              <a:ext cx="5102975" cy="12875"/>
            </a:xfrm>
            <a:custGeom>
              <a:avLst/>
              <a:gdLst/>
              <a:ahLst/>
              <a:cxnLst/>
              <a:rect l="l" t="t" r="r" b="b"/>
              <a:pathLst>
                <a:path w="204119" h="515" extrusionOk="0">
                  <a:moveTo>
                    <a:pt x="1" y="1"/>
                  </a:moveTo>
                  <a:lnTo>
                    <a:pt x="1" y="515"/>
                  </a:lnTo>
                  <a:lnTo>
                    <a:pt x="204118" y="515"/>
                  </a:lnTo>
                  <a:lnTo>
                    <a:pt x="2041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5"/>
            <p:cNvSpPr/>
            <p:nvPr/>
          </p:nvSpPr>
          <p:spPr>
            <a:xfrm>
              <a:off x="2392800" y="5312125"/>
              <a:ext cx="1579925" cy="57875"/>
            </a:xfrm>
            <a:custGeom>
              <a:avLst/>
              <a:gdLst/>
              <a:ahLst/>
              <a:cxnLst/>
              <a:rect l="l" t="t" r="r" b="b"/>
              <a:pathLst>
                <a:path w="63197" h="2315" extrusionOk="0">
                  <a:moveTo>
                    <a:pt x="1" y="0"/>
                  </a:moveTo>
                  <a:lnTo>
                    <a:pt x="1" y="2315"/>
                  </a:lnTo>
                  <a:lnTo>
                    <a:pt x="63197" y="2315"/>
                  </a:lnTo>
                  <a:lnTo>
                    <a:pt x="631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5"/>
            <p:cNvSpPr/>
            <p:nvPr/>
          </p:nvSpPr>
          <p:spPr>
            <a:xfrm>
              <a:off x="2385575" y="5304900"/>
              <a:ext cx="1594400" cy="71525"/>
            </a:xfrm>
            <a:custGeom>
              <a:avLst/>
              <a:gdLst/>
              <a:ahLst/>
              <a:cxnLst/>
              <a:rect l="l" t="t" r="r" b="b"/>
              <a:pathLst>
                <a:path w="63776" h="2861" extrusionOk="0">
                  <a:moveTo>
                    <a:pt x="63229" y="547"/>
                  </a:moveTo>
                  <a:lnTo>
                    <a:pt x="63229" y="2347"/>
                  </a:lnTo>
                  <a:lnTo>
                    <a:pt x="547" y="2347"/>
                  </a:lnTo>
                  <a:lnTo>
                    <a:pt x="547" y="547"/>
                  </a:lnTo>
                  <a:close/>
                  <a:moveTo>
                    <a:pt x="290" y="0"/>
                  </a:moveTo>
                  <a:cubicBezTo>
                    <a:pt x="193" y="0"/>
                    <a:pt x="129" y="32"/>
                    <a:pt x="97" y="97"/>
                  </a:cubicBezTo>
                  <a:cubicBezTo>
                    <a:pt x="33" y="129"/>
                    <a:pt x="0" y="225"/>
                    <a:pt x="0" y="289"/>
                  </a:cubicBezTo>
                  <a:lnTo>
                    <a:pt x="0" y="2604"/>
                  </a:lnTo>
                  <a:cubicBezTo>
                    <a:pt x="0" y="2668"/>
                    <a:pt x="33" y="2732"/>
                    <a:pt x="97" y="2797"/>
                  </a:cubicBezTo>
                  <a:cubicBezTo>
                    <a:pt x="129" y="2829"/>
                    <a:pt x="193" y="2861"/>
                    <a:pt x="290" y="2861"/>
                  </a:cubicBezTo>
                  <a:lnTo>
                    <a:pt x="63486" y="2861"/>
                  </a:lnTo>
                  <a:cubicBezTo>
                    <a:pt x="63550" y="2861"/>
                    <a:pt x="63614" y="2829"/>
                    <a:pt x="63679" y="2797"/>
                  </a:cubicBezTo>
                  <a:cubicBezTo>
                    <a:pt x="63743" y="2732"/>
                    <a:pt x="63775" y="2668"/>
                    <a:pt x="63775" y="2604"/>
                  </a:cubicBezTo>
                  <a:lnTo>
                    <a:pt x="63775" y="289"/>
                  </a:lnTo>
                  <a:cubicBezTo>
                    <a:pt x="63775" y="225"/>
                    <a:pt x="63743" y="129"/>
                    <a:pt x="63679" y="97"/>
                  </a:cubicBezTo>
                  <a:cubicBezTo>
                    <a:pt x="63614" y="32"/>
                    <a:pt x="63550" y="0"/>
                    <a:pt x="63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5"/>
            <p:cNvSpPr/>
            <p:nvPr/>
          </p:nvSpPr>
          <p:spPr>
            <a:xfrm>
              <a:off x="3230175" y="5312125"/>
              <a:ext cx="742550" cy="57875"/>
            </a:xfrm>
            <a:custGeom>
              <a:avLst/>
              <a:gdLst/>
              <a:ahLst/>
              <a:cxnLst/>
              <a:rect l="l" t="t" r="r" b="b"/>
              <a:pathLst>
                <a:path w="29702" h="2315" extrusionOk="0">
                  <a:moveTo>
                    <a:pt x="0" y="0"/>
                  </a:moveTo>
                  <a:lnTo>
                    <a:pt x="0" y="2315"/>
                  </a:lnTo>
                  <a:lnTo>
                    <a:pt x="29702" y="2315"/>
                  </a:lnTo>
                  <a:lnTo>
                    <a:pt x="297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5"/>
            <p:cNvSpPr/>
            <p:nvPr/>
          </p:nvSpPr>
          <p:spPr>
            <a:xfrm>
              <a:off x="3223750" y="5304900"/>
              <a:ext cx="756225" cy="71525"/>
            </a:xfrm>
            <a:custGeom>
              <a:avLst/>
              <a:gdLst/>
              <a:ahLst/>
              <a:cxnLst/>
              <a:rect l="l" t="t" r="r" b="b"/>
              <a:pathLst>
                <a:path w="30249" h="2861" extrusionOk="0">
                  <a:moveTo>
                    <a:pt x="29702" y="547"/>
                  </a:moveTo>
                  <a:lnTo>
                    <a:pt x="29702" y="2347"/>
                  </a:lnTo>
                  <a:lnTo>
                    <a:pt x="547" y="2347"/>
                  </a:lnTo>
                  <a:lnTo>
                    <a:pt x="547" y="547"/>
                  </a:lnTo>
                  <a:close/>
                  <a:moveTo>
                    <a:pt x="257" y="0"/>
                  </a:moveTo>
                  <a:cubicBezTo>
                    <a:pt x="193" y="0"/>
                    <a:pt x="129" y="32"/>
                    <a:pt x="64" y="97"/>
                  </a:cubicBezTo>
                  <a:cubicBezTo>
                    <a:pt x="32" y="129"/>
                    <a:pt x="0" y="225"/>
                    <a:pt x="0" y="289"/>
                  </a:cubicBezTo>
                  <a:lnTo>
                    <a:pt x="0" y="2604"/>
                  </a:lnTo>
                  <a:cubicBezTo>
                    <a:pt x="0" y="2668"/>
                    <a:pt x="32" y="2732"/>
                    <a:pt x="64" y="2797"/>
                  </a:cubicBezTo>
                  <a:cubicBezTo>
                    <a:pt x="129" y="2829"/>
                    <a:pt x="193" y="2861"/>
                    <a:pt x="257" y="2861"/>
                  </a:cubicBezTo>
                  <a:lnTo>
                    <a:pt x="29959" y="2861"/>
                  </a:lnTo>
                  <a:cubicBezTo>
                    <a:pt x="30023" y="2861"/>
                    <a:pt x="30087" y="2829"/>
                    <a:pt x="30152" y="2797"/>
                  </a:cubicBezTo>
                  <a:cubicBezTo>
                    <a:pt x="30216" y="2732"/>
                    <a:pt x="30248" y="2668"/>
                    <a:pt x="30248" y="2604"/>
                  </a:cubicBezTo>
                  <a:lnTo>
                    <a:pt x="30248" y="289"/>
                  </a:lnTo>
                  <a:cubicBezTo>
                    <a:pt x="30248" y="225"/>
                    <a:pt x="30216" y="129"/>
                    <a:pt x="30152" y="97"/>
                  </a:cubicBezTo>
                  <a:cubicBezTo>
                    <a:pt x="30087" y="32"/>
                    <a:pt x="30023" y="0"/>
                    <a:pt x="29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5"/>
            <p:cNvSpPr/>
            <p:nvPr/>
          </p:nvSpPr>
          <p:spPr>
            <a:xfrm>
              <a:off x="2064125" y="4578425"/>
              <a:ext cx="1203025" cy="733725"/>
            </a:xfrm>
            <a:custGeom>
              <a:avLst/>
              <a:gdLst/>
              <a:ahLst/>
              <a:cxnLst/>
              <a:rect l="l" t="t" r="r" b="b"/>
              <a:pathLst>
                <a:path w="48121" h="29349" extrusionOk="0">
                  <a:moveTo>
                    <a:pt x="1" y="0"/>
                  </a:moveTo>
                  <a:lnTo>
                    <a:pt x="14594" y="29348"/>
                  </a:lnTo>
                  <a:lnTo>
                    <a:pt x="48121" y="29348"/>
                  </a:lnTo>
                  <a:lnTo>
                    <a:pt x="364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5"/>
            <p:cNvSpPr/>
            <p:nvPr/>
          </p:nvSpPr>
          <p:spPr>
            <a:xfrm>
              <a:off x="2056900" y="4572000"/>
              <a:ext cx="1217500" cy="746575"/>
            </a:xfrm>
            <a:custGeom>
              <a:avLst/>
              <a:gdLst/>
              <a:ahLst/>
              <a:cxnLst/>
              <a:rect l="l" t="t" r="r" b="b"/>
              <a:pathLst>
                <a:path w="48700" h="29863" extrusionOk="0">
                  <a:moveTo>
                    <a:pt x="36549" y="547"/>
                  </a:moveTo>
                  <a:lnTo>
                    <a:pt x="47999" y="29316"/>
                  </a:lnTo>
                  <a:lnTo>
                    <a:pt x="15076" y="29316"/>
                  </a:lnTo>
                  <a:lnTo>
                    <a:pt x="740" y="547"/>
                  </a:lnTo>
                  <a:close/>
                  <a:moveTo>
                    <a:pt x="290" y="0"/>
                  </a:moveTo>
                  <a:cubicBezTo>
                    <a:pt x="193" y="0"/>
                    <a:pt x="129" y="32"/>
                    <a:pt x="65" y="129"/>
                  </a:cubicBezTo>
                  <a:cubicBezTo>
                    <a:pt x="32" y="193"/>
                    <a:pt x="0" y="290"/>
                    <a:pt x="65" y="386"/>
                  </a:cubicBezTo>
                  <a:lnTo>
                    <a:pt x="14658" y="29702"/>
                  </a:lnTo>
                  <a:cubicBezTo>
                    <a:pt x="14690" y="29798"/>
                    <a:pt x="14787" y="29863"/>
                    <a:pt x="14883" y="29863"/>
                  </a:cubicBezTo>
                  <a:lnTo>
                    <a:pt x="48410" y="29863"/>
                  </a:lnTo>
                  <a:cubicBezTo>
                    <a:pt x="48506" y="29863"/>
                    <a:pt x="48571" y="29830"/>
                    <a:pt x="48635" y="29734"/>
                  </a:cubicBezTo>
                  <a:cubicBezTo>
                    <a:pt x="48667" y="29670"/>
                    <a:pt x="48699" y="29573"/>
                    <a:pt x="48667" y="29509"/>
                  </a:cubicBezTo>
                  <a:lnTo>
                    <a:pt x="36966" y="161"/>
                  </a:lnTo>
                  <a:cubicBezTo>
                    <a:pt x="36934" y="65"/>
                    <a:pt x="36838" y="0"/>
                    <a:pt x="36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5"/>
            <p:cNvSpPr/>
            <p:nvPr/>
          </p:nvSpPr>
          <p:spPr>
            <a:xfrm>
              <a:off x="2027175" y="4578425"/>
              <a:ext cx="1203025" cy="733725"/>
            </a:xfrm>
            <a:custGeom>
              <a:avLst/>
              <a:gdLst/>
              <a:ahLst/>
              <a:cxnLst/>
              <a:rect l="l" t="t" r="r" b="b"/>
              <a:pathLst>
                <a:path w="48121" h="29349" extrusionOk="0">
                  <a:moveTo>
                    <a:pt x="0" y="0"/>
                  </a:moveTo>
                  <a:lnTo>
                    <a:pt x="14626" y="29348"/>
                  </a:lnTo>
                  <a:lnTo>
                    <a:pt x="48120" y="29348"/>
                  </a:lnTo>
                  <a:lnTo>
                    <a:pt x="364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5"/>
            <p:cNvSpPr/>
            <p:nvPr/>
          </p:nvSpPr>
          <p:spPr>
            <a:xfrm>
              <a:off x="2020725" y="4572000"/>
              <a:ext cx="1216700" cy="746575"/>
            </a:xfrm>
            <a:custGeom>
              <a:avLst/>
              <a:gdLst/>
              <a:ahLst/>
              <a:cxnLst/>
              <a:rect l="l" t="t" r="r" b="b"/>
              <a:pathLst>
                <a:path w="48668" h="29863" extrusionOk="0">
                  <a:moveTo>
                    <a:pt x="36517" y="547"/>
                  </a:moveTo>
                  <a:lnTo>
                    <a:pt x="47968" y="29316"/>
                  </a:lnTo>
                  <a:lnTo>
                    <a:pt x="15044" y="29316"/>
                  </a:lnTo>
                  <a:lnTo>
                    <a:pt x="708" y="547"/>
                  </a:lnTo>
                  <a:close/>
                  <a:moveTo>
                    <a:pt x="258" y="0"/>
                  </a:moveTo>
                  <a:cubicBezTo>
                    <a:pt x="162" y="0"/>
                    <a:pt x="97" y="32"/>
                    <a:pt x="33" y="129"/>
                  </a:cubicBezTo>
                  <a:cubicBezTo>
                    <a:pt x="1" y="193"/>
                    <a:pt x="1" y="290"/>
                    <a:pt x="33" y="386"/>
                  </a:cubicBezTo>
                  <a:lnTo>
                    <a:pt x="14627" y="29702"/>
                  </a:lnTo>
                  <a:cubicBezTo>
                    <a:pt x="14659" y="29798"/>
                    <a:pt x="14755" y="29863"/>
                    <a:pt x="14884" y="29863"/>
                  </a:cubicBezTo>
                  <a:lnTo>
                    <a:pt x="48378" y="29863"/>
                  </a:lnTo>
                  <a:cubicBezTo>
                    <a:pt x="48475" y="29863"/>
                    <a:pt x="48571" y="29830"/>
                    <a:pt x="48603" y="29734"/>
                  </a:cubicBezTo>
                  <a:cubicBezTo>
                    <a:pt x="48668" y="29670"/>
                    <a:pt x="48668" y="29573"/>
                    <a:pt x="48635" y="29509"/>
                  </a:cubicBezTo>
                  <a:lnTo>
                    <a:pt x="36935" y="161"/>
                  </a:lnTo>
                  <a:cubicBezTo>
                    <a:pt x="36903" y="65"/>
                    <a:pt x="36806" y="0"/>
                    <a:pt x="36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6"/>
        <p:cNvGrpSpPr/>
        <p:nvPr/>
      </p:nvGrpSpPr>
      <p:grpSpPr>
        <a:xfrm>
          <a:off x="0" y="0"/>
          <a:ext cx="0" cy="0"/>
          <a:chOff x="0" y="0"/>
          <a:chExt cx="0" cy="0"/>
        </a:xfrm>
      </p:grpSpPr>
      <p:pic>
        <p:nvPicPr>
          <p:cNvPr id="2927" name="Google Shape;2927;p46"/>
          <p:cNvPicPr preferRelativeResize="0"/>
          <p:nvPr/>
        </p:nvPicPr>
        <p:blipFill rotWithShape="1">
          <a:blip r:embed="rId3">
            <a:alphaModFix/>
          </a:blip>
          <a:srcRect l="1484" r="1494"/>
          <a:stretch/>
        </p:blipFill>
        <p:spPr>
          <a:xfrm>
            <a:off x="5611041" y="1961762"/>
            <a:ext cx="2741302" cy="1589316"/>
          </a:xfrm>
          <a:prstGeom prst="rect">
            <a:avLst/>
          </a:prstGeom>
          <a:noFill/>
          <a:ln>
            <a:noFill/>
          </a:ln>
        </p:spPr>
      </p:pic>
      <p:sp>
        <p:nvSpPr>
          <p:cNvPr id="2928" name="Google Shape;2928;p46"/>
          <p:cNvSpPr txBox="1">
            <a:spLocks noGrp="1"/>
          </p:cNvSpPr>
          <p:nvPr>
            <p:ph type="body" idx="1"/>
          </p:nvPr>
        </p:nvSpPr>
        <p:spPr>
          <a:xfrm>
            <a:off x="-84300" y="913800"/>
            <a:ext cx="5035500" cy="3315900"/>
          </a:xfrm>
          <a:prstGeom prst="rect">
            <a:avLst/>
          </a:prstGeom>
        </p:spPr>
        <p:txBody>
          <a:bodyPr spcFirstLastPara="1" wrap="square" lIns="91425" tIns="91425" rIns="91425" bIns="91425" anchor="ctr" anchorCtr="0">
            <a:noAutofit/>
          </a:bodyPr>
          <a:lstStyle/>
          <a:p>
            <a:pPr marL="450000" lvl="0" indent="0" algn="just" rtl="0">
              <a:lnSpc>
                <a:spcPct val="150000"/>
              </a:lnSpc>
              <a:spcBef>
                <a:spcPts val="1200"/>
              </a:spcBef>
              <a:spcAft>
                <a:spcPts val="0"/>
              </a:spcAft>
              <a:buNone/>
            </a:pPr>
            <a:r>
              <a:rPr lang="en" sz="2000">
                <a:solidFill>
                  <a:srgbClr val="000000"/>
                </a:solidFill>
              </a:rPr>
              <a:t>merupakan aplikasi berbasis Business Intelligence, untuk membantu di dalam penyajian Informasi yang tepat kepada pengguna yang tepat. Sejalan dengan hal tersebut, maka di dalam sebuah MIS, terdapat dua bagian utama, yaitu Business Analyst dan </a:t>
            </a:r>
            <a:r>
              <a:rPr lang="en" sz="2000" i="1">
                <a:solidFill>
                  <a:srgbClr val="000000"/>
                </a:solidFill>
              </a:rPr>
              <a:t>Information</a:t>
            </a:r>
            <a:r>
              <a:rPr lang="en" sz="2000">
                <a:solidFill>
                  <a:srgbClr val="000000"/>
                </a:solidFill>
              </a:rPr>
              <a:t> </a:t>
            </a:r>
            <a:r>
              <a:rPr lang="en" sz="2000" i="1">
                <a:solidFill>
                  <a:srgbClr val="000000"/>
                </a:solidFill>
              </a:rPr>
              <a:t>System</a:t>
            </a:r>
            <a:r>
              <a:rPr lang="en" sz="2000">
                <a:solidFill>
                  <a:srgbClr val="000000"/>
                </a:solidFill>
              </a:rPr>
              <a:t>. </a:t>
            </a:r>
            <a:endParaRPr sz="2000"/>
          </a:p>
        </p:txBody>
      </p:sp>
      <p:sp>
        <p:nvSpPr>
          <p:cNvPr id="2929" name="Google Shape;2929;p46"/>
          <p:cNvSpPr txBox="1">
            <a:spLocks noGrp="1"/>
          </p:cNvSpPr>
          <p:nvPr>
            <p:ph type="title"/>
          </p:nvPr>
        </p:nvSpPr>
        <p:spPr>
          <a:xfrm>
            <a:off x="1800975" y="347475"/>
            <a:ext cx="6195300" cy="585300"/>
          </a:xfrm>
          <a:prstGeom prst="rect">
            <a:avLst/>
          </a:prstGeom>
          <a:noFill/>
        </p:spPr>
        <p:txBody>
          <a:bodyPr spcFirstLastPara="1" wrap="square" lIns="91425" tIns="91425" rIns="91425" bIns="91425" anchor="ctr" anchorCtr="0">
            <a:noAutofit/>
          </a:bodyPr>
          <a:lstStyle/>
          <a:p>
            <a:pPr marL="0" lvl="0" indent="0" algn="l" rtl="0">
              <a:lnSpc>
                <a:spcPct val="150000"/>
              </a:lnSpc>
              <a:spcBef>
                <a:spcPts val="1200"/>
              </a:spcBef>
              <a:spcAft>
                <a:spcPts val="1200"/>
              </a:spcAft>
              <a:buNone/>
            </a:pPr>
            <a:r>
              <a:rPr lang="en" b="1" i="1">
                <a:solidFill>
                  <a:schemeClr val="accent1"/>
                </a:solidFill>
                <a:latin typeface="Barlow Semi Condensed"/>
                <a:ea typeface="Barlow Semi Condensed"/>
                <a:cs typeface="Barlow Semi Condensed"/>
                <a:sym typeface="Barlow Semi Condensed"/>
              </a:rPr>
              <a:t>Management Information System</a:t>
            </a:r>
            <a:r>
              <a:rPr lang="en" b="1">
                <a:solidFill>
                  <a:schemeClr val="accent1"/>
                </a:solidFill>
                <a:latin typeface="Barlow Semi Condensed"/>
                <a:ea typeface="Barlow Semi Condensed"/>
                <a:cs typeface="Barlow Semi Condensed"/>
                <a:sym typeface="Barlow Semi Condensed"/>
              </a:rPr>
              <a:t> (MIS)</a:t>
            </a:r>
            <a:endParaRPr b="1" i="1">
              <a:solidFill>
                <a:schemeClr val="accent1"/>
              </a:solidFill>
              <a:latin typeface="Barlow Semi Condensed"/>
              <a:ea typeface="Barlow Semi Condensed"/>
              <a:cs typeface="Barlow Semi Condensed"/>
              <a:sym typeface="Barlow Semi Condensed"/>
            </a:endParaRPr>
          </a:p>
        </p:txBody>
      </p:sp>
      <p:grpSp>
        <p:nvGrpSpPr>
          <p:cNvPr id="2930" name="Google Shape;2930;p46"/>
          <p:cNvGrpSpPr/>
          <p:nvPr/>
        </p:nvGrpSpPr>
        <p:grpSpPr>
          <a:xfrm>
            <a:off x="4745552" y="1188450"/>
            <a:ext cx="4097650" cy="3780909"/>
            <a:chOff x="1230400" y="410075"/>
            <a:chExt cx="5124625" cy="4728500"/>
          </a:xfrm>
        </p:grpSpPr>
        <p:sp>
          <p:nvSpPr>
            <p:cNvPr id="2931" name="Google Shape;2931;p46"/>
            <p:cNvSpPr/>
            <p:nvPr/>
          </p:nvSpPr>
          <p:spPr>
            <a:xfrm>
              <a:off x="1384675" y="410150"/>
              <a:ext cx="4970350" cy="3655600"/>
            </a:xfrm>
            <a:custGeom>
              <a:avLst/>
              <a:gdLst/>
              <a:ahLst/>
              <a:cxnLst/>
              <a:rect l="l" t="t" r="r" b="b"/>
              <a:pathLst>
                <a:path w="198814" h="146224" extrusionOk="0">
                  <a:moveTo>
                    <a:pt x="173002" y="38507"/>
                  </a:moveTo>
                  <a:lnTo>
                    <a:pt x="173002" y="118161"/>
                  </a:lnTo>
                  <a:lnTo>
                    <a:pt x="37835" y="118161"/>
                  </a:lnTo>
                  <a:lnTo>
                    <a:pt x="37835" y="38507"/>
                  </a:lnTo>
                  <a:close/>
                  <a:moveTo>
                    <a:pt x="144780" y="0"/>
                  </a:moveTo>
                  <a:cubicBezTo>
                    <a:pt x="136124" y="0"/>
                    <a:pt x="127640" y="2694"/>
                    <a:pt x="120221" y="7391"/>
                  </a:cubicBezTo>
                  <a:cubicBezTo>
                    <a:pt x="110674" y="13402"/>
                    <a:pt x="103216" y="21213"/>
                    <a:pt x="91516" y="22724"/>
                  </a:cubicBezTo>
                  <a:cubicBezTo>
                    <a:pt x="84957" y="23559"/>
                    <a:pt x="78300" y="23746"/>
                    <a:pt x="71643" y="23746"/>
                  </a:cubicBezTo>
                  <a:cubicBezTo>
                    <a:pt x="66261" y="23746"/>
                    <a:pt x="60878" y="23624"/>
                    <a:pt x="55546" y="23624"/>
                  </a:cubicBezTo>
                  <a:cubicBezTo>
                    <a:pt x="24881" y="23624"/>
                    <a:pt x="1" y="55833"/>
                    <a:pt x="6205" y="89392"/>
                  </a:cubicBezTo>
                  <a:cubicBezTo>
                    <a:pt x="12441" y="122951"/>
                    <a:pt x="41756" y="146223"/>
                    <a:pt x="66636" y="146223"/>
                  </a:cubicBezTo>
                  <a:cubicBezTo>
                    <a:pt x="89009" y="146223"/>
                    <a:pt x="107395" y="132787"/>
                    <a:pt x="128643" y="129187"/>
                  </a:cubicBezTo>
                  <a:cubicBezTo>
                    <a:pt x="139186" y="127419"/>
                    <a:pt x="149761" y="129508"/>
                    <a:pt x="160176" y="126840"/>
                  </a:cubicBezTo>
                  <a:cubicBezTo>
                    <a:pt x="172295" y="123722"/>
                    <a:pt x="183674" y="116297"/>
                    <a:pt x="190392" y="105560"/>
                  </a:cubicBezTo>
                  <a:cubicBezTo>
                    <a:pt x="194956" y="98232"/>
                    <a:pt x="197207" y="90163"/>
                    <a:pt x="197817" y="81870"/>
                  </a:cubicBezTo>
                  <a:cubicBezTo>
                    <a:pt x="198814" y="68594"/>
                    <a:pt x="195728" y="54740"/>
                    <a:pt x="191613" y="42397"/>
                  </a:cubicBezTo>
                  <a:cubicBezTo>
                    <a:pt x="185474" y="24074"/>
                    <a:pt x="173548" y="5270"/>
                    <a:pt x="153490" y="930"/>
                  </a:cubicBezTo>
                  <a:cubicBezTo>
                    <a:pt x="150590" y="302"/>
                    <a:pt x="147676" y="0"/>
                    <a:pt x="144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6"/>
            <p:cNvSpPr/>
            <p:nvPr/>
          </p:nvSpPr>
          <p:spPr>
            <a:xfrm>
              <a:off x="1515675" y="410075"/>
              <a:ext cx="4819275" cy="3654050"/>
            </a:xfrm>
            <a:custGeom>
              <a:avLst/>
              <a:gdLst/>
              <a:ahLst/>
              <a:cxnLst/>
              <a:rect l="l" t="t" r="r" b="b"/>
              <a:pathLst>
                <a:path w="192771" h="146162" extrusionOk="0">
                  <a:moveTo>
                    <a:pt x="139507" y="1"/>
                  </a:moveTo>
                  <a:cubicBezTo>
                    <a:pt x="130860" y="1"/>
                    <a:pt x="122406" y="2701"/>
                    <a:pt x="114981" y="7394"/>
                  </a:cubicBezTo>
                  <a:cubicBezTo>
                    <a:pt x="105434" y="13405"/>
                    <a:pt x="97976" y="21216"/>
                    <a:pt x="86276" y="22727"/>
                  </a:cubicBezTo>
                  <a:cubicBezTo>
                    <a:pt x="79686" y="23563"/>
                    <a:pt x="73032" y="23756"/>
                    <a:pt x="66346" y="23756"/>
                  </a:cubicBezTo>
                  <a:cubicBezTo>
                    <a:pt x="60978" y="23756"/>
                    <a:pt x="55610" y="23627"/>
                    <a:pt x="50306" y="23627"/>
                  </a:cubicBezTo>
                  <a:cubicBezTo>
                    <a:pt x="22855" y="23627"/>
                    <a:pt x="32" y="49471"/>
                    <a:pt x="0" y="78948"/>
                  </a:cubicBezTo>
                  <a:cubicBezTo>
                    <a:pt x="0" y="82387"/>
                    <a:pt x="322" y="85891"/>
                    <a:pt x="965" y="89395"/>
                  </a:cubicBezTo>
                  <a:cubicBezTo>
                    <a:pt x="2893" y="99777"/>
                    <a:pt x="7040" y="109196"/>
                    <a:pt x="12601" y="117232"/>
                  </a:cubicBezTo>
                  <a:cubicBezTo>
                    <a:pt x="13469" y="115850"/>
                    <a:pt x="14337" y="114500"/>
                    <a:pt x="15140" y="113278"/>
                  </a:cubicBezTo>
                  <a:cubicBezTo>
                    <a:pt x="14305" y="112796"/>
                    <a:pt x="13565" y="112153"/>
                    <a:pt x="13276" y="111285"/>
                  </a:cubicBezTo>
                  <a:cubicBezTo>
                    <a:pt x="13179" y="111028"/>
                    <a:pt x="13147" y="110803"/>
                    <a:pt x="13147" y="110546"/>
                  </a:cubicBezTo>
                  <a:cubicBezTo>
                    <a:pt x="13147" y="109582"/>
                    <a:pt x="13758" y="108681"/>
                    <a:pt x="14787" y="108456"/>
                  </a:cubicBezTo>
                  <a:cubicBezTo>
                    <a:pt x="14915" y="108424"/>
                    <a:pt x="15044" y="108424"/>
                    <a:pt x="15205" y="108424"/>
                  </a:cubicBezTo>
                  <a:cubicBezTo>
                    <a:pt x="15976" y="108424"/>
                    <a:pt x="16812" y="108810"/>
                    <a:pt x="17583" y="109389"/>
                  </a:cubicBezTo>
                  <a:cubicBezTo>
                    <a:pt x="17648" y="109260"/>
                    <a:pt x="17744" y="109132"/>
                    <a:pt x="17808" y="109035"/>
                  </a:cubicBezTo>
                  <a:cubicBezTo>
                    <a:pt x="18194" y="108392"/>
                    <a:pt x="18451" y="107910"/>
                    <a:pt x="18515" y="107749"/>
                  </a:cubicBezTo>
                  <a:cubicBezTo>
                    <a:pt x="19158" y="106303"/>
                    <a:pt x="20958" y="102445"/>
                    <a:pt x="21183" y="101963"/>
                  </a:cubicBezTo>
                  <a:cubicBezTo>
                    <a:pt x="21183" y="101835"/>
                    <a:pt x="21183" y="101610"/>
                    <a:pt x="21183" y="101256"/>
                  </a:cubicBezTo>
                  <a:cubicBezTo>
                    <a:pt x="21183" y="99617"/>
                    <a:pt x="21151" y="95599"/>
                    <a:pt x="20958" y="92288"/>
                  </a:cubicBezTo>
                  <a:cubicBezTo>
                    <a:pt x="20894" y="91323"/>
                    <a:pt x="20862" y="90456"/>
                    <a:pt x="20862" y="89716"/>
                  </a:cubicBezTo>
                  <a:cubicBezTo>
                    <a:pt x="20862" y="89073"/>
                    <a:pt x="20894" y="88495"/>
                    <a:pt x="20926" y="87980"/>
                  </a:cubicBezTo>
                  <a:cubicBezTo>
                    <a:pt x="20444" y="87370"/>
                    <a:pt x="20316" y="86791"/>
                    <a:pt x="20316" y="86309"/>
                  </a:cubicBezTo>
                  <a:cubicBezTo>
                    <a:pt x="20316" y="85859"/>
                    <a:pt x="20444" y="85505"/>
                    <a:pt x="20508" y="85312"/>
                  </a:cubicBezTo>
                  <a:cubicBezTo>
                    <a:pt x="20573" y="85184"/>
                    <a:pt x="20766" y="85055"/>
                    <a:pt x="21055" y="84927"/>
                  </a:cubicBezTo>
                  <a:cubicBezTo>
                    <a:pt x="21023" y="84573"/>
                    <a:pt x="20991" y="84220"/>
                    <a:pt x="20991" y="83962"/>
                  </a:cubicBezTo>
                  <a:cubicBezTo>
                    <a:pt x="20991" y="83705"/>
                    <a:pt x="21055" y="83352"/>
                    <a:pt x="21151" y="82902"/>
                  </a:cubicBezTo>
                  <a:cubicBezTo>
                    <a:pt x="21216" y="82452"/>
                    <a:pt x="21344" y="81873"/>
                    <a:pt x="21505" y="81262"/>
                  </a:cubicBezTo>
                  <a:cubicBezTo>
                    <a:pt x="21826" y="80041"/>
                    <a:pt x="22212" y="78562"/>
                    <a:pt x="22630" y="77148"/>
                  </a:cubicBezTo>
                  <a:cubicBezTo>
                    <a:pt x="23337" y="74673"/>
                    <a:pt x="24044" y="72358"/>
                    <a:pt x="24205" y="71812"/>
                  </a:cubicBezTo>
                  <a:cubicBezTo>
                    <a:pt x="24044" y="71587"/>
                    <a:pt x="23659" y="71040"/>
                    <a:pt x="23241" y="70430"/>
                  </a:cubicBezTo>
                  <a:cubicBezTo>
                    <a:pt x="22694" y="69626"/>
                    <a:pt x="22051" y="68726"/>
                    <a:pt x="21730" y="68276"/>
                  </a:cubicBezTo>
                  <a:cubicBezTo>
                    <a:pt x="21666" y="68147"/>
                    <a:pt x="21601" y="68083"/>
                    <a:pt x="21569" y="68051"/>
                  </a:cubicBezTo>
                  <a:cubicBezTo>
                    <a:pt x="21473" y="67922"/>
                    <a:pt x="21441" y="67794"/>
                    <a:pt x="21441" y="67633"/>
                  </a:cubicBezTo>
                  <a:cubicBezTo>
                    <a:pt x="21441" y="67504"/>
                    <a:pt x="21473" y="67376"/>
                    <a:pt x="21569" y="67279"/>
                  </a:cubicBezTo>
                  <a:cubicBezTo>
                    <a:pt x="21633" y="67151"/>
                    <a:pt x="21794" y="67086"/>
                    <a:pt x="21955" y="67086"/>
                  </a:cubicBezTo>
                  <a:cubicBezTo>
                    <a:pt x="22083" y="67086"/>
                    <a:pt x="22180" y="67119"/>
                    <a:pt x="22308" y="67183"/>
                  </a:cubicBezTo>
                  <a:lnTo>
                    <a:pt x="21666" y="65929"/>
                  </a:lnTo>
                  <a:lnTo>
                    <a:pt x="21633" y="65833"/>
                  </a:lnTo>
                  <a:lnTo>
                    <a:pt x="21633" y="65801"/>
                  </a:lnTo>
                  <a:cubicBezTo>
                    <a:pt x="21633" y="65769"/>
                    <a:pt x="21633" y="65640"/>
                    <a:pt x="21666" y="65511"/>
                  </a:cubicBezTo>
                  <a:cubicBezTo>
                    <a:pt x="21698" y="65383"/>
                    <a:pt x="21762" y="65254"/>
                    <a:pt x="21891" y="65094"/>
                  </a:cubicBezTo>
                  <a:cubicBezTo>
                    <a:pt x="21987" y="65029"/>
                    <a:pt x="22116" y="64965"/>
                    <a:pt x="22276" y="64965"/>
                  </a:cubicBezTo>
                  <a:cubicBezTo>
                    <a:pt x="22341" y="64965"/>
                    <a:pt x="22405" y="64965"/>
                    <a:pt x="22469" y="64997"/>
                  </a:cubicBezTo>
                  <a:cubicBezTo>
                    <a:pt x="22566" y="64997"/>
                    <a:pt x="22630" y="65061"/>
                    <a:pt x="22726" y="65094"/>
                  </a:cubicBezTo>
                  <a:lnTo>
                    <a:pt x="22726" y="65094"/>
                  </a:lnTo>
                  <a:lnTo>
                    <a:pt x="22437" y="64483"/>
                  </a:lnTo>
                  <a:cubicBezTo>
                    <a:pt x="22437" y="64451"/>
                    <a:pt x="22405" y="64386"/>
                    <a:pt x="22437" y="64322"/>
                  </a:cubicBezTo>
                  <a:cubicBezTo>
                    <a:pt x="22437" y="64322"/>
                    <a:pt x="22469" y="64226"/>
                    <a:pt x="22501" y="64097"/>
                  </a:cubicBezTo>
                  <a:cubicBezTo>
                    <a:pt x="22566" y="64001"/>
                    <a:pt x="22662" y="63840"/>
                    <a:pt x="22823" y="63743"/>
                  </a:cubicBezTo>
                  <a:cubicBezTo>
                    <a:pt x="22919" y="63647"/>
                    <a:pt x="23080" y="63615"/>
                    <a:pt x="23209" y="63615"/>
                  </a:cubicBezTo>
                  <a:lnTo>
                    <a:pt x="23241" y="63615"/>
                  </a:lnTo>
                  <a:cubicBezTo>
                    <a:pt x="23401" y="63615"/>
                    <a:pt x="23562" y="63647"/>
                    <a:pt x="23723" y="63743"/>
                  </a:cubicBezTo>
                  <a:cubicBezTo>
                    <a:pt x="23819" y="63808"/>
                    <a:pt x="23916" y="63904"/>
                    <a:pt x="23980" y="64001"/>
                  </a:cubicBezTo>
                  <a:cubicBezTo>
                    <a:pt x="24076" y="64097"/>
                    <a:pt x="24141" y="64193"/>
                    <a:pt x="24237" y="64354"/>
                  </a:cubicBezTo>
                  <a:cubicBezTo>
                    <a:pt x="24366" y="64547"/>
                    <a:pt x="24494" y="64772"/>
                    <a:pt x="24623" y="64997"/>
                  </a:cubicBezTo>
                  <a:lnTo>
                    <a:pt x="24494" y="64161"/>
                  </a:lnTo>
                  <a:cubicBezTo>
                    <a:pt x="24494" y="64097"/>
                    <a:pt x="24494" y="64033"/>
                    <a:pt x="24526" y="64001"/>
                  </a:cubicBezTo>
                  <a:cubicBezTo>
                    <a:pt x="24526" y="63968"/>
                    <a:pt x="24591" y="63872"/>
                    <a:pt x="24687" y="63776"/>
                  </a:cubicBezTo>
                  <a:cubicBezTo>
                    <a:pt x="24719" y="63776"/>
                    <a:pt x="24719" y="63743"/>
                    <a:pt x="24751" y="63743"/>
                  </a:cubicBezTo>
                  <a:lnTo>
                    <a:pt x="24751" y="36485"/>
                  </a:lnTo>
                  <a:cubicBezTo>
                    <a:pt x="24751" y="33592"/>
                    <a:pt x="27098" y="31213"/>
                    <a:pt x="30023" y="31213"/>
                  </a:cubicBezTo>
                  <a:lnTo>
                    <a:pt x="170366" y="31213"/>
                  </a:lnTo>
                  <a:cubicBezTo>
                    <a:pt x="173259" y="31213"/>
                    <a:pt x="175637" y="33592"/>
                    <a:pt x="175637" y="36485"/>
                  </a:cubicBezTo>
                  <a:lnTo>
                    <a:pt x="175637" y="116364"/>
                  </a:lnTo>
                  <a:cubicBezTo>
                    <a:pt x="179334" y="113278"/>
                    <a:pt x="182580" y="109678"/>
                    <a:pt x="185152" y="105563"/>
                  </a:cubicBezTo>
                  <a:cubicBezTo>
                    <a:pt x="189716" y="98235"/>
                    <a:pt x="191967" y="90166"/>
                    <a:pt x="192577" y="81873"/>
                  </a:cubicBezTo>
                  <a:cubicBezTo>
                    <a:pt x="192706" y="80169"/>
                    <a:pt x="192770" y="78466"/>
                    <a:pt x="192770" y="76762"/>
                  </a:cubicBezTo>
                  <a:cubicBezTo>
                    <a:pt x="192770" y="65094"/>
                    <a:pt x="189974" y="53168"/>
                    <a:pt x="186373" y="42400"/>
                  </a:cubicBezTo>
                  <a:cubicBezTo>
                    <a:pt x="180234" y="24077"/>
                    <a:pt x="168308" y="5273"/>
                    <a:pt x="148250" y="933"/>
                  </a:cubicBezTo>
                  <a:cubicBezTo>
                    <a:pt x="145325" y="322"/>
                    <a:pt x="142432" y="1"/>
                    <a:pt x="139507" y="1"/>
                  </a:cubicBezTo>
                  <a:close/>
                  <a:moveTo>
                    <a:pt x="23016" y="127229"/>
                  </a:moveTo>
                  <a:cubicBezTo>
                    <a:pt x="22823" y="127454"/>
                    <a:pt x="22630" y="127679"/>
                    <a:pt x="22469" y="127840"/>
                  </a:cubicBezTo>
                  <a:cubicBezTo>
                    <a:pt x="22308" y="128032"/>
                    <a:pt x="22148" y="128193"/>
                    <a:pt x="22019" y="128354"/>
                  </a:cubicBezTo>
                  <a:cubicBezTo>
                    <a:pt x="22919" y="129222"/>
                    <a:pt x="23819" y="130058"/>
                    <a:pt x="24751" y="130861"/>
                  </a:cubicBezTo>
                  <a:lnTo>
                    <a:pt x="24751" y="127550"/>
                  </a:lnTo>
                  <a:cubicBezTo>
                    <a:pt x="24173" y="127518"/>
                    <a:pt x="23562" y="127422"/>
                    <a:pt x="23016" y="127229"/>
                  </a:cubicBezTo>
                  <a:close/>
                  <a:moveTo>
                    <a:pt x="64064" y="144523"/>
                  </a:moveTo>
                  <a:cubicBezTo>
                    <a:pt x="64032" y="145069"/>
                    <a:pt x="63968" y="145616"/>
                    <a:pt x="63903" y="146162"/>
                  </a:cubicBezTo>
                  <a:cubicBezTo>
                    <a:pt x="67921" y="145969"/>
                    <a:pt x="71779" y="145391"/>
                    <a:pt x="75572" y="1445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6"/>
            <p:cNvSpPr/>
            <p:nvPr/>
          </p:nvSpPr>
          <p:spPr>
            <a:xfrm>
              <a:off x="1972925" y="4531000"/>
              <a:ext cx="4095225" cy="240325"/>
            </a:xfrm>
            <a:custGeom>
              <a:avLst/>
              <a:gdLst/>
              <a:ahLst/>
              <a:cxnLst/>
              <a:rect l="l" t="t" r="r" b="b"/>
              <a:pathLst>
                <a:path w="163809" h="9613" extrusionOk="0">
                  <a:moveTo>
                    <a:pt x="81904" y="1"/>
                  </a:moveTo>
                  <a:cubicBezTo>
                    <a:pt x="36677" y="1"/>
                    <a:pt x="0" y="2155"/>
                    <a:pt x="0" y="4823"/>
                  </a:cubicBezTo>
                  <a:cubicBezTo>
                    <a:pt x="0" y="7458"/>
                    <a:pt x="36677" y="9612"/>
                    <a:pt x="81904" y="9612"/>
                  </a:cubicBezTo>
                  <a:cubicBezTo>
                    <a:pt x="127131" y="9612"/>
                    <a:pt x="163808" y="7458"/>
                    <a:pt x="163808" y="4823"/>
                  </a:cubicBezTo>
                  <a:cubicBezTo>
                    <a:pt x="163808" y="2155"/>
                    <a:pt x="127131" y="1"/>
                    <a:pt x="81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6"/>
            <p:cNvSpPr/>
            <p:nvPr/>
          </p:nvSpPr>
          <p:spPr>
            <a:xfrm>
              <a:off x="1972925" y="4535825"/>
              <a:ext cx="4095225" cy="235500"/>
            </a:xfrm>
            <a:custGeom>
              <a:avLst/>
              <a:gdLst/>
              <a:ahLst/>
              <a:cxnLst/>
              <a:rect l="l" t="t" r="r" b="b"/>
              <a:pathLst>
                <a:path w="163809" h="9420" extrusionOk="0">
                  <a:moveTo>
                    <a:pt x="58310" y="1"/>
                  </a:moveTo>
                  <a:lnTo>
                    <a:pt x="58310" y="1"/>
                  </a:lnTo>
                  <a:cubicBezTo>
                    <a:pt x="53489" y="97"/>
                    <a:pt x="48892" y="226"/>
                    <a:pt x="44488" y="354"/>
                  </a:cubicBezTo>
                  <a:cubicBezTo>
                    <a:pt x="41917" y="1062"/>
                    <a:pt x="39924" y="1126"/>
                    <a:pt x="39924" y="1126"/>
                  </a:cubicBezTo>
                  <a:lnTo>
                    <a:pt x="39924" y="1094"/>
                  </a:lnTo>
                  <a:cubicBezTo>
                    <a:pt x="39924" y="1062"/>
                    <a:pt x="39924" y="837"/>
                    <a:pt x="39956" y="483"/>
                  </a:cubicBezTo>
                  <a:lnTo>
                    <a:pt x="39956" y="483"/>
                  </a:lnTo>
                  <a:cubicBezTo>
                    <a:pt x="37609" y="579"/>
                    <a:pt x="35391" y="676"/>
                    <a:pt x="33206" y="740"/>
                  </a:cubicBezTo>
                  <a:cubicBezTo>
                    <a:pt x="33238" y="901"/>
                    <a:pt x="33238" y="1029"/>
                    <a:pt x="33238" y="1158"/>
                  </a:cubicBezTo>
                  <a:cubicBezTo>
                    <a:pt x="33238" y="1383"/>
                    <a:pt x="33206" y="1512"/>
                    <a:pt x="33206" y="1512"/>
                  </a:cubicBezTo>
                  <a:cubicBezTo>
                    <a:pt x="33206" y="1512"/>
                    <a:pt x="31791" y="1415"/>
                    <a:pt x="29830" y="901"/>
                  </a:cubicBezTo>
                  <a:cubicBezTo>
                    <a:pt x="11605" y="1801"/>
                    <a:pt x="0" y="3119"/>
                    <a:pt x="0" y="4630"/>
                  </a:cubicBezTo>
                  <a:cubicBezTo>
                    <a:pt x="0" y="7265"/>
                    <a:pt x="36677" y="9419"/>
                    <a:pt x="81904" y="9419"/>
                  </a:cubicBezTo>
                  <a:cubicBezTo>
                    <a:pt x="127131" y="9419"/>
                    <a:pt x="163808" y="7265"/>
                    <a:pt x="163808" y="4630"/>
                  </a:cubicBezTo>
                  <a:cubicBezTo>
                    <a:pt x="163808" y="2444"/>
                    <a:pt x="139218" y="612"/>
                    <a:pt x="105498" y="1"/>
                  </a:cubicBezTo>
                  <a:lnTo>
                    <a:pt x="105498" y="1"/>
                  </a:lnTo>
                  <a:lnTo>
                    <a:pt x="106430" y="1190"/>
                  </a:lnTo>
                  <a:cubicBezTo>
                    <a:pt x="106495" y="1287"/>
                    <a:pt x="106527" y="1415"/>
                    <a:pt x="106463" y="1512"/>
                  </a:cubicBezTo>
                  <a:cubicBezTo>
                    <a:pt x="106430" y="1608"/>
                    <a:pt x="106302" y="1672"/>
                    <a:pt x="106205" y="1672"/>
                  </a:cubicBezTo>
                  <a:lnTo>
                    <a:pt x="57603" y="1672"/>
                  </a:lnTo>
                  <a:cubicBezTo>
                    <a:pt x="57475" y="1672"/>
                    <a:pt x="57378" y="1608"/>
                    <a:pt x="57314" y="1512"/>
                  </a:cubicBezTo>
                  <a:cubicBezTo>
                    <a:pt x="57282" y="1415"/>
                    <a:pt x="57282" y="1287"/>
                    <a:pt x="57346" y="1190"/>
                  </a:cubicBezTo>
                  <a:lnTo>
                    <a:pt x="58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6"/>
            <p:cNvSpPr/>
            <p:nvPr/>
          </p:nvSpPr>
          <p:spPr>
            <a:xfrm>
              <a:off x="2121600" y="3176250"/>
              <a:ext cx="133425" cy="207225"/>
            </a:xfrm>
            <a:custGeom>
              <a:avLst/>
              <a:gdLst/>
              <a:ahLst/>
              <a:cxnLst/>
              <a:rect l="l" t="t" r="r" b="b"/>
              <a:pathLst>
                <a:path w="5337" h="8289" extrusionOk="0">
                  <a:moveTo>
                    <a:pt x="2783" y="0"/>
                  </a:moveTo>
                  <a:cubicBezTo>
                    <a:pt x="2420" y="0"/>
                    <a:pt x="2050" y="99"/>
                    <a:pt x="1704" y="317"/>
                  </a:cubicBezTo>
                  <a:cubicBezTo>
                    <a:pt x="161" y="1249"/>
                    <a:pt x="0" y="4528"/>
                    <a:pt x="386" y="6103"/>
                  </a:cubicBezTo>
                  <a:cubicBezTo>
                    <a:pt x="418" y="6230"/>
                    <a:pt x="1209" y="8289"/>
                    <a:pt x="1222" y="8289"/>
                  </a:cubicBezTo>
                  <a:cubicBezTo>
                    <a:pt x="1222" y="8289"/>
                    <a:pt x="1222" y="8289"/>
                    <a:pt x="1222" y="8289"/>
                  </a:cubicBezTo>
                  <a:cubicBezTo>
                    <a:pt x="1254" y="8289"/>
                    <a:pt x="3729" y="6328"/>
                    <a:pt x="4372" y="5042"/>
                  </a:cubicBezTo>
                  <a:cubicBezTo>
                    <a:pt x="4918" y="3949"/>
                    <a:pt x="5336" y="2438"/>
                    <a:pt x="4758" y="1281"/>
                  </a:cubicBezTo>
                  <a:cubicBezTo>
                    <a:pt x="4379" y="502"/>
                    <a:pt x="3600" y="0"/>
                    <a:pt x="2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6"/>
            <p:cNvSpPr/>
            <p:nvPr/>
          </p:nvSpPr>
          <p:spPr>
            <a:xfrm>
              <a:off x="1502000" y="3626850"/>
              <a:ext cx="143875" cy="202650"/>
            </a:xfrm>
            <a:custGeom>
              <a:avLst/>
              <a:gdLst/>
              <a:ahLst/>
              <a:cxnLst/>
              <a:rect l="l" t="t" r="r" b="b"/>
              <a:pathLst>
                <a:path w="5755" h="8106" extrusionOk="0">
                  <a:moveTo>
                    <a:pt x="2641" y="1"/>
                  </a:moveTo>
                  <a:cubicBezTo>
                    <a:pt x="1856" y="1"/>
                    <a:pt x="1101" y="408"/>
                    <a:pt x="740" y="1194"/>
                  </a:cubicBezTo>
                  <a:cubicBezTo>
                    <a:pt x="1" y="2833"/>
                    <a:pt x="1640" y="5662"/>
                    <a:pt x="2862" y="6755"/>
                  </a:cubicBezTo>
                  <a:cubicBezTo>
                    <a:pt x="2957" y="6850"/>
                    <a:pt x="4683" y="8105"/>
                    <a:pt x="4756" y="8105"/>
                  </a:cubicBezTo>
                  <a:cubicBezTo>
                    <a:pt x="4757" y="8105"/>
                    <a:pt x="4758" y="8105"/>
                    <a:pt x="4758" y="8105"/>
                  </a:cubicBezTo>
                  <a:cubicBezTo>
                    <a:pt x="4758" y="8105"/>
                    <a:pt x="5755" y="5083"/>
                    <a:pt x="5594" y="3669"/>
                  </a:cubicBezTo>
                  <a:cubicBezTo>
                    <a:pt x="5433" y="2479"/>
                    <a:pt x="4919" y="969"/>
                    <a:pt x="3826" y="326"/>
                  </a:cubicBezTo>
                  <a:cubicBezTo>
                    <a:pt x="3455" y="108"/>
                    <a:pt x="3044" y="1"/>
                    <a:pt x="2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6"/>
            <p:cNvSpPr/>
            <p:nvPr/>
          </p:nvSpPr>
          <p:spPr>
            <a:xfrm>
              <a:off x="2656800" y="3458200"/>
              <a:ext cx="462900" cy="1053550"/>
            </a:xfrm>
            <a:custGeom>
              <a:avLst/>
              <a:gdLst/>
              <a:ahLst/>
              <a:cxnLst/>
              <a:rect l="l" t="t" r="r" b="b"/>
              <a:pathLst>
                <a:path w="18516" h="42142" extrusionOk="0">
                  <a:moveTo>
                    <a:pt x="9161" y="0"/>
                  </a:moveTo>
                  <a:cubicBezTo>
                    <a:pt x="9161" y="0"/>
                    <a:pt x="0" y="9483"/>
                    <a:pt x="32" y="21119"/>
                  </a:cubicBezTo>
                  <a:cubicBezTo>
                    <a:pt x="97" y="32755"/>
                    <a:pt x="9354" y="42141"/>
                    <a:pt x="9354" y="42141"/>
                  </a:cubicBezTo>
                  <a:cubicBezTo>
                    <a:pt x="9354" y="42141"/>
                    <a:pt x="18515" y="32659"/>
                    <a:pt x="18483" y="21023"/>
                  </a:cubicBezTo>
                  <a:cubicBezTo>
                    <a:pt x="18419" y="9386"/>
                    <a:pt x="9161" y="0"/>
                    <a:pt x="9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6"/>
            <p:cNvSpPr/>
            <p:nvPr/>
          </p:nvSpPr>
          <p:spPr>
            <a:xfrm>
              <a:off x="1230400" y="3120375"/>
              <a:ext cx="1581525" cy="1453250"/>
            </a:xfrm>
            <a:custGeom>
              <a:avLst/>
              <a:gdLst/>
              <a:ahLst/>
              <a:cxnLst/>
              <a:rect l="l" t="t" r="r" b="b"/>
              <a:pathLst>
                <a:path w="63261" h="58130" extrusionOk="0">
                  <a:moveTo>
                    <a:pt x="47092" y="44790"/>
                  </a:moveTo>
                  <a:cubicBezTo>
                    <a:pt x="47542" y="46879"/>
                    <a:pt x="48377" y="49354"/>
                    <a:pt x="49920" y="51508"/>
                  </a:cubicBezTo>
                  <a:cubicBezTo>
                    <a:pt x="49085" y="51122"/>
                    <a:pt x="48217" y="50672"/>
                    <a:pt x="47252" y="50190"/>
                  </a:cubicBezTo>
                  <a:cubicBezTo>
                    <a:pt x="46545" y="49836"/>
                    <a:pt x="45806" y="49451"/>
                    <a:pt x="45066" y="49033"/>
                  </a:cubicBezTo>
                  <a:cubicBezTo>
                    <a:pt x="45195" y="48743"/>
                    <a:pt x="46288" y="46300"/>
                    <a:pt x="46352" y="44918"/>
                  </a:cubicBezTo>
                  <a:cubicBezTo>
                    <a:pt x="46609" y="44886"/>
                    <a:pt x="46867" y="44822"/>
                    <a:pt x="47092" y="44790"/>
                  </a:cubicBezTo>
                  <a:close/>
                  <a:moveTo>
                    <a:pt x="26617" y="1"/>
                  </a:moveTo>
                  <a:cubicBezTo>
                    <a:pt x="26474" y="1"/>
                    <a:pt x="26334" y="15"/>
                    <a:pt x="26198" y="44"/>
                  </a:cubicBezTo>
                  <a:cubicBezTo>
                    <a:pt x="24912" y="334"/>
                    <a:pt x="24301" y="1684"/>
                    <a:pt x="24687" y="2873"/>
                  </a:cubicBezTo>
                  <a:cubicBezTo>
                    <a:pt x="25073" y="4095"/>
                    <a:pt x="26423" y="4898"/>
                    <a:pt x="27580" y="5316"/>
                  </a:cubicBezTo>
                  <a:cubicBezTo>
                    <a:pt x="28119" y="5496"/>
                    <a:pt x="28966" y="5550"/>
                    <a:pt x="29781" y="5550"/>
                  </a:cubicBezTo>
                  <a:cubicBezTo>
                    <a:pt x="30715" y="5550"/>
                    <a:pt x="31608" y="5479"/>
                    <a:pt x="31952" y="5445"/>
                  </a:cubicBezTo>
                  <a:cubicBezTo>
                    <a:pt x="32337" y="5830"/>
                    <a:pt x="32755" y="6216"/>
                    <a:pt x="33205" y="6698"/>
                  </a:cubicBezTo>
                  <a:cubicBezTo>
                    <a:pt x="33977" y="7502"/>
                    <a:pt x="34845" y="8402"/>
                    <a:pt x="35712" y="9463"/>
                  </a:cubicBezTo>
                  <a:cubicBezTo>
                    <a:pt x="35937" y="9752"/>
                    <a:pt x="36195" y="10041"/>
                    <a:pt x="36420" y="10363"/>
                  </a:cubicBezTo>
                  <a:cubicBezTo>
                    <a:pt x="35937" y="9945"/>
                    <a:pt x="35230" y="9366"/>
                    <a:pt x="35134" y="9334"/>
                  </a:cubicBezTo>
                  <a:cubicBezTo>
                    <a:pt x="34248" y="8744"/>
                    <a:pt x="32587" y="8167"/>
                    <a:pt x="31151" y="8167"/>
                  </a:cubicBezTo>
                  <a:cubicBezTo>
                    <a:pt x="30397" y="8167"/>
                    <a:pt x="29706" y="8326"/>
                    <a:pt x="29219" y="8723"/>
                  </a:cubicBezTo>
                  <a:cubicBezTo>
                    <a:pt x="28223" y="9559"/>
                    <a:pt x="28287" y="11038"/>
                    <a:pt x="29187" y="11938"/>
                  </a:cubicBezTo>
                  <a:cubicBezTo>
                    <a:pt x="29864" y="12615"/>
                    <a:pt x="30924" y="12837"/>
                    <a:pt x="31928" y="12837"/>
                  </a:cubicBezTo>
                  <a:cubicBezTo>
                    <a:pt x="32258" y="12837"/>
                    <a:pt x="32581" y="12813"/>
                    <a:pt x="32884" y="12774"/>
                  </a:cubicBezTo>
                  <a:cubicBezTo>
                    <a:pt x="34137" y="12581"/>
                    <a:pt x="36355" y="11166"/>
                    <a:pt x="36838" y="10877"/>
                  </a:cubicBezTo>
                  <a:cubicBezTo>
                    <a:pt x="37352" y="11552"/>
                    <a:pt x="37898" y="12227"/>
                    <a:pt x="38380" y="12999"/>
                  </a:cubicBezTo>
                  <a:cubicBezTo>
                    <a:pt x="39248" y="14317"/>
                    <a:pt x="40084" y="15731"/>
                    <a:pt x="40759" y="17306"/>
                  </a:cubicBezTo>
                  <a:cubicBezTo>
                    <a:pt x="40791" y="17403"/>
                    <a:pt x="40823" y="17499"/>
                    <a:pt x="40856" y="17595"/>
                  </a:cubicBezTo>
                  <a:cubicBezTo>
                    <a:pt x="40631" y="17338"/>
                    <a:pt x="39377" y="16052"/>
                    <a:pt x="39248" y="15956"/>
                  </a:cubicBezTo>
                  <a:cubicBezTo>
                    <a:pt x="38324" y="15221"/>
                    <a:pt x="36421" y="14364"/>
                    <a:pt x="34879" y="14364"/>
                  </a:cubicBezTo>
                  <a:cubicBezTo>
                    <a:pt x="34330" y="14364"/>
                    <a:pt x="33827" y="14473"/>
                    <a:pt x="33430" y="14735"/>
                  </a:cubicBezTo>
                  <a:cubicBezTo>
                    <a:pt x="32337" y="15442"/>
                    <a:pt x="32273" y="16920"/>
                    <a:pt x="33044" y="17917"/>
                  </a:cubicBezTo>
                  <a:cubicBezTo>
                    <a:pt x="33805" y="18860"/>
                    <a:pt x="35257" y="19141"/>
                    <a:pt x="36446" y="19141"/>
                  </a:cubicBezTo>
                  <a:cubicBezTo>
                    <a:pt x="36513" y="19141"/>
                    <a:pt x="36579" y="19140"/>
                    <a:pt x="36645" y="19138"/>
                  </a:cubicBezTo>
                  <a:cubicBezTo>
                    <a:pt x="38027" y="19074"/>
                    <a:pt x="40759" y="17692"/>
                    <a:pt x="40888" y="17628"/>
                  </a:cubicBezTo>
                  <a:cubicBezTo>
                    <a:pt x="41498" y="19106"/>
                    <a:pt x="42013" y="20681"/>
                    <a:pt x="42431" y="22288"/>
                  </a:cubicBezTo>
                  <a:cubicBezTo>
                    <a:pt x="42752" y="23478"/>
                    <a:pt x="43009" y="24667"/>
                    <a:pt x="43266" y="25889"/>
                  </a:cubicBezTo>
                  <a:cubicBezTo>
                    <a:pt x="42977" y="25567"/>
                    <a:pt x="41788" y="24378"/>
                    <a:pt x="41691" y="24281"/>
                  </a:cubicBezTo>
                  <a:cubicBezTo>
                    <a:pt x="40767" y="23547"/>
                    <a:pt x="38864" y="22690"/>
                    <a:pt x="37322" y="22690"/>
                  </a:cubicBezTo>
                  <a:cubicBezTo>
                    <a:pt x="36773" y="22690"/>
                    <a:pt x="36270" y="22798"/>
                    <a:pt x="35873" y="23060"/>
                  </a:cubicBezTo>
                  <a:cubicBezTo>
                    <a:pt x="34780" y="23767"/>
                    <a:pt x="34684" y="25246"/>
                    <a:pt x="35487" y="26242"/>
                  </a:cubicBezTo>
                  <a:cubicBezTo>
                    <a:pt x="36248" y="27186"/>
                    <a:pt x="37700" y="27466"/>
                    <a:pt x="38862" y="27466"/>
                  </a:cubicBezTo>
                  <a:cubicBezTo>
                    <a:pt x="38927" y="27466"/>
                    <a:pt x="38992" y="27465"/>
                    <a:pt x="39055" y="27464"/>
                  </a:cubicBezTo>
                  <a:cubicBezTo>
                    <a:pt x="40438" y="27399"/>
                    <a:pt x="43074" y="26082"/>
                    <a:pt x="43299" y="25985"/>
                  </a:cubicBezTo>
                  <a:cubicBezTo>
                    <a:pt x="43395" y="26532"/>
                    <a:pt x="43524" y="27078"/>
                    <a:pt x="43652" y="27624"/>
                  </a:cubicBezTo>
                  <a:cubicBezTo>
                    <a:pt x="44006" y="29425"/>
                    <a:pt x="44391" y="31225"/>
                    <a:pt x="44777" y="32993"/>
                  </a:cubicBezTo>
                  <a:cubicBezTo>
                    <a:pt x="44938" y="33603"/>
                    <a:pt x="45099" y="34214"/>
                    <a:pt x="45259" y="34793"/>
                  </a:cubicBezTo>
                  <a:cubicBezTo>
                    <a:pt x="44809" y="34343"/>
                    <a:pt x="43974" y="33507"/>
                    <a:pt x="43909" y="33443"/>
                  </a:cubicBezTo>
                  <a:cubicBezTo>
                    <a:pt x="42989" y="32687"/>
                    <a:pt x="41099" y="31846"/>
                    <a:pt x="39561" y="31846"/>
                  </a:cubicBezTo>
                  <a:cubicBezTo>
                    <a:pt x="39004" y="31846"/>
                    <a:pt x="38493" y="31956"/>
                    <a:pt x="38091" y="32221"/>
                  </a:cubicBezTo>
                  <a:cubicBezTo>
                    <a:pt x="36998" y="32928"/>
                    <a:pt x="36902" y="34407"/>
                    <a:pt x="37705" y="35371"/>
                  </a:cubicBezTo>
                  <a:cubicBezTo>
                    <a:pt x="38470" y="36319"/>
                    <a:pt x="39904" y="36627"/>
                    <a:pt x="41093" y="36627"/>
                  </a:cubicBezTo>
                  <a:cubicBezTo>
                    <a:pt x="41154" y="36627"/>
                    <a:pt x="41214" y="36626"/>
                    <a:pt x="41273" y="36625"/>
                  </a:cubicBezTo>
                  <a:cubicBezTo>
                    <a:pt x="42495" y="36561"/>
                    <a:pt x="44745" y="35500"/>
                    <a:pt x="45356" y="35211"/>
                  </a:cubicBezTo>
                  <a:cubicBezTo>
                    <a:pt x="45645" y="36207"/>
                    <a:pt x="45934" y="37171"/>
                    <a:pt x="46288" y="38136"/>
                  </a:cubicBezTo>
                  <a:cubicBezTo>
                    <a:pt x="46417" y="38554"/>
                    <a:pt x="46545" y="38971"/>
                    <a:pt x="46738" y="39357"/>
                  </a:cubicBezTo>
                  <a:cubicBezTo>
                    <a:pt x="46802" y="39550"/>
                    <a:pt x="46899" y="39775"/>
                    <a:pt x="46995" y="39968"/>
                  </a:cubicBezTo>
                  <a:cubicBezTo>
                    <a:pt x="46770" y="39936"/>
                    <a:pt x="46642" y="39936"/>
                    <a:pt x="46642" y="39936"/>
                  </a:cubicBezTo>
                  <a:lnTo>
                    <a:pt x="46642" y="39936"/>
                  </a:lnTo>
                  <a:cubicBezTo>
                    <a:pt x="46642" y="39936"/>
                    <a:pt x="46609" y="40514"/>
                    <a:pt x="46674" y="41414"/>
                  </a:cubicBezTo>
                  <a:cubicBezTo>
                    <a:pt x="45633" y="40696"/>
                    <a:pt x="44248" y="40034"/>
                    <a:pt x="43094" y="40034"/>
                  </a:cubicBezTo>
                  <a:cubicBezTo>
                    <a:pt x="42751" y="40034"/>
                    <a:pt x="42428" y="40093"/>
                    <a:pt x="42141" y="40225"/>
                  </a:cubicBezTo>
                  <a:cubicBezTo>
                    <a:pt x="40952" y="40772"/>
                    <a:pt x="40663" y="42218"/>
                    <a:pt x="41273" y="43311"/>
                  </a:cubicBezTo>
                  <a:cubicBezTo>
                    <a:pt x="41370" y="43440"/>
                    <a:pt x="41466" y="43568"/>
                    <a:pt x="41563" y="43697"/>
                  </a:cubicBezTo>
                  <a:cubicBezTo>
                    <a:pt x="41756" y="45143"/>
                    <a:pt x="42591" y="46718"/>
                    <a:pt x="43299" y="47522"/>
                  </a:cubicBezTo>
                  <a:cubicBezTo>
                    <a:pt x="43363" y="47618"/>
                    <a:pt x="44263" y="48454"/>
                    <a:pt x="44745" y="48872"/>
                  </a:cubicBezTo>
                  <a:cubicBezTo>
                    <a:pt x="44295" y="48615"/>
                    <a:pt x="43845" y="48390"/>
                    <a:pt x="43363" y="48101"/>
                  </a:cubicBezTo>
                  <a:cubicBezTo>
                    <a:pt x="42688" y="47747"/>
                    <a:pt x="41981" y="47297"/>
                    <a:pt x="41273" y="46911"/>
                  </a:cubicBezTo>
                  <a:cubicBezTo>
                    <a:pt x="40920" y="46686"/>
                    <a:pt x="40566" y="46461"/>
                    <a:pt x="40213" y="46236"/>
                  </a:cubicBezTo>
                  <a:cubicBezTo>
                    <a:pt x="39859" y="46011"/>
                    <a:pt x="39538" y="45754"/>
                    <a:pt x="39184" y="45529"/>
                  </a:cubicBezTo>
                  <a:cubicBezTo>
                    <a:pt x="38670" y="45143"/>
                    <a:pt x="38188" y="44757"/>
                    <a:pt x="37673" y="44340"/>
                  </a:cubicBezTo>
                  <a:cubicBezTo>
                    <a:pt x="38091" y="43697"/>
                    <a:pt x="39313" y="41704"/>
                    <a:pt x="39505" y="40547"/>
                  </a:cubicBezTo>
                  <a:cubicBezTo>
                    <a:pt x="39698" y="39325"/>
                    <a:pt x="39570" y="37750"/>
                    <a:pt x="38702" y="36850"/>
                  </a:cubicBezTo>
                  <a:cubicBezTo>
                    <a:pt x="38240" y="36388"/>
                    <a:pt x="37627" y="36138"/>
                    <a:pt x="37026" y="36138"/>
                  </a:cubicBezTo>
                  <a:cubicBezTo>
                    <a:pt x="36455" y="36138"/>
                    <a:pt x="35895" y="36364"/>
                    <a:pt x="35487" y="36850"/>
                  </a:cubicBezTo>
                  <a:cubicBezTo>
                    <a:pt x="34330" y="38264"/>
                    <a:pt x="35198" y="41414"/>
                    <a:pt x="36034" y="42797"/>
                  </a:cubicBezTo>
                  <a:cubicBezTo>
                    <a:pt x="36066" y="42829"/>
                    <a:pt x="36291" y="43118"/>
                    <a:pt x="36548" y="43407"/>
                  </a:cubicBezTo>
                  <a:cubicBezTo>
                    <a:pt x="36066" y="43022"/>
                    <a:pt x="35584" y="42604"/>
                    <a:pt x="35134" y="42186"/>
                  </a:cubicBezTo>
                  <a:cubicBezTo>
                    <a:pt x="33784" y="40997"/>
                    <a:pt x="32466" y="39711"/>
                    <a:pt x="31148" y="38457"/>
                  </a:cubicBezTo>
                  <a:cubicBezTo>
                    <a:pt x="30859" y="38200"/>
                    <a:pt x="30569" y="37943"/>
                    <a:pt x="30312" y="37654"/>
                  </a:cubicBezTo>
                  <a:cubicBezTo>
                    <a:pt x="30666" y="37107"/>
                    <a:pt x="31984" y="34953"/>
                    <a:pt x="32177" y="33732"/>
                  </a:cubicBezTo>
                  <a:cubicBezTo>
                    <a:pt x="32369" y="32543"/>
                    <a:pt x="32273" y="30967"/>
                    <a:pt x="31373" y="30035"/>
                  </a:cubicBezTo>
                  <a:cubicBezTo>
                    <a:pt x="30935" y="29581"/>
                    <a:pt x="30334" y="29340"/>
                    <a:pt x="29739" y="29340"/>
                  </a:cubicBezTo>
                  <a:cubicBezTo>
                    <a:pt x="29153" y="29340"/>
                    <a:pt x="28573" y="29573"/>
                    <a:pt x="28159" y="30067"/>
                  </a:cubicBezTo>
                  <a:cubicBezTo>
                    <a:pt x="27001" y="31450"/>
                    <a:pt x="27869" y="34632"/>
                    <a:pt x="28737" y="35982"/>
                  </a:cubicBezTo>
                  <a:cubicBezTo>
                    <a:pt x="28769" y="36046"/>
                    <a:pt x="29026" y="36368"/>
                    <a:pt x="29316" y="36721"/>
                  </a:cubicBezTo>
                  <a:cubicBezTo>
                    <a:pt x="28576" y="36046"/>
                    <a:pt x="27837" y="35371"/>
                    <a:pt x="27066" y="34761"/>
                  </a:cubicBezTo>
                  <a:cubicBezTo>
                    <a:pt x="25748" y="33635"/>
                    <a:pt x="24398" y="32607"/>
                    <a:pt x="23015" y="31707"/>
                  </a:cubicBezTo>
                  <a:cubicBezTo>
                    <a:pt x="23144" y="31514"/>
                    <a:pt x="24751" y="29039"/>
                    <a:pt x="24976" y="27657"/>
                  </a:cubicBezTo>
                  <a:cubicBezTo>
                    <a:pt x="25137" y="26467"/>
                    <a:pt x="25041" y="24892"/>
                    <a:pt x="24140" y="23992"/>
                  </a:cubicBezTo>
                  <a:cubicBezTo>
                    <a:pt x="23696" y="23531"/>
                    <a:pt x="23090" y="23280"/>
                    <a:pt x="22493" y="23280"/>
                  </a:cubicBezTo>
                  <a:cubicBezTo>
                    <a:pt x="21925" y="23280"/>
                    <a:pt x="21365" y="23507"/>
                    <a:pt x="20958" y="23992"/>
                  </a:cubicBezTo>
                  <a:cubicBezTo>
                    <a:pt x="19769" y="25406"/>
                    <a:pt x="20637" y="28557"/>
                    <a:pt x="21505" y="29939"/>
                  </a:cubicBezTo>
                  <a:cubicBezTo>
                    <a:pt x="21569" y="30035"/>
                    <a:pt x="22501" y="31192"/>
                    <a:pt x="22855" y="31578"/>
                  </a:cubicBezTo>
                  <a:lnTo>
                    <a:pt x="22790" y="31546"/>
                  </a:lnTo>
                  <a:cubicBezTo>
                    <a:pt x="21344" y="30646"/>
                    <a:pt x="19801" y="29939"/>
                    <a:pt x="18354" y="29328"/>
                  </a:cubicBezTo>
                  <a:cubicBezTo>
                    <a:pt x="16876" y="28750"/>
                    <a:pt x="15429" y="28299"/>
                    <a:pt x="14111" y="27946"/>
                  </a:cubicBezTo>
                  <a:cubicBezTo>
                    <a:pt x="12794" y="27560"/>
                    <a:pt x="11540" y="27303"/>
                    <a:pt x="10447" y="27078"/>
                  </a:cubicBezTo>
                  <a:cubicBezTo>
                    <a:pt x="9836" y="26982"/>
                    <a:pt x="9290" y="26885"/>
                    <a:pt x="8775" y="26789"/>
                  </a:cubicBezTo>
                  <a:lnTo>
                    <a:pt x="8808" y="26789"/>
                  </a:lnTo>
                  <a:cubicBezTo>
                    <a:pt x="8840" y="26757"/>
                    <a:pt x="7008" y="25567"/>
                    <a:pt x="6879" y="25503"/>
                  </a:cubicBezTo>
                  <a:cubicBezTo>
                    <a:pt x="6051" y="25089"/>
                    <a:pt x="4680" y="24736"/>
                    <a:pt x="3408" y="24736"/>
                  </a:cubicBezTo>
                  <a:cubicBezTo>
                    <a:pt x="2407" y="24736"/>
                    <a:pt x="1466" y="24955"/>
                    <a:pt x="900" y="25535"/>
                  </a:cubicBezTo>
                  <a:cubicBezTo>
                    <a:pt x="0" y="26467"/>
                    <a:pt x="225" y="27946"/>
                    <a:pt x="1222" y="28717"/>
                  </a:cubicBezTo>
                  <a:cubicBezTo>
                    <a:pt x="1813" y="29194"/>
                    <a:pt x="2608" y="29365"/>
                    <a:pt x="3405" y="29365"/>
                  </a:cubicBezTo>
                  <a:cubicBezTo>
                    <a:pt x="3951" y="29365"/>
                    <a:pt x="4499" y="29285"/>
                    <a:pt x="4982" y="29167"/>
                  </a:cubicBezTo>
                  <a:cubicBezTo>
                    <a:pt x="6172" y="28846"/>
                    <a:pt x="8197" y="27271"/>
                    <a:pt x="8711" y="26853"/>
                  </a:cubicBezTo>
                  <a:cubicBezTo>
                    <a:pt x="9225" y="26949"/>
                    <a:pt x="9804" y="27078"/>
                    <a:pt x="10415" y="27207"/>
                  </a:cubicBezTo>
                  <a:cubicBezTo>
                    <a:pt x="11508" y="27432"/>
                    <a:pt x="12729" y="27721"/>
                    <a:pt x="14047" y="28139"/>
                  </a:cubicBezTo>
                  <a:cubicBezTo>
                    <a:pt x="14401" y="28235"/>
                    <a:pt x="14786" y="28364"/>
                    <a:pt x="15140" y="28492"/>
                  </a:cubicBezTo>
                  <a:cubicBezTo>
                    <a:pt x="14497" y="28396"/>
                    <a:pt x="13597" y="28332"/>
                    <a:pt x="13501" y="28332"/>
                  </a:cubicBezTo>
                  <a:cubicBezTo>
                    <a:pt x="11893" y="28364"/>
                    <a:pt x="8775" y="29360"/>
                    <a:pt x="8229" y="31096"/>
                  </a:cubicBezTo>
                  <a:cubicBezTo>
                    <a:pt x="7843" y="32350"/>
                    <a:pt x="8743" y="33539"/>
                    <a:pt x="9965" y="33796"/>
                  </a:cubicBezTo>
                  <a:cubicBezTo>
                    <a:pt x="10127" y="33830"/>
                    <a:pt x="10292" y="33845"/>
                    <a:pt x="10457" y="33845"/>
                  </a:cubicBezTo>
                  <a:cubicBezTo>
                    <a:pt x="11569" y="33845"/>
                    <a:pt x="12717" y="33146"/>
                    <a:pt x="13501" y="32446"/>
                  </a:cubicBezTo>
                  <a:cubicBezTo>
                    <a:pt x="14433" y="31610"/>
                    <a:pt x="15526" y="29200"/>
                    <a:pt x="15783" y="28685"/>
                  </a:cubicBezTo>
                  <a:cubicBezTo>
                    <a:pt x="16587" y="28942"/>
                    <a:pt x="17390" y="29264"/>
                    <a:pt x="18226" y="29617"/>
                  </a:cubicBezTo>
                  <a:cubicBezTo>
                    <a:pt x="19672" y="30228"/>
                    <a:pt x="21151" y="30967"/>
                    <a:pt x="22598" y="31900"/>
                  </a:cubicBezTo>
                  <a:cubicBezTo>
                    <a:pt x="22662" y="31964"/>
                    <a:pt x="22726" y="32028"/>
                    <a:pt x="22823" y="32060"/>
                  </a:cubicBezTo>
                  <a:cubicBezTo>
                    <a:pt x="22501" y="31964"/>
                    <a:pt x="20733" y="31610"/>
                    <a:pt x="20605" y="31578"/>
                  </a:cubicBezTo>
                  <a:cubicBezTo>
                    <a:pt x="20472" y="31568"/>
                    <a:pt x="20329" y="31562"/>
                    <a:pt x="20178" y="31562"/>
                  </a:cubicBezTo>
                  <a:cubicBezTo>
                    <a:pt x="18486" y="31562"/>
                    <a:pt x="15725" y="32230"/>
                    <a:pt x="15076" y="33764"/>
                  </a:cubicBezTo>
                  <a:cubicBezTo>
                    <a:pt x="14561" y="34986"/>
                    <a:pt x="15301" y="36271"/>
                    <a:pt x="16490" y="36625"/>
                  </a:cubicBezTo>
                  <a:cubicBezTo>
                    <a:pt x="16752" y="36708"/>
                    <a:pt x="17024" y="36744"/>
                    <a:pt x="17300" y="36744"/>
                  </a:cubicBezTo>
                  <a:cubicBezTo>
                    <a:pt x="18311" y="36744"/>
                    <a:pt x="19372" y="36248"/>
                    <a:pt x="20155" y="35693"/>
                  </a:cubicBezTo>
                  <a:cubicBezTo>
                    <a:pt x="21280" y="34889"/>
                    <a:pt x="22823" y="32221"/>
                    <a:pt x="22887" y="32093"/>
                  </a:cubicBezTo>
                  <a:cubicBezTo>
                    <a:pt x="24205" y="32993"/>
                    <a:pt x="25491" y="34021"/>
                    <a:pt x="26744" y="35146"/>
                  </a:cubicBezTo>
                  <a:cubicBezTo>
                    <a:pt x="27644" y="35950"/>
                    <a:pt x="28544" y="36786"/>
                    <a:pt x="29412" y="37654"/>
                  </a:cubicBezTo>
                  <a:cubicBezTo>
                    <a:pt x="28994" y="37557"/>
                    <a:pt x="27355" y="37204"/>
                    <a:pt x="27226" y="37204"/>
                  </a:cubicBezTo>
                  <a:cubicBezTo>
                    <a:pt x="27073" y="37188"/>
                    <a:pt x="26905" y="37180"/>
                    <a:pt x="26727" y="37180"/>
                  </a:cubicBezTo>
                  <a:cubicBezTo>
                    <a:pt x="25029" y="37180"/>
                    <a:pt x="22337" y="37877"/>
                    <a:pt x="21698" y="39389"/>
                  </a:cubicBezTo>
                  <a:cubicBezTo>
                    <a:pt x="21183" y="40579"/>
                    <a:pt x="21923" y="41864"/>
                    <a:pt x="23112" y="42250"/>
                  </a:cubicBezTo>
                  <a:cubicBezTo>
                    <a:pt x="23366" y="42330"/>
                    <a:pt x="23629" y="42366"/>
                    <a:pt x="23896" y="42366"/>
                  </a:cubicBezTo>
                  <a:cubicBezTo>
                    <a:pt x="24915" y="42366"/>
                    <a:pt x="25987" y="41846"/>
                    <a:pt x="26776" y="41286"/>
                  </a:cubicBezTo>
                  <a:cubicBezTo>
                    <a:pt x="27901" y="40514"/>
                    <a:pt x="29380" y="37943"/>
                    <a:pt x="29476" y="37718"/>
                  </a:cubicBezTo>
                  <a:cubicBezTo>
                    <a:pt x="29894" y="38136"/>
                    <a:pt x="30280" y="38521"/>
                    <a:pt x="30698" y="38907"/>
                  </a:cubicBezTo>
                  <a:cubicBezTo>
                    <a:pt x="31984" y="40193"/>
                    <a:pt x="33269" y="41511"/>
                    <a:pt x="34620" y="42765"/>
                  </a:cubicBezTo>
                  <a:cubicBezTo>
                    <a:pt x="35070" y="43182"/>
                    <a:pt x="35520" y="43600"/>
                    <a:pt x="36002" y="44018"/>
                  </a:cubicBezTo>
                  <a:cubicBezTo>
                    <a:pt x="35359" y="43857"/>
                    <a:pt x="34234" y="43632"/>
                    <a:pt x="34105" y="43600"/>
                  </a:cubicBezTo>
                  <a:cubicBezTo>
                    <a:pt x="33973" y="43590"/>
                    <a:pt x="33830" y="43584"/>
                    <a:pt x="33679" y="43584"/>
                  </a:cubicBezTo>
                  <a:cubicBezTo>
                    <a:pt x="31986" y="43584"/>
                    <a:pt x="29225" y="44252"/>
                    <a:pt x="28576" y="45786"/>
                  </a:cubicBezTo>
                  <a:cubicBezTo>
                    <a:pt x="28062" y="47008"/>
                    <a:pt x="28801" y="48293"/>
                    <a:pt x="30023" y="48647"/>
                  </a:cubicBezTo>
                  <a:cubicBezTo>
                    <a:pt x="30285" y="48730"/>
                    <a:pt x="30557" y="48767"/>
                    <a:pt x="30832" y="48767"/>
                  </a:cubicBezTo>
                  <a:cubicBezTo>
                    <a:pt x="31842" y="48767"/>
                    <a:pt x="32898" y="48270"/>
                    <a:pt x="33655" y="47715"/>
                  </a:cubicBezTo>
                  <a:cubicBezTo>
                    <a:pt x="34652" y="47008"/>
                    <a:pt x="35937" y="44886"/>
                    <a:pt x="36291" y="44275"/>
                  </a:cubicBezTo>
                  <a:cubicBezTo>
                    <a:pt x="37095" y="44950"/>
                    <a:pt x="37866" y="45625"/>
                    <a:pt x="38670" y="46236"/>
                  </a:cubicBezTo>
                  <a:cubicBezTo>
                    <a:pt x="39023" y="46493"/>
                    <a:pt x="39377" y="46750"/>
                    <a:pt x="39730" y="46975"/>
                  </a:cubicBezTo>
                  <a:cubicBezTo>
                    <a:pt x="40084" y="47233"/>
                    <a:pt x="40438" y="47458"/>
                    <a:pt x="40759" y="47683"/>
                  </a:cubicBezTo>
                  <a:cubicBezTo>
                    <a:pt x="41498" y="48133"/>
                    <a:pt x="42173" y="48551"/>
                    <a:pt x="42881" y="48968"/>
                  </a:cubicBezTo>
                  <a:cubicBezTo>
                    <a:pt x="43202" y="49161"/>
                    <a:pt x="43556" y="49354"/>
                    <a:pt x="43877" y="49547"/>
                  </a:cubicBezTo>
                  <a:cubicBezTo>
                    <a:pt x="43266" y="49322"/>
                    <a:pt x="42302" y="48936"/>
                    <a:pt x="42206" y="48936"/>
                  </a:cubicBezTo>
                  <a:cubicBezTo>
                    <a:pt x="41747" y="48815"/>
                    <a:pt x="41145" y="48745"/>
                    <a:pt x="40498" y="48745"/>
                  </a:cubicBezTo>
                  <a:cubicBezTo>
                    <a:pt x="38919" y="48745"/>
                    <a:pt x="37071" y="49160"/>
                    <a:pt x="36387" y="50254"/>
                  </a:cubicBezTo>
                  <a:cubicBezTo>
                    <a:pt x="35712" y="51347"/>
                    <a:pt x="36259" y="52729"/>
                    <a:pt x="37384" y="53276"/>
                  </a:cubicBezTo>
                  <a:cubicBezTo>
                    <a:pt x="37776" y="53477"/>
                    <a:pt x="38219" y="53562"/>
                    <a:pt x="38676" y="53562"/>
                  </a:cubicBezTo>
                  <a:cubicBezTo>
                    <a:pt x="39530" y="53562"/>
                    <a:pt x="40433" y="53267"/>
                    <a:pt x="41145" y="52890"/>
                  </a:cubicBezTo>
                  <a:cubicBezTo>
                    <a:pt x="42334" y="52311"/>
                    <a:pt x="44134" y="50093"/>
                    <a:pt x="44327" y="49804"/>
                  </a:cubicBezTo>
                  <a:cubicBezTo>
                    <a:pt x="45163" y="50286"/>
                    <a:pt x="45999" y="50736"/>
                    <a:pt x="46770" y="51154"/>
                  </a:cubicBezTo>
                  <a:cubicBezTo>
                    <a:pt x="48827" y="52247"/>
                    <a:pt x="50627" y="53147"/>
                    <a:pt x="52010" y="53790"/>
                  </a:cubicBezTo>
                  <a:cubicBezTo>
                    <a:pt x="56542" y="57712"/>
                    <a:pt x="62907" y="58130"/>
                    <a:pt x="62907" y="58130"/>
                  </a:cubicBezTo>
                  <a:cubicBezTo>
                    <a:pt x="62907" y="58130"/>
                    <a:pt x="63260" y="50511"/>
                    <a:pt x="58760" y="45465"/>
                  </a:cubicBezTo>
                  <a:cubicBezTo>
                    <a:pt x="57121" y="43632"/>
                    <a:pt x="55096" y="42411"/>
                    <a:pt x="53135" y="41607"/>
                  </a:cubicBezTo>
                  <a:cubicBezTo>
                    <a:pt x="53263" y="41447"/>
                    <a:pt x="53392" y="41318"/>
                    <a:pt x="53488" y="41189"/>
                  </a:cubicBezTo>
                  <a:cubicBezTo>
                    <a:pt x="54131" y="40161"/>
                    <a:pt x="54710" y="38682"/>
                    <a:pt x="54292" y="37493"/>
                  </a:cubicBezTo>
                  <a:cubicBezTo>
                    <a:pt x="53976" y="36593"/>
                    <a:pt x="53145" y="35969"/>
                    <a:pt x="52244" y="35969"/>
                  </a:cubicBezTo>
                  <a:cubicBezTo>
                    <a:pt x="51954" y="35969"/>
                    <a:pt x="51656" y="36034"/>
                    <a:pt x="51367" y="36175"/>
                  </a:cubicBezTo>
                  <a:cubicBezTo>
                    <a:pt x="50113" y="36753"/>
                    <a:pt x="49502" y="38746"/>
                    <a:pt x="49374" y="40386"/>
                  </a:cubicBezTo>
                  <a:cubicBezTo>
                    <a:pt x="48892" y="40257"/>
                    <a:pt x="48442" y="40193"/>
                    <a:pt x="48056" y="40129"/>
                  </a:cubicBezTo>
                  <a:cubicBezTo>
                    <a:pt x="47895" y="39743"/>
                    <a:pt x="47734" y="39389"/>
                    <a:pt x="47542" y="39004"/>
                  </a:cubicBezTo>
                  <a:cubicBezTo>
                    <a:pt x="47381" y="38618"/>
                    <a:pt x="47252" y="38232"/>
                    <a:pt x="47092" y="37814"/>
                  </a:cubicBezTo>
                  <a:cubicBezTo>
                    <a:pt x="46867" y="37236"/>
                    <a:pt x="46674" y="36625"/>
                    <a:pt x="46481" y="36014"/>
                  </a:cubicBezTo>
                  <a:cubicBezTo>
                    <a:pt x="47188" y="35693"/>
                    <a:pt x="49310" y="34728"/>
                    <a:pt x="50113" y="33860"/>
                  </a:cubicBezTo>
                  <a:cubicBezTo>
                    <a:pt x="50917" y="32960"/>
                    <a:pt x="51688" y="31578"/>
                    <a:pt x="51463" y="30325"/>
                  </a:cubicBezTo>
                  <a:cubicBezTo>
                    <a:pt x="51245" y="29262"/>
                    <a:pt x="50358" y="28477"/>
                    <a:pt x="49330" y="28477"/>
                  </a:cubicBezTo>
                  <a:cubicBezTo>
                    <a:pt x="49144" y="28477"/>
                    <a:pt x="48955" y="28503"/>
                    <a:pt x="48763" y="28557"/>
                  </a:cubicBezTo>
                  <a:cubicBezTo>
                    <a:pt x="47027" y="29071"/>
                    <a:pt x="45999" y="32189"/>
                    <a:pt x="45967" y="33828"/>
                  </a:cubicBezTo>
                  <a:cubicBezTo>
                    <a:pt x="45967" y="33860"/>
                    <a:pt x="45999" y="34214"/>
                    <a:pt x="46031" y="34632"/>
                  </a:cubicBezTo>
                  <a:cubicBezTo>
                    <a:pt x="45870" y="34021"/>
                    <a:pt x="45677" y="33410"/>
                    <a:pt x="45516" y="32800"/>
                  </a:cubicBezTo>
                  <a:cubicBezTo>
                    <a:pt x="45066" y="31064"/>
                    <a:pt x="44681" y="29296"/>
                    <a:pt x="44263" y="27496"/>
                  </a:cubicBezTo>
                  <a:cubicBezTo>
                    <a:pt x="44166" y="27110"/>
                    <a:pt x="44102" y="26757"/>
                    <a:pt x="44006" y="26371"/>
                  </a:cubicBezTo>
                  <a:cubicBezTo>
                    <a:pt x="44616" y="26114"/>
                    <a:pt x="46899" y="25053"/>
                    <a:pt x="47734" y="24153"/>
                  </a:cubicBezTo>
                  <a:cubicBezTo>
                    <a:pt x="48538" y="23253"/>
                    <a:pt x="49342" y="21871"/>
                    <a:pt x="49085" y="20617"/>
                  </a:cubicBezTo>
                  <a:cubicBezTo>
                    <a:pt x="48896" y="19568"/>
                    <a:pt x="48032" y="18789"/>
                    <a:pt x="47021" y="18789"/>
                  </a:cubicBezTo>
                  <a:cubicBezTo>
                    <a:pt x="46824" y="18789"/>
                    <a:pt x="46621" y="18818"/>
                    <a:pt x="46417" y="18881"/>
                  </a:cubicBezTo>
                  <a:cubicBezTo>
                    <a:pt x="44681" y="19395"/>
                    <a:pt x="43652" y="22481"/>
                    <a:pt x="43620" y="24121"/>
                  </a:cubicBezTo>
                  <a:cubicBezTo>
                    <a:pt x="43620" y="24185"/>
                    <a:pt x="43652" y="24603"/>
                    <a:pt x="43684" y="25053"/>
                  </a:cubicBezTo>
                  <a:cubicBezTo>
                    <a:pt x="43459" y="24089"/>
                    <a:pt x="43202" y="23124"/>
                    <a:pt x="42945" y="22160"/>
                  </a:cubicBezTo>
                  <a:cubicBezTo>
                    <a:pt x="42463" y="20521"/>
                    <a:pt x="41884" y="18913"/>
                    <a:pt x="41209" y="17370"/>
                  </a:cubicBezTo>
                  <a:cubicBezTo>
                    <a:pt x="41434" y="17306"/>
                    <a:pt x="44166" y="16117"/>
                    <a:pt x="45066" y="15088"/>
                  </a:cubicBezTo>
                  <a:cubicBezTo>
                    <a:pt x="45870" y="14188"/>
                    <a:pt x="46674" y="12838"/>
                    <a:pt x="46417" y="11584"/>
                  </a:cubicBezTo>
                  <a:cubicBezTo>
                    <a:pt x="46226" y="10522"/>
                    <a:pt x="45343" y="9737"/>
                    <a:pt x="44315" y="9737"/>
                  </a:cubicBezTo>
                  <a:cubicBezTo>
                    <a:pt x="44130" y="9737"/>
                    <a:pt x="43940" y="9762"/>
                    <a:pt x="43749" y="9816"/>
                  </a:cubicBezTo>
                  <a:cubicBezTo>
                    <a:pt x="42013" y="10331"/>
                    <a:pt x="40984" y="13449"/>
                    <a:pt x="40952" y="15088"/>
                  </a:cubicBezTo>
                  <a:cubicBezTo>
                    <a:pt x="40952" y="15185"/>
                    <a:pt x="41081" y="16663"/>
                    <a:pt x="41145" y="17210"/>
                  </a:cubicBezTo>
                  <a:lnTo>
                    <a:pt x="41113" y="17145"/>
                  </a:lnTo>
                  <a:cubicBezTo>
                    <a:pt x="40406" y="15570"/>
                    <a:pt x="39538" y="14156"/>
                    <a:pt x="38638" y="12838"/>
                  </a:cubicBezTo>
                  <a:cubicBezTo>
                    <a:pt x="37738" y="11520"/>
                    <a:pt x="36773" y="10363"/>
                    <a:pt x="35873" y="9334"/>
                  </a:cubicBezTo>
                  <a:cubicBezTo>
                    <a:pt x="34973" y="8273"/>
                    <a:pt x="34073" y="7373"/>
                    <a:pt x="33269" y="6602"/>
                  </a:cubicBezTo>
                  <a:cubicBezTo>
                    <a:pt x="32852" y="6184"/>
                    <a:pt x="32434" y="5798"/>
                    <a:pt x="32048" y="5445"/>
                  </a:cubicBezTo>
                  <a:lnTo>
                    <a:pt x="32112" y="5445"/>
                  </a:lnTo>
                  <a:cubicBezTo>
                    <a:pt x="32144" y="5445"/>
                    <a:pt x="31244" y="3420"/>
                    <a:pt x="31180" y="3291"/>
                  </a:cubicBezTo>
                  <a:cubicBezTo>
                    <a:pt x="30438" y="2015"/>
                    <a:pt x="28328" y="1"/>
                    <a:pt x="26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6"/>
            <p:cNvSpPr/>
            <p:nvPr/>
          </p:nvSpPr>
          <p:spPr>
            <a:xfrm>
              <a:off x="2969400" y="4123575"/>
              <a:ext cx="426750" cy="440400"/>
            </a:xfrm>
            <a:custGeom>
              <a:avLst/>
              <a:gdLst/>
              <a:ahLst/>
              <a:cxnLst/>
              <a:rect l="l" t="t" r="r" b="b"/>
              <a:pathLst>
                <a:path w="17070" h="17616" extrusionOk="0">
                  <a:moveTo>
                    <a:pt x="17005" y="1"/>
                  </a:moveTo>
                  <a:lnTo>
                    <a:pt x="17005" y="1"/>
                  </a:lnTo>
                  <a:cubicBezTo>
                    <a:pt x="17004" y="1"/>
                    <a:pt x="9354" y="226"/>
                    <a:pt x="4694" y="5112"/>
                  </a:cubicBezTo>
                  <a:cubicBezTo>
                    <a:pt x="0" y="9965"/>
                    <a:pt x="65" y="17616"/>
                    <a:pt x="65" y="17616"/>
                  </a:cubicBezTo>
                  <a:cubicBezTo>
                    <a:pt x="65" y="17616"/>
                    <a:pt x="7715" y="17359"/>
                    <a:pt x="12376" y="12505"/>
                  </a:cubicBezTo>
                  <a:cubicBezTo>
                    <a:pt x="17069" y="7651"/>
                    <a:pt x="17005" y="1"/>
                    <a:pt x="17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6"/>
            <p:cNvSpPr/>
            <p:nvPr/>
          </p:nvSpPr>
          <p:spPr>
            <a:xfrm>
              <a:off x="1515675" y="3626950"/>
              <a:ext cx="126175" cy="202525"/>
            </a:xfrm>
            <a:custGeom>
              <a:avLst/>
              <a:gdLst/>
              <a:ahLst/>
              <a:cxnLst/>
              <a:rect l="l" t="t" r="r" b="b"/>
              <a:pathLst>
                <a:path w="5047" h="8101" extrusionOk="0">
                  <a:moveTo>
                    <a:pt x="2090" y="0"/>
                  </a:moveTo>
                  <a:cubicBezTo>
                    <a:pt x="1318" y="0"/>
                    <a:pt x="547" y="386"/>
                    <a:pt x="193" y="1190"/>
                  </a:cubicBezTo>
                  <a:cubicBezTo>
                    <a:pt x="65" y="1479"/>
                    <a:pt x="0" y="1800"/>
                    <a:pt x="0" y="2154"/>
                  </a:cubicBezTo>
                  <a:cubicBezTo>
                    <a:pt x="0" y="3761"/>
                    <a:pt x="1318" y="5851"/>
                    <a:pt x="2315" y="6751"/>
                  </a:cubicBezTo>
                  <a:cubicBezTo>
                    <a:pt x="2411" y="6847"/>
                    <a:pt x="4147" y="8101"/>
                    <a:pt x="4211" y="8101"/>
                  </a:cubicBezTo>
                  <a:cubicBezTo>
                    <a:pt x="4211" y="8101"/>
                    <a:pt x="5047" y="5529"/>
                    <a:pt x="5047" y="4018"/>
                  </a:cubicBezTo>
                  <a:cubicBezTo>
                    <a:pt x="5047" y="3890"/>
                    <a:pt x="5047" y="3761"/>
                    <a:pt x="5047" y="3665"/>
                  </a:cubicBezTo>
                  <a:cubicBezTo>
                    <a:pt x="4886" y="2475"/>
                    <a:pt x="4372" y="965"/>
                    <a:pt x="3279" y="322"/>
                  </a:cubicBezTo>
                  <a:cubicBezTo>
                    <a:pt x="2893" y="97"/>
                    <a:pt x="2508" y="0"/>
                    <a:pt x="2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6"/>
            <p:cNvSpPr/>
            <p:nvPr/>
          </p:nvSpPr>
          <p:spPr>
            <a:xfrm>
              <a:off x="2659200" y="4023125"/>
              <a:ext cx="458100" cy="488625"/>
            </a:xfrm>
            <a:custGeom>
              <a:avLst/>
              <a:gdLst/>
              <a:ahLst/>
              <a:cxnLst/>
              <a:rect l="l" t="t" r="r" b="b"/>
              <a:pathLst>
                <a:path w="18324" h="19545" extrusionOk="0">
                  <a:moveTo>
                    <a:pt x="1" y="1"/>
                  </a:moveTo>
                  <a:cubicBezTo>
                    <a:pt x="772" y="10930"/>
                    <a:pt x="9258" y="19544"/>
                    <a:pt x="9258" y="19544"/>
                  </a:cubicBezTo>
                  <a:cubicBezTo>
                    <a:pt x="9258" y="19544"/>
                    <a:pt x="17616" y="10898"/>
                    <a:pt x="18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6"/>
            <p:cNvSpPr/>
            <p:nvPr/>
          </p:nvSpPr>
          <p:spPr>
            <a:xfrm>
              <a:off x="1239225" y="3702475"/>
              <a:ext cx="1564650" cy="871150"/>
            </a:xfrm>
            <a:custGeom>
              <a:avLst/>
              <a:gdLst/>
              <a:ahLst/>
              <a:cxnLst/>
              <a:rect l="l" t="t" r="r" b="b"/>
              <a:pathLst>
                <a:path w="62586" h="34846" extrusionOk="0">
                  <a:moveTo>
                    <a:pt x="46739" y="21506"/>
                  </a:moveTo>
                  <a:cubicBezTo>
                    <a:pt x="47189" y="23595"/>
                    <a:pt x="48024" y="26070"/>
                    <a:pt x="49567" y="28224"/>
                  </a:cubicBezTo>
                  <a:cubicBezTo>
                    <a:pt x="48732" y="27838"/>
                    <a:pt x="47864" y="27388"/>
                    <a:pt x="46899" y="26906"/>
                  </a:cubicBezTo>
                  <a:cubicBezTo>
                    <a:pt x="46192" y="26552"/>
                    <a:pt x="45453" y="26167"/>
                    <a:pt x="44713" y="25749"/>
                  </a:cubicBezTo>
                  <a:cubicBezTo>
                    <a:pt x="44842" y="25459"/>
                    <a:pt x="45935" y="23016"/>
                    <a:pt x="45999" y="21634"/>
                  </a:cubicBezTo>
                  <a:cubicBezTo>
                    <a:pt x="46256" y="21602"/>
                    <a:pt x="46514" y="21538"/>
                    <a:pt x="46739" y="21506"/>
                  </a:cubicBezTo>
                  <a:close/>
                  <a:moveTo>
                    <a:pt x="22148" y="1"/>
                  </a:moveTo>
                  <a:cubicBezTo>
                    <a:pt x="21570" y="1"/>
                    <a:pt x="21023" y="226"/>
                    <a:pt x="20605" y="708"/>
                  </a:cubicBezTo>
                  <a:cubicBezTo>
                    <a:pt x="20187" y="1190"/>
                    <a:pt x="20027" y="1897"/>
                    <a:pt x="20027" y="2669"/>
                  </a:cubicBezTo>
                  <a:cubicBezTo>
                    <a:pt x="20027" y="4083"/>
                    <a:pt x="20605" y="5755"/>
                    <a:pt x="21152" y="6655"/>
                  </a:cubicBezTo>
                  <a:cubicBezTo>
                    <a:pt x="21216" y="6751"/>
                    <a:pt x="22148" y="7908"/>
                    <a:pt x="22502" y="8294"/>
                  </a:cubicBezTo>
                  <a:lnTo>
                    <a:pt x="22437" y="8262"/>
                  </a:lnTo>
                  <a:cubicBezTo>
                    <a:pt x="20991" y="7362"/>
                    <a:pt x="19448" y="6655"/>
                    <a:pt x="18001" y="6044"/>
                  </a:cubicBezTo>
                  <a:cubicBezTo>
                    <a:pt x="16523" y="5466"/>
                    <a:pt x="15076" y="5015"/>
                    <a:pt x="13758" y="4662"/>
                  </a:cubicBezTo>
                  <a:cubicBezTo>
                    <a:pt x="12441" y="4276"/>
                    <a:pt x="11187" y="4019"/>
                    <a:pt x="10094" y="3794"/>
                  </a:cubicBezTo>
                  <a:cubicBezTo>
                    <a:pt x="9483" y="3698"/>
                    <a:pt x="8937" y="3601"/>
                    <a:pt x="8422" y="3505"/>
                  </a:cubicBezTo>
                  <a:lnTo>
                    <a:pt x="8455" y="3505"/>
                  </a:lnTo>
                  <a:cubicBezTo>
                    <a:pt x="8455" y="3440"/>
                    <a:pt x="6655" y="2283"/>
                    <a:pt x="6526" y="2219"/>
                  </a:cubicBezTo>
                  <a:cubicBezTo>
                    <a:pt x="5690" y="1801"/>
                    <a:pt x="4340" y="1447"/>
                    <a:pt x="3054" y="1447"/>
                  </a:cubicBezTo>
                  <a:cubicBezTo>
                    <a:pt x="2058" y="1447"/>
                    <a:pt x="1126" y="1672"/>
                    <a:pt x="547" y="2251"/>
                  </a:cubicBezTo>
                  <a:cubicBezTo>
                    <a:pt x="161" y="2637"/>
                    <a:pt x="1" y="3151"/>
                    <a:pt x="1" y="3665"/>
                  </a:cubicBezTo>
                  <a:cubicBezTo>
                    <a:pt x="1" y="4308"/>
                    <a:pt x="290" y="4983"/>
                    <a:pt x="869" y="5433"/>
                  </a:cubicBezTo>
                  <a:cubicBezTo>
                    <a:pt x="1447" y="5916"/>
                    <a:pt x="2251" y="6076"/>
                    <a:pt x="3054" y="6076"/>
                  </a:cubicBezTo>
                  <a:cubicBezTo>
                    <a:pt x="3601" y="6076"/>
                    <a:pt x="4147" y="5980"/>
                    <a:pt x="4629" y="5883"/>
                  </a:cubicBezTo>
                  <a:cubicBezTo>
                    <a:pt x="5819" y="5562"/>
                    <a:pt x="7844" y="3987"/>
                    <a:pt x="8358" y="3569"/>
                  </a:cubicBezTo>
                  <a:cubicBezTo>
                    <a:pt x="8872" y="3665"/>
                    <a:pt x="9451" y="3794"/>
                    <a:pt x="10062" y="3923"/>
                  </a:cubicBezTo>
                  <a:cubicBezTo>
                    <a:pt x="11155" y="4148"/>
                    <a:pt x="12376" y="4437"/>
                    <a:pt x="13694" y="4855"/>
                  </a:cubicBezTo>
                  <a:cubicBezTo>
                    <a:pt x="14048" y="4951"/>
                    <a:pt x="14433" y="5080"/>
                    <a:pt x="14787" y="5208"/>
                  </a:cubicBezTo>
                  <a:cubicBezTo>
                    <a:pt x="14144" y="5112"/>
                    <a:pt x="13244" y="5048"/>
                    <a:pt x="13148" y="5048"/>
                  </a:cubicBezTo>
                  <a:cubicBezTo>
                    <a:pt x="11540" y="5080"/>
                    <a:pt x="8422" y="6076"/>
                    <a:pt x="7876" y="7812"/>
                  </a:cubicBezTo>
                  <a:cubicBezTo>
                    <a:pt x="7812" y="8005"/>
                    <a:pt x="7780" y="8230"/>
                    <a:pt x="7780" y="8423"/>
                  </a:cubicBezTo>
                  <a:cubicBezTo>
                    <a:pt x="7780" y="9419"/>
                    <a:pt x="8583" y="10319"/>
                    <a:pt x="9612" y="10512"/>
                  </a:cubicBezTo>
                  <a:cubicBezTo>
                    <a:pt x="9773" y="10544"/>
                    <a:pt x="9933" y="10544"/>
                    <a:pt x="10094" y="10544"/>
                  </a:cubicBezTo>
                  <a:cubicBezTo>
                    <a:pt x="11219" y="10544"/>
                    <a:pt x="12376" y="9869"/>
                    <a:pt x="13148" y="9162"/>
                  </a:cubicBezTo>
                  <a:cubicBezTo>
                    <a:pt x="14080" y="8326"/>
                    <a:pt x="15173" y="5916"/>
                    <a:pt x="15430" y="5401"/>
                  </a:cubicBezTo>
                  <a:cubicBezTo>
                    <a:pt x="16234" y="5658"/>
                    <a:pt x="17037" y="5980"/>
                    <a:pt x="17873" y="6333"/>
                  </a:cubicBezTo>
                  <a:cubicBezTo>
                    <a:pt x="19319" y="6944"/>
                    <a:pt x="20798" y="7683"/>
                    <a:pt x="22245" y="8616"/>
                  </a:cubicBezTo>
                  <a:cubicBezTo>
                    <a:pt x="22309" y="8680"/>
                    <a:pt x="22373" y="8744"/>
                    <a:pt x="22470" y="8776"/>
                  </a:cubicBezTo>
                  <a:cubicBezTo>
                    <a:pt x="22148" y="8680"/>
                    <a:pt x="20380" y="8326"/>
                    <a:pt x="20252" y="8294"/>
                  </a:cubicBezTo>
                  <a:lnTo>
                    <a:pt x="19769" y="8294"/>
                  </a:lnTo>
                  <a:cubicBezTo>
                    <a:pt x="18066" y="8294"/>
                    <a:pt x="15366" y="8969"/>
                    <a:pt x="14723" y="10480"/>
                  </a:cubicBezTo>
                  <a:cubicBezTo>
                    <a:pt x="14594" y="10769"/>
                    <a:pt x="14530" y="11027"/>
                    <a:pt x="14530" y="11284"/>
                  </a:cubicBezTo>
                  <a:cubicBezTo>
                    <a:pt x="14530" y="12216"/>
                    <a:pt x="15205" y="13052"/>
                    <a:pt x="16137" y="13341"/>
                  </a:cubicBezTo>
                  <a:cubicBezTo>
                    <a:pt x="16394" y="13437"/>
                    <a:pt x="16651" y="13469"/>
                    <a:pt x="16941" y="13469"/>
                  </a:cubicBezTo>
                  <a:cubicBezTo>
                    <a:pt x="17937" y="13469"/>
                    <a:pt x="19030" y="12955"/>
                    <a:pt x="19802" y="12409"/>
                  </a:cubicBezTo>
                  <a:cubicBezTo>
                    <a:pt x="20927" y="11605"/>
                    <a:pt x="22470" y="8937"/>
                    <a:pt x="22534" y="8809"/>
                  </a:cubicBezTo>
                  <a:cubicBezTo>
                    <a:pt x="23852" y="9709"/>
                    <a:pt x="25138" y="10737"/>
                    <a:pt x="26391" y="11862"/>
                  </a:cubicBezTo>
                  <a:cubicBezTo>
                    <a:pt x="27291" y="12666"/>
                    <a:pt x="28191" y="13502"/>
                    <a:pt x="29059" y="14370"/>
                  </a:cubicBezTo>
                  <a:cubicBezTo>
                    <a:pt x="28641" y="14273"/>
                    <a:pt x="27002" y="13920"/>
                    <a:pt x="26873" y="13920"/>
                  </a:cubicBezTo>
                  <a:cubicBezTo>
                    <a:pt x="26713" y="13887"/>
                    <a:pt x="26552" y="13887"/>
                    <a:pt x="26391" y="13887"/>
                  </a:cubicBezTo>
                  <a:cubicBezTo>
                    <a:pt x="24688" y="13887"/>
                    <a:pt x="21987" y="14562"/>
                    <a:pt x="21345" y="16105"/>
                  </a:cubicBezTo>
                  <a:cubicBezTo>
                    <a:pt x="21216" y="16363"/>
                    <a:pt x="21184" y="16620"/>
                    <a:pt x="21184" y="16877"/>
                  </a:cubicBezTo>
                  <a:cubicBezTo>
                    <a:pt x="21184" y="17809"/>
                    <a:pt x="21827" y="18677"/>
                    <a:pt x="22759" y="18966"/>
                  </a:cubicBezTo>
                  <a:cubicBezTo>
                    <a:pt x="23016" y="19030"/>
                    <a:pt x="23305" y="19063"/>
                    <a:pt x="23562" y="19063"/>
                  </a:cubicBezTo>
                  <a:cubicBezTo>
                    <a:pt x="24591" y="19063"/>
                    <a:pt x="25652" y="18580"/>
                    <a:pt x="26423" y="18002"/>
                  </a:cubicBezTo>
                  <a:cubicBezTo>
                    <a:pt x="27548" y="17230"/>
                    <a:pt x="29027" y="14659"/>
                    <a:pt x="29123" y="14434"/>
                  </a:cubicBezTo>
                  <a:cubicBezTo>
                    <a:pt x="29541" y="14852"/>
                    <a:pt x="29927" y="15237"/>
                    <a:pt x="30345" y="15623"/>
                  </a:cubicBezTo>
                  <a:cubicBezTo>
                    <a:pt x="31631" y="16909"/>
                    <a:pt x="32916" y="18227"/>
                    <a:pt x="34267" y="19481"/>
                  </a:cubicBezTo>
                  <a:cubicBezTo>
                    <a:pt x="34717" y="19898"/>
                    <a:pt x="35167" y="20316"/>
                    <a:pt x="35649" y="20734"/>
                  </a:cubicBezTo>
                  <a:cubicBezTo>
                    <a:pt x="35006" y="20573"/>
                    <a:pt x="33881" y="20348"/>
                    <a:pt x="33752" y="20316"/>
                  </a:cubicBezTo>
                  <a:lnTo>
                    <a:pt x="33302" y="20316"/>
                  </a:lnTo>
                  <a:cubicBezTo>
                    <a:pt x="31599" y="20316"/>
                    <a:pt x="28866" y="20991"/>
                    <a:pt x="28223" y="22502"/>
                  </a:cubicBezTo>
                  <a:cubicBezTo>
                    <a:pt x="28127" y="22759"/>
                    <a:pt x="28063" y="23049"/>
                    <a:pt x="28063" y="23306"/>
                  </a:cubicBezTo>
                  <a:cubicBezTo>
                    <a:pt x="28063" y="24238"/>
                    <a:pt x="28706" y="25074"/>
                    <a:pt x="29670" y="25363"/>
                  </a:cubicBezTo>
                  <a:cubicBezTo>
                    <a:pt x="29927" y="25459"/>
                    <a:pt x="30184" y="25492"/>
                    <a:pt x="30441" y="25492"/>
                  </a:cubicBezTo>
                  <a:cubicBezTo>
                    <a:pt x="31470" y="25492"/>
                    <a:pt x="32531" y="24977"/>
                    <a:pt x="33302" y="24431"/>
                  </a:cubicBezTo>
                  <a:cubicBezTo>
                    <a:pt x="34299" y="23724"/>
                    <a:pt x="35584" y="21602"/>
                    <a:pt x="35938" y="20991"/>
                  </a:cubicBezTo>
                  <a:cubicBezTo>
                    <a:pt x="36742" y="21666"/>
                    <a:pt x="37513" y="22341"/>
                    <a:pt x="38317" y="22952"/>
                  </a:cubicBezTo>
                  <a:cubicBezTo>
                    <a:pt x="38670" y="23209"/>
                    <a:pt x="39024" y="23466"/>
                    <a:pt x="39377" y="23691"/>
                  </a:cubicBezTo>
                  <a:cubicBezTo>
                    <a:pt x="39731" y="23949"/>
                    <a:pt x="40085" y="24174"/>
                    <a:pt x="40406" y="24399"/>
                  </a:cubicBezTo>
                  <a:cubicBezTo>
                    <a:pt x="41145" y="24849"/>
                    <a:pt x="41820" y="25267"/>
                    <a:pt x="42528" y="25684"/>
                  </a:cubicBezTo>
                  <a:cubicBezTo>
                    <a:pt x="42849" y="25877"/>
                    <a:pt x="43203" y="26070"/>
                    <a:pt x="43524" y="26263"/>
                  </a:cubicBezTo>
                  <a:cubicBezTo>
                    <a:pt x="42913" y="26038"/>
                    <a:pt x="41949" y="25652"/>
                    <a:pt x="41853" y="25652"/>
                  </a:cubicBezTo>
                  <a:cubicBezTo>
                    <a:pt x="41403" y="25524"/>
                    <a:pt x="40792" y="25459"/>
                    <a:pt x="40149" y="25459"/>
                  </a:cubicBezTo>
                  <a:cubicBezTo>
                    <a:pt x="38574" y="25459"/>
                    <a:pt x="36710" y="25845"/>
                    <a:pt x="36034" y="26970"/>
                  </a:cubicBezTo>
                  <a:cubicBezTo>
                    <a:pt x="35842" y="27292"/>
                    <a:pt x="35745" y="27645"/>
                    <a:pt x="35745" y="28031"/>
                  </a:cubicBezTo>
                  <a:cubicBezTo>
                    <a:pt x="35745" y="28835"/>
                    <a:pt x="36227" y="29606"/>
                    <a:pt x="37031" y="29992"/>
                  </a:cubicBezTo>
                  <a:cubicBezTo>
                    <a:pt x="37417" y="30185"/>
                    <a:pt x="37867" y="30281"/>
                    <a:pt x="38317" y="30281"/>
                  </a:cubicBezTo>
                  <a:cubicBezTo>
                    <a:pt x="39152" y="30281"/>
                    <a:pt x="40085" y="29992"/>
                    <a:pt x="40792" y="29606"/>
                  </a:cubicBezTo>
                  <a:cubicBezTo>
                    <a:pt x="41981" y="29027"/>
                    <a:pt x="43781" y="26809"/>
                    <a:pt x="43974" y="26520"/>
                  </a:cubicBezTo>
                  <a:cubicBezTo>
                    <a:pt x="44810" y="27002"/>
                    <a:pt x="45646" y="27452"/>
                    <a:pt x="46417" y="27870"/>
                  </a:cubicBezTo>
                  <a:cubicBezTo>
                    <a:pt x="48474" y="28963"/>
                    <a:pt x="50274" y="29863"/>
                    <a:pt x="51657" y="30506"/>
                  </a:cubicBezTo>
                  <a:cubicBezTo>
                    <a:pt x="56189" y="34428"/>
                    <a:pt x="62554" y="34846"/>
                    <a:pt x="62554" y="34846"/>
                  </a:cubicBezTo>
                  <a:cubicBezTo>
                    <a:pt x="62554" y="34846"/>
                    <a:pt x="62586" y="34717"/>
                    <a:pt x="62586" y="34492"/>
                  </a:cubicBezTo>
                  <a:cubicBezTo>
                    <a:pt x="62586" y="32917"/>
                    <a:pt x="62329" y="26552"/>
                    <a:pt x="58407" y="22181"/>
                  </a:cubicBezTo>
                  <a:cubicBezTo>
                    <a:pt x="56768" y="20348"/>
                    <a:pt x="54743" y="19127"/>
                    <a:pt x="52782" y="18323"/>
                  </a:cubicBezTo>
                  <a:cubicBezTo>
                    <a:pt x="52910" y="18163"/>
                    <a:pt x="53039" y="18034"/>
                    <a:pt x="53135" y="17905"/>
                  </a:cubicBezTo>
                  <a:cubicBezTo>
                    <a:pt x="53617" y="17134"/>
                    <a:pt x="54067" y="16073"/>
                    <a:pt x="54067" y="15109"/>
                  </a:cubicBezTo>
                  <a:cubicBezTo>
                    <a:pt x="54067" y="14787"/>
                    <a:pt x="54035" y="14498"/>
                    <a:pt x="53939" y="14209"/>
                  </a:cubicBezTo>
                  <a:cubicBezTo>
                    <a:pt x="53714" y="13566"/>
                    <a:pt x="53232" y="13084"/>
                    <a:pt x="52653" y="12827"/>
                  </a:cubicBezTo>
                  <a:lnTo>
                    <a:pt x="51110" y="12827"/>
                  </a:lnTo>
                  <a:cubicBezTo>
                    <a:pt x="51078" y="12859"/>
                    <a:pt x="51046" y="12859"/>
                    <a:pt x="51014" y="12891"/>
                  </a:cubicBezTo>
                  <a:cubicBezTo>
                    <a:pt x="49760" y="13469"/>
                    <a:pt x="49149" y="15462"/>
                    <a:pt x="49021" y="17102"/>
                  </a:cubicBezTo>
                  <a:cubicBezTo>
                    <a:pt x="48539" y="16973"/>
                    <a:pt x="48089" y="16909"/>
                    <a:pt x="47703" y="16845"/>
                  </a:cubicBezTo>
                  <a:cubicBezTo>
                    <a:pt x="47542" y="16459"/>
                    <a:pt x="47381" y="16105"/>
                    <a:pt x="47189" y="15720"/>
                  </a:cubicBezTo>
                  <a:cubicBezTo>
                    <a:pt x="47028" y="15334"/>
                    <a:pt x="46899" y="14948"/>
                    <a:pt x="46739" y="14530"/>
                  </a:cubicBezTo>
                  <a:cubicBezTo>
                    <a:pt x="46514" y="13984"/>
                    <a:pt x="46353" y="13405"/>
                    <a:pt x="46160" y="12827"/>
                  </a:cubicBezTo>
                  <a:lnTo>
                    <a:pt x="45260" y="12827"/>
                  </a:lnTo>
                  <a:cubicBezTo>
                    <a:pt x="45485" y="13534"/>
                    <a:pt x="45678" y="14209"/>
                    <a:pt x="45935" y="14852"/>
                  </a:cubicBezTo>
                  <a:cubicBezTo>
                    <a:pt x="46064" y="15270"/>
                    <a:pt x="46192" y="15687"/>
                    <a:pt x="46385" y="16073"/>
                  </a:cubicBezTo>
                  <a:cubicBezTo>
                    <a:pt x="46449" y="16266"/>
                    <a:pt x="46546" y="16491"/>
                    <a:pt x="46642" y="16684"/>
                  </a:cubicBezTo>
                  <a:cubicBezTo>
                    <a:pt x="46417" y="16652"/>
                    <a:pt x="46289" y="16652"/>
                    <a:pt x="46289" y="16652"/>
                  </a:cubicBezTo>
                  <a:cubicBezTo>
                    <a:pt x="46289" y="16652"/>
                    <a:pt x="46289" y="16780"/>
                    <a:pt x="46289" y="17005"/>
                  </a:cubicBezTo>
                  <a:cubicBezTo>
                    <a:pt x="46289" y="17263"/>
                    <a:pt x="46289" y="17648"/>
                    <a:pt x="46321" y="18130"/>
                  </a:cubicBezTo>
                  <a:cubicBezTo>
                    <a:pt x="45292" y="17391"/>
                    <a:pt x="43910" y="16748"/>
                    <a:pt x="42753" y="16748"/>
                  </a:cubicBezTo>
                  <a:cubicBezTo>
                    <a:pt x="42399" y="16748"/>
                    <a:pt x="42078" y="16813"/>
                    <a:pt x="41788" y="16941"/>
                  </a:cubicBezTo>
                  <a:cubicBezTo>
                    <a:pt x="41017" y="17295"/>
                    <a:pt x="40599" y="18066"/>
                    <a:pt x="40599" y="18838"/>
                  </a:cubicBezTo>
                  <a:cubicBezTo>
                    <a:pt x="40599" y="19256"/>
                    <a:pt x="40728" y="19641"/>
                    <a:pt x="40920" y="20027"/>
                  </a:cubicBezTo>
                  <a:cubicBezTo>
                    <a:pt x="41017" y="20156"/>
                    <a:pt x="41113" y="20284"/>
                    <a:pt x="41210" y="20413"/>
                  </a:cubicBezTo>
                  <a:cubicBezTo>
                    <a:pt x="41403" y="21859"/>
                    <a:pt x="42238" y="23434"/>
                    <a:pt x="42946" y="24238"/>
                  </a:cubicBezTo>
                  <a:cubicBezTo>
                    <a:pt x="43010" y="24334"/>
                    <a:pt x="43910" y="25170"/>
                    <a:pt x="44392" y="25588"/>
                  </a:cubicBezTo>
                  <a:cubicBezTo>
                    <a:pt x="43942" y="25331"/>
                    <a:pt x="43492" y="25106"/>
                    <a:pt x="43010" y="24817"/>
                  </a:cubicBezTo>
                  <a:cubicBezTo>
                    <a:pt x="42335" y="24463"/>
                    <a:pt x="41628" y="24013"/>
                    <a:pt x="40920" y="23627"/>
                  </a:cubicBezTo>
                  <a:cubicBezTo>
                    <a:pt x="40567" y="23402"/>
                    <a:pt x="40213" y="23177"/>
                    <a:pt x="39860" y="22952"/>
                  </a:cubicBezTo>
                  <a:cubicBezTo>
                    <a:pt x="39506" y="22727"/>
                    <a:pt x="39185" y="22470"/>
                    <a:pt x="38831" y="22245"/>
                  </a:cubicBezTo>
                  <a:cubicBezTo>
                    <a:pt x="38317" y="21859"/>
                    <a:pt x="37835" y="21473"/>
                    <a:pt x="37320" y="21056"/>
                  </a:cubicBezTo>
                  <a:cubicBezTo>
                    <a:pt x="37738" y="20413"/>
                    <a:pt x="38960" y="18420"/>
                    <a:pt x="39152" y="17263"/>
                  </a:cubicBezTo>
                  <a:cubicBezTo>
                    <a:pt x="39185" y="16941"/>
                    <a:pt x="39217" y="16588"/>
                    <a:pt x="39217" y="16234"/>
                  </a:cubicBezTo>
                  <a:cubicBezTo>
                    <a:pt x="39217" y="15270"/>
                    <a:pt x="38992" y="14241"/>
                    <a:pt x="38349" y="13566"/>
                  </a:cubicBezTo>
                  <a:cubicBezTo>
                    <a:pt x="37899" y="13084"/>
                    <a:pt x="37288" y="12859"/>
                    <a:pt x="36677" y="12859"/>
                  </a:cubicBezTo>
                  <a:cubicBezTo>
                    <a:pt x="36131" y="12859"/>
                    <a:pt x="35552" y="13084"/>
                    <a:pt x="35134" y="13566"/>
                  </a:cubicBezTo>
                  <a:cubicBezTo>
                    <a:pt x="34717" y="14048"/>
                    <a:pt x="34556" y="14755"/>
                    <a:pt x="34556" y="15527"/>
                  </a:cubicBezTo>
                  <a:cubicBezTo>
                    <a:pt x="34556" y="16941"/>
                    <a:pt x="35134" y="18613"/>
                    <a:pt x="35681" y="19513"/>
                  </a:cubicBezTo>
                  <a:cubicBezTo>
                    <a:pt x="35713" y="19545"/>
                    <a:pt x="35938" y="19834"/>
                    <a:pt x="36195" y="20123"/>
                  </a:cubicBezTo>
                  <a:cubicBezTo>
                    <a:pt x="35713" y="19738"/>
                    <a:pt x="35231" y="19320"/>
                    <a:pt x="34781" y="18902"/>
                  </a:cubicBezTo>
                  <a:cubicBezTo>
                    <a:pt x="33431" y="17713"/>
                    <a:pt x="32113" y="16427"/>
                    <a:pt x="30795" y="15173"/>
                  </a:cubicBezTo>
                  <a:cubicBezTo>
                    <a:pt x="30506" y="14916"/>
                    <a:pt x="30216" y="14659"/>
                    <a:pt x="29959" y="14370"/>
                  </a:cubicBezTo>
                  <a:cubicBezTo>
                    <a:pt x="30313" y="13823"/>
                    <a:pt x="31631" y="11669"/>
                    <a:pt x="31824" y="10448"/>
                  </a:cubicBezTo>
                  <a:cubicBezTo>
                    <a:pt x="31888" y="10159"/>
                    <a:pt x="31888" y="9805"/>
                    <a:pt x="31888" y="9451"/>
                  </a:cubicBezTo>
                  <a:cubicBezTo>
                    <a:pt x="31920" y="8487"/>
                    <a:pt x="31663" y="7458"/>
                    <a:pt x="31020" y="6751"/>
                  </a:cubicBezTo>
                  <a:cubicBezTo>
                    <a:pt x="30570" y="6301"/>
                    <a:pt x="29959" y="6076"/>
                    <a:pt x="29381" y="6076"/>
                  </a:cubicBezTo>
                  <a:cubicBezTo>
                    <a:pt x="28802" y="6076"/>
                    <a:pt x="28223" y="6301"/>
                    <a:pt x="27806" y="6783"/>
                  </a:cubicBezTo>
                  <a:cubicBezTo>
                    <a:pt x="27420" y="7266"/>
                    <a:pt x="27259" y="7973"/>
                    <a:pt x="27259" y="8744"/>
                  </a:cubicBezTo>
                  <a:cubicBezTo>
                    <a:pt x="27259" y="10159"/>
                    <a:pt x="27806" y="11830"/>
                    <a:pt x="28384" y="12698"/>
                  </a:cubicBezTo>
                  <a:cubicBezTo>
                    <a:pt x="28416" y="12762"/>
                    <a:pt x="28673" y="13084"/>
                    <a:pt x="28963" y="13437"/>
                  </a:cubicBezTo>
                  <a:cubicBezTo>
                    <a:pt x="28223" y="12762"/>
                    <a:pt x="27484" y="12087"/>
                    <a:pt x="26713" y="11477"/>
                  </a:cubicBezTo>
                  <a:cubicBezTo>
                    <a:pt x="25395" y="10351"/>
                    <a:pt x="24045" y="9323"/>
                    <a:pt x="22662" y="8423"/>
                  </a:cubicBezTo>
                  <a:cubicBezTo>
                    <a:pt x="22791" y="8230"/>
                    <a:pt x="24398" y="5755"/>
                    <a:pt x="24623" y="4373"/>
                  </a:cubicBezTo>
                  <a:cubicBezTo>
                    <a:pt x="24655" y="4083"/>
                    <a:pt x="24688" y="3730"/>
                    <a:pt x="24688" y="3408"/>
                  </a:cubicBezTo>
                  <a:cubicBezTo>
                    <a:pt x="24688" y="2412"/>
                    <a:pt x="24463" y="1383"/>
                    <a:pt x="23787" y="708"/>
                  </a:cubicBezTo>
                  <a:cubicBezTo>
                    <a:pt x="23337" y="226"/>
                    <a:pt x="22759" y="1"/>
                    <a:pt x="2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6"/>
            <p:cNvSpPr/>
            <p:nvPr/>
          </p:nvSpPr>
          <p:spPr>
            <a:xfrm>
              <a:off x="2159350" y="3969275"/>
              <a:ext cx="152725" cy="66725"/>
            </a:xfrm>
            <a:custGeom>
              <a:avLst/>
              <a:gdLst/>
              <a:ahLst/>
              <a:cxnLst/>
              <a:rect l="l" t="t" r="r" b="b"/>
              <a:pathLst>
                <a:path w="6109" h="2669" extrusionOk="0">
                  <a:moveTo>
                    <a:pt x="1" y="1"/>
                  </a:moveTo>
                  <a:lnTo>
                    <a:pt x="1" y="1"/>
                  </a:lnTo>
                  <a:cubicBezTo>
                    <a:pt x="33" y="515"/>
                    <a:pt x="194" y="1030"/>
                    <a:pt x="547" y="1415"/>
                  </a:cubicBezTo>
                  <a:cubicBezTo>
                    <a:pt x="1287" y="2347"/>
                    <a:pt x="2701" y="2669"/>
                    <a:pt x="3890" y="2669"/>
                  </a:cubicBezTo>
                  <a:lnTo>
                    <a:pt x="4115" y="2669"/>
                  </a:lnTo>
                  <a:cubicBezTo>
                    <a:pt x="4662" y="2637"/>
                    <a:pt x="5401" y="2412"/>
                    <a:pt x="6108" y="2155"/>
                  </a:cubicBezTo>
                  <a:lnTo>
                    <a:pt x="4276" y="2155"/>
                  </a:lnTo>
                  <a:cubicBezTo>
                    <a:pt x="2508" y="2155"/>
                    <a:pt x="965" y="131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6"/>
            <p:cNvSpPr/>
            <p:nvPr/>
          </p:nvSpPr>
          <p:spPr>
            <a:xfrm>
              <a:off x="2104725" y="3692850"/>
              <a:ext cx="29750" cy="98050"/>
            </a:xfrm>
            <a:custGeom>
              <a:avLst/>
              <a:gdLst/>
              <a:ahLst/>
              <a:cxnLst/>
              <a:rect l="l" t="t" r="r" b="b"/>
              <a:pathLst>
                <a:path w="1190" h="3922" extrusionOk="0">
                  <a:moveTo>
                    <a:pt x="1189" y="0"/>
                  </a:moveTo>
                  <a:cubicBezTo>
                    <a:pt x="1093" y="32"/>
                    <a:pt x="997" y="97"/>
                    <a:pt x="900" y="161"/>
                  </a:cubicBezTo>
                  <a:cubicBezTo>
                    <a:pt x="289" y="547"/>
                    <a:pt x="0" y="1222"/>
                    <a:pt x="0" y="1865"/>
                  </a:cubicBezTo>
                  <a:cubicBezTo>
                    <a:pt x="0" y="2379"/>
                    <a:pt x="161" y="2893"/>
                    <a:pt x="514" y="3343"/>
                  </a:cubicBezTo>
                  <a:cubicBezTo>
                    <a:pt x="707" y="3568"/>
                    <a:pt x="932" y="3761"/>
                    <a:pt x="1189" y="3922"/>
                  </a:cubicBezTo>
                  <a:lnTo>
                    <a:pt x="11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6"/>
            <p:cNvSpPr/>
            <p:nvPr/>
          </p:nvSpPr>
          <p:spPr>
            <a:xfrm>
              <a:off x="2091050" y="3538550"/>
              <a:ext cx="43425" cy="60300"/>
            </a:xfrm>
            <a:custGeom>
              <a:avLst/>
              <a:gdLst/>
              <a:ahLst/>
              <a:cxnLst/>
              <a:rect l="l" t="t" r="r" b="b"/>
              <a:pathLst>
                <a:path w="1737" h="2412" extrusionOk="0">
                  <a:moveTo>
                    <a:pt x="1736" y="0"/>
                  </a:moveTo>
                  <a:cubicBezTo>
                    <a:pt x="1094" y="772"/>
                    <a:pt x="483" y="1479"/>
                    <a:pt x="1" y="2090"/>
                  </a:cubicBezTo>
                  <a:cubicBezTo>
                    <a:pt x="547" y="2283"/>
                    <a:pt x="1158" y="2379"/>
                    <a:pt x="1736" y="2411"/>
                  </a:cubicBezTo>
                  <a:lnTo>
                    <a:pt x="1736" y="1576"/>
                  </a:lnTo>
                  <a:lnTo>
                    <a:pt x="17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6"/>
            <p:cNvSpPr/>
            <p:nvPr/>
          </p:nvSpPr>
          <p:spPr>
            <a:xfrm>
              <a:off x="1844350" y="3120675"/>
              <a:ext cx="110925" cy="121375"/>
            </a:xfrm>
            <a:custGeom>
              <a:avLst/>
              <a:gdLst/>
              <a:ahLst/>
              <a:cxnLst/>
              <a:rect l="l" t="t" r="r" b="b"/>
              <a:pathLst>
                <a:path w="4437" h="4855" extrusionOk="0">
                  <a:moveTo>
                    <a:pt x="2058" y="0"/>
                  </a:moveTo>
                  <a:cubicBezTo>
                    <a:pt x="1897" y="0"/>
                    <a:pt x="1768" y="0"/>
                    <a:pt x="1640" y="32"/>
                  </a:cubicBezTo>
                  <a:cubicBezTo>
                    <a:pt x="611" y="257"/>
                    <a:pt x="0" y="1158"/>
                    <a:pt x="0" y="2122"/>
                  </a:cubicBezTo>
                  <a:cubicBezTo>
                    <a:pt x="0" y="2379"/>
                    <a:pt x="32" y="2604"/>
                    <a:pt x="129" y="2861"/>
                  </a:cubicBezTo>
                  <a:cubicBezTo>
                    <a:pt x="418" y="3729"/>
                    <a:pt x="1158" y="4372"/>
                    <a:pt x="1993" y="4854"/>
                  </a:cubicBezTo>
                  <a:cubicBezTo>
                    <a:pt x="2958" y="3311"/>
                    <a:pt x="3826" y="1961"/>
                    <a:pt x="4436" y="965"/>
                  </a:cubicBezTo>
                  <a:cubicBezTo>
                    <a:pt x="3665" y="386"/>
                    <a:pt x="2829" y="0"/>
                    <a:pt x="2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6"/>
            <p:cNvSpPr/>
            <p:nvPr/>
          </p:nvSpPr>
          <p:spPr>
            <a:xfrm>
              <a:off x="2971000" y="4123575"/>
              <a:ext cx="423525" cy="440400"/>
            </a:xfrm>
            <a:custGeom>
              <a:avLst/>
              <a:gdLst/>
              <a:ahLst/>
              <a:cxnLst/>
              <a:rect l="l" t="t" r="r" b="b"/>
              <a:pathLst>
                <a:path w="16941" h="17616" extrusionOk="0">
                  <a:moveTo>
                    <a:pt x="16941" y="1"/>
                  </a:moveTo>
                  <a:cubicBezTo>
                    <a:pt x="16941" y="1"/>
                    <a:pt x="9290" y="226"/>
                    <a:pt x="4630" y="5112"/>
                  </a:cubicBezTo>
                  <a:cubicBezTo>
                    <a:pt x="65" y="9837"/>
                    <a:pt x="1" y="17230"/>
                    <a:pt x="1" y="17584"/>
                  </a:cubicBezTo>
                  <a:lnTo>
                    <a:pt x="1" y="17616"/>
                  </a:lnTo>
                  <a:cubicBezTo>
                    <a:pt x="1" y="17616"/>
                    <a:pt x="7651" y="17359"/>
                    <a:pt x="12312" y="12505"/>
                  </a:cubicBezTo>
                  <a:cubicBezTo>
                    <a:pt x="16877" y="7780"/>
                    <a:pt x="16941" y="354"/>
                    <a:pt x="16941" y="33"/>
                  </a:cubicBezTo>
                  <a:lnTo>
                    <a:pt x="169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6"/>
            <p:cNvSpPr/>
            <p:nvPr/>
          </p:nvSpPr>
          <p:spPr>
            <a:xfrm>
              <a:off x="2693750" y="3458200"/>
              <a:ext cx="388975" cy="1053550"/>
            </a:xfrm>
            <a:custGeom>
              <a:avLst/>
              <a:gdLst/>
              <a:ahLst/>
              <a:cxnLst/>
              <a:rect l="l" t="t" r="r" b="b"/>
              <a:pathLst>
                <a:path w="15559" h="42142" extrusionOk="0">
                  <a:moveTo>
                    <a:pt x="7458" y="0"/>
                  </a:moveTo>
                  <a:lnTo>
                    <a:pt x="7523" y="14465"/>
                  </a:lnTo>
                  <a:lnTo>
                    <a:pt x="2733" y="10318"/>
                  </a:lnTo>
                  <a:lnTo>
                    <a:pt x="2412" y="10672"/>
                  </a:lnTo>
                  <a:lnTo>
                    <a:pt x="7523" y="15108"/>
                  </a:lnTo>
                  <a:lnTo>
                    <a:pt x="7555" y="25426"/>
                  </a:lnTo>
                  <a:lnTo>
                    <a:pt x="322" y="19030"/>
                  </a:lnTo>
                  <a:lnTo>
                    <a:pt x="1" y="19383"/>
                  </a:lnTo>
                  <a:lnTo>
                    <a:pt x="7555" y="26069"/>
                  </a:lnTo>
                  <a:lnTo>
                    <a:pt x="7587" y="35455"/>
                  </a:lnTo>
                  <a:lnTo>
                    <a:pt x="2155" y="31212"/>
                  </a:lnTo>
                  <a:lnTo>
                    <a:pt x="1865" y="31566"/>
                  </a:lnTo>
                  <a:lnTo>
                    <a:pt x="7619" y="36098"/>
                  </a:lnTo>
                  <a:lnTo>
                    <a:pt x="7619" y="42141"/>
                  </a:lnTo>
                  <a:lnTo>
                    <a:pt x="8101" y="42141"/>
                  </a:lnTo>
                  <a:lnTo>
                    <a:pt x="8069" y="31534"/>
                  </a:lnTo>
                  <a:lnTo>
                    <a:pt x="15559" y="24783"/>
                  </a:lnTo>
                  <a:lnTo>
                    <a:pt x="15237" y="24430"/>
                  </a:lnTo>
                  <a:lnTo>
                    <a:pt x="8069" y="30891"/>
                  </a:lnTo>
                  <a:lnTo>
                    <a:pt x="8037" y="22051"/>
                  </a:lnTo>
                  <a:lnTo>
                    <a:pt x="8069" y="22083"/>
                  </a:lnTo>
                  <a:lnTo>
                    <a:pt x="14402" y="12794"/>
                  </a:lnTo>
                  <a:lnTo>
                    <a:pt x="14016" y="12536"/>
                  </a:lnTo>
                  <a:lnTo>
                    <a:pt x="8037" y="21280"/>
                  </a:lnTo>
                  <a:lnTo>
                    <a:pt x="79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6"/>
            <p:cNvSpPr/>
            <p:nvPr/>
          </p:nvSpPr>
          <p:spPr>
            <a:xfrm>
              <a:off x="2391600" y="4114750"/>
              <a:ext cx="416300" cy="462900"/>
            </a:xfrm>
            <a:custGeom>
              <a:avLst/>
              <a:gdLst/>
              <a:ahLst/>
              <a:cxnLst/>
              <a:rect l="l" t="t" r="r" b="b"/>
              <a:pathLst>
                <a:path w="16652" h="18516" extrusionOk="0">
                  <a:moveTo>
                    <a:pt x="354" y="0"/>
                  </a:moveTo>
                  <a:lnTo>
                    <a:pt x="1" y="322"/>
                  </a:lnTo>
                  <a:lnTo>
                    <a:pt x="5433" y="6397"/>
                  </a:lnTo>
                  <a:lnTo>
                    <a:pt x="1994" y="6429"/>
                  </a:lnTo>
                  <a:lnTo>
                    <a:pt x="1994" y="6911"/>
                  </a:lnTo>
                  <a:lnTo>
                    <a:pt x="5851" y="6879"/>
                  </a:lnTo>
                  <a:lnTo>
                    <a:pt x="9676" y="11122"/>
                  </a:lnTo>
                  <a:lnTo>
                    <a:pt x="4308" y="11122"/>
                  </a:lnTo>
                  <a:lnTo>
                    <a:pt x="4308" y="11604"/>
                  </a:lnTo>
                  <a:lnTo>
                    <a:pt x="10094" y="11604"/>
                  </a:lnTo>
                  <a:lnTo>
                    <a:pt x="13566" y="15494"/>
                  </a:lnTo>
                  <a:lnTo>
                    <a:pt x="9773" y="15719"/>
                  </a:lnTo>
                  <a:lnTo>
                    <a:pt x="9805" y="16201"/>
                  </a:lnTo>
                  <a:lnTo>
                    <a:pt x="13983" y="15944"/>
                  </a:lnTo>
                  <a:lnTo>
                    <a:pt x="16298" y="18515"/>
                  </a:lnTo>
                  <a:lnTo>
                    <a:pt x="16651" y="18194"/>
                  </a:lnTo>
                  <a:lnTo>
                    <a:pt x="12569" y="13661"/>
                  </a:lnTo>
                  <a:lnTo>
                    <a:pt x="13244" y="7875"/>
                  </a:lnTo>
                  <a:lnTo>
                    <a:pt x="12762" y="7843"/>
                  </a:lnTo>
                  <a:lnTo>
                    <a:pt x="12151" y="13179"/>
                  </a:lnTo>
                  <a:lnTo>
                    <a:pt x="8937" y="9579"/>
                  </a:lnTo>
                  <a:lnTo>
                    <a:pt x="8133" y="3118"/>
                  </a:lnTo>
                  <a:lnTo>
                    <a:pt x="7651" y="3150"/>
                  </a:lnTo>
                  <a:lnTo>
                    <a:pt x="8390" y="8936"/>
                  </a:lnTo>
                  <a:lnTo>
                    <a:pt x="3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6"/>
            <p:cNvSpPr/>
            <p:nvPr/>
          </p:nvSpPr>
          <p:spPr>
            <a:xfrm>
              <a:off x="2967000" y="4119550"/>
              <a:ext cx="431550" cy="448450"/>
            </a:xfrm>
            <a:custGeom>
              <a:avLst/>
              <a:gdLst/>
              <a:ahLst/>
              <a:cxnLst/>
              <a:rect l="l" t="t" r="r" b="b"/>
              <a:pathLst>
                <a:path w="17262" h="17938" extrusionOk="0">
                  <a:moveTo>
                    <a:pt x="16940" y="1"/>
                  </a:moveTo>
                  <a:lnTo>
                    <a:pt x="11283" y="5883"/>
                  </a:lnTo>
                  <a:lnTo>
                    <a:pt x="10961" y="2444"/>
                  </a:lnTo>
                  <a:lnTo>
                    <a:pt x="10479" y="2476"/>
                  </a:lnTo>
                  <a:lnTo>
                    <a:pt x="10833" y="6333"/>
                  </a:lnTo>
                  <a:lnTo>
                    <a:pt x="6879" y="10448"/>
                  </a:lnTo>
                  <a:lnTo>
                    <a:pt x="6461" y="5080"/>
                  </a:lnTo>
                  <a:lnTo>
                    <a:pt x="5979" y="5112"/>
                  </a:lnTo>
                  <a:lnTo>
                    <a:pt x="6429" y="10930"/>
                  </a:lnTo>
                  <a:lnTo>
                    <a:pt x="2797" y="14659"/>
                  </a:lnTo>
                  <a:lnTo>
                    <a:pt x="2314" y="10898"/>
                  </a:lnTo>
                  <a:lnTo>
                    <a:pt x="1832" y="10962"/>
                  </a:lnTo>
                  <a:lnTo>
                    <a:pt x="2379" y="15109"/>
                  </a:lnTo>
                  <a:lnTo>
                    <a:pt x="0" y="17584"/>
                  </a:lnTo>
                  <a:lnTo>
                    <a:pt x="321" y="17938"/>
                  </a:lnTo>
                  <a:lnTo>
                    <a:pt x="4565" y="13534"/>
                  </a:lnTo>
                  <a:lnTo>
                    <a:pt x="10351" y="13759"/>
                  </a:lnTo>
                  <a:lnTo>
                    <a:pt x="10383" y="13277"/>
                  </a:lnTo>
                  <a:lnTo>
                    <a:pt x="5015" y="13084"/>
                  </a:lnTo>
                  <a:lnTo>
                    <a:pt x="8358" y="9580"/>
                  </a:lnTo>
                  <a:lnTo>
                    <a:pt x="8358" y="9612"/>
                  </a:lnTo>
                  <a:lnTo>
                    <a:pt x="14754" y="8294"/>
                  </a:lnTo>
                  <a:lnTo>
                    <a:pt x="14658" y="7844"/>
                  </a:lnTo>
                  <a:lnTo>
                    <a:pt x="8936" y="9001"/>
                  </a:lnTo>
                  <a:lnTo>
                    <a:pt x="17262" y="322"/>
                  </a:lnTo>
                  <a:lnTo>
                    <a:pt x="169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6"/>
            <p:cNvSpPr/>
            <p:nvPr/>
          </p:nvSpPr>
          <p:spPr>
            <a:xfrm>
              <a:off x="3413000" y="3916250"/>
              <a:ext cx="1215075" cy="654150"/>
            </a:xfrm>
            <a:custGeom>
              <a:avLst/>
              <a:gdLst/>
              <a:ahLst/>
              <a:cxnLst/>
              <a:rect l="l" t="t" r="r" b="b"/>
              <a:pathLst>
                <a:path w="48603" h="26166" extrusionOk="0">
                  <a:moveTo>
                    <a:pt x="5593" y="0"/>
                  </a:moveTo>
                  <a:lnTo>
                    <a:pt x="5593" y="12697"/>
                  </a:lnTo>
                  <a:cubicBezTo>
                    <a:pt x="5593" y="16812"/>
                    <a:pt x="4211" y="20862"/>
                    <a:pt x="1640" y="24109"/>
                  </a:cubicBezTo>
                  <a:lnTo>
                    <a:pt x="0" y="26166"/>
                  </a:lnTo>
                  <a:lnTo>
                    <a:pt x="48602" y="26166"/>
                  </a:lnTo>
                  <a:lnTo>
                    <a:pt x="46963" y="24109"/>
                  </a:lnTo>
                  <a:cubicBezTo>
                    <a:pt x="44392" y="20862"/>
                    <a:pt x="42977" y="16812"/>
                    <a:pt x="42977" y="12697"/>
                  </a:cubicBezTo>
                  <a:lnTo>
                    <a:pt x="429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6"/>
            <p:cNvSpPr/>
            <p:nvPr/>
          </p:nvSpPr>
          <p:spPr>
            <a:xfrm>
              <a:off x="3404950" y="3908200"/>
              <a:ext cx="1231150" cy="669450"/>
            </a:xfrm>
            <a:custGeom>
              <a:avLst/>
              <a:gdLst/>
              <a:ahLst/>
              <a:cxnLst/>
              <a:rect l="l" t="t" r="r" b="b"/>
              <a:pathLst>
                <a:path w="49246" h="26778" extrusionOk="0">
                  <a:moveTo>
                    <a:pt x="43010" y="612"/>
                  </a:moveTo>
                  <a:lnTo>
                    <a:pt x="43010" y="13019"/>
                  </a:lnTo>
                  <a:cubicBezTo>
                    <a:pt x="43010" y="17230"/>
                    <a:pt x="44456" y="21313"/>
                    <a:pt x="47060" y="24591"/>
                  </a:cubicBezTo>
                  <a:lnTo>
                    <a:pt x="48314" y="26199"/>
                  </a:lnTo>
                  <a:lnTo>
                    <a:pt x="901" y="26199"/>
                  </a:lnTo>
                  <a:lnTo>
                    <a:pt x="2187" y="24591"/>
                  </a:lnTo>
                  <a:cubicBezTo>
                    <a:pt x="4790" y="21313"/>
                    <a:pt x="6205" y="17230"/>
                    <a:pt x="6205" y="13019"/>
                  </a:cubicBezTo>
                  <a:lnTo>
                    <a:pt x="6205" y="612"/>
                  </a:lnTo>
                  <a:close/>
                  <a:moveTo>
                    <a:pt x="5915" y="1"/>
                  </a:moveTo>
                  <a:cubicBezTo>
                    <a:pt x="5851" y="1"/>
                    <a:pt x="5755" y="33"/>
                    <a:pt x="5722" y="97"/>
                  </a:cubicBezTo>
                  <a:cubicBezTo>
                    <a:pt x="5658" y="162"/>
                    <a:pt x="5626" y="226"/>
                    <a:pt x="5626" y="322"/>
                  </a:cubicBezTo>
                  <a:lnTo>
                    <a:pt x="5626" y="13019"/>
                  </a:lnTo>
                  <a:cubicBezTo>
                    <a:pt x="5626" y="17070"/>
                    <a:pt x="4244" y="21056"/>
                    <a:pt x="1704" y="24238"/>
                  </a:cubicBezTo>
                  <a:lnTo>
                    <a:pt x="65" y="26295"/>
                  </a:lnTo>
                  <a:cubicBezTo>
                    <a:pt x="1" y="26392"/>
                    <a:pt x="1" y="26520"/>
                    <a:pt x="33" y="26617"/>
                  </a:cubicBezTo>
                  <a:cubicBezTo>
                    <a:pt x="97" y="26713"/>
                    <a:pt x="194" y="26777"/>
                    <a:pt x="322" y="26777"/>
                  </a:cubicBezTo>
                  <a:lnTo>
                    <a:pt x="48924" y="26777"/>
                  </a:lnTo>
                  <a:cubicBezTo>
                    <a:pt x="49021" y="26777"/>
                    <a:pt x="49149" y="26713"/>
                    <a:pt x="49182" y="26617"/>
                  </a:cubicBezTo>
                  <a:cubicBezTo>
                    <a:pt x="49246" y="26520"/>
                    <a:pt x="49214" y="26392"/>
                    <a:pt x="49149" y="26295"/>
                  </a:cubicBezTo>
                  <a:lnTo>
                    <a:pt x="47510" y="24238"/>
                  </a:lnTo>
                  <a:cubicBezTo>
                    <a:pt x="44971" y="21056"/>
                    <a:pt x="43621" y="17070"/>
                    <a:pt x="43621" y="13019"/>
                  </a:cubicBezTo>
                  <a:lnTo>
                    <a:pt x="43621" y="322"/>
                  </a:lnTo>
                  <a:cubicBezTo>
                    <a:pt x="43621" y="226"/>
                    <a:pt x="43589" y="162"/>
                    <a:pt x="43524" y="97"/>
                  </a:cubicBezTo>
                  <a:cubicBezTo>
                    <a:pt x="43460" y="33"/>
                    <a:pt x="43396" y="1"/>
                    <a:pt x="4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6"/>
            <p:cNvSpPr/>
            <p:nvPr/>
          </p:nvSpPr>
          <p:spPr>
            <a:xfrm>
              <a:off x="3503800" y="4023125"/>
              <a:ext cx="1032675" cy="432375"/>
            </a:xfrm>
            <a:custGeom>
              <a:avLst/>
              <a:gdLst/>
              <a:ahLst/>
              <a:cxnLst/>
              <a:rect l="l" t="t" r="r" b="b"/>
              <a:pathLst>
                <a:path w="41307" h="17295" extrusionOk="0">
                  <a:moveTo>
                    <a:pt x="2251" y="1"/>
                  </a:moveTo>
                  <a:lnTo>
                    <a:pt x="2251" y="8422"/>
                  </a:lnTo>
                  <a:cubicBezTo>
                    <a:pt x="2251" y="11540"/>
                    <a:pt x="1479" y="14594"/>
                    <a:pt x="0" y="17294"/>
                  </a:cubicBezTo>
                  <a:lnTo>
                    <a:pt x="41306" y="17294"/>
                  </a:lnTo>
                  <a:cubicBezTo>
                    <a:pt x="39860" y="14594"/>
                    <a:pt x="39056" y="11540"/>
                    <a:pt x="39056" y="8422"/>
                  </a:cubicBezTo>
                  <a:lnTo>
                    <a:pt x="390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6"/>
            <p:cNvSpPr/>
            <p:nvPr/>
          </p:nvSpPr>
          <p:spPr>
            <a:xfrm>
              <a:off x="3495775" y="4023125"/>
              <a:ext cx="1049525" cy="432375"/>
            </a:xfrm>
            <a:custGeom>
              <a:avLst/>
              <a:gdLst/>
              <a:ahLst/>
              <a:cxnLst/>
              <a:rect l="l" t="t" r="r" b="b"/>
              <a:pathLst>
                <a:path w="41981" h="17295" extrusionOk="0">
                  <a:moveTo>
                    <a:pt x="2282" y="1"/>
                  </a:moveTo>
                  <a:lnTo>
                    <a:pt x="2282" y="6140"/>
                  </a:lnTo>
                  <a:lnTo>
                    <a:pt x="2282" y="8422"/>
                  </a:lnTo>
                  <a:cubicBezTo>
                    <a:pt x="2282" y="11540"/>
                    <a:pt x="1479" y="14594"/>
                    <a:pt x="0" y="17294"/>
                  </a:cubicBezTo>
                  <a:lnTo>
                    <a:pt x="321" y="17294"/>
                  </a:lnTo>
                  <a:cubicBezTo>
                    <a:pt x="1800" y="14594"/>
                    <a:pt x="2572" y="11540"/>
                    <a:pt x="2572" y="8422"/>
                  </a:cubicBezTo>
                  <a:lnTo>
                    <a:pt x="2572" y="1"/>
                  </a:lnTo>
                  <a:close/>
                  <a:moveTo>
                    <a:pt x="39377" y="1"/>
                  </a:moveTo>
                  <a:lnTo>
                    <a:pt x="39377" y="8422"/>
                  </a:lnTo>
                  <a:cubicBezTo>
                    <a:pt x="39377" y="11540"/>
                    <a:pt x="40181" y="14594"/>
                    <a:pt x="41627" y="17294"/>
                  </a:cubicBezTo>
                  <a:lnTo>
                    <a:pt x="41981" y="17294"/>
                  </a:lnTo>
                  <a:cubicBezTo>
                    <a:pt x="40470" y="14594"/>
                    <a:pt x="39666" y="11540"/>
                    <a:pt x="39666" y="8422"/>
                  </a:cubicBezTo>
                  <a:lnTo>
                    <a:pt x="39666" y="6140"/>
                  </a:lnTo>
                  <a:lnTo>
                    <a:pt x="396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6"/>
            <p:cNvSpPr/>
            <p:nvPr/>
          </p:nvSpPr>
          <p:spPr>
            <a:xfrm>
              <a:off x="3552825" y="3963650"/>
              <a:ext cx="934625" cy="134250"/>
            </a:xfrm>
            <a:custGeom>
              <a:avLst/>
              <a:gdLst/>
              <a:ahLst/>
              <a:cxnLst/>
              <a:rect l="l" t="t" r="r" b="b"/>
              <a:pathLst>
                <a:path w="37385" h="5370" extrusionOk="0">
                  <a:moveTo>
                    <a:pt x="0" y="1"/>
                  </a:moveTo>
                  <a:lnTo>
                    <a:pt x="0" y="5369"/>
                  </a:lnTo>
                  <a:lnTo>
                    <a:pt x="37384" y="5369"/>
                  </a:lnTo>
                  <a:lnTo>
                    <a:pt x="37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6"/>
            <p:cNvSpPr/>
            <p:nvPr/>
          </p:nvSpPr>
          <p:spPr>
            <a:xfrm>
              <a:off x="3545600" y="3956425"/>
              <a:ext cx="949875" cy="148700"/>
            </a:xfrm>
            <a:custGeom>
              <a:avLst/>
              <a:gdLst/>
              <a:ahLst/>
              <a:cxnLst/>
              <a:rect l="l" t="t" r="r" b="b"/>
              <a:pathLst>
                <a:path w="37995" h="5948" extrusionOk="0">
                  <a:moveTo>
                    <a:pt x="37384" y="579"/>
                  </a:moveTo>
                  <a:lnTo>
                    <a:pt x="37384" y="5369"/>
                  </a:lnTo>
                  <a:lnTo>
                    <a:pt x="579" y="5369"/>
                  </a:lnTo>
                  <a:lnTo>
                    <a:pt x="579" y="579"/>
                  </a:lnTo>
                  <a:close/>
                  <a:moveTo>
                    <a:pt x="289" y="1"/>
                  </a:moveTo>
                  <a:cubicBezTo>
                    <a:pt x="225" y="1"/>
                    <a:pt x="129" y="33"/>
                    <a:pt x="96" y="97"/>
                  </a:cubicBezTo>
                  <a:cubicBezTo>
                    <a:pt x="32" y="129"/>
                    <a:pt x="0" y="226"/>
                    <a:pt x="0" y="290"/>
                  </a:cubicBezTo>
                  <a:lnTo>
                    <a:pt x="0" y="5658"/>
                  </a:lnTo>
                  <a:cubicBezTo>
                    <a:pt x="0" y="5722"/>
                    <a:pt x="32" y="5819"/>
                    <a:pt x="96" y="5851"/>
                  </a:cubicBezTo>
                  <a:cubicBezTo>
                    <a:pt x="129" y="5915"/>
                    <a:pt x="225" y="5947"/>
                    <a:pt x="289" y="5947"/>
                  </a:cubicBezTo>
                  <a:lnTo>
                    <a:pt x="37673" y="5947"/>
                  </a:lnTo>
                  <a:cubicBezTo>
                    <a:pt x="37770" y="5947"/>
                    <a:pt x="37834" y="5915"/>
                    <a:pt x="37898" y="5851"/>
                  </a:cubicBezTo>
                  <a:cubicBezTo>
                    <a:pt x="37963" y="5819"/>
                    <a:pt x="37995" y="5722"/>
                    <a:pt x="37995" y="5658"/>
                  </a:cubicBezTo>
                  <a:lnTo>
                    <a:pt x="37995" y="290"/>
                  </a:lnTo>
                  <a:cubicBezTo>
                    <a:pt x="37995" y="226"/>
                    <a:pt x="37963" y="129"/>
                    <a:pt x="37898" y="97"/>
                  </a:cubicBezTo>
                  <a:cubicBezTo>
                    <a:pt x="37834" y="33"/>
                    <a:pt x="37770" y="1"/>
                    <a:pt x="37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6"/>
            <p:cNvSpPr/>
            <p:nvPr/>
          </p:nvSpPr>
          <p:spPr>
            <a:xfrm>
              <a:off x="2141675" y="3577925"/>
              <a:ext cx="3757700" cy="438000"/>
            </a:xfrm>
            <a:custGeom>
              <a:avLst/>
              <a:gdLst/>
              <a:ahLst/>
              <a:cxnLst/>
              <a:rect l="l" t="t" r="r" b="b"/>
              <a:pathLst>
                <a:path w="150308" h="17520" extrusionOk="0">
                  <a:moveTo>
                    <a:pt x="1" y="1"/>
                  </a:moveTo>
                  <a:lnTo>
                    <a:pt x="1" y="12537"/>
                  </a:lnTo>
                  <a:cubicBezTo>
                    <a:pt x="1" y="15301"/>
                    <a:pt x="2219" y="17519"/>
                    <a:pt x="4983" y="17519"/>
                  </a:cubicBezTo>
                  <a:lnTo>
                    <a:pt x="145326" y="17519"/>
                  </a:lnTo>
                  <a:cubicBezTo>
                    <a:pt x="148058" y="17519"/>
                    <a:pt x="150308" y="15301"/>
                    <a:pt x="150308" y="12537"/>
                  </a:cubicBezTo>
                  <a:lnTo>
                    <a:pt x="1503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6"/>
            <p:cNvSpPr/>
            <p:nvPr/>
          </p:nvSpPr>
          <p:spPr>
            <a:xfrm>
              <a:off x="2134450" y="3570700"/>
              <a:ext cx="3772175" cy="452450"/>
            </a:xfrm>
            <a:custGeom>
              <a:avLst/>
              <a:gdLst/>
              <a:ahLst/>
              <a:cxnLst/>
              <a:rect l="l" t="t" r="r" b="b"/>
              <a:pathLst>
                <a:path w="150887" h="18098" extrusionOk="0">
                  <a:moveTo>
                    <a:pt x="150308" y="579"/>
                  </a:moveTo>
                  <a:lnTo>
                    <a:pt x="150308" y="12826"/>
                  </a:lnTo>
                  <a:cubicBezTo>
                    <a:pt x="150308" y="14144"/>
                    <a:pt x="149761" y="15301"/>
                    <a:pt x="148925" y="16137"/>
                  </a:cubicBezTo>
                  <a:cubicBezTo>
                    <a:pt x="148057" y="17005"/>
                    <a:pt x="146900" y="17519"/>
                    <a:pt x="145615" y="17519"/>
                  </a:cubicBezTo>
                  <a:lnTo>
                    <a:pt x="5272" y="17519"/>
                  </a:lnTo>
                  <a:cubicBezTo>
                    <a:pt x="3986" y="17519"/>
                    <a:pt x="2797" y="17005"/>
                    <a:pt x="1961" y="16137"/>
                  </a:cubicBezTo>
                  <a:cubicBezTo>
                    <a:pt x="1093" y="15301"/>
                    <a:pt x="579" y="14144"/>
                    <a:pt x="579" y="12826"/>
                  </a:cubicBezTo>
                  <a:lnTo>
                    <a:pt x="579" y="579"/>
                  </a:lnTo>
                  <a:close/>
                  <a:moveTo>
                    <a:pt x="290" y="0"/>
                  </a:moveTo>
                  <a:cubicBezTo>
                    <a:pt x="193" y="0"/>
                    <a:pt x="129" y="32"/>
                    <a:pt x="65" y="97"/>
                  </a:cubicBezTo>
                  <a:cubicBezTo>
                    <a:pt x="33" y="129"/>
                    <a:pt x="0" y="225"/>
                    <a:pt x="0" y="290"/>
                  </a:cubicBezTo>
                  <a:lnTo>
                    <a:pt x="0" y="12826"/>
                  </a:lnTo>
                  <a:cubicBezTo>
                    <a:pt x="0" y="15751"/>
                    <a:pt x="2347" y="18098"/>
                    <a:pt x="5272" y="18098"/>
                  </a:cubicBezTo>
                  <a:lnTo>
                    <a:pt x="145615" y="18098"/>
                  </a:lnTo>
                  <a:cubicBezTo>
                    <a:pt x="148508" y="18098"/>
                    <a:pt x="150886" y="15751"/>
                    <a:pt x="150886" y="12826"/>
                  </a:cubicBezTo>
                  <a:lnTo>
                    <a:pt x="150886" y="290"/>
                  </a:lnTo>
                  <a:cubicBezTo>
                    <a:pt x="150886" y="225"/>
                    <a:pt x="150854" y="129"/>
                    <a:pt x="150790" y="97"/>
                  </a:cubicBezTo>
                  <a:cubicBezTo>
                    <a:pt x="150725" y="32"/>
                    <a:pt x="150661" y="0"/>
                    <a:pt x="1505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6"/>
            <p:cNvSpPr/>
            <p:nvPr/>
          </p:nvSpPr>
          <p:spPr>
            <a:xfrm>
              <a:off x="2141675" y="1197625"/>
              <a:ext cx="3757700" cy="2818300"/>
            </a:xfrm>
            <a:custGeom>
              <a:avLst/>
              <a:gdLst/>
              <a:ahLst/>
              <a:cxnLst/>
              <a:rect l="l" t="t" r="r" b="b"/>
              <a:pathLst>
                <a:path w="150308" h="112732" extrusionOk="0">
                  <a:moveTo>
                    <a:pt x="142722" y="7008"/>
                  </a:moveTo>
                  <a:lnTo>
                    <a:pt x="142722" y="86662"/>
                  </a:lnTo>
                  <a:lnTo>
                    <a:pt x="7555" y="86662"/>
                  </a:lnTo>
                  <a:lnTo>
                    <a:pt x="7555" y="7008"/>
                  </a:lnTo>
                  <a:close/>
                  <a:moveTo>
                    <a:pt x="4983" y="1"/>
                  </a:moveTo>
                  <a:cubicBezTo>
                    <a:pt x="2219" y="1"/>
                    <a:pt x="1" y="2251"/>
                    <a:pt x="1" y="4983"/>
                  </a:cubicBezTo>
                  <a:lnTo>
                    <a:pt x="1" y="107749"/>
                  </a:lnTo>
                  <a:cubicBezTo>
                    <a:pt x="1" y="110513"/>
                    <a:pt x="2219" y="112731"/>
                    <a:pt x="4983" y="112731"/>
                  </a:cubicBezTo>
                  <a:lnTo>
                    <a:pt x="145326" y="112731"/>
                  </a:lnTo>
                  <a:cubicBezTo>
                    <a:pt x="148058" y="112731"/>
                    <a:pt x="150308" y="110513"/>
                    <a:pt x="150308" y="107749"/>
                  </a:cubicBezTo>
                  <a:lnTo>
                    <a:pt x="150308" y="4983"/>
                  </a:lnTo>
                  <a:cubicBezTo>
                    <a:pt x="150308" y="2251"/>
                    <a:pt x="148058" y="1"/>
                    <a:pt x="145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6"/>
            <p:cNvSpPr/>
            <p:nvPr/>
          </p:nvSpPr>
          <p:spPr>
            <a:xfrm>
              <a:off x="2134450" y="1190400"/>
              <a:ext cx="3772175" cy="2832750"/>
            </a:xfrm>
            <a:custGeom>
              <a:avLst/>
              <a:gdLst/>
              <a:ahLst/>
              <a:cxnLst/>
              <a:rect l="l" t="t" r="r" b="b"/>
              <a:pathLst>
                <a:path w="150887" h="113310" extrusionOk="0">
                  <a:moveTo>
                    <a:pt x="142722" y="7618"/>
                  </a:moveTo>
                  <a:lnTo>
                    <a:pt x="142722" y="86662"/>
                  </a:lnTo>
                  <a:lnTo>
                    <a:pt x="8133" y="86662"/>
                  </a:lnTo>
                  <a:lnTo>
                    <a:pt x="8133" y="7618"/>
                  </a:lnTo>
                  <a:close/>
                  <a:moveTo>
                    <a:pt x="7844" y="7008"/>
                  </a:moveTo>
                  <a:cubicBezTo>
                    <a:pt x="7779" y="7008"/>
                    <a:pt x="7683" y="7040"/>
                    <a:pt x="7651" y="7104"/>
                  </a:cubicBezTo>
                  <a:cubicBezTo>
                    <a:pt x="7587" y="7168"/>
                    <a:pt x="7554" y="7233"/>
                    <a:pt x="7554" y="7297"/>
                  </a:cubicBezTo>
                  <a:lnTo>
                    <a:pt x="7554" y="86951"/>
                  </a:lnTo>
                  <a:cubicBezTo>
                    <a:pt x="7554" y="87015"/>
                    <a:pt x="7587" y="87112"/>
                    <a:pt x="7651" y="87144"/>
                  </a:cubicBezTo>
                  <a:cubicBezTo>
                    <a:pt x="7683" y="87208"/>
                    <a:pt x="7779" y="87240"/>
                    <a:pt x="7844" y="87240"/>
                  </a:cubicBezTo>
                  <a:lnTo>
                    <a:pt x="143011" y="87240"/>
                  </a:lnTo>
                  <a:cubicBezTo>
                    <a:pt x="143107" y="87240"/>
                    <a:pt x="143172" y="87208"/>
                    <a:pt x="143236" y="87144"/>
                  </a:cubicBezTo>
                  <a:cubicBezTo>
                    <a:pt x="143300" y="87112"/>
                    <a:pt x="143332" y="87015"/>
                    <a:pt x="143332" y="86951"/>
                  </a:cubicBezTo>
                  <a:lnTo>
                    <a:pt x="143332" y="7297"/>
                  </a:lnTo>
                  <a:cubicBezTo>
                    <a:pt x="143332" y="7233"/>
                    <a:pt x="143300" y="7168"/>
                    <a:pt x="143236" y="7104"/>
                  </a:cubicBezTo>
                  <a:cubicBezTo>
                    <a:pt x="143172" y="7040"/>
                    <a:pt x="143107" y="7008"/>
                    <a:pt x="143011" y="7008"/>
                  </a:cubicBezTo>
                  <a:close/>
                  <a:moveTo>
                    <a:pt x="145615" y="579"/>
                  </a:moveTo>
                  <a:cubicBezTo>
                    <a:pt x="146900" y="579"/>
                    <a:pt x="148057" y="1125"/>
                    <a:pt x="148925" y="1961"/>
                  </a:cubicBezTo>
                  <a:cubicBezTo>
                    <a:pt x="149761" y="2829"/>
                    <a:pt x="150308" y="3986"/>
                    <a:pt x="150308" y="5272"/>
                  </a:cubicBezTo>
                  <a:lnTo>
                    <a:pt x="150308" y="108038"/>
                  </a:lnTo>
                  <a:cubicBezTo>
                    <a:pt x="150308" y="109356"/>
                    <a:pt x="149761" y="110513"/>
                    <a:pt x="148925" y="111349"/>
                  </a:cubicBezTo>
                  <a:cubicBezTo>
                    <a:pt x="148057" y="112217"/>
                    <a:pt x="146900" y="112731"/>
                    <a:pt x="145615" y="112731"/>
                  </a:cubicBezTo>
                  <a:lnTo>
                    <a:pt x="5272" y="112731"/>
                  </a:lnTo>
                  <a:cubicBezTo>
                    <a:pt x="3986" y="112731"/>
                    <a:pt x="2797" y="112217"/>
                    <a:pt x="1961" y="111349"/>
                  </a:cubicBezTo>
                  <a:cubicBezTo>
                    <a:pt x="1093" y="110513"/>
                    <a:pt x="579" y="109356"/>
                    <a:pt x="579" y="108038"/>
                  </a:cubicBezTo>
                  <a:lnTo>
                    <a:pt x="579" y="5272"/>
                  </a:lnTo>
                  <a:cubicBezTo>
                    <a:pt x="579" y="3986"/>
                    <a:pt x="1093" y="2829"/>
                    <a:pt x="1961" y="1961"/>
                  </a:cubicBezTo>
                  <a:cubicBezTo>
                    <a:pt x="2797" y="1125"/>
                    <a:pt x="3986" y="579"/>
                    <a:pt x="5272" y="579"/>
                  </a:cubicBezTo>
                  <a:close/>
                  <a:moveTo>
                    <a:pt x="5272" y="0"/>
                  </a:moveTo>
                  <a:cubicBezTo>
                    <a:pt x="2347" y="0"/>
                    <a:pt x="0" y="2379"/>
                    <a:pt x="0" y="5272"/>
                  </a:cubicBezTo>
                  <a:lnTo>
                    <a:pt x="0" y="108038"/>
                  </a:lnTo>
                  <a:cubicBezTo>
                    <a:pt x="0" y="110963"/>
                    <a:pt x="2347" y="113310"/>
                    <a:pt x="5272" y="113310"/>
                  </a:cubicBezTo>
                  <a:lnTo>
                    <a:pt x="145615" y="113310"/>
                  </a:lnTo>
                  <a:cubicBezTo>
                    <a:pt x="148508" y="113310"/>
                    <a:pt x="150886" y="110963"/>
                    <a:pt x="150886" y="108038"/>
                  </a:cubicBezTo>
                  <a:lnTo>
                    <a:pt x="150886" y="5272"/>
                  </a:lnTo>
                  <a:cubicBezTo>
                    <a:pt x="150886" y="2379"/>
                    <a:pt x="148508" y="0"/>
                    <a:pt x="14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6"/>
            <p:cNvSpPr/>
            <p:nvPr/>
          </p:nvSpPr>
          <p:spPr>
            <a:xfrm>
              <a:off x="3951400" y="3727400"/>
              <a:ext cx="138250" cy="139050"/>
            </a:xfrm>
            <a:custGeom>
              <a:avLst/>
              <a:gdLst/>
              <a:ahLst/>
              <a:cxnLst/>
              <a:rect l="l" t="t" r="r" b="b"/>
              <a:pathLst>
                <a:path w="5530" h="5562" extrusionOk="0">
                  <a:moveTo>
                    <a:pt x="2765" y="0"/>
                  </a:moveTo>
                  <a:cubicBezTo>
                    <a:pt x="1222" y="0"/>
                    <a:pt x="1" y="1254"/>
                    <a:pt x="1" y="2797"/>
                  </a:cubicBezTo>
                  <a:cubicBezTo>
                    <a:pt x="1" y="4308"/>
                    <a:pt x="1222" y="5561"/>
                    <a:pt x="2765" y="5561"/>
                  </a:cubicBezTo>
                  <a:cubicBezTo>
                    <a:pt x="4276" y="5561"/>
                    <a:pt x="5530" y="4308"/>
                    <a:pt x="5530" y="2797"/>
                  </a:cubicBezTo>
                  <a:cubicBezTo>
                    <a:pt x="5530" y="1254"/>
                    <a:pt x="4276" y="0"/>
                    <a:pt x="2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6"/>
            <p:cNvSpPr/>
            <p:nvPr/>
          </p:nvSpPr>
          <p:spPr>
            <a:xfrm>
              <a:off x="3943375" y="3720175"/>
              <a:ext cx="153525" cy="153500"/>
            </a:xfrm>
            <a:custGeom>
              <a:avLst/>
              <a:gdLst/>
              <a:ahLst/>
              <a:cxnLst/>
              <a:rect l="l" t="t" r="r" b="b"/>
              <a:pathLst>
                <a:path w="6141" h="6140" extrusionOk="0">
                  <a:moveTo>
                    <a:pt x="3086" y="579"/>
                  </a:moveTo>
                  <a:cubicBezTo>
                    <a:pt x="3761" y="579"/>
                    <a:pt x="4372" y="868"/>
                    <a:pt x="4822" y="1318"/>
                  </a:cubicBezTo>
                  <a:cubicBezTo>
                    <a:pt x="5272" y="1768"/>
                    <a:pt x="5561" y="2379"/>
                    <a:pt x="5561" y="3086"/>
                  </a:cubicBezTo>
                  <a:cubicBezTo>
                    <a:pt x="5561" y="3761"/>
                    <a:pt x="5272" y="4372"/>
                    <a:pt x="4822" y="4822"/>
                  </a:cubicBezTo>
                  <a:cubicBezTo>
                    <a:pt x="4372" y="5272"/>
                    <a:pt x="3761" y="5561"/>
                    <a:pt x="3086" y="5561"/>
                  </a:cubicBezTo>
                  <a:cubicBezTo>
                    <a:pt x="2379" y="5561"/>
                    <a:pt x="1768" y="5272"/>
                    <a:pt x="1318" y="4822"/>
                  </a:cubicBezTo>
                  <a:cubicBezTo>
                    <a:pt x="868" y="4372"/>
                    <a:pt x="611" y="3761"/>
                    <a:pt x="611" y="3086"/>
                  </a:cubicBezTo>
                  <a:cubicBezTo>
                    <a:pt x="611" y="2379"/>
                    <a:pt x="868" y="1768"/>
                    <a:pt x="1318" y="1318"/>
                  </a:cubicBezTo>
                  <a:cubicBezTo>
                    <a:pt x="1768" y="868"/>
                    <a:pt x="2379" y="579"/>
                    <a:pt x="3086" y="579"/>
                  </a:cubicBezTo>
                  <a:close/>
                  <a:moveTo>
                    <a:pt x="3086" y="0"/>
                  </a:moveTo>
                  <a:cubicBezTo>
                    <a:pt x="1383" y="0"/>
                    <a:pt x="0" y="1382"/>
                    <a:pt x="0" y="3086"/>
                  </a:cubicBezTo>
                  <a:cubicBezTo>
                    <a:pt x="0" y="4758"/>
                    <a:pt x="1383" y="6140"/>
                    <a:pt x="3086" y="6140"/>
                  </a:cubicBezTo>
                  <a:cubicBezTo>
                    <a:pt x="4758" y="6140"/>
                    <a:pt x="6140" y="4758"/>
                    <a:pt x="6140" y="3086"/>
                  </a:cubicBezTo>
                  <a:cubicBezTo>
                    <a:pt x="6140" y="1382"/>
                    <a:pt x="4758" y="0"/>
                    <a:pt x="30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6"/>
            <p:cNvSpPr/>
            <p:nvPr/>
          </p:nvSpPr>
          <p:spPr>
            <a:xfrm>
              <a:off x="3413000" y="4570400"/>
              <a:ext cx="1215075" cy="57075"/>
            </a:xfrm>
            <a:custGeom>
              <a:avLst/>
              <a:gdLst/>
              <a:ahLst/>
              <a:cxnLst/>
              <a:rect l="l" t="t" r="r" b="b"/>
              <a:pathLst>
                <a:path w="48603" h="2283" extrusionOk="0">
                  <a:moveTo>
                    <a:pt x="0" y="0"/>
                  </a:moveTo>
                  <a:lnTo>
                    <a:pt x="0" y="2282"/>
                  </a:lnTo>
                  <a:lnTo>
                    <a:pt x="48602" y="2282"/>
                  </a:lnTo>
                  <a:lnTo>
                    <a:pt x="48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6"/>
            <p:cNvSpPr/>
            <p:nvPr/>
          </p:nvSpPr>
          <p:spPr>
            <a:xfrm>
              <a:off x="3404950" y="4563150"/>
              <a:ext cx="1230350" cy="71550"/>
            </a:xfrm>
            <a:custGeom>
              <a:avLst/>
              <a:gdLst/>
              <a:ahLst/>
              <a:cxnLst/>
              <a:rect l="l" t="t" r="r" b="b"/>
              <a:pathLst>
                <a:path w="49214" h="2862" extrusionOk="0">
                  <a:moveTo>
                    <a:pt x="48635" y="579"/>
                  </a:moveTo>
                  <a:lnTo>
                    <a:pt x="48635" y="2251"/>
                  </a:lnTo>
                  <a:lnTo>
                    <a:pt x="611" y="2251"/>
                  </a:lnTo>
                  <a:lnTo>
                    <a:pt x="611" y="579"/>
                  </a:lnTo>
                  <a:close/>
                  <a:moveTo>
                    <a:pt x="322" y="1"/>
                  </a:moveTo>
                  <a:cubicBezTo>
                    <a:pt x="226" y="1"/>
                    <a:pt x="161" y="33"/>
                    <a:pt x="97" y="97"/>
                  </a:cubicBezTo>
                  <a:cubicBezTo>
                    <a:pt x="33" y="129"/>
                    <a:pt x="1" y="226"/>
                    <a:pt x="1" y="290"/>
                  </a:cubicBezTo>
                  <a:lnTo>
                    <a:pt x="1" y="2572"/>
                  </a:lnTo>
                  <a:cubicBezTo>
                    <a:pt x="1" y="2637"/>
                    <a:pt x="33" y="2701"/>
                    <a:pt x="97" y="2765"/>
                  </a:cubicBezTo>
                  <a:cubicBezTo>
                    <a:pt x="161" y="2829"/>
                    <a:pt x="226" y="2862"/>
                    <a:pt x="322" y="2862"/>
                  </a:cubicBezTo>
                  <a:lnTo>
                    <a:pt x="48924" y="2862"/>
                  </a:lnTo>
                  <a:cubicBezTo>
                    <a:pt x="49021" y="2862"/>
                    <a:pt x="49085" y="2829"/>
                    <a:pt x="49149" y="2765"/>
                  </a:cubicBezTo>
                  <a:cubicBezTo>
                    <a:pt x="49214" y="2701"/>
                    <a:pt x="49214" y="2637"/>
                    <a:pt x="49214" y="2572"/>
                  </a:cubicBezTo>
                  <a:lnTo>
                    <a:pt x="49214" y="290"/>
                  </a:lnTo>
                  <a:cubicBezTo>
                    <a:pt x="49214" y="226"/>
                    <a:pt x="49214" y="129"/>
                    <a:pt x="49149" y="97"/>
                  </a:cubicBezTo>
                  <a:cubicBezTo>
                    <a:pt x="49085" y="33"/>
                    <a:pt x="49021" y="1"/>
                    <a:pt x="48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6"/>
            <p:cNvSpPr/>
            <p:nvPr/>
          </p:nvSpPr>
          <p:spPr>
            <a:xfrm>
              <a:off x="2180250" y="2902900"/>
              <a:ext cx="162350" cy="178425"/>
            </a:xfrm>
            <a:custGeom>
              <a:avLst/>
              <a:gdLst/>
              <a:ahLst/>
              <a:cxnLst/>
              <a:rect l="l" t="t" r="r" b="b"/>
              <a:pathLst>
                <a:path w="6494" h="7137" extrusionOk="0">
                  <a:moveTo>
                    <a:pt x="2122" y="0"/>
                  </a:moveTo>
                  <a:lnTo>
                    <a:pt x="129" y="1897"/>
                  </a:lnTo>
                  <a:cubicBezTo>
                    <a:pt x="129" y="1897"/>
                    <a:pt x="1" y="3279"/>
                    <a:pt x="1286" y="5047"/>
                  </a:cubicBezTo>
                  <a:cubicBezTo>
                    <a:pt x="2540" y="6815"/>
                    <a:pt x="2797" y="7136"/>
                    <a:pt x="2797" y="7136"/>
                  </a:cubicBezTo>
                  <a:cubicBezTo>
                    <a:pt x="2797" y="7136"/>
                    <a:pt x="3247" y="6236"/>
                    <a:pt x="4244" y="5047"/>
                  </a:cubicBezTo>
                  <a:cubicBezTo>
                    <a:pt x="5272" y="3858"/>
                    <a:pt x="6494" y="2732"/>
                    <a:pt x="6494" y="2732"/>
                  </a:cubicBezTo>
                  <a:cubicBezTo>
                    <a:pt x="5980" y="547"/>
                    <a:pt x="2122" y="0"/>
                    <a:pt x="2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6"/>
            <p:cNvSpPr/>
            <p:nvPr/>
          </p:nvSpPr>
          <p:spPr>
            <a:xfrm>
              <a:off x="2177050" y="2895650"/>
              <a:ext cx="172800" cy="192900"/>
            </a:xfrm>
            <a:custGeom>
              <a:avLst/>
              <a:gdLst/>
              <a:ahLst/>
              <a:cxnLst/>
              <a:rect l="l" t="t" r="r" b="b"/>
              <a:pathLst>
                <a:path w="6912" h="7716" extrusionOk="0">
                  <a:moveTo>
                    <a:pt x="2356" y="566"/>
                  </a:moveTo>
                  <a:cubicBezTo>
                    <a:pt x="2682" y="623"/>
                    <a:pt x="3523" y="792"/>
                    <a:pt x="4340" y="1158"/>
                  </a:cubicBezTo>
                  <a:cubicBezTo>
                    <a:pt x="4790" y="1351"/>
                    <a:pt x="5272" y="1608"/>
                    <a:pt x="5625" y="1930"/>
                  </a:cubicBezTo>
                  <a:cubicBezTo>
                    <a:pt x="5971" y="2218"/>
                    <a:pt x="6214" y="2558"/>
                    <a:pt x="6330" y="2950"/>
                  </a:cubicBezTo>
                  <a:lnTo>
                    <a:pt x="6330" y="2950"/>
                  </a:lnTo>
                  <a:cubicBezTo>
                    <a:pt x="5982" y="3271"/>
                    <a:pt x="5007" y="4192"/>
                    <a:pt x="4179" y="5176"/>
                  </a:cubicBezTo>
                  <a:cubicBezTo>
                    <a:pt x="3544" y="5910"/>
                    <a:pt x="3130" y="6546"/>
                    <a:pt x="2898" y="6933"/>
                  </a:cubicBezTo>
                  <a:lnTo>
                    <a:pt x="2898" y="6933"/>
                  </a:lnTo>
                  <a:cubicBezTo>
                    <a:pt x="2886" y="6916"/>
                    <a:pt x="2874" y="6898"/>
                    <a:pt x="2861" y="6880"/>
                  </a:cubicBezTo>
                  <a:cubicBezTo>
                    <a:pt x="2636" y="6590"/>
                    <a:pt x="2250" y="6076"/>
                    <a:pt x="1607" y="5176"/>
                  </a:cubicBezTo>
                  <a:cubicBezTo>
                    <a:pt x="614" y="3798"/>
                    <a:pt x="515" y="2644"/>
                    <a:pt x="514" y="2318"/>
                  </a:cubicBezTo>
                  <a:lnTo>
                    <a:pt x="514" y="2318"/>
                  </a:lnTo>
                  <a:lnTo>
                    <a:pt x="2356" y="566"/>
                  </a:lnTo>
                  <a:close/>
                  <a:moveTo>
                    <a:pt x="2282" y="1"/>
                  </a:moveTo>
                  <a:cubicBezTo>
                    <a:pt x="2218" y="1"/>
                    <a:pt x="2122" y="33"/>
                    <a:pt x="2057" y="97"/>
                  </a:cubicBezTo>
                  <a:lnTo>
                    <a:pt x="64" y="1994"/>
                  </a:lnTo>
                  <a:cubicBezTo>
                    <a:pt x="32" y="2058"/>
                    <a:pt x="0" y="2090"/>
                    <a:pt x="0" y="2155"/>
                  </a:cubicBezTo>
                  <a:cubicBezTo>
                    <a:pt x="0" y="2187"/>
                    <a:pt x="0" y="2219"/>
                    <a:pt x="0" y="2315"/>
                  </a:cubicBezTo>
                  <a:cubicBezTo>
                    <a:pt x="0" y="2733"/>
                    <a:pt x="97" y="3987"/>
                    <a:pt x="1189" y="5498"/>
                  </a:cubicBezTo>
                  <a:cubicBezTo>
                    <a:pt x="2475" y="7266"/>
                    <a:pt x="2700" y="7587"/>
                    <a:pt x="2700" y="7587"/>
                  </a:cubicBezTo>
                  <a:cubicBezTo>
                    <a:pt x="2765" y="7683"/>
                    <a:pt x="2861" y="7716"/>
                    <a:pt x="2957" y="7716"/>
                  </a:cubicBezTo>
                  <a:cubicBezTo>
                    <a:pt x="3054" y="7683"/>
                    <a:pt x="3118" y="7651"/>
                    <a:pt x="3150" y="7555"/>
                  </a:cubicBezTo>
                  <a:lnTo>
                    <a:pt x="3182" y="7523"/>
                  </a:lnTo>
                  <a:cubicBezTo>
                    <a:pt x="3279" y="7330"/>
                    <a:pt x="3729" y="6526"/>
                    <a:pt x="4597" y="5498"/>
                  </a:cubicBezTo>
                  <a:cubicBezTo>
                    <a:pt x="5079" y="4919"/>
                    <a:pt x="5658" y="4340"/>
                    <a:pt x="6075" y="3922"/>
                  </a:cubicBezTo>
                  <a:cubicBezTo>
                    <a:pt x="6300" y="3730"/>
                    <a:pt x="6493" y="3537"/>
                    <a:pt x="6622" y="3408"/>
                  </a:cubicBezTo>
                  <a:cubicBezTo>
                    <a:pt x="6750" y="3312"/>
                    <a:pt x="6815" y="3247"/>
                    <a:pt x="6815" y="3247"/>
                  </a:cubicBezTo>
                  <a:cubicBezTo>
                    <a:pt x="6879" y="3183"/>
                    <a:pt x="6911" y="3055"/>
                    <a:pt x="6911" y="2958"/>
                  </a:cubicBezTo>
                  <a:cubicBezTo>
                    <a:pt x="6750" y="2347"/>
                    <a:pt x="6365" y="1865"/>
                    <a:pt x="5915" y="1480"/>
                  </a:cubicBezTo>
                  <a:cubicBezTo>
                    <a:pt x="5208" y="901"/>
                    <a:pt x="4307" y="547"/>
                    <a:pt x="3568" y="322"/>
                  </a:cubicBezTo>
                  <a:cubicBezTo>
                    <a:pt x="2861" y="97"/>
                    <a:pt x="2282" y="33"/>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6"/>
            <p:cNvSpPr/>
            <p:nvPr/>
          </p:nvSpPr>
          <p:spPr>
            <a:xfrm>
              <a:off x="2210000" y="2764900"/>
              <a:ext cx="282075" cy="242375"/>
            </a:xfrm>
            <a:custGeom>
              <a:avLst/>
              <a:gdLst/>
              <a:ahLst/>
              <a:cxnLst/>
              <a:rect l="l" t="t" r="r" b="b"/>
              <a:pathLst>
                <a:path w="11283" h="9695" extrusionOk="0">
                  <a:moveTo>
                    <a:pt x="5918" y="0"/>
                  </a:moveTo>
                  <a:cubicBezTo>
                    <a:pt x="4911" y="0"/>
                    <a:pt x="3878" y="114"/>
                    <a:pt x="3311" y="506"/>
                  </a:cubicBezTo>
                  <a:cubicBezTo>
                    <a:pt x="1929" y="1438"/>
                    <a:pt x="1382" y="2627"/>
                    <a:pt x="707" y="4588"/>
                  </a:cubicBezTo>
                  <a:cubicBezTo>
                    <a:pt x="0" y="6517"/>
                    <a:pt x="868" y="5584"/>
                    <a:pt x="1639" y="7031"/>
                  </a:cubicBezTo>
                  <a:cubicBezTo>
                    <a:pt x="2411" y="8445"/>
                    <a:pt x="2411" y="8381"/>
                    <a:pt x="3022" y="8477"/>
                  </a:cubicBezTo>
                  <a:cubicBezTo>
                    <a:pt x="3632" y="8574"/>
                    <a:pt x="4018" y="8574"/>
                    <a:pt x="4018" y="8574"/>
                  </a:cubicBezTo>
                  <a:cubicBezTo>
                    <a:pt x="4018" y="8574"/>
                    <a:pt x="5143" y="8960"/>
                    <a:pt x="6525" y="9474"/>
                  </a:cubicBezTo>
                  <a:cubicBezTo>
                    <a:pt x="6960" y="9629"/>
                    <a:pt x="7295" y="9694"/>
                    <a:pt x="7559" y="9694"/>
                  </a:cubicBezTo>
                  <a:cubicBezTo>
                    <a:pt x="8117" y="9694"/>
                    <a:pt x="8365" y="9405"/>
                    <a:pt x="8583" y="9056"/>
                  </a:cubicBezTo>
                  <a:cubicBezTo>
                    <a:pt x="8904" y="8510"/>
                    <a:pt x="9386" y="4588"/>
                    <a:pt x="9386" y="4588"/>
                  </a:cubicBezTo>
                  <a:cubicBezTo>
                    <a:pt x="9386" y="4588"/>
                    <a:pt x="10479" y="4074"/>
                    <a:pt x="10865" y="2949"/>
                  </a:cubicBezTo>
                  <a:cubicBezTo>
                    <a:pt x="11283" y="1824"/>
                    <a:pt x="9740" y="2145"/>
                    <a:pt x="9290" y="1984"/>
                  </a:cubicBezTo>
                  <a:cubicBezTo>
                    <a:pt x="8840" y="1824"/>
                    <a:pt x="8647" y="216"/>
                    <a:pt x="8647" y="216"/>
                  </a:cubicBezTo>
                  <a:cubicBezTo>
                    <a:pt x="8647" y="216"/>
                    <a:pt x="7307" y="0"/>
                    <a:pt x="59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6"/>
            <p:cNvSpPr/>
            <p:nvPr/>
          </p:nvSpPr>
          <p:spPr>
            <a:xfrm>
              <a:off x="2214000" y="2758250"/>
              <a:ext cx="276475" cy="255575"/>
            </a:xfrm>
            <a:custGeom>
              <a:avLst/>
              <a:gdLst/>
              <a:ahLst/>
              <a:cxnLst/>
              <a:rect l="l" t="t" r="r" b="b"/>
              <a:pathLst>
                <a:path w="11059" h="10223" extrusionOk="0">
                  <a:moveTo>
                    <a:pt x="5722" y="547"/>
                  </a:moveTo>
                  <a:cubicBezTo>
                    <a:pt x="6397" y="547"/>
                    <a:pt x="7073" y="611"/>
                    <a:pt x="7587" y="643"/>
                  </a:cubicBezTo>
                  <a:cubicBezTo>
                    <a:pt x="7844" y="675"/>
                    <a:pt x="8069" y="707"/>
                    <a:pt x="8198" y="739"/>
                  </a:cubicBezTo>
                  <a:cubicBezTo>
                    <a:pt x="8218" y="739"/>
                    <a:pt x="8236" y="740"/>
                    <a:pt x="8254" y="741"/>
                  </a:cubicBezTo>
                  <a:lnTo>
                    <a:pt x="8254" y="741"/>
                  </a:lnTo>
                  <a:cubicBezTo>
                    <a:pt x="8277" y="902"/>
                    <a:pt x="8319" y="1132"/>
                    <a:pt x="8390" y="1382"/>
                  </a:cubicBezTo>
                  <a:cubicBezTo>
                    <a:pt x="8423" y="1607"/>
                    <a:pt x="8519" y="1832"/>
                    <a:pt x="8615" y="2025"/>
                  </a:cubicBezTo>
                  <a:cubicBezTo>
                    <a:pt x="8648" y="2122"/>
                    <a:pt x="8712" y="2218"/>
                    <a:pt x="8776" y="2315"/>
                  </a:cubicBezTo>
                  <a:cubicBezTo>
                    <a:pt x="8840" y="2411"/>
                    <a:pt x="8937" y="2475"/>
                    <a:pt x="9033" y="2507"/>
                  </a:cubicBezTo>
                  <a:cubicBezTo>
                    <a:pt x="9194" y="2572"/>
                    <a:pt x="9387" y="2572"/>
                    <a:pt x="9548" y="2572"/>
                  </a:cubicBezTo>
                  <a:cubicBezTo>
                    <a:pt x="9805" y="2604"/>
                    <a:pt x="10094" y="2604"/>
                    <a:pt x="10287" y="2668"/>
                  </a:cubicBezTo>
                  <a:cubicBezTo>
                    <a:pt x="10383" y="2700"/>
                    <a:pt x="10448" y="2732"/>
                    <a:pt x="10480" y="2765"/>
                  </a:cubicBezTo>
                  <a:cubicBezTo>
                    <a:pt x="10512" y="2765"/>
                    <a:pt x="10512" y="2797"/>
                    <a:pt x="10512" y="2861"/>
                  </a:cubicBezTo>
                  <a:cubicBezTo>
                    <a:pt x="10512" y="2925"/>
                    <a:pt x="10512" y="3022"/>
                    <a:pt x="10480" y="3118"/>
                  </a:cubicBezTo>
                  <a:cubicBezTo>
                    <a:pt x="10287" y="3632"/>
                    <a:pt x="9933" y="4018"/>
                    <a:pt x="9644" y="4243"/>
                  </a:cubicBezTo>
                  <a:cubicBezTo>
                    <a:pt x="9516" y="4372"/>
                    <a:pt x="9355" y="4468"/>
                    <a:pt x="9258" y="4533"/>
                  </a:cubicBezTo>
                  <a:cubicBezTo>
                    <a:pt x="9226" y="4565"/>
                    <a:pt x="9194" y="4597"/>
                    <a:pt x="9162" y="4597"/>
                  </a:cubicBezTo>
                  <a:lnTo>
                    <a:pt x="9130" y="4629"/>
                  </a:lnTo>
                  <a:cubicBezTo>
                    <a:pt x="9033" y="4661"/>
                    <a:pt x="8969" y="4725"/>
                    <a:pt x="8969" y="4822"/>
                  </a:cubicBezTo>
                  <a:cubicBezTo>
                    <a:pt x="8969" y="4822"/>
                    <a:pt x="8937" y="5079"/>
                    <a:pt x="8873" y="5433"/>
                  </a:cubicBezTo>
                  <a:cubicBezTo>
                    <a:pt x="8808" y="6011"/>
                    <a:pt x="8680" y="6847"/>
                    <a:pt x="8551" y="7618"/>
                  </a:cubicBezTo>
                  <a:cubicBezTo>
                    <a:pt x="8487" y="8004"/>
                    <a:pt x="8423" y="8358"/>
                    <a:pt x="8358" y="8647"/>
                  </a:cubicBezTo>
                  <a:cubicBezTo>
                    <a:pt x="8326" y="8776"/>
                    <a:pt x="8294" y="8904"/>
                    <a:pt x="8262" y="9001"/>
                  </a:cubicBezTo>
                  <a:cubicBezTo>
                    <a:pt x="8230" y="9097"/>
                    <a:pt x="8198" y="9161"/>
                    <a:pt x="8198" y="9161"/>
                  </a:cubicBezTo>
                  <a:cubicBezTo>
                    <a:pt x="8101" y="9322"/>
                    <a:pt x="8005" y="9451"/>
                    <a:pt x="7876" y="9547"/>
                  </a:cubicBezTo>
                  <a:cubicBezTo>
                    <a:pt x="7780" y="9644"/>
                    <a:pt x="7651" y="9676"/>
                    <a:pt x="7394" y="9676"/>
                  </a:cubicBezTo>
                  <a:cubicBezTo>
                    <a:pt x="7169" y="9676"/>
                    <a:pt x="6880" y="9611"/>
                    <a:pt x="6430" y="9483"/>
                  </a:cubicBezTo>
                  <a:cubicBezTo>
                    <a:pt x="5080" y="9001"/>
                    <a:pt x="3955" y="8583"/>
                    <a:pt x="3955" y="8583"/>
                  </a:cubicBezTo>
                  <a:lnTo>
                    <a:pt x="3858" y="8583"/>
                  </a:lnTo>
                  <a:lnTo>
                    <a:pt x="3794" y="8551"/>
                  </a:lnTo>
                  <a:cubicBezTo>
                    <a:pt x="3665" y="8551"/>
                    <a:pt x="3344" y="8551"/>
                    <a:pt x="2894" y="8486"/>
                  </a:cubicBezTo>
                  <a:cubicBezTo>
                    <a:pt x="2733" y="8454"/>
                    <a:pt x="2637" y="8422"/>
                    <a:pt x="2572" y="8422"/>
                  </a:cubicBezTo>
                  <a:cubicBezTo>
                    <a:pt x="2540" y="8390"/>
                    <a:pt x="2508" y="8390"/>
                    <a:pt x="2476" y="8358"/>
                  </a:cubicBezTo>
                  <a:cubicBezTo>
                    <a:pt x="2412" y="8326"/>
                    <a:pt x="2315" y="8229"/>
                    <a:pt x="2219" y="8036"/>
                  </a:cubicBezTo>
                  <a:cubicBezTo>
                    <a:pt x="2090" y="7843"/>
                    <a:pt x="1929" y="7554"/>
                    <a:pt x="1704" y="7168"/>
                  </a:cubicBezTo>
                  <a:cubicBezTo>
                    <a:pt x="1415" y="6590"/>
                    <a:pt x="1062" y="6333"/>
                    <a:pt x="804" y="6172"/>
                  </a:cubicBezTo>
                  <a:cubicBezTo>
                    <a:pt x="708" y="6108"/>
                    <a:pt x="612" y="6043"/>
                    <a:pt x="612" y="6011"/>
                  </a:cubicBezTo>
                  <a:cubicBezTo>
                    <a:pt x="579" y="5979"/>
                    <a:pt x="547" y="5947"/>
                    <a:pt x="547" y="5850"/>
                  </a:cubicBezTo>
                  <a:cubicBezTo>
                    <a:pt x="547" y="5722"/>
                    <a:pt x="612" y="5400"/>
                    <a:pt x="804" y="4918"/>
                  </a:cubicBezTo>
                  <a:cubicBezTo>
                    <a:pt x="1126" y="3954"/>
                    <a:pt x="1447" y="3182"/>
                    <a:pt x="1833" y="2572"/>
                  </a:cubicBezTo>
                  <a:cubicBezTo>
                    <a:pt x="2187" y="1929"/>
                    <a:pt x="2637" y="1447"/>
                    <a:pt x="3279" y="997"/>
                  </a:cubicBezTo>
                  <a:cubicBezTo>
                    <a:pt x="3505" y="836"/>
                    <a:pt x="3890" y="707"/>
                    <a:pt x="4308" y="643"/>
                  </a:cubicBezTo>
                  <a:cubicBezTo>
                    <a:pt x="4726" y="579"/>
                    <a:pt x="5240" y="547"/>
                    <a:pt x="5722" y="547"/>
                  </a:cubicBezTo>
                  <a:close/>
                  <a:moveTo>
                    <a:pt x="5722" y="0"/>
                  </a:moveTo>
                  <a:cubicBezTo>
                    <a:pt x="5208" y="0"/>
                    <a:pt x="4694" y="32"/>
                    <a:pt x="4212" y="129"/>
                  </a:cubicBezTo>
                  <a:cubicBezTo>
                    <a:pt x="3762" y="193"/>
                    <a:pt x="3312" y="322"/>
                    <a:pt x="2990" y="547"/>
                  </a:cubicBezTo>
                  <a:cubicBezTo>
                    <a:pt x="2283" y="1029"/>
                    <a:pt x="1769" y="1607"/>
                    <a:pt x="1351" y="2282"/>
                  </a:cubicBezTo>
                  <a:cubicBezTo>
                    <a:pt x="933" y="2990"/>
                    <a:pt x="644" y="3793"/>
                    <a:pt x="290" y="4758"/>
                  </a:cubicBezTo>
                  <a:cubicBezTo>
                    <a:pt x="97" y="5272"/>
                    <a:pt x="33" y="5593"/>
                    <a:pt x="33" y="5850"/>
                  </a:cubicBezTo>
                  <a:cubicBezTo>
                    <a:pt x="1" y="6043"/>
                    <a:pt x="65" y="6236"/>
                    <a:pt x="194" y="6365"/>
                  </a:cubicBezTo>
                  <a:cubicBezTo>
                    <a:pt x="354" y="6525"/>
                    <a:pt x="515" y="6622"/>
                    <a:pt x="676" y="6751"/>
                  </a:cubicBezTo>
                  <a:cubicBezTo>
                    <a:pt x="869" y="6879"/>
                    <a:pt x="1029" y="7040"/>
                    <a:pt x="1254" y="7426"/>
                  </a:cubicBezTo>
                  <a:cubicBezTo>
                    <a:pt x="1640" y="8133"/>
                    <a:pt x="1833" y="8486"/>
                    <a:pt x="2058" y="8711"/>
                  </a:cubicBezTo>
                  <a:cubicBezTo>
                    <a:pt x="2154" y="8808"/>
                    <a:pt x="2283" y="8904"/>
                    <a:pt x="2412" y="8936"/>
                  </a:cubicBezTo>
                  <a:cubicBezTo>
                    <a:pt x="2540" y="8968"/>
                    <a:pt x="2669" y="8968"/>
                    <a:pt x="2829" y="9001"/>
                  </a:cubicBezTo>
                  <a:cubicBezTo>
                    <a:pt x="3280" y="9072"/>
                    <a:pt x="3608" y="9090"/>
                    <a:pt x="3762" y="9095"/>
                  </a:cubicBezTo>
                  <a:lnTo>
                    <a:pt x="3762" y="9095"/>
                  </a:lnTo>
                  <a:lnTo>
                    <a:pt x="3762" y="9097"/>
                  </a:lnTo>
                  <a:cubicBezTo>
                    <a:pt x="3762" y="9097"/>
                    <a:pt x="4887" y="9483"/>
                    <a:pt x="6269" y="9965"/>
                  </a:cubicBezTo>
                  <a:cubicBezTo>
                    <a:pt x="6719" y="10126"/>
                    <a:pt x="7105" y="10222"/>
                    <a:pt x="7394" y="10222"/>
                  </a:cubicBezTo>
                  <a:cubicBezTo>
                    <a:pt x="7715" y="10222"/>
                    <a:pt x="8005" y="10126"/>
                    <a:pt x="8198" y="9965"/>
                  </a:cubicBezTo>
                  <a:cubicBezTo>
                    <a:pt x="8390" y="9836"/>
                    <a:pt x="8551" y="9644"/>
                    <a:pt x="8648" y="9451"/>
                  </a:cubicBezTo>
                  <a:cubicBezTo>
                    <a:pt x="8712" y="9322"/>
                    <a:pt x="8744" y="9193"/>
                    <a:pt x="8808" y="9033"/>
                  </a:cubicBezTo>
                  <a:cubicBezTo>
                    <a:pt x="8969" y="8454"/>
                    <a:pt x="9130" y="7426"/>
                    <a:pt x="9258" y="6525"/>
                  </a:cubicBezTo>
                  <a:cubicBezTo>
                    <a:pt x="9378" y="5881"/>
                    <a:pt x="9461" y="5291"/>
                    <a:pt x="9497" y="5029"/>
                  </a:cubicBezTo>
                  <a:lnTo>
                    <a:pt x="9497" y="5029"/>
                  </a:lnTo>
                  <a:cubicBezTo>
                    <a:pt x="9819" y="4837"/>
                    <a:pt x="10604" y="4308"/>
                    <a:pt x="10962" y="3311"/>
                  </a:cubicBezTo>
                  <a:cubicBezTo>
                    <a:pt x="11026" y="3150"/>
                    <a:pt x="11058" y="3022"/>
                    <a:pt x="11058" y="2861"/>
                  </a:cubicBezTo>
                  <a:cubicBezTo>
                    <a:pt x="11058" y="2732"/>
                    <a:pt x="11026" y="2636"/>
                    <a:pt x="10962" y="2507"/>
                  </a:cubicBezTo>
                  <a:cubicBezTo>
                    <a:pt x="10866" y="2315"/>
                    <a:pt x="10673" y="2218"/>
                    <a:pt x="10512" y="2154"/>
                  </a:cubicBezTo>
                  <a:cubicBezTo>
                    <a:pt x="10255" y="2090"/>
                    <a:pt x="9998" y="2057"/>
                    <a:pt x="9741" y="2057"/>
                  </a:cubicBezTo>
                  <a:lnTo>
                    <a:pt x="9419" y="2057"/>
                  </a:lnTo>
                  <a:cubicBezTo>
                    <a:pt x="9323" y="2025"/>
                    <a:pt x="9258" y="2025"/>
                    <a:pt x="9226" y="2025"/>
                  </a:cubicBezTo>
                  <a:cubicBezTo>
                    <a:pt x="9226" y="2025"/>
                    <a:pt x="9130" y="1929"/>
                    <a:pt x="9065" y="1768"/>
                  </a:cubicBezTo>
                  <a:cubicBezTo>
                    <a:pt x="8969" y="1543"/>
                    <a:pt x="8873" y="1190"/>
                    <a:pt x="8840" y="932"/>
                  </a:cubicBezTo>
                  <a:cubicBezTo>
                    <a:pt x="8808" y="804"/>
                    <a:pt x="8776" y="675"/>
                    <a:pt x="8776" y="611"/>
                  </a:cubicBezTo>
                  <a:cubicBezTo>
                    <a:pt x="8744" y="514"/>
                    <a:pt x="8744" y="450"/>
                    <a:pt x="8744" y="450"/>
                  </a:cubicBezTo>
                  <a:cubicBezTo>
                    <a:pt x="8744" y="354"/>
                    <a:pt x="8648" y="257"/>
                    <a:pt x="8519" y="225"/>
                  </a:cubicBezTo>
                  <a:cubicBezTo>
                    <a:pt x="8519" y="225"/>
                    <a:pt x="7137" y="0"/>
                    <a:pt x="5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6"/>
            <p:cNvSpPr/>
            <p:nvPr/>
          </p:nvSpPr>
          <p:spPr>
            <a:xfrm>
              <a:off x="2414900" y="2812075"/>
              <a:ext cx="12900" cy="42625"/>
            </a:xfrm>
            <a:custGeom>
              <a:avLst/>
              <a:gdLst/>
              <a:ahLst/>
              <a:cxnLst/>
              <a:rect l="l" t="t" r="r" b="b"/>
              <a:pathLst>
                <a:path w="516" h="1705" extrusionOk="0">
                  <a:moveTo>
                    <a:pt x="194" y="1"/>
                  </a:moveTo>
                  <a:cubicBezTo>
                    <a:pt x="65" y="33"/>
                    <a:pt x="1" y="419"/>
                    <a:pt x="33" y="869"/>
                  </a:cubicBezTo>
                  <a:cubicBezTo>
                    <a:pt x="65" y="1351"/>
                    <a:pt x="194" y="1704"/>
                    <a:pt x="322" y="1704"/>
                  </a:cubicBezTo>
                  <a:cubicBezTo>
                    <a:pt x="451" y="1672"/>
                    <a:pt x="515" y="1287"/>
                    <a:pt x="483" y="837"/>
                  </a:cubicBezTo>
                  <a:cubicBezTo>
                    <a:pt x="451" y="387"/>
                    <a:pt x="322"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6"/>
            <p:cNvSpPr/>
            <p:nvPr/>
          </p:nvSpPr>
          <p:spPr>
            <a:xfrm>
              <a:off x="2047650" y="2005300"/>
              <a:ext cx="213800" cy="665375"/>
            </a:xfrm>
            <a:custGeom>
              <a:avLst/>
              <a:gdLst/>
              <a:ahLst/>
              <a:cxnLst/>
              <a:rect l="l" t="t" r="r" b="b"/>
              <a:pathLst>
                <a:path w="8552" h="26615" extrusionOk="0">
                  <a:moveTo>
                    <a:pt x="3933" y="1"/>
                  </a:moveTo>
                  <a:cubicBezTo>
                    <a:pt x="3662" y="1"/>
                    <a:pt x="3472" y="320"/>
                    <a:pt x="3472" y="320"/>
                  </a:cubicBezTo>
                  <a:lnTo>
                    <a:pt x="3858" y="2795"/>
                  </a:lnTo>
                  <a:cubicBezTo>
                    <a:pt x="3858" y="2795"/>
                    <a:pt x="2733" y="417"/>
                    <a:pt x="2315" y="159"/>
                  </a:cubicBezTo>
                  <a:cubicBezTo>
                    <a:pt x="2178" y="85"/>
                    <a:pt x="2061" y="55"/>
                    <a:pt x="1960" y="55"/>
                  </a:cubicBezTo>
                  <a:cubicBezTo>
                    <a:pt x="1541" y="55"/>
                    <a:pt x="1415" y="577"/>
                    <a:pt x="1415" y="577"/>
                  </a:cubicBezTo>
                  <a:lnTo>
                    <a:pt x="2830" y="3824"/>
                  </a:lnTo>
                  <a:cubicBezTo>
                    <a:pt x="2830" y="3824"/>
                    <a:pt x="1640" y="1574"/>
                    <a:pt x="1126" y="1445"/>
                  </a:cubicBezTo>
                  <a:cubicBezTo>
                    <a:pt x="1081" y="1434"/>
                    <a:pt x="1041" y="1429"/>
                    <a:pt x="1004" y="1429"/>
                  </a:cubicBezTo>
                  <a:cubicBezTo>
                    <a:pt x="617" y="1429"/>
                    <a:pt x="644" y="1992"/>
                    <a:pt x="644" y="1992"/>
                  </a:cubicBezTo>
                  <a:lnTo>
                    <a:pt x="2058" y="4853"/>
                  </a:lnTo>
                  <a:cubicBezTo>
                    <a:pt x="2058" y="4853"/>
                    <a:pt x="1544" y="4081"/>
                    <a:pt x="1029" y="3695"/>
                  </a:cubicBezTo>
                  <a:cubicBezTo>
                    <a:pt x="893" y="3593"/>
                    <a:pt x="777" y="3552"/>
                    <a:pt x="684" y="3552"/>
                  </a:cubicBezTo>
                  <a:cubicBezTo>
                    <a:pt x="427" y="3552"/>
                    <a:pt x="350" y="3869"/>
                    <a:pt x="515" y="4081"/>
                  </a:cubicBezTo>
                  <a:cubicBezTo>
                    <a:pt x="708" y="4338"/>
                    <a:pt x="3215" y="7971"/>
                    <a:pt x="3215" y="7971"/>
                  </a:cubicBezTo>
                  <a:cubicBezTo>
                    <a:pt x="3215" y="7971"/>
                    <a:pt x="1" y="18450"/>
                    <a:pt x="1" y="20153"/>
                  </a:cubicBezTo>
                  <a:cubicBezTo>
                    <a:pt x="1" y="21825"/>
                    <a:pt x="901" y="26614"/>
                    <a:pt x="901" y="26614"/>
                  </a:cubicBezTo>
                  <a:lnTo>
                    <a:pt x="5433" y="26100"/>
                  </a:lnTo>
                  <a:lnTo>
                    <a:pt x="4790" y="20411"/>
                  </a:lnTo>
                  <a:lnTo>
                    <a:pt x="5433" y="7971"/>
                  </a:lnTo>
                  <a:cubicBezTo>
                    <a:pt x="5433" y="7971"/>
                    <a:pt x="6333" y="6653"/>
                    <a:pt x="6719" y="6267"/>
                  </a:cubicBezTo>
                  <a:cubicBezTo>
                    <a:pt x="6976" y="6010"/>
                    <a:pt x="7812" y="5303"/>
                    <a:pt x="8294" y="4917"/>
                  </a:cubicBezTo>
                  <a:cubicBezTo>
                    <a:pt x="8519" y="4724"/>
                    <a:pt x="8551" y="4403"/>
                    <a:pt x="8423" y="4178"/>
                  </a:cubicBezTo>
                  <a:cubicBezTo>
                    <a:pt x="8309" y="3973"/>
                    <a:pt x="8114" y="3865"/>
                    <a:pt x="7908" y="3865"/>
                  </a:cubicBezTo>
                  <a:cubicBezTo>
                    <a:pt x="7823" y="3865"/>
                    <a:pt x="7736" y="3883"/>
                    <a:pt x="7651" y="3920"/>
                  </a:cubicBezTo>
                  <a:lnTo>
                    <a:pt x="5819" y="4853"/>
                  </a:lnTo>
                  <a:cubicBezTo>
                    <a:pt x="5819" y="4853"/>
                    <a:pt x="4758" y="1092"/>
                    <a:pt x="4533" y="577"/>
                  </a:cubicBezTo>
                  <a:cubicBezTo>
                    <a:pt x="4318" y="135"/>
                    <a:pt x="4108" y="1"/>
                    <a:pt x="39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6"/>
            <p:cNvSpPr/>
            <p:nvPr/>
          </p:nvSpPr>
          <p:spPr>
            <a:xfrm>
              <a:off x="2047650" y="2204550"/>
              <a:ext cx="80400" cy="466125"/>
            </a:xfrm>
            <a:custGeom>
              <a:avLst/>
              <a:gdLst/>
              <a:ahLst/>
              <a:cxnLst/>
              <a:rect l="l" t="t" r="r" b="b"/>
              <a:pathLst>
                <a:path w="3216" h="18645" extrusionOk="0">
                  <a:moveTo>
                    <a:pt x="3215" y="1"/>
                  </a:moveTo>
                  <a:cubicBezTo>
                    <a:pt x="3215" y="1"/>
                    <a:pt x="1" y="10480"/>
                    <a:pt x="1" y="12183"/>
                  </a:cubicBezTo>
                  <a:cubicBezTo>
                    <a:pt x="1" y="13855"/>
                    <a:pt x="901" y="18644"/>
                    <a:pt x="901" y="18644"/>
                  </a:cubicBezTo>
                  <a:lnTo>
                    <a:pt x="2090" y="18516"/>
                  </a:lnTo>
                  <a:cubicBezTo>
                    <a:pt x="2090" y="17134"/>
                    <a:pt x="2058" y="15848"/>
                    <a:pt x="2026" y="14948"/>
                  </a:cubicBezTo>
                  <a:cubicBezTo>
                    <a:pt x="1865" y="11541"/>
                    <a:pt x="3215" y="1"/>
                    <a:pt x="3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6"/>
            <p:cNvSpPr/>
            <p:nvPr/>
          </p:nvSpPr>
          <p:spPr>
            <a:xfrm>
              <a:off x="2054100" y="2240725"/>
              <a:ext cx="69925" cy="289325"/>
            </a:xfrm>
            <a:custGeom>
              <a:avLst/>
              <a:gdLst/>
              <a:ahLst/>
              <a:cxnLst/>
              <a:rect l="l" t="t" r="r" b="b"/>
              <a:pathLst>
                <a:path w="2797" h="11573" extrusionOk="0">
                  <a:moveTo>
                    <a:pt x="2797" y="0"/>
                  </a:moveTo>
                  <a:lnTo>
                    <a:pt x="2797" y="0"/>
                  </a:lnTo>
                  <a:cubicBezTo>
                    <a:pt x="2572" y="804"/>
                    <a:pt x="2250" y="1864"/>
                    <a:pt x="1897" y="3022"/>
                  </a:cubicBezTo>
                  <a:cubicBezTo>
                    <a:pt x="1222" y="5433"/>
                    <a:pt x="450" y="8229"/>
                    <a:pt x="129" y="9772"/>
                  </a:cubicBezTo>
                  <a:cubicBezTo>
                    <a:pt x="32" y="10222"/>
                    <a:pt x="0" y="10543"/>
                    <a:pt x="0" y="10736"/>
                  </a:cubicBezTo>
                  <a:cubicBezTo>
                    <a:pt x="0" y="10961"/>
                    <a:pt x="0" y="11219"/>
                    <a:pt x="32" y="11572"/>
                  </a:cubicBezTo>
                  <a:cubicBezTo>
                    <a:pt x="257" y="11508"/>
                    <a:pt x="482" y="11476"/>
                    <a:pt x="739" y="11444"/>
                  </a:cubicBezTo>
                  <a:cubicBezTo>
                    <a:pt x="804" y="11411"/>
                    <a:pt x="868" y="11379"/>
                    <a:pt x="964" y="11347"/>
                  </a:cubicBezTo>
                  <a:cubicBezTo>
                    <a:pt x="1222" y="11283"/>
                    <a:pt x="1511" y="11186"/>
                    <a:pt x="1800" y="11154"/>
                  </a:cubicBezTo>
                  <a:cubicBezTo>
                    <a:pt x="1961" y="7747"/>
                    <a:pt x="2507" y="2540"/>
                    <a:pt x="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6"/>
            <p:cNvSpPr/>
            <p:nvPr/>
          </p:nvSpPr>
          <p:spPr>
            <a:xfrm>
              <a:off x="2040425" y="1998825"/>
              <a:ext cx="226650" cy="679075"/>
            </a:xfrm>
            <a:custGeom>
              <a:avLst/>
              <a:gdLst/>
              <a:ahLst/>
              <a:cxnLst/>
              <a:rect l="l" t="t" r="r" b="b"/>
              <a:pathLst>
                <a:path w="9066" h="27163" extrusionOk="0">
                  <a:moveTo>
                    <a:pt x="4211" y="515"/>
                  </a:moveTo>
                  <a:cubicBezTo>
                    <a:pt x="4244" y="515"/>
                    <a:pt x="4276" y="515"/>
                    <a:pt x="4340" y="579"/>
                  </a:cubicBezTo>
                  <a:cubicBezTo>
                    <a:pt x="4372" y="643"/>
                    <a:pt x="4469" y="740"/>
                    <a:pt x="4565" y="965"/>
                  </a:cubicBezTo>
                  <a:cubicBezTo>
                    <a:pt x="4597" y="997"/>
                    <a:pt x="4629" y="1094"/>
                    <a:pt x="4694" y="1254"/>
                  </a:cubicBezTo>
                  <a:cubicBezTo>
                    <a:pt x="4854" y="1769"/>
                    <a:pt x="5144" y="2765"/>
                    <a:pt x="5401" y="3601"/>
                  </a:cubicBezTo>
                  <a:cubicBezTo>
                    <a:pt x="5658" y="4469"/>
                    <a:pt x="5851" y="5176"/>
                    <a:pt x="5851" y="5176"/>
                  </a:cubicBezTo>
                  <a:cubicBezTo>
                    <a:pt x="5883" y="5272"/>
                    <a:pt x="5915" y="5337"/>
                    <a:pt x="6012" y="5369"/>
                  </a:cubicBezTo>
                  <a:cubicBezTo>
                    <a:pt x="6038" y="5382"/>
                    <a:pt x="6065" y="5390"/>
                    <a:pt x="6094" y="5390"/>
                  </a:cubicBezTo>
                  <a:cubicBezTo>
                    <a:pt x="6135" y="5390"/>
                    <a:pt x="6180" y="5374"/>
                    <a:pt x="6237" y="5337"/>
                  </a:cubicBezTo>
                  <a:lnTo>
                    <a:pt x="8069" y="4437"/>
                  </a:lnTo>
                  <a:lnTo>
                    <a:pt x="8197" y="4404"/>
                  </a:lnTo>
                  <a:cubicBezTo>
                    <a:pt x="8326" y="4404"/>
                    <a:pt x="8422" y="4469"/>
                    <a:pt x="8487" y="4565"/>
                  </a:cubicBezTo>
                  <a:cubicBezTo>
                    <a:pt x="8519" y="4597"/>
                    <a:pt x="8519" y="4662"/>
                    <a:pt x="8519" y="4726"/>
                  </a:cubicBezTo>
                  <a:cubicBezTo>
                    <a:pt x="8519" y="4822"/>
                    <a:pt x="8487" y="4887"/>
                    <a:pt x="8422" y="4951"/>
                  </a:cubicBezTo>
                  <a:cubicBezTo>
                    <a:pt x="8165" y="5176"/>
                    <a:pt x="7844" y="5433"/>
                    <a:pt x="7555" y="5690"/>
                  </a:cubicBezTo>
                  <a:cubicBezTo>
                    <a:pt x="7233" y="5947"/>
                    <a:pt x="6976" y="6204"/>
                    <a:pt x="6815" y="6333"/>
                  </a:cubicBezTo>
                  <a:cubicBezTo>
                    <a:pt x="6590" y="6558"/>
                    <a:pt x="6269" y="6976"/>
                    <a:pt x="6012" y="7362"/>
                  </a:cubicBezTo>
                  <a:cubicBezTo>
                    <a:pt x="5722" y="7747"/>
                    <a:pt x="5497" y="8069"/>
                    <a:pt x="5497" y="8069"/>
                  </a:cubicBezTo>
                  <a:cubicBezTo>
                    <a:pt x="5465" y="8101"/>
                    <a:pt x="5465" y="8165"/>
                    <a:pt x="5465" y="8197"/>
                  </a:cubicBezTo>
                  <a:lnTo>
                    <a:pt x="4790" y="20670"/>
                  </a:lnTo>
                  <a:lnTo>
                    <a:pt x="4790" y="20702"/>
                  </a:lnTo>
                  <a:lnTo>
                    <a:pt x="5433" y="26134"/>
                  </a:lnTo>
                  <a:lnTo>
                    <a:pt x="1401" y="26589"/>
                  </a:lnTo>
                  <a:lnTo>
                    <a:pt x="1401" y="26589"/>
                  </a:lnTo>
                  <a:cubicBezTo>
                    <a:pt x="1377" y="26455"/>
                    <a:pt x="1348" y="26276"/>
                    <a:pt x="1318" y="26070"/>
                  </a:cubicBezTo>
                  <a:cubicBezTo>
                    <a:pt x="1190" y="25363"/>
                    <a:pt x="997" y="24238"/>
                    <a:pt x="836" y="23145"/>
                  </a:cubicBezTo>
                  <a:cubicBezTo>
                    <a:pt x="676" y="22084"/>
                    <a:pt x="547" y="20991"/>
                    <a:pt x="547" y="20412"/>
                  </a:cubicBezTo>
                  <a:cubicBezTo>
                    <a:pt x="547" y="20219"/>
                    <a:pt x="579" y="19898"/>
                    <a:pt x="676" y="19448"/>
                  </a:cubicBezTo>
                  <a:cubicBezTo>
                    <a:pt x="997" y="17905"/>
                    <a:pt x="1769" y="15109"/>
                    <a:pt x="2444" y="12698"/>
                  </a:cubicBezTo>
                  <a:cubicBezTo>
                    <a:pt x="2797" y="11508"/>
                    <a:pt x="3119" y="10415"/>
                    <a:pt x="3376" y="9612"/>
                  </a:cubicBezTo>
                  <a:cubicBezTo>
                    <a:pt x="3601" y="8808"/>
                    <a:pt x="3761" y="8294"/>
                    <a:pt x="3761" y="8294"/>
                  </a:cubicBezTo>
                  <a:cubicBezTo>
                    <a:pt x="3794" y="8230"/>
                    <a:pt x="3794" y="8133"/>
                    <a:pt x="3729" y="8069"/>
                  </a:cubicBezTo>
                  <a:cubicBezTo>
                    <a:pt x="3729" y="8069"/>
                    <a:pt x="3119" y="7169"/>
                    <a:pt x="2444" y="6237"/>
                  </a:cubicBezTo>
                  <a:cubicBezTo>
                    <a:pt x="2122" y="5754"/>
                    <a:pt x="1801" y="5272"/>
                    <a:pt x="1511" y="4887"/>
                  </a:cubicBezTo>
                  <a:cubicBezTo>
                    <a:pt x="1383" y="4726"/>
                    <a:pt x="1286" y="4533"/>
                    <a:pt x="1190" y="4437"/>
                  </a:cubicBezTo>
                  <a:cubicBezTo>
                    <a:pt x="1093" y="4308"/>
                    <a:pt x="1029" y="4212"/>
                    <a:pt x="997" y="4179"/>
                  </a:cubicBezTo>
                  <a:lnTo>
                    <a:pt x="965" y="4083"/>
                  </a:lnTo>
                  <a:cubicBezTo>
                    <a:pt x="997" y="4083"/>
                    <a:pt x="1061" y="4083"/>
                    <a:pt x="1158" y="4147"/>
                  </a:cubicBezTo>
                  <a:cubicBezTo>
                    <a:pt x="1383" y="4340"/>
                    <a:pt x="1640" y="4597"/>
                    <a:pt x="1801" y="4854"/>
                  </a:cubicBezTo>
                  <a:cubicBezTo>
                    <a:pt x="1897" y="4951"/>
                    <a:pt x="1994" y="5079"/>
                    <a:pt x="2026" y="5144"/>
                  </a:cubicBezTo>
                  <a:lnTo>
                    <a:pt x="2090" y="5240"/>
                  </a:lnTo>
                  <a:lnTo>
                    <a:pt x="2122" y="5272"/>
                  </a:lnTo>
                  <a:cubicBezTo>
                    <a:pt x="2184" y="5335"/>
                    <a:pt x="2260" y="5370"/>
                    <a:pt x="2340" y="5370"/>
                  </a:cubicBezTo>
                  <a:cubicBezTo>
                    <a:pt x="2385" y="5370"/>
                    <a:pt x="2430" y="5359"/>
                    <a:pt x="2476" y="5337"/>
                  </a:cubicBezTo>
                  <a:cubicBezTo>
                    <a:pt x="2604" y="5272"/>
                    <a:pt x="2636" y="5112"/>
                    <a:pt x="2572" y="4983"/>
                  </a:cubicBezTo>
                  <a:lnTo>
                    <a:pt x="2560" y="4959"/>
                  </a:lnTo>
                  <a:lnTo>
                    <a:pt x="2560" y="4959"/>
                  </a:lnTo>
                  <a:lnTo>
                    <a:pt x="2572" y="4951"/>
                  </a:lnTo>
                  <a:cubicBezTo>
                    <a:pt x="2572" y="4951"/>
                    <a:pt x="2553" y="4922"/>
                    <a:pt x="2517" y="4873"/>
                  </a:cubicBezTo>
                  <a:lnTo>
                    <a:pt x="2517" y="4873"/>
                  </a:lnTo>
                  <a:lnTo>
                    <a:pt x="1190" y="2219"/>
                  </a:lnTo>
                  <a:lnTo>
                    <a:pt x="1190" y="2219"/>
                  </a:lnTo>
                  <a:cubicBezTo>
                    <a:pt x="1191" y="2167"/>
                    <a:pt x="1197" y="2076"/>
                    <a:pt x="1222" y="2026"/>
                  </a:cubicBezTo>
                  <a:lnTo>
                    <a:pt x="1254" y="1961"/>
                  </a:lnTo>
                  <a:lnTo>
                    <a:pt x="1351" y="1961"/>
                  </a:lnTo>
                  <a:cubicBezTo>
                    <a:pt x="1351" y="1961"/>
                    <a:pt x="1415" y="1994"/>
                    <a:pt x="1479" y="2058"/>
                  </a:cubicBezTo>
                  <a:cubicBezTo>
                    <a:pt x="1736" y="2283"/>
                    <a:pt x="2090" y="2829"/>
                    <a:pt x="2379" y="3311"/>
                  </a:cubicBezTo>
                  <a:cubicBezTo>
                    <a:pt x="2540" y="3536"/>
                    <a:pt x="2669" y="3762"/>
                    <a:pt x="2733" y="3922"/>
                  </a:cubicBezTo>
                  <a:cubicBezTo>
                    <a:pt x="2829" y="4083"/>
                    <a:pt x="2894" y="4212"/>
                    <a:pt x="2894" y="4212"/>
                  </a:cubicBezTo>
                  <a:cubicBezTo>
                    <a:pt x="2936" y="4297"/>
                    <a:pt x="3022" y="4340"/>
                    <a:pt x="3113" y="4340"/>
                  </a:cubicBezTo>
                  <a:cubicBezTo>
                    <a:pt x="3158" y="4340"/>
                    <a:pt x="3204" y="4329"/>
                    <a:pt x="3247" y="4308"/>
                  </a:cubicBezTo>
                  <a:cubicBezTo>
                    <a:pt x="3376" y="4244"/>
                    <a:pt x="3440" y="4083"/>
                    <a:pt x="3376" y="3954"/>
                  </a:cubicBezTo>
                  <a:lnTo>
                    <a:pt x="1993" y="811"/>
                  </a:lnTo>
                  <a:lnTo>
                    <a:pt x="1993" y="811"/>
                  </a:lnTo>
                  <a:cubicBezTo>
                    <a:pt x="2008" y="775"/>
                    <a:pt x="2030" y="735"/>
                    <a:pt x="2058" y="708"/>
                  </a:cubicBezTo>
                  <a:lnTo>
                    <a:pt x="2122" y="611"/>
                  </a:lnTo>
                  <a:lnTo>
                    <a:pt x="2251" y="579"/>
                  </a:lnTo>
                  <a:cubicBezTo>
                    <a:pt x="2283" y="579"/>
                    <a:pt x="2347" y="611"/>
                    <a:pt x="2476" y="676"/>
                  </a:cubicBezTo>
                  <a:cubicBezTo>
                    <a:pt x="2476" y="676"/>
                    <a:pt x="2540" y="740"/>
                    <a:pt x="2604" y="804"/>
                  </a:cubicBezTo>
                  <a:cubicBezTo>
                    <a:pt x="2829" y="1094"/>
                    <a:pt x="3151" y="1704"/>
                    <a:pt x="3440" y="2186"/>
                  </a:cubicBezTo>
                  <a:cubicBezTo>
                    <a:pt x="3569" y="2476"/>
                    <a:pt x="3697" y="2701"/>
                    <a:pt x="3794" y="2861"/>
                  </a:cubicBezTo>
                  <a:cubicBezTo>
                    <a:pt x="3858" y="3054"/>
                    <a:pt x="3922" y="3151"/>
                    <a:pt x="3922" y="3151"/>
                  </a:cubicBezTo>
                  <a:cubicBezTo>
                    <a:pt x="3969" y="3245"/>
                    <a:pt x="4051" y="3305"/>
                    <a:pt x="4142" y="3305"/>
                  </a:cubicBezTo>
                  <a:cubicBezTo>
                    <a:pt x="4175" y="3305"/>
                    <a:pt x="4209" y="3297"/>
                    <a:pt x="4244" y="3279"/>
                  </a:cubicBezTo>
                  <a:cubicBezTo>
                    <a:pt x="4372" y="3247"/>
                    <a:pt x="4437" y="3119"/>
                    <a:pt x="4437" y="2990"/>
                  </a:cubicBezTo>
                  <a:lnTo>
                    <a:pt x="4064" y="633"/>
                  </a:lnTo>
                  <a:lnTo>
                    <a:pt x="4064" y="633"/>
                  </a:lnTo>
                  <a:cubicBezTo>
                    <a:pt x="4070" y="625"/>
                    <a:pt x="4077" y="618"/>
                    <a:pt x="4083" y="611"/>
                  </a:cubicBezTo>
                  <a:cubicBezTo>
                    <a:pt x="4147" y="547"/>
                    <a:pt x="4211" y="515"/>
                    <a:pt x="4211" y="515"/>
                  </a:cubicBezTo>
                  <a:close/>
                  <a:moveTo>
                    <a:pt x="4211" y="1"/>
                  </a:moveTo>
                  <a:cubicBezTo>
                    <a:pt x="3986" y="1"/>
                    <a:pt x="3826" y="129"/>
                    <a:pt x="3697" y="226"/>
                  </a:cubicBezTo>
                  <a:cubicBezTo>
                    <a:pt x="3601" y="322"/>
                    <a:pt x="3536" y="418"/>
                    <a:pt x="3536" y="451"/>
                  </a:cubicBezTo>
                  <a:cubicBezTo>
                    <a:pt x="3504" y="483"/>
                    <a:pt x="3504" y="547"/>
                    <a:pt x="3504" y="611"/>
                  </a:cubicBezTo>
                  <a:lnTo>
                    <a:pt x="3638" y="1468"/>
                  </a:lnTo>
                  <a:lnTo>
                    <a:pt x="3638" y="1468"/>
                  </a:lnTo>
                  <a:cubicBezTo>
                    <a:pt x="3508" y="1228"/>
                    <a:pt x="3368" y="998"/>
                    <a:pt x="3247" y="804"/>
                  </a:cubicBezTo>
                  <a:cubicBezTo>
                    <a:pt x="3151" y="643"/>
                    <a:pt x="3086" y="547"/>
                    <a:pt x="2990" y="451"/>
                  </a:cubicBezTo>
                  <a:cubicBezTo>
                    <a:pt x="2926" y="354"/>
                    <a:pt x="2829" y="258"/>
                    <a:pt x="2733" y="193"/>
                  </a:cubicBezTo>
                  <a:cubicBezTo>
                    <a:pt x="2572" y="97"/>
                    <a:pt x="2411" y="65"/>
                    <a:pt x="2251" y="65"/>
                  </a:cubicBezTo>
                  <a:cubicBezTo>
                    <a:pt x="2090" y="65"/>
                    <a:pt x="1929" y="97"/>
                    <a:pt x="1833" y="193"/>
                  </a:cubicBezTo>
                  <a:cubicBezTo>
                    <a:pt x="1672" y="290"/>
                    <a:pt x="1576" y="451"/>
                    <a:pt x="1511" y="547"/>
                  </a:cubicBezTo>
                  <a:cubicBezTo>
                    <a:pt x="1479" y="676"/>
                    <a:pt x="1447" y="772"/>
                    <a:pt x="1447" y="772"/>
                  </a:cubicBezTo>
                  <a:cubicBezTo>
                    <a:pt x="1415" y="836"/>
                    <a:pt x="1447" y="901"/>
                    <a:pt x="1447" y="933"/>
                  </a:cubicBezTo>
                  <a:lnTo>
                    <a:pt x="1729" y="1565"/>
                  </a:lnTo>
                  <a:lnTo>
                    <a:pt x="1729" y="1565"/>
                  </a:lnTo>
                  <a:cubicBezTo>
                    <a:pt x="1646" y="1509"/>
                    <a:pt x="1571" y="1470"/>
                    <a:pt x="1479" y="1447"/>
                  </a:cubicBezTo>
                  <a:cubicBezTo>
                    <a:pt x="1415" y="1415"/>
                    <a:pt x="1351" y="1415"/>
                    <a:pt x="1286" y="1415"/>
                  </a:cubicBezTo>
                  <a:cubicBezTo>
                    <a:pt x="1158" y="1415"/>
                    <a:pt x="997" y="1479"/>
                    <a:pt x="901" y="1544"/>
                  </a:cubicBezTo>
                  <a:cubicBezTo>
                    <a:pt x="772" y="1704"/>
                    <a:pt x="708" y="1833"/>
                    <a:pt x="676" y="1961"/>
                  </a:cubicBezTo>
                  <a:cubicBezTo>
                    <a:pt x="643" y="2090"/>
                    <a:pt x="643" y="2219"/>
                    <a:pt x="643" y="2251"/>
                  </a:cubicBezTo>
                  <a:lnTo>
                    <a:pt x="643" y="2283"/>
                  </a:lnTo>
                  <a:lnTo>
                    <a:pt x="676" y="2379"/>
                  </a:lnTo>
                  <a:lnTo>
                    <a:pt x="1299" y="3613"/>
                  </a:lnTo>
                  <a:lnTo>
                    <a:pt x="1299" y="3613"/>
                  </a:lnTo>
                  <a:cubicBezTo>
                    <a:pt x="1195" y="3562"/>
                    <a:pt x="1087" y="3536"/>
                    <a:pt x="965" y="3536"/>
                  </a:cubicBezTo>
                  <a:cubicBezTo>
                    <a:pt x="804" y="3536"/>
                    <a:pt x="643" y="3601"/>
                    <a:pt x="579" y="3729"/>
                  </a:cubicBezTo>
                  <a:cubicBezTo>
                    <a:pt x="483" y="3826"/>
                    <a:pt x="451" y="3954"/>
                    <a:pt x="451" y="4083"/>
                  </a:cubicBezTo>
                  <a:cubicBezTo>
                    <a:pt x="451" y="4244"/>
                    <a:pt x="483" y="4372"/>
                    <a:pt x="579" y="4501"/>
                  </a:cubicBezTo>
                  <a:cubicBezTo>
                    <a:pt x="611" y="4533"/>
                    <a:pt x="676" y="4597"/>
                    <a:pt x="740" y="4726"/>
                  </a:cubicBezTo>
                  <a:cubicBezTo>
                    <a:pt x="1061" y="5176"/>
                    <a:pt x="1704" y="6076"/>
                    <a:pt x="2251" y="6880"/>
                  </a:cubicBezTo>
                  <a:cubicBezTo>
                    <a:pt x="2694" y="7496"/>
                    <a:pt x="3063" y="8037"/>
                    <a:pt x="3210" y="8255"/>
                  </a:cubicBezTo>
                  <a:lnTo>
                    <a:pt x="3210" y="8255"/>
                  </a:lnTo>
                  <a:cubicBezTo>
                    <a:pt x="3044" y="8804"/>
                    <a:pt x="2342" y="11127"/>
                    <a:pt x="1640" y="13598"/>
                  </a:cubicBezTo>
                  <a:cubicBezTo>
                    <a:pt x="1222" y="15012"/>
                    <a:pt x="836" y="16491"/>
                    <a:pt x="515" y="17712"/>
                  </a:cubicBezTo>
                  <a:cubicBezTo>
                    <a:pt x="354" y="18323"/>
                    <a:pt x="226" y="18902"/>
                    <a:pt x="161" y="19352"/>
                  </a:cubicBezTo>
                  <a:cubicBezTo>
                    <a:pt x="65" y="19802"/>
                    <a:pt x="1" y="20155"/>
                    <a:pt x="1" y="20412"/>
                  </a:cubicBezTo>
                  <a:cubicBezTo>
                    <a:pt x="1" y="21280"/>
                    <a:pt x="226" y="22887"/>
                    <a:pt x="451" y="24302"/>
                  </a:cubicBezTo>
                  <a:cubicBezTo>
                    <a:pt x="676" y="25716"/>
                    <a:pt x="933" y="26938"/>
                    <a:pt x="933" y="26938"/>
                  </a:cubicBezTo>
                  <a:cubicBezTo>
                    <a:pt x="933" y="27066"/>
                    <a:pt x="1061" y="27163"/>
                    <a:pt x="1222" y="27163"/>
                  </a:cubicBezTo>
                  <a:lnTo>
                    <a:pt x="5754" y="26616"/>
                  </a:lnTo>
                  <a:cubicBezTo>
                    <a:pt x="5819" y="26616"/>
                    <a:pt x="5883" y="26584"/>
                    <a:pt x="5915" y="26520"/>
                  </a:cubicBezTo>
                  <a:cubicBezTo>
                    <a:pt x="5979" y="26488"/>
                    <a:pt x="5979" y="26391"/>
                    <a:pt x="5979" y="26327"/>
                  </a:cubicBezTo>
                  <a:lnTo>
                    <a:pt x="5337" y="20670"/>
                  </a:lnTo>
                  <a:lnTo>
                    <a:pt x="5973" y="8353"/>
                  </a:lnTo>
                  <a:lnTo>
                    <a:pt x="5973" y="8353"/>
                  </a:lnTo>
                  <a:cubicBezTo>
                    <a:pt x="6039" y="8258"/>
                    <a:pt x="6224" y="7991"/>
                    <a:pt x="6429" y="7683"/>
                  </a:cubicBezTo>
                  <a:cubicBezTo>
                    <a:pt x="6719" y="7330"/>
                    <a:pt x="7040" y="6880"/>
                    <a:pt x="7201" y="6719"/>
                  </a:cubicBezTo>
                  <a:cubicBezTo>
                    <a:pt x="7329" y="6590"/>
                    <a:pt x="7587" y="6365"/>
                    <a:pt x="7876" y="6108"/>
                  </a:cubicBezTo>
                  <a:cubicBezTo>
                    <a:pt x="8197" y="5851"/>
                    <a:pt x="8519" y="5562"/>
                    <a:pt x="8744" y="5369"/>
                  </a:cubicBezTo>
                  <a:cubicBezTo>
                    <a:pt x="8969" y="5208"/>
                    <a:pt x="9065" y="4951"/>
                    <a:pt x="9065" y="4726"/>
                  </a:cubicBezTo>
                  <a:cubicBezTo>
                    <a:pt x="9065" y="4565"/>
                    <a:pt x="9033" y="4437"/>
                    <a:pt x="8937" y="4308"/>
                  </a:cubicBezTo>
                  <a:cubicBezTo>
                    <a:pt x="8776" y="4019"/>
                    <a:pt x="8487" y="3858"/>
                    <a:pt x="8197" y="3858"/>
                  </a:cubicBezTo>
                  <a:cubicBezTo>
                    <a:pt x="8069" y="3858"/>
                    <a:pt x="7940" y="3890"/>
                    <a:pt x="7812" y="3954"/>
                  </a:cubicBezTo>
                  <a:lnTo>
                    <a:pt x="6279" y="4734"/>
                  </a:lnTo>
                  <a:lnTo>
                    <a:pt x="6279" y="4734"/>
                  </a:lnTo>
                  <a:cubicBezTo>
                    <a:pt x="6179" y="4376"/>
                    <a:pt x="6006" y="3751"/>
                    <a:pt x="5819" y="3086"/>
                  </a:cubicBezTo>
                  <a:cubicBezTo>
                    <a:pt x="5658" y="2604"/>
                    <a:pt x="5497" y="2058"/>
                    <a:pt x="5369" y="1640"/>
                  </a:cubicBezTo>
                  <a:cubicBezTo>
                    <a:pt x="5304" y="1415"/>
                    <a:pt x="5240" y="1254"/>
                    <a:pt x="5176" y="1094"/>
                  </a:cubicBezTo>
                  <a:cubicBezTo>
                    <a:pt x="5144" y="933"/>
                    <a:pt x="5079" y="804"/>
                    <a:pt x="5047" y="708"/>
                  </a:cubicBezTo>
                  <a:cubicBezTo>
                    <a:pt x="4951" y="483"/>
                    <a:pt x="4822" y="322"/>
                    <a:pt x="4694" y="193"/>
                  </a:cubicBezTo>
                  <a:cubicBezTo>
                    <a:pt x="4533" y="65"/>
                    <a:pt x="4372" y="1"/>
                    <a:pt x="4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6"/>
            <p:cNvSpPr/>
            <p:nvPr/>
          </p:nvSpPr>
          <p:spPr>
            <a:xfrm>
              <a:off x="2352225" y="3549925"/>
              <a:ext cx="682300" cy="202825"/>
            </a:xfrm>
            <a:custGeom>
              <a:avLst/>
              <a:gdLst/>
              <a:ahLst/>
              <a:cxnLst/>
              <a:rect l="l" t="t" r="r" b="b"/>
              <a:pathLst>
                <a:path w="27292" h="8113" extrusionOk="0">
                  <a:moveTo>
                    <a:pt x="22580" y="1"/>
                  </a:moveTo>
                  <a:cubicBezTo>
                    <a:pt x="22419" y="1"/>
                    <a:pt x="22266" y="71"/>
                    <a:pt x="22148" y="188"/>
                  </a:cubicBezTo>
                  <a:cubicBezTo>
                    <a:pt x="21698" y="638"/>
                    <a:pt x="20959" y="1410"/>
                    <a:pt x="20669" y="1667"/>
                  </a:cubicBezTo>
                  <a:cubicBezTo>
                    <a:pt x="20252" y="2021"/>
                    <a:pt x="18901" y="2856"/>
                    <a:pt x="18901" y="2856"/>
                  </a:cubicBezTo>
                  <a:lnTo>
                    <a:pt x="3536" y="2278"/>
                  </a:lnTo>
                  <a:lnTo>
                    <a:pt x="804" y="1667"/>
                  </a:lnTo>
                  <a:lnTo>
                    <a:pt x="1" y="6167"/>
                  </a:lnTo>
                  <a:cubicBezTo>
                    <a:pt x="1" y="6167"/>
                    <a:pt x="1061" y="7421"/>
                    <a:pt x="2733" y="7549"/>
                  </a:cubicBezTo>
                  <a:cubicBezTo>
                    <a:pt x="2763" y="7551"/>
                    <a:pt x="2798" y="7552"/>
                    <a:pt x="2836" y="7552"/>
                  </a:cubicBezTo>
                  <a:cubicBezTo>
                    <a:pt x="4921" y="7552"/>
                    <a:pt x="18741" y="5042"/>
                    <a:pt x="18741" y="5042"/>
                  </a:cubicBezTo>
                  <a:cubicBezTo>
                    <a:pt x="18741" y="5042"/>
                    <a:pt x="22212" y="7774"/>
                    <a:pt x="22470" y="7999"/>
                  </a:cubicBezTo>
                  <a:cubicBezTo>
                    <a:pt x="22545" y="8075"/>
                    <a:pt x="22644" y="8112"/>
                    <a:pt x="22735" y="8112"/>
                  </a:cubicBezTo>
                  <a:cubicBezTo>
                    <a:pt x="22955" y="8112"/>
                    <a:pt x="23137" y="7903"/>
                    <a:pt x="22887" y="7517"/>
                  </a:cubicBezTo>
                  <a:cubicBezTo>
                    <a:pt x="22534" y="6971"/>
                    <a:pt x="21795" y="6425"/>
                    <a:pt x="21794" y="6424"/>
                  </a:cubicBezTo>
                  <a:lnTo>
                    <a:pt x="21794" y="6424"/>
                  </a:lnTo>
                  <a:lnTo>
                    <a:pt x="24527" y="8032"/>
                  </a:lnTo>
                  <a:cubicBezTo>
                    <a:pt x="24527" y="8032"/>
                    <a:pt x="24552" y="8034"/>
                    <a:pt x="24593" y="8034"/>
                  </a:cubicBezTo>
                  <a:cubicBezTo>
                    <a:pt x="24767" y="8034"/>
                    <a:pt x="25216" y="7992"/>
                    <a:pt x="25138" y="7549"/>
                  </a:cubicBezTo>
                  <a:cubicBezTo>
                    <a:pt x="25041" y="7035"/>
                    <a:pt x="22856" y="5717"/>
                    <a:pt x="22855" y="5717"/>
                  </a:cubicBezTo>
                  <a:lnTo>
                    <a:pt x="22855" y="5717"/>
                  </a:lnTo>
                  <a:lnTo>
                    <a:pt x="26005" y="7324"/>
                  </a:lnTo>
                  <a:cubicBezTo>
                    <a:pt x="26005" y="7324"/>
                    <a:pt x="26809" y="7196"/>
                    <a:pt x="26455" y="6457"/>
                  </a:cubicBezTo>
                  <a:cubicBezTo>
                    <a:pt x="26263" y="6039"/>
                    <a:pt x="23980" y="4721"/>
                    <a:pt x="23980" y="4721"/>
                  </a:cubicBezTo>
                  <a:lnTo>
                    <a:pt x="23980" y="4721"/>
                  </a:lnTo>
                  <a:lnTo>
                    <a:pt x="26391" y="5267"/>
                  </a:lnTo>
                  <a:cubicBezTo>
                    <a:pt x="26391" y="5267"/>
                    <a:pt x="27291" y="4817"/>
                    <a:pt x="26198" y="4239"/>
                  </a:cubicBezTo>
                  <a:cubicBezTo>
                    <a:pt x="25716" y="3949"/>
                    <a:pt x="22019" y="2663"/>
                    <a:pt x="22019" y="2663"/>
                  </a:cubicBezTo>
                  <a:lnTo>
                    <a:pt x="23048" y="896"/>
                  </a:lnTo>
                  <a:cubicBezTo>
                    <a:pt x="23209" y="606"/>
                    <a:pt x="23145" y="285"/>
                    <a:pt x="22887" y="92"/>
                  </a:cubicBezTo>
                  <a:cubicBezTo>
                    <a:pt x="22787" y="29"/>
                    <a:pt x="22682" y="1"/>
                    <a:pt x="225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6"/>
            <p:cNvSpPr/>
            <p:nvPr/>
          </p:nvSpPr>
          <p:spPr>
            <a:xfrm>
              <a:off x="2345000" y="3543375"/>
              <a:ext cx="682275" cy="216200"/>
            </a:xfrm>
            <a:custGeom>
              <a:avLst/>
              <a:gdLst/>
              <a:ahLst/>
              <a:cxnLst/>
              <a:rect l="l" t="t" r="r" b="b"/>
              <a:pathLst>
                <a:path w="27291" h="8648" extrusionOk="0">
                  <a:moveTo>
                    <a:pt x="22855" y="547"/>
                  </a:moveTo>
                  <a:cubicBezTo>
                    <a:pt x="22919" y="547"/>
                    <a:pt x="22951" y="547"/>
                    <a:pt x="23016" y="579"/>
                  </a:cubicBezTo>
                  <a:cubicBezTo>
                    <a:pt x="23112" y="643"/>
                    <a:pt x="23176" y="740"/>
                    <a:pt x="23176" y="868"/>
                  </a:cubicBezTo>
                  <a:cubicBezTo>
                    <a:pt x="23176" y="900"/>
                    <a:pt x="23144" y="965"/>
                    <a:pt x="23112" y="1029"/>
                  </a:cubicBezTo>
                  <a:lnTo>
                    <a:pt x="22083" y="2797"/>
                  </a:lnTo>
                  <a:cubicBezTo>
                    <a:pt x="22051" y="2861"/>
                    <a:pt x="22051" y="2925"/>
                    <a:pt x="22051" y="3022"/>
                  </a:cubicBezTo>
                  <a:cubicBezTo>
                    <a:pt x="22083" y="3086"/>
                    <a:pt x="22148" y="3151"/>
                    <a:pt x="22212" y="3183"/>
                  </a:cubicBezTo>
                  <a:cubicBezTo>
                    <a:pt x="22244" y="3183"/>
                    <a:pt x="23144" y="3504"/>
                    <a:pt x="24141" y="3858"/>
                  </a:cubicBezTo>
                  <a:cubicBezTo>
                    <a:pt x="24623" y="4018"/>
                    <a:pt x="25137" y="4211"/>
                    <a:pt x="25523" y="4372"/>
                  </a:cubicBezTo>
                  <a:cubicBezTo>
                    <a:pt x="25748" y="4468"/>
                    <a:pt x="25941" y="4533"/>
                    <a:pt x="26069" y="4597"/>
                  </a:cubicBezTo>
                  <a:cubicBezTo>
                    <a:pt x="26230" y="4661"/>
                    <a:pt x="26327" y="4693"/>
                    <a:pt x="26359" y="4726"/>
                  </a:cubicBezTo>
                  <a:cubicBezTo>
                    <a:pt x="26552" y="4822"/>
                    <a:pt x="26648" y="4918"/>
                    <a:pt x="26712" y="4983"/>
                  </a:cubicBezTo>
                  <a:cubicBezTo>
                    <a:pt x="26777" y="5047"/>
                    <a:pt x="26777" y="5079"/>
                    <a:pt x="26777" y="5079"/>
                  </a:cubicBezTo>
                  <a:lnTo>
                    <a:pt x="26744" y="5143"/>
                  </a:lnTo>
                  <a:lnTo>
                    <a:pt x="26662" y="5253"/>
                  </a:lnTo>
                  <a:lnTo>
                    <a:pt x="26662" y="5253"/>
                  </a:lnTo>
                  <a:lnTo>
                    <a:pt x="24334" y="4726"/>
                  </a:lnTo>
                  <a:cubicBezTo>
                    <a:pt x="24316" y="4721"/>
                    <a:pt x="24299" y="4719"/>
                    <a:pt x="24281" y="4719"/>
                  </a:cubicBezTo>
                  <a:cubicBezTo>
                    <a:pt x="24164" y="4719"/>
                    <a:pt x="24040" y="4803"/>
                    <a:pt x="24012" y="4886"/>
                  </a:cubicBezTo>
                  <a:cubicBezTo>
                    <a:pt x="23948" y="5015"/>
                    <a:pt x="24012" y="5176"/>
                    <a:pt x="24141" y="5240"/>
                  </a:cubicBezTo>
                  <a:cubicBezTo>
                    <a:pt x="24141" y="5240"/>
                    <a:pt x="24269" y="5304"/>
                    <a:pt x="24494" y="5433"/>
                  </a:cubicBezTo>
                  <a:cubicBezTo>
                    <a:pt x="24816" y="5626"/>
                    <a:pt x="25298" y="5915"/>
                    <a:pt x="25716" y="6204"/>
                  </a:cubicBezTo>
                  <a:cubicBezTo>
                    <a:pt x="25941" y="6365"/>
                    <a:pt x="26134" y="6494"/>
                    <a:pt x="26294" y="6622"/>
                  </a:cubicBezTo>
                  <a:cubicBezTo>
                    <a:pt x="26359" y="6686"/>
                    <a:pt x="26423" y="6719"/>
                    <a:pt x="26455" y="6783"/>
                  </a:cubicBezTo>
                  <a:lnTo>
                    <a:pt x="26519" y="6815"/>
                  </a:lnTo>
                  <a:lnTo>
                    <a:pt x="26519" y="6847"/>
                  </a:lnTo>
                  <a:cubicBezTo>
                    <a:pt x="26552" y="6944"/>
                    <a:pt x="26584" y="7008"/>
                    <a:pt x="26584" y="7072"/>
                  </a:cubicBezTo>
                  <a:cubicBezTo>
                    <a:pt x="26584" y="7104"/>
                    <a:pt x="26552" y="7136"/>
                    <a:pt x="26552" y="7169"/>
                  </a:cubicBezTo>
                  <a:cubicBezTo>
                    <a:pt x="26519" y="7233"/>
                    <a:pt x="26455" y="7265"/>
                    <a:pt x="26359" y="7297"/>
                  </a:cubicBezTo>
                  <a:lnTo>
                    <a:pt x="26328" y="7312"/>
                  </a:lnTo>
                  <a:lnTo>
                    <a:pt x="26328" y="7312"/>
                  </a:lnTo>
                  <a:lnTo>
                    <a:pt x="23363" y="5769"/>
                  </a:lnTo>
                  <a:lnTo>
                    <a:pt x="23363" y="5769"/>
                  </a:lnTo>
                  <a:cubicBezTo>
                    <a:pt x="23326" y="5743"/>
                    <a:pt x="23305" y="5727"/>
                    <a:pt x="23305" y="5722"/>
                  </a:cubicBezTo>
                  <a:lnTo>
                    <a:pt x="23297" y="5735"/>
                  </a:lnTo>
                  <a:lnTo>
                    <a:pt x="23297" y="5735"/>
                  </a:lnTo>
                  <a:lnTo>
                    <a:pt x="23273" y="5722"/>
                  </a:lnTo>
                  <a:cubicBezTo>
                    <a:pt x="23237" y="5704"/>
                    <a:pt x="23199" y="5696"/>
                    <a:pt x="23160" y="5696"/>
                  </a:cubicBezTo>
                  <a:cubicBezTo>
                    <a:pt x="23062" y="5696"/>
                    <a:pt x="22966" y="5749"/>
                    <a:pt x="22919" y="5818"/>
                  </a:cubicBezTo>
                  <a:cubicBezTo>
                    <a:pt x="22855" y="5947"/>
                    <a:pt x="22887" y="6108"/>
                    <a:pt x="23016" y="6204"/>
                  </a:cubicBezTo>
                  <a:cubicBezTo>
                    <a:pt x="23016" y="6204"/>
                    <a:pt x="23144" y="6269"/>
                    <a:pt x="23337" y="6397"/>
                  </a:cubicBezTo>
                  <a:cubicBezTo>
                    <a:pt x="23659" y="6590"/>
                    <a:pt x="24109" y="6911"/>
                    <a:pt x="24494" y="7201"/>
                  </a:cubicBezTo>
                  <a:cubicBezTo>
                    <a:pt x="24687" y="7361"/>
                    <a:pt x="24848" y="7522"/>
                    <a:pt x="24976" y="7651"/>
                  </a:cubicBezTo>
                  <a:cubicBezTo>
                    <a:pt x="25041" y="7715"/>
                    <a:pt x="25105" y="7747"/>
                    <a:pt x="25137" y="7811"/>
                  </a:cubicBezTo>
                  <a:lnTo>
                    <a:pt x="25169" y="7844"/>
                  </a:lnTo>
                  <a:lnTo>
                    <a:pt x="25169" y="7876"/>
                  </a:lnTo>
                  <a:lnTo>
                    <a:pt x="25169" y="7908"/>
                  </a:lnTo>
                  <a:lnTo>
                    <a:pt x="25169" y="7940"/>
                  </a:lnTo>
                  <a:cubicBezTo>
                    <a:pt x="25169" y="7972"/>
                    <a:pt x="25137" y="7972"/>
                    <a:pt x="25073" y="8004"/>
                  </a:cubicBezTo>
                  <a:lnTo>
                    <a:pt x="24921" y="8004"/>
                  </a:lnTo>
                  <a:lnTo>
                    <a:pt x="22212" y="6429"/>
                  </a:lnTo>
                  <a:cubicBezTo>
                    <a:pt x="22169" y="6408"/>
                    <a:pt x="22123" y="6397"/>
                    <a:pt x="22078" y="6397"/>
                  </a:cubicBezTo>
                  <a:cubicBezTo>
                    <a:pt x="21987" y="6397"/>
                    <a:pt x="21901" y="6440"/>
                    <a:pt x="21858" y="6526"/>
                  </a:cubicBezTo>
                  <a:cubicBezTo>
                    <a:pt x="21762" y="6654"/>
                    <a:pt x="21794" y="6815"/>
                    <a:pt x="21923" y="6879"/>
                  </a:cubicBezTo>
                  <a:lnTo>
                    <a:pt x="21955" y="6911"/>
                  </a:lnTo>
                  <a:lnTo>
                    <a:pt x="21955" y="6911"/>
                  </a:lnTo>
                  <a:lnTo>
                    <a:pt x="21955" y="6911"/>
                  </a:lnTo>
                  <a:cubicBezTo>
                    <a:pt x="22083" y="7008"/>
                    <a:pt x="22662" y="7522"/>
                    <a:pt x="22951" y="7940"/>
                  </a:cubicBezTo>
                  <a:cubicBezTo>
                    <a:pt x="23016" y="8036"/>
                    <a:pt x="23016" y="8101"/>
                    <a:pt x="23016" y="8101"/>
                  </a:cubicBezTo>
                  <a:lnTo>
                    <a:pt x="22919" y="8069"/>
                  </a:lnTo>
                  <a:cubicBezTo>
                    <a:pt x="22887" y="8036"/>
                    <a:pt x="22823" y="7972"/>
                    <a:pt x="22694" y="7876"/>
                  </a:cubicBezTo>
                  <a:cubicBezTo>
                    <a:pt x="21858" y="7201"/>
                    <a:pt x="19223" y="5111"/>
                    <a:pt x="19223" y="5111"/>
                  </a:cubicBezTo>
                  <a:cubicBezTo>
                    <a:pt x="19158" y="5047"/>
                    <a:pt x="19062" y="5047"/>
                    <a:pt x="18998" y="5047"/>
                  </a:cubicBezTo>
                  <a:cubicBezTo>
                    <a:pt x="18998" y="5047"/>
                    <a:pt x="18130" y="5208"/>
                    <a:pt x="16812" y="5433"/>
                  </a:cubicBezTo>
                  <a:cubicBezTo>
                    <a:pt x="14819" y="5786"/>
                    <a:pt x="11797" y="6301"/>
                    <a:pt x="9065" y="6751"/>
                  </a:cubicBezTo>
                  <a:cubicBezTo>
                    <a:pt x="7715" y="6976"/>
                    <a:pt x="6429" y="7169"/>
                    <a:pt x="5368" y="7297"/>
                  </a:cubicBezTo>
                  <a:cubicBezTo>
                    <a:pt x="4340" y="7458"/>
                    <a:pt x="3504" y="7554"/>
                    <a:pt x="3150" y="7554"/>
                  </a:cubicBezTo>
                  <a:lnTo>
                    <a:pt x="3054" y="7522"/>
                  </a:lnTo>
                  <a:cubicBezTo>
                    <a:pt x="2250" y="7490"/>
                    <a:pt x="1608" y="7169"/>
                    <a:pt x="1157" y="6847"/>
                  </a:cubicBezTo>
                  <a:cubicBezTo>
                    <a:pt x="932" y="6719"/>
                    <a:pt x="772" y="6558"/>
                    <a:pt x="643" y="6429"/>
                  </a:cubicBezTo>
                  <a:cubicBezTo>
                    <a:pt x="612" y="6414"/>
                    <a:pt x="588" y="6391"/>
                    <a:pt x="569" y="6367"/>
                  </a:cubicBezTo>
                  <a:lnTo>
                    <a:pt x="569" y="6367"/>
                  </a:lnTo>
                  <a:lnTo>
                    <a:pt x="1286" y="2250"/>
                  </a:lnTo>
                  <a:lnTo>
                    <a:pt x="3793" y="2829"/>
                  </a:lnTo>
                  <a:lnTo>
                    <a:pt x="3825" y="2829"/>
                  </a:lnTo>
                  <a:lnTo>
                    <a:pt x="19190" y="3376"/>
                  </a:lnTo>
                  <a:cubicBezTo>
                    <a:pt x="19223" y="3376"/>
                    <a:pt x="19287" y="3376"/>
                    <a:pt x="19319" y="3343"/>
                  </a:cubicBezTo>
                  <a:cubicBezTo>
                    <a:pt x="19319" y="3343"/>
                    <a:pt x="19673" y="3118"/>
                    <a:pt x="20058" y="2893"/>
                  </a:cubicBezTo>
                  <a:cubicBezTo>
                    <a:pt x="20444" y="2636"/>
                    <a:pt x="20894" y="2347"/>
                    <a:pt x="21119" y="2122"/>
                  </a:cubicBezTo>
                  <a:cubicBezTo>
                    <a:pt x="21280" y="1993"/>
                    <a:pt x="21537" y="1736"/>
                    <a:pt x="21826" y="1447"/>
                  </a:cubicBezTo>
                  <a:cubicBezTo>
                    <a:pt x="22083" y="1158"/>
                    <a:pt x="22405" y="868"/>
                    <a:pt x="22630" y="643"/>
                  </a:cubicBezTo>
                  <a:cubicBezTo>
                    <a:pt x="22662" y="579"/>
                    <a:pt x="22759" y="547"/>
                    <a:pt x="22855" y="547"/>
                  </a:cubicBezTo>
                  <a:close/>
                  <a:moveTo>
                    <a:pt x="22855" y="0"/>
                  </a:moveTo>
                  <a:cubicBezTo>
                    <a:pt x="22630" y="0"/>
                    <a:pt x="22405" y="97"/>
                    <a:pt x="22212" y="257"/>
                  </a:cubicBezTo>
                  <a:cubicBezTo>
                    <a:pt x="22019" y="483"/>
                    <a:pt x="21698" y="804"/>
                    <a:pt x="21441" y="1093"/>
                  </a:cubicBezTo>
                  <a:cubicBezTo>
                    <a:pt x="21151" y="1350"/>
                    <a:pt x="20894" y="1608"/>
                    <a:pt x="20766" y="1736"/>
                  </a:cubicBezTo>
                  <a:cubicBezTo>
                    <a:pt x="20605" y="1897"/>
                    <a:pt x="20155" y="2186"/>
                    <a:pt x="19769" y="2443"/>
                  </a:cubicBezTo>
                  <a:cubicBezTo>
                    <a:pt x="19511" y="2594"/>
                    <a:pt x="19281" y="2745"/>
                    <a:pt x="19158" y="2828"/>
                  </a:cubicBezTo>
                  <a:lnTo>
                    <a:pt x="19158" y="2828"/>
                  </a:lnTo>
                  <a:lnTo>
                    <a:pt x="3858" y="2283"/>
                  </a:lnTo>
                  <a:lnTo>
                    <a:pt x="1157" y="1672"/>
                  </a:lnTo>
                  <a:cubicBezTo>
                    <a:pt x="1061" y="1672"/>
                    <a:pt x="997" y="1672"/>
                    <a:pt x="932" y="1704"/>
                  </a:cubicBezTo>
                  <a:cubicBezTo>
                    <a:pt x="868" y="1768"/>
                    <a:pt x="836" y="1833"/>
                    <a:pt x="836" y="1897"/>
                  </a:cubicBezTo>
                  <a:lnTo>
                    <a:pt x="0" y="6397"/>
                  </a:lnTo>
                  <a:cubicBezTo>
                    <a:pt x="0" y="6461"/>
                    <a:pt x="32" y="6558"/>
                    <a:pt x="65" y="6622"/>
                  </a:cubicBezTo>
                  <a:cubicBezTo>
                    <a:pt x="97" y="6622"/>
                    <a:pt x="354" y="6944"/>
                    <a:pt x="868" y="7297"/>
                  </a:cubicBezTo>
                  <a:cubicBezTo>
                    <a:pt x="1383" y="7651"/>
                    <a:pt x="2090" y="8004"/>
                    <a:pt x="3022" y="8069"/>
                  </a:cubicBezTo>
                  <a:lnTo>
                    <a:pt x="3150" y="8069"/>
                  </a:lnTo>
                  <a:cubicBezTo>
                    <a:pt x="3729" y="8069"/>
                    <a:pt x="4983" y="7908"/>
                    <a:pt x="6558" y="7683"/>
                  </a:cubicBezTo>
                  <a:cubicBezTo>
                    <a:pt x="10956" y="7033"/>
                    <a:pt x="17850" y="5787"/>
                    <a:pt x="18945" y="5588"/>
                  </a:cubicBezTo>
                  <a:lnTo>
                    <a:pt x="18945" y="5588"/>
                  </a:lnTo>
                  <a:cubicBezTo>
                    <a:pt x="19176" y="5768"/>
                    <a:pt x="19895" y="6329"/>
                    <a:pt x="20637" y="6911"/>
                  </a:cubicBezTo>
                  <a:cubicBezTo>
                    <a:pt x="21087" y="7265"/>
                    <a:pt x="21537" y="7651"/>
                    <a:pt x="21891" y="7908"/>
                  </a:cubicBezTo>
                  <a:cubicBezTo>
                    <a:pt x="22083" y="8069"/>
                    <a:pt x="22244" y="8197"/>
                    <a:pt x="22341" y="8294"/>
                  </a:cubicBezTo>
                  <a:cubicBezTo>
                    <a:pt x="22469" y="8390"/>
                    <a:pt x="22534" y="8454"/>
                    <a:pt x="22566" y="8486"/>
                  </a:cubicBezTo>
                  <a:cubicBezTo>
                    <a:pt x="22694" y="8583"/>
                    <a:pt x="22855" y="8647"/>
                    <a:pt x="23016" y="8647"/>
                  </a:cubicBezTo>
                  <a:cubicBezTo>
                    <a:pt x="23144" y="8647"/>
                    <a:pt x="23273" y="8615"/>
                    <a:pt x="23369" y="8519"/>
                  </a:cubicBezTo>
                  <a:cubicBezTo>
                    <a:pt x="23498" y="8422"/>
                    <a:pt x="23562" y="8261"/>
                    <a:pt x="23562" y="8101"/>
                  </a:cubicBezTo>
                  <a:cubicBezTo>
                    <a:pt x="23562" y="7998"/>
                    <a:pt x="23536" y="7909"/>
                    <a:pt x="23492" y="7816"/>
                  </a:cubicBezTo>
                  <a:lnTo>
                    <a:pt x="23492" y="7816"/>
                  </a:lnTo>
                  <a:lnTo>
                    <a:pt x="24687" y="8519"/>
                  </a:lnTo>
                  <a:lnTo>
                    <a:pt x="24816" y="8551"/>
                  </a:lnTo>
                  <a:lnTo>
                    <a:pt x="24912" y="8551"/>
                  </a:lnTo>
                  <a:cubicBezTo>
                    <a:pt x="25009" y="8551"/>
                    <a:pt x="25169" y="8551"/>
                    <a:pt x="25330" y="8454"/>
                  </a:cubicBezTo>
                  <a:cubicBezTo>
                    <a:pt x="25427" y="8422"/>
                    <a:pt x="25523" y="8358"/>
                    <a:pt x="25587" y="8261"/>
                  </a:cubicBezTo>
                  <a:cubicBezTo>
                    <a:pt x="25652" y="8165"/>
                    <a:pt x="25716" y="8036"/>
                    <a:pt x="25684" y="7908"/>
                  </a:cubicBezTo>
                  <a:cubicBezTo>
                    <a:pt x="25684" y="7876"/>
                    <a:pt x="25684" y="7811"/>
                    <a:pt x="25684" y="7779"/>
                  </a:cubicBezTo>
                  <a:cubicBezTo>
                    <a:pt x="25664" y="7683"/>
                    <a:pt x="25633" y="7609"/>
                    <a:pt x="25598" y="7545"/>
                  </a:cubicBezTo>
                  <a:lnTo>
                    <a:pt x="25598" y="7545"/>
                  </a:lnTo>
                  <a:lnTo>
                    <a:pt x="26166" y="7844"/>
                  </a:lnTo>
                  <a:cubicBezTo>
                    <a:pt x="26198" y="7860"/>
                    <a:pt x="26230" y="7868"/>
                    <a:pt x="26262" y="7868"/>
                  </a:cubicBezTo>
                  <a:cubicBezTo>
                    <a:pt x="26294" y="7868"/>
                    <a:pt x="26327" y="7860"/>
                    <a:pt x="26359" y="7844"/>
                  </a:cubicBezTo>
                  <a:cubicBezTo>
                    <a:pt x="26359" y="7844"/>
                    <a:pt x="26519" y="7844"/>
                    <a:pt x="26712" y="7715"/>
                  </a:cubicBezTo>
                  <a:cubicBezTo>
                    <a:pt x="26809" y="7683"/>
                    <a:pt x="26905" y="7586"/>
                    <a:pt x="26969" y="7490"/>
                  </a:cubicBezTo>
                  <a:cubicBezTo>
                    <a:pt x="27066" y="7361"/>
                    <a:pt x="27130" y="7233"/>
                    <a:pt x="27098" y="7072"/>
                  </a:cubicBezTo>
                  <a:cubicBezTo>
                    <a:pt x="27098" y="6911"/>
                    <a:pt x="27066" y="6751"/>
                    <a:pt x="27002" y="6622"/>
                  </a:cubicBezTo>
                  <a:cubicBezTo>
                    <a:pt x="26937" y="6494"/>
                    <a:pt x="26873" y="6429"/>
                    <a:pt x="26777" y="6333"/>
                  </a:cubicBezTo>
                  <a:cubicBezTo>
                    <a:pt x="26550" y="6129"/>
                    <a:pt x="26197" y="5878"/>
                    <a:pt x="25829" y="5635"/>
                  </a:cubicBezTo>
                  <a:lnTo>
                    <a:pt x="25829" y="5635"/>
                  </a:lnTo>
                  <a:lnTo>
                    <a:pt x="26648" y="5818"/>
                  </a:lnTo>
                  <a:cubicBezTo>
                    <a:pt x="26680" y="5818"/>
                    <a:pt x="26744" y="5818"/>
                    <a:pt x="26809" y="5786"/>
                  </a:cubicBezTo>
                  <a:cubicBezTo>
                    <a:pt x="26841" y="5786"/>
                    <a:pt x="26937" y="5722"/>
                    <a:pt x="27034" y="5626"/>
                  </a:cubicBezTo>
                  <a:cubicBezTo>
                    <a:pt x="27098" y="5561"/>
                    <a:pt x="27162" y="5497"/>
                    <a:pt x="27227" y="5401"/>
                  </a:cubicBezTo>
                  <a:cubicBezTo>
                    <a:pt x="27259" y="5336"/>
                    <a:pt x="27291" y="5208"/>
                    <a:pt x="27291" y="5079"/>
                  </a:cubicBezTo>
                  <a:cubicBezTo>
                    <a:pt x="27291" y="4951"/>
                    <a:pt x="27227" y="4790"/>
                    <a:pt x="27130" y="4629"/>
                  </a:cubicBezTo>
                  <a:cubicBezTo>
                    <a:pt x="27002" y="4501"/>
                    <a:pt x="26841" y="4372"/>
                    <a:pt x="26616" y="4243"/>
                  </a:cubicBezTo>
                  <a:cubicBezTo>
                    <a:pt x="26552" y="4211"/>
                    <a:pt x="26423" y="4147"/>
                    <a:pt x="26262" y="4083"/>
                  </a:cubicBezTo>
                  <a:cubicBezTo>
                    <a:pt x="25413" y="3748"/>
                    <a:pt x="23449" y="3042"/>
                    <a:pt x="22701" y="2774"/>
                  </a:cubicBezTo>
                  <a:lnTo>
                    <a:pt x="22701" y="2774"/>
                  </a:lnTo>
                  <a:lnTo>
                    <a:pt x="23594" y="1286"/>
                  </a:lnTo>
                  <a:cubicBezTo>
                    <a:pt x="23659" y="1158"/>
                    <a:pt x="23691" y="997"/>
                    <a:pt x="23691" y="868"/>
                  </a:cubicBezTo>
                  <a:cubicBezTo>
                    <a:pt x="23691" y="579"/>
                    <a:pt x="23562" y="290"/>
                    <a:pt x="23305" y="129"/>
                  </a:cubicBezTo>
                  <a:cubicBezTo>
                    <a:pt x="23176" y="32"/>
                    <a:pt x="23016" y="0"/>
                    <a:pt x="22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6"/>
            <p:cNvSpPr/>
            <p:nvPr/>
          </p:nvSpPr>
          <p:spPr>
            <a:xfrm>
              <a:off x="1661925" y="2524225"/>
              <a:ext cx="708000" cy="1228100"/>
            </a:xfrm>
            <a:custGeom>
              <a:avLst/>
              <a:gdLst/>
              <a:ahLst/>
              <a:cxnLst/>
              <a:rect l="l" t="t" r="r" b="b"/>
              <a:pathLst>
                <a:path w="28320" h="49124" extrusionOk="0">
                  <a:moveTo>
                    <a:pt x="18530" y="1"/>
                  </a:moveTo>
                  <a:cubicBezTo>
                    <a:pt x="17262" y="1"/>
                    <a:pt x="15934" y="417"/>
                    <a:pt x="15751" y="939"/>
                  </a:cubicBezTo>
                  <a:cubicBezTo>
                    <a:pt x="15526" y="1550"/>
                    <a:pt x="15108" y="3447"/>
                    <a:pt x="15366" y="7722"/>
                  </a:cubicBezTo>
                  <a:cubicBezTo>
                    <a:pt x="15623" y="11965"/>
                    <a:pt x="15591" y="17429"/>
                    <a:pt x="15591" y="17429"/>
                  </a:cubicBezTo>
                  <a:cubicBezTo>
                    <a:pt x="15591" y="17429"/>
                    <a:pt x="13598" y="21737"/>
                    <a:pt x="12923" y="23280"/>
                  </a:cubicBezTo>
                  <a:cubicBezTo>
                    <a:pt x="12248" y="24823"/>
                    <a:pt x="1" y="43499"/>
                    <a:pt x="1" y="43499"/>
                  </a:cubicBezTo>
                  <a:lnTo>
                    <a:pt x="10158" y="49124"/>
                  </a:lnTo>
                  <a:cubicBezTo>
                    <a:pt x="10158" y="49124"/>
                    <a:pt x="13694" y="45620"/>
                    <a:pt x="15366" y="44206"/>
                  </a:cubicBezTo>
                  <a:cubicBezTo>
                    <a:pt x="17069" y="42759"/>
                    <a:pt x="28320" y="28294"/>
                    <a:pt x="28159" y="27394"/>
                  </a:cubicBezTo>
                  <a:cubicBezTo>
                    <a:pt x="27998" y="26494"/>
                    <a:pt x="23305" y="21608"/>
                    <a:pt x="23305" y="21608"/>
                  </a:cubicBezTo>
                  <a:cubicBezTo>
                    <a:pt x="23305" y="21608"/>
                    <a:pt x="22437" y="9265"/>
                    <a:pt x="22341" y="8879"/>
                  </a:cubicBezTo>
                  <a:cubicBezTo>
                    <a:pt x="22244" y="8493"/>
                    <a:pt x="20669" y="521"/>
                    <a:pt x="20669" y="521"/>
                  </a:cubicBezTo>
                  <a:cubicBezTo>
                    <a:pt x="20669" y="521"/>
                    <a:pt x="20830" y="361"/>
                    <a:pt x="19384" y="71"/>
                  </a:cubicBezTo>
                  <a:cubicBezTo>
                    <a:pt x="19112" y="23"/>
                    <a:pt x="18823" y="1"/>
                    <a:pt x="185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6"/>
            <p:cNvSpPr/>
            <p:nvPr/>
          </p:nvSpPr>
          <p:spPr>
            <a:xfrm>
              <a:off x="1745500" y="2526000"/>
              <a:ext cx="524775" cy="1109800"/>
            </a:xfrm>
            <a:custGeom>
              <a:avLst/>
              <a:gdLst/>
              <a:ahLst/>
              <a:cxnLst/>
              <a:rect l="l" t="t" r="r" b="b"/>
              <a:pathLst>
                <a:path w="20991" h="44392" extrusionOk="0">
                  <a:moveTo>
                    <a:pt x="14144" y="0"/>
                  </a:moveTo>
                  <a:lnTo>
                    <a:pt x="14144" y="0"/>
                  </a:lnTo>
                  <a:cubicBezTo>
                    <a:pt x="13276" y="161"/>
                    <a:pt x="12537" y="483"/>
                    <a:pt x="12408" y="868"/>
                  </a:cubicBezTo>
                  <a:cubicBezTo>
                    <a:pt x="12183" y="1479"/>
                    <a:pt x="11765" y="3376"/>
                    <a:pt x="12023" y="7651"/>
                  </a:cubicBezTo>
                  <a:cubicBezTo>
                    <a:pt x="12280" y="11894"/>
                    <a:pt x="12248" y="17358"/>
                    <a:pt x="12248" y="17358"/>
                  </a:cubicBezTo>
                  <a:cubicBezTo>
                    <a:pt x="12248" y="17358"/>
                    <a:pt x="12119" y="17712"/>
                    <a:pt x="11862" y="18194"/>
                  </a:cubicBezTo>
                  <a:lnTo>
                    <a:pt x="12087" y="20219"/>
                  </a:lnTo>
                  <a:lnTo>
                    <a:pt x="1" y="39892"/>
                  </a:lnTo>
                  <a:lnTo>
                    <a:pt x="7137" y="44392"/>
                  </a:lnTo>
                  <a:lnTo>
                    <a:pt x="17359" y="34009"/>
                  </a:lnTo>
                  <a:lnTo>
                    <a:pt x="18580" y="36227"/>
                  </a:lnTo>
                  <a:cubicBezTo>
                    <a:pt x="19416" y="35166"/>
                    <a:pt x="20219" y="34074"/>
                    <a:pt x="20991" y="33045"/>
                  </a:cubicBezTo>
                  <a:cubicBezTo>
                    <a:pt x="20444" y="28995"/>
                    <a:pt x="20027" y="25234"/>
                    <a:pt x="20316" y="24559"/>
                  </a:cubicBezTo>
                  <a:cubicBezTo>
                    <a:pt x="20927" y="22984"/>
                    <a:pt x="19544" y="21762"/>
                    <a:pt x="17680" y="20219"/>
                  </a:cubicBezTo>
                  <a:cubicBezTo>
                    <a:pt x="15816" y="18644"/>
                    <a:pt x="16555" y="16651"/>
                    <a:pt x="16555" y="16651"/>
                  </a:cubicBezTo>
                  <a:lnTo>
                    <a:pt x="14112" y="14015"/>
                  </a:lnTo>
                  <a:cubicBezTo>
                    <a:pt x="14112" y="14015"/>
                    <a:pt x="14273" y="5497"/>
                    <a:pt x="14112" y="2090"/>
                  </a:cubicBezTo>
                  <a:cubicBezTo>
                    <a:pt x="14080" y="1543"/>
                    <a:pt x="14112" y="836"/>
                    <a:pt x="14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6"/>
            <p:cNvSpPr/>
            <p:nvPr/>
          </p:nvSpPr>
          <p:spPr>
            <a:xfrm>
              <a:off x="1745500" y="2598325"/>
              <a:ext cx="511925" cy="1037475"/>
            </a:xfrm>
            <a:custGeom>
              <a:avLst/>
              <a:gdLst/>
              <a:ahLst/>
              <a:cxnLst/>
              <a:rect l="l" t="t" r="r" b="b"/>
              <a:pathLst>
                <a:path w="20477" h="41499" extrusionOk="0">
                  <a:moveTo>
                    <a:pt x="14144" y="0"/>
                  </a:moveTo>
                  <a:cubicBezTo>
                    <a:pt x="13566" y="129"/>
                    <a:pt x="13083" y="290"/>
                    <a:pt x="12633" y="483"/>
                  </a:cubicBezTo>
                  <a:lnTo>
                    <a:pt x="12601" y="483"/>
                  </a:lnTo>
                  <a:cubicBezTo>
                    <a:pt x="12473" y="515"/>
                    <a:pt x="12376" y="579"/>
                    <a:pt x="12248" y="643"/>
                  </a:cubicBezTo>
                  <a:cubicBezTo>
                    <a:pt x="12215" y="1093"/>
                    <a:pt x="12215" y="1608"/>
                    <a:pt x="12215" y="2186"/>
                  </a:cubicBezTo>
                  <a:cubicBezTo>
                    <a:pt x="12215" y="2926"/>
                    <a:pt x="12215" y="3761"/>
                    <a:pt x="12280" y="4726"/>
                  </a:cubicBezTo>
                  <a:cubicBezTo>
                    <a:pt x="12505" y="8037"/>
                    <a:pt x="12537" y="12087"/>
                    <a:pt x="12537" y="13726"/>
                  </a:cubicBezTo>
                  <a:cubicBezTo>
                    <a:pt x="12537" y="14208"/>
                    <a:pt x="12537" y="14498"/>
                    <a:pt x="12537" y="14498"/>
                  </a:cubicBezTo>
                  <a:lnTo>
                    <a:pt x="12505" y="14594"/>
                  </a:lnTo>
                  <a:cubicBezTo>
                    <a:pt x="12505" y="14594"/>
                    <a:pt x="12376" y="14851"/>
                    <a:pt x="12183" y="15301"/>
                  </a:cubicBezTo>
                  <a:cubicBezTo>
                    <a:pt x="12087" y="15430"/>
                    <a:pt x="12023" y="15623"/>
                    <a:pt x="11926" y="15815"/>
                  </a:cubicBezTo>
                  <a:lnTo>
                    <a:pt x="12087" y="17326"/>
                  </a:lnTo>
                  <a:lnTo>
                    <a:pt x="1" y="36999"/>
                  </a:lnTo>
                  <a:lnTo>
                    <a:pt x="7137" y="41499"/>
                  </a:lnTo>
                  <a:lnTo>
                    <a:pt x="16973" y="31534"/>
                  </a:lnTo>
                  <a:cubicBezTo>
                    <a:pt x="16941" y="31502"/>
                    <a:pt x="16941" y="31502"/>
                    <a:pt x="16941" y="31502"/>
                  </a:cubicBezTo>
                  <a:cubicBezTo>
                    <a:pt x="16362" y="30538"/>
                    <a:pt x="15976" y="29895"/>
                    <a:pt x="15944" y="29863"/>
                  </a:cubicBezTo>
                  <a:lnTo>
                    <a:pt x="20477" y="25877"/>
                  </a:lnTo>
                  <a:cubicBezTo>
                    <a:pt x="20316" y="24462"/>
                    <a:pt x="20219" y="23273"/>
                    <a:pt x="20219" y="22502"/>
                  </a:cubicBezTo>
                  <a:cubicBezTo>
                    <a:pt x="20219" y="22084"/>
                    <a:pt x="20252" y="21794"/>
                    <a:pt x="20316" y="21666"/>
                  </a:cubicBezTo>
                  <a:cubicBezTo>
                    <a:pt x="20412" y="21409"/>
                    <a:pt x="20444" y="21151"/>
                    <a:pt x="20444" y="20926"/>
                  </a:cubicBezTo>
                  <a:cubicBezTo>
                    <a:pt x="20477" y="19673"/>
                    <a:pt x="19223" y="18612"/>
                    <a:pt x="17680" y="17326"/>
                  </a:cubicBezTo>
                  <a:cubicBezTo>
                    <a:pt x="16651" y="16458"/>
                    <a:pt x="16426" y="15462"/>
                    <a:pt x="16426" y="14723"/>
                  </a:cubicBezTo>
                  <a:cubicBezTo>
                    <a:pt x="16426" y="14144"/>
                    <a:pt x="16555" y="13758"/>
                    <a:pt x="16555" y="13758"/>
                  </a:cubicBezTo>
                  <a:lnTo>
                    <a:pt x="14112" y="11122"/>
                  </a:lnTo>
                  <a:cubicBezTo>
                    <a:pt x="14112" y="11122"/>
                    <a:pt x="14176" y="7329"/>
                    <a:pt x="14176" y="3793"/>
                  </a:cubicBezTo>
                  <a:cubicBezTo>
                    <a:pt x="14176" y="2411"/>
                    <a:pt x="14176" y="1061"/>
                    <a:pt x="14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6"/>
            <p:cNvSpPr/>
            <p:nvPr/>
          </p:nvSpPr>
          <p:spPr>
            <a:xfrm>
              <a:off x="1655500" y="2517150"/>
              <a:ext cx="716850" cy="1242100"/>
            </a:xfrm>
            <a:custGeom>
              <a:avLst/>
              <a:gdLst/>
              <a:ahLst/>
              <a:cxnLst/>
              <a:rect l="l" t="t" r="r" b="b"/>
              <a:pathLst>
                <a:path w="28674" h="49684" extrusionOk="0">
                  <a:moveTo>
                    <a:pt x="18741" y="547"/>
                  </a:moveTo>
                  <a:cubicBezTo>
                    <a:pt x="19062" y="547"/>
                    <a:pt x="19319" y="579"/>
                    <a:pt x="19608" y="612"/>
                  </a:cubicBezTo>
                  <a:cubicBezTo>
                    <a:pt x="20155" y="740"/>
                    <a:pt x="20476" y="837"/>
                    <a:pt x="20605" y="901"/>
                  </a:cubicBezTo>
                  <a:lnTo>
                    <a:pt x="20680" y="926"/>
                  </a:lnTo>
                  <a:lnTo>
                    <a:pt x="20680" y="926"/>
                  </a:lnTo>
                  <a:cubicBezTo>
                    <a:pt x="20746" y="1266"/>
                    <a:pt x="21097" y="3063"/>
                    <a:pt x="21473" y="4887"/>
                  </a:cubicBezTo>
                  <a:cubicBezTo>
                    <a:pt x="21666" y="5915"/>
                    <a:pt x="21859" y="6944"/>
                    <a:pt x="22019" y="7748"/>
                  </a:cubicBezTo>
                  <a:cubicBezTo>
                    <a:pt x="22116" y="8133"/>
                    <a:pt x="22180" y="8487"/>
                    <a:pt x="22244" y="8744"/>
                  </a:cubicBezTo>
                  <a:cubicBezTo>
                    <a:pt x="22276" y="9001"/>
                    <a:pt x="22309" y="9162"/>
                    <a:pt x="22341" y="9226"/>
                  </a:cubicBezTo>
                  <a:cubicBezTo>
                    <a:pt x="22341" y="9226"/>
                    <a:pt x="22341" y="9323"/>
                    <a:pt x="22373" y="9419"/>
                  </a:cubicBezTo>
                  <a:cubicBezTo>
                    <a:pt x="22469" y="10319"/>
                    <a:pt x="22694" y="13469"/>
                    <a:pt x="22887" y="16362"/>
                  </a:cubicBezTo>
                  <a:cubicBezTo>
                    <a:pt x="22984" y="17809"/>
                    <a:pt x="23080" y="19191"/>
                    <a:pt x="23177" y="20220"/>
                  </a:cubicBezTo>
                  <a:cubicBezTo>
                    <a:pt x="23241" y="21248"/>
                    <a:pt x="23273" y="21923"/>
                    <a:pt x="23273" y="21923"/>
                  </a:cubicBezTo>
                  <a:cubicBezTo>
                    <a:pt x="23273" y="21988"/>
                    <a:pt x="23305" y="22052"/>
                    <a:pt x="23369" y="22084"/>
                  </a:cubicBezTo>
                  <a:cubicBezTo>
                    <a:pt x="23369" y="22084"/>
                    <a:pt x="23659" y="22373"/>
                    <a:pt x="24077" y="22856"/>
                  </a:cubicBezTo>
                  <a:cubicBezTo>
                    <a:pt x="24752" y="23563"/>
                    <a:pt x="25748" y="24656"/>
                    <a:pt x="26584" y="25620"/>
                  </a:cubicBezTo>
                  <a:cubicBezTo>
                    <a:pt x="27034" y="26134"/>
                    <a:pt x="27387" y="26584"/>
                    <a:pt x="27677" y="26970"/>
                  </a:cubicBezTo>
                  <a:cubicBezTo>
                    <a:pt x="27837" y="27163"/>
                    <a:pt x="27934" y="27324"/>
                    <a:pt x="28030" y="27452"/>
                  </a:cubicBezTo>
                  <a:cubicBezTo>
                    <a:pt x="28080" y="27576"/>
                    <a:pt x="28129" y="27662"/>
                    <a:pt x="28150" y="27709"/>
                  </a:cubicBezTo>
                  <a:lnTo>
                    <a:pt x="28127" y="27709"/>
                  </a:lnTo>
                  <a:cubicBezTo>
                    <a:pt x="28127" y="27742"/>
                    <a:pt x="28062" y="27870"/>
                    <a:pt x="27998" y="28031"/>
                  </a:cubicBezTo>
                  <a:cubicBezTo>
                    <a:pt x="27645" y="28706"/>
                    <a:pt x="26777" y="29992"/>
                    <a:pt x="25652" y="31535"/>
                  </a:cubicBezTo>
                  <a:cubicBezTo>
                    <a:pt x="23948" y="33849"/>
                    <a:pt x="21698" y="36806"/>
                    <a:pt x="19705" y="39281"/>
                  </a:cubicBezTo>
                  <a:cubicBezTo>
                    <a:pt x="18708" y="40535"/>
                    <a:pt x="17776" y="41660"/>
                    <a:pt x="17037" y="42560"/>
                  </a:cubicBezTo>
                  <a:cubicBezTo>
                    <a:pt x="16298" y="43428"/>
                    <a:pt x="15719" y="44039"/>
                    <a:pt x="15462" y="44264"/>
                  </a:cubicBezTo>
                  <a:cubicBezTo>
                    <a:pt x="13957" y="45541"/>
                    <a:pt x="11024" y="48423"/>
                    <a:pt x="10359" y="49079"/>
                  </a:cubicBezTo>
                  <a:lnTo>
                    <a:pt x="10359" y="49079"/>
                  </a:lnTo>
                  <a:lnTo>
                    <a:pt x="627" y="43690"/>
                  </a:lnTo>
                  <a:lnTo>
                    <a:pt x="627" y="43690"/>
                  </a:lnTo>
                  <a:cubicBezTo>
                    <a:pt x="1267" y="42712"/>
                    <a:pt x="3940" y="38627"/>
                    <a:pt x="6686" y="34395"/>
                  </a:cubicBezTo>
                  <a:cubicBezTo>
                    <a:pt x="8262" y="31985"/>
                    <a:pt x="9869" y="29509"/>
                    <a:pt x="11090" y="27517"/>
                  </a:cubicBezTo>
                  <a:cubicBezTo>
                    <a:pt x="11733" y="26552"/>
                    <a:pt x="12247" y="25684"/>
                    <a:pt x="12665" y="25009"/>
                  </a:cubicBezTo>
                  <a:cubicBezTo>
                    <a:pt x="13051" y="24366"/>
                    <a:pt x="13308" y="23916"/>
                    <a:pt x="13437" y="23691"/>
                  </a:cubicBezTo>
                  <a:cubicBezTo>
                    <a:pt x="13758" y="22920"/>
                    <a:pt x="14433" y="21441"/>
                    <a:pt x="15012" y="20188"/>
                  </a:cubicBezTo>
                  <a:cubicBezTo>
                    <a:pt x="15301" y="19545"/>
                    <a:pt x="15590" y="18966"/>
                    <a:pt x="15783" y="18548"/>
                  </a:cubicBezTo>
                  <a:cubicBezTo>
                    <a:pt x="15976" y="18098"/>
                    <a:pt x="16105" y="17841"/>
                    <a:pt x="16105" y="17841"/>
                  </a:cubicBezTo>
                  <a:lnTo>
                    <a:pt x="16137" y="17745"/>
                  </a:lnTo>
                  <a:cubicBezTo>
                    <a:pt x="16137" y="17745"/>
                    <a:pt x="16137" y="17455"/>
                    <a:pt x="16137" y="16973"/>
                  </a:cubicBezTo>
                  <a:cubicBezTo>
                    <a:pt x="16137" y="15334"/>
                    <a:pt x="16105" y="11284"/>
                    <a:pt x="15880" y="7973"/>
                  </a:cubicBezTo>
                  <a:cubicBezTo>
                    <a:pt x="15815" y="7008"/>
                    <a:pt x="15815" y="6173"/>
                    <a:pt x="15815" y="5433"/>
                  </a:cubicBezTo>
                  <a:cubicBezTo>
                    <a:pt x="15815" y="2958"/>
                    <a:pt x="16105" y="1737"/>
                    <a:pt x="16265" y="1287"/>
                  </a:cubicBezTo>
                  <a:cubicBezTo>
                    <a:pt x="16265" y="1254"/>
                    <a:pt x="16330" y="1158"/>
                    <a:pt x="16490" y="1062"/>
                  </a:cubicBezTo>
                  <a:cubicBezTo>
                    <a:pt x="16683" y="933"/>
                    <a:pt x="17037" y="804"/>
                    <a:pt x="17455" y="708"/>
                  </a:cubicBezTo>
                  <a:cubicBezTo>
                    <a:pt x="17841" y="612"/>
                    <a:pt x="18291" y="547"/>
                    <a:pt x="18741" y="547"/>
                  </a:cubicBezTo>
                  <a:close/>
                  <a:moveTo>
                    <a:pt x="18741" y="1"/>
                  </a:moveTo>
                  <a:cubicBezTo>
                    <a:pt x="18098" y="1"/>
                    <a:pt x="17423" y="129"/>
                    <a:pt x="16908" y="290"/>
                  </a:cubicBezTo>
                  <a:cubicBezTo>
                    <a:pt x="16619" y="387"/>
                    <a:pt x="16394" y="483"/>
                    <a:pt x="16201" y="612"/>
                  </a:cubicBezTo>
                  <a:cubicBezTo>
                    <a:pt x="16008" y="772"/>
                    <a:pt x="15848" y="901"/>
                    <a:pt x="15751" y="1126"/>
                  </a:cubicBezTo>
                  <a:cubicBezTo>
                    <a:pt x="15558" y="1640"/>
                    <a:pt x="15269" y="2926"/>
                    <a:pt x="15269" y="5433"/>
                  </a:cubicBezTo>
                  <a:cubicBezTo>
                    <a:pt x="15269" y="6173"/>
                    <a:pt x="15301" y="7040"/>
                    <a:pt x="15365" y="8005"/>
                  </a:cubicBezTo>
                  <a:cubicBezTo>
                    <a:pt x="15558" y="11316"/>
                    <a:pt x="15590" y="15334"/>
                    <a:pt x="15590" y="16973"/>
                  </a:cubicBezTo>
                  <a:cubicBezTo>
                    <a:pt x="15590" y="17362"/>
                    <a:pt x="15590" y="17605"/>
                    <a:pt x="15590" y="17684"/>
                  </a:cubicBezTo>
                  <a:lnTo>
                    <a:pt x="15590" y="17684"/>
                  </a:lnTo>
                  <a:cubicBezTo>
                    <a:pt x="15329" y="18236"/>
                    <a:pt x="13547" y="22008"/>
                    <a:pt x="12922" y="23466"/>
                  </a:cubicBezTo>
                  <a:cubicBezTo>
                    <a:pt x="12858" y="23627"/>
                    <a:pt x="12601" y="24109"/>
                    <a:pt x="12215" y="24752"/>
                  </a:cubicBezTo>
                  <a:cubicBezTo>
                    <a:pt x="10801" y="27034"/>
                    <a:pt x="7779" y="31760"/>
                    <a:pt x="5079" y="35906"/>
                  </a:cubicBezTo>
                  <a:cubicBezTo>
                    <a:pt x="3729" y="37996"/>
                    <a:pt x="2476" y="39924"/>
                    <a:pt x="1543" y="41339"/>
                  </a:cubicBezTo>
                  <a:cubicBezTo>
                    <a:pt x="1093" y="42046"/>
                    <a:pt x="708" y="42624"/>
                    <a:pt x="450" y="43010"/>
                  </a:cubicBezTo>
                  <a:cubicBezTo>
                    <a:pt x="193" y="43396"/>
                    <a:pt x="33" y="43621"/>
                    <a:pt x="33" y="43621"/>
                  </a:cubicBezTo>
                  <a:cubicBezTo>
                    <a:pt x="0" y="43685"/>
                    <a:pt x="0" y="43782"/>
                    <a:pt x="0" y="43846"/>
                  </a:cubicBezTo>
                  <a:cubicBezTo>
                    <a:pt x="33" y="43910"/>
                    <a:pt x="65" y="43974"/>
                    <a:pt x="129" y="44007"/>
                  </a:cubicBezTo>
                  <a:lnTo>
                    <a:pt x="10287" y="49664"/>
                  </a:lnTo>
                  <a:cubicBezTo>
                    <a:pt x="10322" y="49676"/>
                    <a:pt x="10362" y="49683"/>
                    <a:pt x="10402" y="49683"/>
                  </a:cubicBezTo>
                  <a:cubicBezTo>
                    <a:pt x="10473" y="49683"/>
                    <a:pt x="10547" y="49661"/>
                    <a:pt x="10608" y="49600"/>
                  </a:cubicBezTo>
                  <a:cubicBezTo>
                    <a:pt x="10608" y="49600"/>
                    <a:pt x="10833" y="49375"/>
                    <a:pt x="11187" y="49021"/>
                  </a:cubicBezTo>
                  <a:cubicBezTo>
                    <a:pt x="12247" y="47993"/>
                    <a:pt x="14562" y="45742"/>
                    <a:pt x="15815" y="44682"/>
                  </a:cubicBezTo>
                  <a:cubicBezTo>
                    <a:pt x="16040" y="44489"/>
                    <a:pt x="16394" y="44103"/>
                    <a:pt x="16876" y="43557"/>
                  </a:cubicBezTo>
                  <a:cubicBezTo>
                    <a:pt x="18516" y="41724"/>
                    <a:pt x="21441" y="38028"/>
                    <a:pt x="23980" y="34685"/>
                  </a:cubicBezTo>
                  <a:cubicBezTo>
                    <a:pt x="25234" y="33013"/>
                    <a:pt x="26391" y="31406"/>
                    <a:pt x="27259" y="30184"/>
                  </a:cubicBezTo>
                  <a:cubicBezTo>
                    <a:pt x="27677" y="29574"/>
                    <a:pt x="28030" y="29027"/>
                    <a:pt x="28255" y="28642"/>
                  </a:cubicBezTo>
                  <a:cubicBezTo>
                    <a:pt x="28384" y="28417"/>
                    <a:pt x="28480" y="28256"/>
                    <a:pt x="28545" y="28095"/>
                  </a:cubicBezTo>
                  <a:cubicBezTo>
                    <a:pt x="28577" y="28031"/>
                    <a:pt x="28609" y="27967"/>
                    <a:pt x="28641" y="27902"/>
                  </a:cubicBezTo>
                  <a:cubicBezTo>
                    <a:pt x="28673" y="27838"/>
                    <a:pt x="28673" y="27774"/>
                    <a:pt x="28673" y="27709"/>
                  </a:cubicBezTo>
                  <a:lnTo>
                    <a:pt x="28673" y="27645"/>
                  </a:lnTo>
                  <a:cubicBezTo>
                    <a:pt x="28641" y="27452"/>
                    <a:pt x="28512" y="27259"/>
                    <a:pt x="28384" y="27034"/>
                  </a:cubicBezTo>
                  <a:cubicBezTo>
                    <a:pt x="27837" y="26231"/>
                    <a:pt x="26712" y="24913"/>
                    <a:pt x="25684" y="23788"/>
                  </a:cubicBezTo>
                  <a:cubicBezTo>
                    <a:pt x="24804" y="22826"/>
                    <a:pt x="24019" y="21982"/>
                    <a:pt x="23810" y="21757"/>
                  </a:cubicBezTo>
                  <a:lnTo>
                    <a:pt x="23810" y="21757"/>
                  </a:lnTo>
                  <a:cubicBezTo>
                    <a:pt x="23764" y="21131"/>
                    <a:pt x="23567" y="18418"/>
                    <a:pt x="23369" y="15655"/>
                  </a:cubicBezTo>
                  <a:cubicBezTo>
                    <a:pt x="23273" y="14080"/>
                    <a:pt x="23144" y="12505"/>
                    <a:pt x="23048" y="11284"/>
                  </a:cubicBezTo>
                  <a:cubicBezTo>
                    <a:pt x="23016" y="10673"/>
                    <a:pt x="22984" y="10158"/>
                    <a:pt x="22919" y="9805"/>
                  </a:cubicBezTo>
                  <a:cubicBezTo>
                    <a:pt x="22919" y="9612"/>
                    <a:pt x="22919" y="9451"/>
                    <a:pt x="22887" y="9355"/>
                  </a:cubicBezTo>
                  <a:cubicBezTo>
                    <a:pt x="22887" y="9291"/>
                    <a:pt x="22887" y="9226"/>
                    <a:pt x="22887" y="9194"/>
                  </a:cubicBezTo>
                  <a:lnTo>
                    <a:pt x="22855" y="9098"/>
                  </a:lnTo>
                  <a:cubicBezTo>
                    <a:pt x="22855" y="9066"/>
                    <a:pt x="22823" y="8873"/>
                    <a:pt x="22759" y="8648"/>
                  </a:cubicBezTo>
                  <a:cubicBezTo>
                    <a:pt x="22566" y="7748"/>
                    <a:pt x="22180" y="5787"/>
                    <a:pt x="21826" y="4019"/>
                  </a:cubicBezTo>
                  <a:cubicBezTo>
                    <a:pt x="21666" y="3151"/>
                    <a:pt x="21505" y="2347"/>
                    <a:pt x="21376" y="1737"/>
                  </a:cubicBezTo>
                  <a:cubicBezTo>
                    <a:pt x="21248" y="1126"/>
                    <a:pt x="21184" y="772"/>
                    <a:pt x="21184" y="772"/>
                  </a:cubicBezTo>
                  <a:lnTo>
                    <a:pt x="21182" y="772"/>
                  </a:lnTo>
                  <a:lnTo>
                    <a:pt x="21182" y="772"/>
                  </a:lnTo>
                  <a:cubicBezTo>
                    <a:pt x="21173" y="660"/>
                    <a:pt x="21114" y="577"/>
                    <a:pt x="21055" y="547"/>
                  </a:cubicBezTo>
                  <a:cubicBezTo>
                    <a:pt x="20959" y="451"/>
                    <a:pt x="20862" y="387"/>
                    <a:pt x="20637" y="322"/>
                  </a:cubicBezTo>
                  <a:cubicBezTo>
                    <a:pt x="20444" y="258"/>
                    <a:pt x="20155" y="194"/>
                    <a:pt x="19705" y="97"/>
                  </a:cubicBezTo>
                  <a:cubicBezTo>
                    <a:pt x="19383" y="33"/>
                    <a:pt x="19062" y="1"/>
                    <a:pt x="18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6"/>
            <p:cNvSpPr/>
            <p:nvPr/>
          </p:nvSpPr>
          <p:spPr>
            <a:xfrm>
              <a:off x="2159350" y="2939125"/>
              <a:ext cx="140675" cy="185600"/>
            </a:xfrm>
            <a:custGeom>
              <a:avLst/>
              <a:gdLst/>
              <a:ahLst/>
              <a:cxnLst/>
              <a:rect l="l" t="t" r="r" b="b"/>
              <a:pathLst>
                <a:path w="5627" h="7424" extrusionOk="0">
                  <a:moveTo>
                    <a:pt x="934" y="0"/>
                  </a:moveTo>
                  <a:cubicBezTo>
                    <a:pt x="442" y="0"/>
                    <a:pt x="1" y="126"/>
                    <a:pt x="1" y="126"/>
                  </a:cubicBezTo>
                  <a:cubicBezTo>
                    <a:pt x="1" y="126"/>
                    <a:pt x="1" y="2859"/>
                    <a:pt x="1319" y="4530"/>
                  </a:cubicBezTo>
                  <a:cubicBezTo>
                    <a:pt x="2637" y="6169"/>
                    <a:pt x="5626" y="7423"/>
                    <a:pt x="5626" y="7423"/>
                  </a:cubicBezTo>
                  <a:cubicBezTo>
                    <a:pt x="5626" y="7423"/>
                    <a:pt x="4726" y="5269"/>
                    <a:pt x="4598" y="4626"/>
                  </a:cubicBezTo>
                  <a:cubicBezTo>
                    <a:pt x="4469" y="3984"/>
                    <a:pt x="3569" y="3534"/>
                    <a:pt x="3055" y="2634"/>
                  </a:cubicBezTo>
                  <a:cubicBezTo>
                    <a:pt x="2540" y="1733"/>
                    <a:pt x="1962" y="319"/>
                    <a:pt x="1962" y="319"/>
                  </a:cubicBezTo>
                  <a:cubicBezTo>
                    <a:pt x="1700" y="71"/>
                    <a:pt x="1302" y="0"/>
                    <a:pt x="9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6"/>
            <p:cNvSpPr/>
            <p:nvPr/>
          </p:nvSpPr>
          <p:spPr>
            <a:xfrm>
              <a:off x="2152925" y="2932625"/>
              <a:ext cx="154325" cy="199000"/>
            </a:xfrm>
            <a:custGeom>
              <a:avLst/>
              <a:gdLst/>
              <a:ahLst/>
              <a:cxnLst/>
              <a:rect l="l" t="t" r="r" b="b"/>
              <a:pathLst>
                <a:path w="6173" h="7960" extrusionOk="0">
                  <a:moveTo>
                    <a:pt x="1158" y="547"/>
                  </a:moveTo>
                  <a:cubicBezTo>
                    <a:pt x="1459" y="547"/>
                    <a:pt x="1789" y="603"/>
                    <a:pt x="1988" y="769"/>
                  </a:cubicBezTo>
                  <a:lnTo>
                    <a:pt x="1988" y="769"/>
                  </a:lnTo>
                  <a:cubicBezTo>
                    <a:pt x="2106" y="1047"/>
                    <a:pt x="2609" y="2207"/>
                    <a:pt x="3087" y="3022"/>
                  </a:cubicBezTo>
                  <a:cubicBezTo>
                    <a:pt x="3376" y="3504"/>
                    <a:pt x="3730" y="3858"/>
                    <a:pt x="4051" y="4179"/>
                  </a:cubicBezTo>
                  <a:cubicBezTo>
                    <a:pt x="4212" y="4308"/>
                    <a:pt x="4340" y="4469"/>
                    <a:pt x="4437" y="4597"/>
                  </a:cubicBezTo>
                  <a:cubicBezTo>
                    <a:pt x="4533" y="4726"/>
                    <a:pt x="4597" y="4822"/>
                    <a:pt x="4597" y="4919"/>
                  </a:cubicBezTo>
                  <a:cubicBezTo>
                    <a:pt x="4630" y="5111"/>
                    <a:pt x="4726" y="5369"/>
                    <a:pt x="4822" y="5690"/>
                  </a:cubicBezTo>
                  <a:cubicBezTo>
                    <a:pt x="4999" y="6166"/>
                    <a:pt x="5223" y="6747"/>
                    <a:pt x="5390" y="7176"/>
                  </a:cubicBezTo>
                  <a:lnTo>
                    <a:pt x="5390" y="7176"/>
                  </a:lnTo>
                  <a:cubicBezTo>
                    <a:pt x="5028" y="6998"/>
                    <a:pt x="4537" y="6740"/>
                    <a:pt x="4019" y="6429"/>
                  </a:cubicBezTo>
                  <a:cubicBezTo>
                    <a:pt x="3183" y="5947"/>
                    <a:pt x="2315" y="5304"/>
                    <a:pt x="1769" y="4597"/>
                  </a:cubicBezTo>
                  <a:cubicBezTo>
                    <a:pt x="1190" y="3858"/>
                    <a:pt x="869" y="2829"/>
                    <a:pt x="708" y="1993"/>
                  </a:cubicBezTo>
                  <a:cubicBezTo>
                    <a:pt x="595" y="1385"/>
                    <a:pt x="562" y="871"/>
                    <a:pt x="552" y="596"/>
                  </a:cubicBezTo>
                  <a:lnTo>
                    <a:pt x="552" y="596"/>
                  </a:lnTo>
                  <a:cubicBezTo>
                    <a:pt x="704" y="570"/>
                    <a:pt x="925" y="547"/>
                    <a:pt x="1158" y="547"/>
                  </a:cubicBezTo>
                  <a:close/>
                  <a:moveTo>
                    <a:pt x="1158" y="1"/>
                  </a:moveTo>
                  <a:cubicBezTo>
                    <a:pt x="644" y="1"/>
                    <a:pt x="226" y="129"/>
                    <a:pt x="194" y="129"/>
                  </a:cubicBezTo>
                  <a:cubicBezTo>
                    <a:pt x="97" y="161"/>
                    <a:pt x="33" y="226"/>
                    <a:pt x="1" y="322"/>
                  </a:cubicBezTo>
                  <a:lnTo>
                    <a:pt x="1" y="386"/>
                  </a:lnTo>
                  <a:cubicBezTo>
                    <a:pt x="1" y="483"/>
                    <a:pt x="1" y="1190"/>
                    <a:pt x="162" y="2090"/>
                  </a:cubicBezTo>
                  <a:cubicBezTo>
                    <a:pt x="354" y="2990"/>
                    <a:pt x="676" y="4083"/>
                    <a:pt x="1351" y="4951"/>
                  </a:cubicBezTo>
                  <a:cubicBezTo>
                    <a:pt x="2058" y="5819"/>
                    <a:pt x="3151" y="6558"/>
                    <a:pt x="4083" y="7104"/>
                  </a:cubicBezTo>
                  <a:cubicBezTo>
                    <a:pt x="5015" y="7619"/>
                    <a:pt x="5787" y="7940"/>
                    <a:pt x="5787" y="7940"/>
                  </a:cubicBezTo>
                  <a:cubicBezTo>
                    <a:pt x="5822" y="7952"/>
                    <a:pt x="5857" y="7959"/>
                    <a:pt x="5893" y="7959"/>
                  </a:cubicBezTo>
                  <a:cubicBezTo>
                    <a:pt x="5954" y="7959"/>
                    <a:pt x="6015" y="7937"/>
                    <a:pt x="6076" y="7876"/>
                  </a:cubicBezTo>
                  <a:cubicBezTo>
                    <a:pt x="6140" y="7812"/>
                    <a:pt x="6173" y="7683"/>
                    <a:pt x="6140" y="7587"/>
                  </a:cubicBezTo>
                  <a:cubicBezTo>
                    <a:pt x="6140" y="7587"/>
                    <a:pt x="5915" y="7040"/>
                    <a:pt x="5690" y="6429"/>
                  </a:cubicBezTo>
                  <a:cubicBezTo>
                    <a:pt x="5562" y="6108"/>
                    <a:pt x="5433" y="5787"/>
                    <a:pt x="5337" y="5497"/>
                  </a:cubicBezTo>
                  <a:cubicBezTo>
                    <a:pt x="5240" y="5208"/>
                    <a:pt x="5144" y="4951"/>
                    <a:pt x="5144" y="4822"/>
                  </a:cubicBezTo>
                  <a:cubicBezTo>
                    <a:pt x="5080" y="4597"/>
                    <a:pt x="4983" y="4436"/>
                    <a:pt x="4855" y="4244"/>
                  </a:cubicBezTo>
                  <a:cubicBezTo>
                    <a:pt x="4469" y="3761"/>
                    <a:pt x="3890" y="3376"/>
                    <a:pt x="3537" y="2765"/>
                  </a:cubicBezTo>
                  <a:cubicBezTo>
                    <a:pt x="3280" y="2315"/>
                    <a:pt x="3022" y="1768"/>
                    <a:pt x="2829" y="1286"/>
                  </a:cubicBezTo>
                  <a:cubicBezTo>
                    <a:pt x="2701" y="1061"/>
                    <a:pt x="2637" y="868"/>
                    <a:pt x="2572" y="708"/>
                  </a:cubicBezTo>
                  <a:cubicBezTo>
                    <a:pt x="2508" y="579"/>
                    <a:pt x="2476" y="483"/>
                    <a:pt x="2476" y="483"/>
                  </a:cubicBezTo>
                  <a:lnTo>
                    <a:pt x="2412" y="386"/>
                  </a:lnTo>
                  <a:cubicBezTo>
                    <a:pt x="2026" y="65"/>
                    <a:pt x="1544" y="1"/>
                    <a:pt x="1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6"/>
            <p:cNvSpPr/>
            <p:nvPr/>
          </p:nvSpPr>
          <p:spPr>
            <a:xfrm>
              <a:off x="2144100" y="3174525"/>
              <a:ext cx="314225" cy="554975"/>
            </a:xfrm>
            <a:custGeom>
              <a:avLst/>
              <a:gdLst/>
              <a:ahLst/>
              <a:cxnLst/>
              <a:rect l="l" t="t" r="r" b="b"/>
              <a:pathLst>
                <a:path w="12569" h="22199" extrusionOk="0">
                  <a:moveTo>
                    <a:pt x="7683" y="0"/>
                  </a:moveTo>
                  <a:lnTo>
                    <a:pt x="0" y="6815"/>
                  </a:lnTo>
                  <a:cubicBezTo>
                    <a:pt x="0" y="6815"/>
                    <a:pt x="3118" y="11861"/>
                    <a:pt x="4565" y="14754"/>
                  </a:cubicBezTo>
                  <a:cubicBezTo>
                    <a:pt x="6043" y="17679"/>
                    <a:pt x="8004" y="21923"/>
                    <a:pt x="9676" y="22180"/>
                  </a:cubicBezTo>
                  <a:cubicBezTo>
                    <a:pt x="9758" y="22192"/>
                    <a:pt x="9839" y="22198"/>
                    <a:pt x="9918" y="22198"/>
                  </a:cubicBezTo>
                  <a:cubicBezTo>
                    <a:pt x="11474" y="22198"/>
                    <a:pt x="12380" y="19885"/>
                    <a:pt x="12472" y="18997"/>
                  </a:cubicBezTo>
                  <a:cubicBezTo>
                    <a:pt x="12569" y="18065"/>
                    <a:pt x="11186" y="16297"/>
                    <a:pt x="10640" y="12504"/>
                  </a:cubicBezTo>
                  <a:cubicBezTo>
                    <a:pt x="10061" y="8711"/>
                    <a:pt x="8872" y="1382"/>
                    <a:pt x="8872" y="1382"/>
                  </a:cubicBezTo>
                  <a:lnTo>
                    <a:pt x="76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6"/>
            <p:cNvSpPr/>
            <p:nvPr/>
          </p:nvSpPr>
          <p:spPr>
            <a:xfrm>
              <a:off x="2144100" y="3245225"/>
              <a:ext cx="167175" cy="374525"/>
            </a:xfrm>
            <a:custGeom>
              <a:avLst/>
              <a:gdLst/>
              <a:ahLst/>
              <a:cxnLst/>
              <a:rect l="l" t="t" r="r" b="b"/>
              <a:pathLst>
                <a:path w="6687" h="14981" extrusionOk="0">
                  <a:moveTo>
                    <a:pt x="4533" y="1"/>
                  </a:moveTo>
                  <a:lnTo>
                    <a:pt x="0" y="3987"/>
                  </a:lnTo>
                  <a:cubicBezTo>
                    <a:pt x="0" y="3987"/>
                    <a:pt x="418" y="4662"/>
                    <a:pt x="1029" y="5658"/>
                  </a:cubicBezTo>
                  <a:lnTo>
                    <a:pt x="1415" y="5240"/>
                  </a:lnTo>
                  <a:lnTo>
                    <a:pt x="6686" y="14980"/>
                  </a:lnTo>
                  <a:cubicBezTo>
                    <a:pt x="6686" y="14980"/>
                    <a:pt x="5143" y="5690"/>
                    <a:pt x="45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6"/>
            <p:cNvSpPr/>
            <p:nvPr/>
          </p:nvSpPr>
          <p:spPr>
            <a:xfrm>
              <a:off x="2169800" y="3376225"/>
              <a:ext cx="141475" cy="243525"/>
            </a:xfrm>
            <a:custGeom>
              <a:avLst/>
              <a:gdLst/>
              <a:ahLst/>
              <a:cxnLst/>
              <a:rect l="l" t="t" r="r" b="b"/>
              <a:pathLst>
                <a:path w="5659" h="9741" extrusionOk="0">
                  <a:moveTo>
                    <a:pt x="5658" y="9740"/>
                  </a:moveTo>
                  <a:lnTo>
                    <a:pt x="387" y="0"/>
                  </a:lnTo>
                  <a:lnTo>
                    <a:pt x="1" y="418"/>
                  </a:lnTo>
                  <a:lnTo>
                    <a:pt x="1" y="418"/>
                  </a:lnTo>
                  <a:lnTo>
                    <a:pt x="387" y="0"/>
                  </a:lnTo>
                  <a:lnTo>
                    <a:pt x="5658" y="9740"/>
                  </a:lnTo>
                  <a:lnTo>
                    <a:pt x="5658" y="974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6"/>
            <p:cNvSpPr/>
            <p:nvPr/>
          </p:nvSpPr>
          <p:spPr>
            <a:xfrm>
              <a:off x="2144100" y="3245225"/>
              <a:ext cx="167175" cy="374525"/>
            </a:xfrm>
            <a:custGeom>
              <a:avLst/>
              <a:gdLst/>
              <a:ahLst/>
              <a:cxnLst/>
              <a:rect l="l" t="t" r="r" b="b"/>
              <a:pathLst>
                <a:path w="6687" h="14981" extrusionOk="0">
                  <a:moveTo>
                    <a:pt x="4533" y="1"/>
                  </a:moveTo>
                  <a:lnTo>
                    <a:pt x="0" y="3987"/>
                  </a:lnTo>
                  <a:cubicBezTo>
                    <a:pt x="32" y="4019"/>
                    <a:pt x="418" y="4662"/>
                    <a:pt x="997" y="5626"/>
                  </a:cubicBezTo>
                  <a:cubicBezTo>
                    <a:pt x="997" y="5626"/>
                    <a:pt x="997" y="5626"/>
                    <a:pt x="1029" y="5658"/>
                  </a:cubicBezTo>
                  <a:lnTo>
                    <a:pt x="1415" y="5240"/>
                  </a:lnTo>
                  <a:lnTo>
                    <a:pt x="6686" y="14980"/>
                  </a:lnTo>
                  <a:cubicBezTo>
                    <a:pt x="6686" y="14980"/>
                    <a:pt x="5143" y="5690"/>
                    <a:pt x="4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6"/>
            <p:cNvSpPr/>
            <p:nvPr/>
          </p:nvSpPr>
          <p:spPr>
            <a:xfrm>
              <a:off x="2136850" y="3167975"/>
              <a:ext cx="325500" cy="568300"/>
            </a:xfrm>
            <a:custGeom>
              <a:avLst/>
              <a:gdLst/>
              <a:ahLst/>
              <a:cxnLst/>
              <a:rect l="l" t="t" r="r" b="b"/>
              <a:pathLst>
                <a:path w="13020" h="22732" extrusionOk="0">
                  <a:moveTo>
                    <a:pt x="7975" y="0"/>
                  </a:moveTo>
                  <a:cubicBezTo>
                    <a:pt x="7915" y="0"/>
                    <a:pt x="7857" y="24"/>
                    <a:pt x="7812" y="69"/>
                  </a:cubicBezTo>
                  <a:cubicBezTo>
                    <a:pt x="7683" y="166"/>
                    <a:pt x="7683" y="326"/>
                    <a:pt x="7780" y="455"/>
                  </a:cubicBezTo>
                  <a:lnTo>
                    <a:pt x="8920" y="1785"/>
                  </a:lnTo>
                  <a:lnTo>
                    <a:pt x="8920" y="1785"/>
                  </a:lnTo>
                  <a:cubicBezTo>
                    <a:pt x="8946" y="1967"/>
                    <a:pt x="9005" y="2366"/>
                    <a:pt x="9098" y="2898"/>
                  </a:cubicBezTo>
                  <a:cubicBezTo>
                    <a:pt x="9451" y="5148"/>
                    <a:pt x="10223" y="9970"/>
                    <a:pt x="10641" y="12798"/>
                  </a:cubicBezTo>
                  <a:cubicBezTo>
                    <a:pt x="10930" y="14663"/>
                    <a:pt x="11412" y="16045"/>
                    <a:pt x="11798" y="17074"/>
                  </a:cubicBezTo>
                  <a:cubicBezTo>
                    <a:pt x="11991" y="17588"/>
                    <a:pt x="12184" y="18038"/>
                    <a:pt x="12280" y="18359"/>
                  </a:cubicBezTo>
                  <a:cubicBezTo>
                    <a:pt x="12409" y="18713"/>
                    <a:pt x="12505" y="19002"/>
                    <a:pt x="12505" y="19163"/>
                  </a:cubicBezTo>
                  <a:lnTo>
                    <a:pt x="12473" y="19227"/>
                  </a:lnTo>
                  <a:cubicBezTo>
                    <a:pt x="12441" y="19613"/>
                    <a:pt x="12216" y="20384"/>
                    <a:pt x="11798" y="21060"/>
                  </a:cubicBezTo>
                  <a:cubicBezTo>
                    <a:pt x="11605" y="21381"/>
                    <a:pt x="11348" y="21670"/>
                    <a:pt x="11091" y="21863"/>
                  </a:cubicBezTo>
                  <a:cubicBezTo>
                    <a:pt x="10834" y="22088"/>
                    <a:pt x="10544" y="22185"/>
                    <a:pt x="10223" y="22185"/>
                  </a:cubicBezTo>
                  <a:lnTo>
                    <a:pt x="10030" y="22185"/>
                  </a:lnTo>
                  <a:cubicBezTo>
                    <a:pt x="9709" y="22152"/>
                    <a:pt x="9291" y="21863"/>
                    <a:pt x="8873" y="21413"/>
                  </a:cubicBezTo>
                  <a:cubicBezTo>
                    <a:pt x="8230" y="20706"/>
                    <a:pt x="7555" y="19645"/>
                    <a:pt x="6912" y="18456"/>
                  </a:cubicBezTo>
                  <a:cubicBezTo>
                    <a:pt x="6269" y="17266"/>
                    <a:pt x="5658" y="16013"/>
                    <a:pt x="5112" y="14920"/>
                  </a:cubicBezTo>
                  <a:cubicBezTo>
                    <a:pt x="3633" y="11963"/>
                    <a:pt x="547" y="6948"/>
                    <a:pt x="547" y="6948"/>
                  </a:cubicBezTo>
                  <a:cubicBezTo>
                    <a:pt x="483" y="6862"/>
                    <a:pt x="390" y="6819"/>
                    <a:pt x="297" y="6819"/>
                  </a:cubicBezTo>
                  <a:cubicBezTo>
                    <a:pt x="251" y="6819"/>
                    <a:pt x="204" y="6830"/>
                    <a:pt x="162" y="6852"/>
                  </a:cubicBezTo>
                  <a:cubicBezTo>
                    <a:pt x="33" y="6916"/>
                    <a:pt x="1" y="7109"/>
                    <a:pt x="65" y="7237"/>
                  </a:cubicBezTo>
                  <a:cubicBezTo>
                    <a:pt x="65" y="7237"/>
                    <a:pt x="258" y="7527"/>
                    <a:pt x="580" y="8041"/>
                  </a:cubicBezTo>
                  <a:cubicBezTo>
                    <a:pt x="1512" y="9616"/>
                    <a:pt x="3537" y="12991"/>
                    <a:pt x="4630" y="15145"/>
                  </a:cubicBezTo>
                  <a:cubicBezTo>
                    <a:pt x="5369" y="16591"/>
                    <a:pt x="6205" y="18392"/>
                    <a:pt x="7105" y="19870"/>
                  </a:cubicBezTo>
                  <a:cubicBezTo>
                    <a:pt x="7555" y="20609"/>
                    <a:pt x="8005" y="21285"/>
                    <a:pt x="8487" y="21767"/>
                  </a:cubicBezTo>
                  <a:cubicBezTo>
                    <a:pt x="8937" y="22281"/>
                    <a:pt x="9419" y="22635"/>
                    <a:pt x="9934" y="22699"/>
                  </a:cubicBezTo>
                  <a:cubicBezTo>
                    <a:pt x="10030" y="22731"/>
                    <a:pt x="10126" y="22731"/>
                    <a:pt x="10223" y="22731"/>
                  </a:cubicBezTo>
                  <a:cubicBezTo>
                    <a:pt x="10673" y="22731"/>
                    <a:pt x="11091" y="22570"/>
                    <a:pt x="11412" y="22313"/>
                  </a:cubicBezTo>
                  <a:cubicBezTo>
                    <a:pt x="11926" y="21895"/>
                    <a:pt x="12312" y="21349"/>
                    <a:pt x="12569" y="20770"/>
                  </a:cubicBezTo>
                  <a:cubicBezTo>
                    <a:pt x="12827" y="20192"/>
                    <a:pt x="12987" y="19645"/>
                    <a:pt x="13019" y="19292"/>
                  </a:cubicBezTo>
                  <a:lnTo>
                    <a:pt x="13019" y="19163"/>
                  </a:lnTo>
                  <a:cubicBezTo>
                    <a:pt x="13019" y="18874"/>
                    <a:pt x="12923" y="18552"/>
                    <a:pt x="12794" y="18199"/>
                  </a:cubicBezTo>
                  <a:cubicBezTo>
                    <a:pt x="12409" y="17074"/>
                    <a:pt x="11605" y="15434"/>
                    <a:pt x="11187" y="12734"/>
                  </a:cubicBezTo>
                  <a:cubicBezTo>
                    <a:pt x="10609" y="8941"/>
                    <a:pt x="9419" y="1612"/>
                    <a:pt x="9419" y="1612"/>
                  </a:cubicBezTo>
                  <a:cubicBezTo>
                    <a:pt x="9419" y="1548"/>
                    <a:pt x="9387" y="1516"/>
                    <a:pt x="9355" y="1484"/>
                  </a:cubicBezTo>
                  <a:lnTo>
                    <a:pt x="8166" y="101"/>
                  </a:lnTo>
                  <a:cubicBezTo>
                    <a:pt x="8114" y="32"/>
                    <a:pt x="8044" y="0"/>
                    <a:pt x="7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6"/>
            <p:cNvSpPr/>
            <p:nvPr/>
          </p:nvSpPr>
          <p:spPr>
            <a:xfrm>
              <a:off x="2314450" y="3589175"/>
              <a:ext cx="147900" cy="140325"/>
            </a:xfrm>
            <a:custGeom>
              <a:avLst/>
              <a:gdLst/>
              <a:ahLst/>
              <a:cxnLst/>
              <a:rect l="l" t="t" r="r" b="b"/>
              <a:pathLst>
                <a:path w="5916" h="5613" extrusionOk="0">
                  <a:moveTo>
                    <a:pt x="4983" y="1"/>
                  </a:moveTo>
                  <a:cubicBezTo>
                    <a:pt x="4501" y="547"/>
                    <a:pt x="3762" y="1158"/>
                    <a:pt x="2605" y="1672"/>
                  </a:cubicBezTo>
                  <a:cubicBezTo>
                    <a:pt x="1544" y="2154"/>
                    <a:pt x="644" y="2379"/>
                    <a:pt x="1" y="2476"/>
                  </a:cubicBezTo>
                  <a:cubicBezTo>
                    <a:pt x="965" y="4147"/>
                    <a:pt x="1962" y="5465"/>
                    <a:pt x="2862" y="5594"/>
                  </a:cubicBezTo>
                  <a:cubicBezTo>
                    <a:pt x="2944" y="5606"/>
                    <a:pt x="3025" y="5612"/>
                    <a:pt x="3104" y="5612"/>
                  </a:cubicBezTo>
                  <a:cubicBezTo>
                    <a:pt x="4660" y="5612"/>
                    <a:pt x="5566" y="3299"/>
                    <a:pt x="5658" y="2411"/>
                  </a:cubicBezTo>
                  <a:cubicBezTo>
                    <a:pt x="5690" y="1865"/>
                    <a:pt x="5915" y="290"/>
                    <a:pt x="49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6"/>
            <p:cNvSpPr/>
            <p:nvPr/>
          </p:nvSpPr>
          <p:spPr>
            <a:xfrm>
              <a:off x="2307225" y="3582450"/>
              <a:ext cx="156725" cy="153825"/>
            </a:xfrm>
            <a:custGeom>
              <a:avLst/>
              <a:gdLst/>
              <a:ahLst/>
              <a:cxnLst/>
              <a:rect l="l" t="t" r="r" b="b"/>
              <a:pathLst>
                <a:path w="6269" h="6153" extrusionOk="0">
                  <a:moveTo>
                    <a:pt x="5359" y="606"/>
                  </a:moveTo>
                  <a:cubicBezTo>
                    <a:pt x="5470" y="689"/>
                    <a:pt x="5548" y="817"/>
                    <a:pt x="5594" y="977"/>
                  </a:cubicBezTo>
                  <a:cubicBezTo>
                    <a:pt x="5690" y="1202"/>
                    <a:pt x="5722" y="1523"/>
                    <a:pt x="5722" y="1813"/>
                  </a:cubicBezTo>
                  <a:cubicBezTo>
                    <a:pt x="5722" y="2166"/>
                    <a:pt x="5690" y="2455"/>
                    <a:pt x="5658" y="2648"/>
                  </a:cubicBezTo>
                  <a:cubicBezTo>
                    <a:pt x="5626" y="3034"/>
                    <a:pt x="5401" y="3805"/>
                    <a:pt x="4983" y="4481"/>
                  </a:cubicBezTo>
                  <a:cubicBezTo>
                    <a:pt x="4790" y="4802"/>
                    <a:pt x="4533" y="5091"/>
                    <a:pt x="4276" y="5284"/>
                  </a:cubicBezTo>
                  <a:cubicBezTo>
                    <a:pt x="4019" y="5509"/>
                    <a:pt x="3729" y="5606"/>
                    <a:pt x="3408" y="5606"/>
                  </a:cubicBezTo>
                  <a:lnTo>
                    <a:pt x="3215" y="5606"/>
                  </a:lnTo>
                  <a:cubicBezTo>
                    <a:pt x="2861" y="5541"/>
                    <a:pt x="2411" y="5252"/>
                    <a:pt x="1929" y="4706"/>
                  </a:cubicBezTo>
                  <a:cubicBezTo>
                    <a:pt x="1540" y="4233"/>
                    <a:pt x="1126" y="3615"/>
                    <a:pt x="709" y="2936"/>
                  </a:cubicBezTo>
                  <a:lnTo>
                    <a:pt x="709" y="2936"/>
                  </a:lnTo>
                  <a:cubicBezTo>
                    <a:pt x="1328" y="2816"/>
                    <a:pt x="2094" y="2593"/>
                    <a:pt x="2990" y="2198"/>
                  </a:cubicBezTo>
                  <a:cubicBezTo>
                    <a:pt x="4077" y="1728"/>
                    <a:pt x="4842" y="1123"/>
                    <a:pt x="5359" y="606"/>
                  </a:cubicBezTo>
                  <a:close/>
                  <a:moveTo>
                    <a:pt x="5292" y="0"/>
                  </a:moveTo>
                  <a:cubicBezTo>
                    <a:pt x="5212" y="0"/>
                    <a:pt x="5128" y="37"/>
                    <a:pt x="5079" y="109"/>
                  </a:cubicBezTo>
                  <a:cubicBezTo>
                    <a:pt x="4629" y="591"/>
                    <a:pt x="3922" y="1202"/>
                    <a:pt x="2765" y="1716"/>
                  </a:cubicBezTo>
                  <a:cubicBezTo>
                    <a:pt x="1736" y="2166"/>
                    <a:pt x="868" y="2391"/>
                    <a:pt x="258" y="2488"/>
                  </a:cubicBezTo>
                  <a:cubicBezTo>
                    <a:pt x="161" y="2488"/>
                    <a:pt x="97" y="2552"/>
                    <a:pt x="33" y="2648"/>
                  </a:cubicBezTo>
                  <a:cubicBezTo>
                    <a:pt x="1" y="2713"/>
                    <a:pt x="1" y="2809"/>
                    <a:pt x="65" y="2873"/>
                  </a:cubicBezTo>
                  <a:cubicBezTo>
                    <a:pt x="547" y="3709"/>
                    <a:pt x="1029" y="4481"/>
                    <a:pt x="1543" y="5059"/>
                  </a:cubicBezTo>
                  <a:cubicBezTo>
                    <a:pt x="2026" y="5638"/>
                    <a:pt x="2540" y="6056"/>
                    <a:pt x="3119" y="6120"/>
                  </a:cubicBezTo>
                  <a:cubicBezTo>
                    <a:pt x="3215" y="6152"/>
                    <a:pt x="3311" y="6152"/>
                    <a:pt x="3408" y="6152"/>
                  </a:cubicBezTo>
                  <a:cubicBezTo>
                    <a:pt x="3858" y="6152"/>
                    <a:pt x="4276" y="5991"/>
                    <a:pt x="4597" y="5734"/>
                  </a:cubicBezTo>
                  <a:cubicBezTo>
                    <a:pt x="5111" y="5316"/>
                    <a:pt x="5497" y="4770"/>
                    <a:pt x="5754" y="4191"/>
                  </a:cubicBezTo>
                  <a:cubicBezTo>
                    <a:pt x="6012" y="3613"/>
                    <a:pt x="6172" y="3066"/>
                    <a:pt x="6204" y="2713"/>
                  </a:cubicBezTo>
                  <a:cubicBezTo>
                    <a:pt x="6237" y="2520"/>
                    <a:pt x="6269" y="2198"/>
                    <a:pt x="6269" y="1813"/>
                  </a:cubicBezTo>
                  <a:cubicBezTo>
                    <a:pt x="6269" y="1491"/>
                    <a:pt x="6237" y="1137"/>
                    <a:pt x="6108" y="784"/>
                  </a:cubicBezTo>
                  <a:cubicBezTo>
                    <a:pt x="5979" y="462"/>
                    <a:pt x="5754" y="141"/>
                    <a:pt x="5369" y="12"/>
                  </a:cubicBezTo>
                  <a:cubicBezTo>
                    <a:pt x="5345" y="4"/>
                    <a:pt x="5318" y="0"/>
                    <a:pt x="5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6"/>
            <p:cNvSpPr/>
            <p:nvPr/>
          </p:nvSpPr>
          <p:spPr>
            <a:xfrm>
              <a:off x="2013100" y="2523650"/>
              <a:ext cx="178425" cy="93975"/>
            </a:xfrm>
            <a:custGeom>
              <a:avLst/>
              <a:gdLst/>
              <a:ahLst/>
              <a:cxnLst/>
              <a:rect l="l" t="t" r="r" b="b"/>
              <a:pathLst>
                <a:path w="7137" h="3759" extrusionOk="0">
                  <a:moveTo>
                    <a:pt x="4044" y="1"/>
                  </a:moveTo>
                  <a:cubicBezTo>
                    <a:pt x="2559" y="1"/>
                    <a:pt x="781" y="285"/>
                    <a:pt x="611" y="769"/>
                  </a:cubicBezTo>
                  <a:cubicBezTo>
                    <a:pt x="483" y="1155"/>
                    <a:pt x="1" y="2312"/>
                    <a:pt x="1254" y="3759"/>
                  </a:cubicBezTo>
                  <a:cubicBezTo>
                    <a:pt x="2144" y="3303"/>
                    <a:pt x="3430" y="2832"/>
                    <a:pt x="4904" y="2832"/>
                  </a:cubicBezTo>
                  <a:cubicBezTo>
                    <a:pt x="5613" y="2832"/>
                    <a:pt x="6365" y="2941"/>
                    <a:pt x="7137" y="3212"/>
                  </a:cubicBezTo>
                  <a:cubicBezTo>
                    <a:pt x="6847" y="1734"/>
                    <a:pt x="6622" y="544"/>
                    <a:pt x="6622" y="544"/>
                  </a:cubicBezTo>
                  <a:cubicBezTo>
                    <a:pt x="6622" y="544"/>
                    <a:pt x="6783" y="384"/>
                    <a:pt x="5337" y="94"/>
                  </a:cubicBezTo>
                  <a:cubicBezTo>
                    <a:pt x="4981" y="31"/>
                    <a:pt x="4528" y="1"/>
                    <a:pt x="40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6"/>
            <p:cNvSpPr/>
            <p:nvPr/>
          </p:nvSpPr>
          <p:spPr>
            <a:xfrm>
              <a:off x="2013100" y="2524400"/>
              <a:ext cx="86025" cy="93225"/>
            </a:xfrm>
            <a:custGeom>
              <a:avLst/>
              <a:gdLst/>
              <a:ahLst/>
              <a:cxnLst/>
              <a:rect l="l" t="t" r="r" b="b"/>
              <a:pathLst>
                <a:path w="3441" h="3729" extrusionOk="0">
                  <a:moveTo>
                    <a:pt x="3440" y="0"/>
                  </a:moveTo>
                  <a:lnTo>
                    <a:pt x="3440" y="0"/>
                  </a:lnTo>
                  <a:cubicBezTo>
                    <a:pt x="2122" y="64"/>
                    <a:pt x="772" y="322"/>
                    <a:pt x="611" y="739"/>
                  </a:cubicBezTo>
                  <a:cubicBezTo>
                    <a:pt x="483" y="1125"/>
                    <a:pt x="1" y="2282"/>
                    <a:pt x="1254" y="3729"/>
                  </a:cubicBezTo>
                  <a:cubicBezTo>
                    <a:pt x="1833" y="3440"/>
                    <a:pt x="2572" y="3118"/>
                    <a:pt x="3440" y="2957"/>
                  </a:cubicBezTo>
                  <a:cubicBezTo>
                    <a:pt x="3440" y="2668"/>
                    <a:pt x="3408" y="2379"/>
                    <a:pt x="3408" y="2154"/>
                  </a:cubicBezTo>
                  <a:cubicBezTo>
                    <a:pt x="3376" y="1607"/>
                    <a:pt x="3408" y="868"/>
                    <a:pt x="34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6"/>
            <p:cNvSpPr/>
            <p:nvPr/>
          </p:nvSpPr>
          <p:spPr>
            <a:xfrm>
              <a:off x="2023550" y="2524400"/>
              <a:ext cx="75575" cy="93225"/>
            </a:xfrm>
            <a:custGeom>
              <a:avLst/>
              <a:gdLst/>
              <a:ahLst/>
              <a:cxnLst/>
              <a:rect l="l" t="t" r="r" b="b"/>
              <a:pathLst>
                <a:path w="3023" h="3729" extrusionOk="0">
                  <a:moveTo>
                    <a:pt x="3022" y="0"/>
                  </a:moveTo>
                  <a:lnTo>
                    <a:pt x="3022" y="0"/>
                  </a:lnTo>
                  <a:cubicBezTo>
                    <a:pt x="1704" y="64"/>
                    <a:pt x="386" y="322"/>
                    <a:pt x="193" y="739"/>
                  </a:cubicBezTo>
                  <a:cubicBezTo>
                    <a:pt x="129" y="932"/>
                    <a:pt x="1" y="1286"/>
                    <a:pt x="1" y="1736"/>
                  </a:cubicBezTo>
                  <a:cubicBezTo>
                    <a:pt x="1" y="2218"/>
                    <a:pt x="129" y="2797"/>
                    <a:pt x="611" y="3407"/>
                  </a:cubicBezTo>
                  <a:cubicBezTo>
                    <a:pt x="676" y="3504"/>
                    <a:pt x="772" y="3632"/>
                    <a:pt x="836" y="3729"/>
                  </a:cubicBezTo>
                  <a:cubicBezTo>
                    <a:pt x="1061" y="3632"/>
                    <a:pt x="1254" y="3536"/>
                    <a:pt x="1479" y="3440"/>
                  </a:cubicBezTo>
                  <a:lnTo>
                    <a:pt x="1511" y="3440"/>
                  </a:lnTo>
                  <a:cubicBezTo>
                    <a:pt x="1961" y="3247"/>
                    <a:pt x="2444" y="3086"/>
                    <a:pt x="3022" y="2957"/>
                  </a:cubicBezTo>
                  <a:cubicBezTo>
                    <a:pt x="3022" y="2668"/>
                    <a:pt x="2990" y="2379"/>
                    <a:pt x="2990" y="2154"/>
                  </a:cubicBezTo>
                  <a:cubicBezTo>
                    <a:pt x="2990" y="1961"/>
                    <a:pt x="2990" y="1736"/>
                    <a:pt x="2990" y="1511"/>
                  </a:cubicBezTo>
                  <a:cubicBezTo>
                    <a:pt x="2990" y="1093"/>
                    <a:pt x="2990" y="547"/>
                    <a:pt x="3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6"/>
            <p:cNvSpPr/>
            <p:nvPr/>
          </p:nvSpPr>
          <p:spPr>
            <a:xfrm>
              <a:off x="2016325" y="2517150"/>
              <a:ext cx="182450" cy="106975"/>
            </a:xfrm>
            <a:custGeom>
              <a:avLst/>
              <a:gdLst/>
              <a:ahLst/>
              <a:cxnLst/>
              <a:rect l="l" t="t" r="r" b="b"/>
              <a:pathLst>
                <a:path w="7298" h="4279" extrusionOk="0">
                  <a:moveTo>
                    <a:pt x="3922" y="515"/>
                  </a:moveTo>
                  <a:cubicBezTo>
                    <a:pt x="4404" y="515"/>
                    <a:pt x="4822" y="547"/>
                    <a:pt x="5175" y="612"/>
                  </a:cubicBezTo>
                  <a:cubicBezTo>
                    <a:pt x="5722" y="740"/>
                    <a:pt x="6043" y="837"/>
                    <a:pt x="6172" y="901"/>
                  </a:cubicBezTo>
                  <a:lnTo>
                    <a:pt x="6247" y="926"/>
                  </a:lnTo>
                  <a:lnTo>
                    <a:pt x="6247" y="926"/>
                  </a:lnTo>
                  <a:cubicBezTo>
                    <a:pt x="6289" y="1149"/>
                    <a:pt x="6451" y="1999"/>
                    <a:pt x="6660" y="3074"/>
                  </a:cubicBezTo>
                  <a:lnTo>
                    <a:pt x="6660" y="3074"/>
                  </a:lnTo>
                  <a:cubicBezTo>
                    <a:pt x="6008" y="2894"/>
                    <a:pt x="5367" y="2830"/>
                    <a:pt x="4790" y="2830"/>
                  </a:cubicBezTo>
                  <a:cubicBezTo>
                    <a:pt x="3359" y="2830"/>
                    <a:pt x="2121" y="3244"/>
                    <a:pt x="1231" y="3689"/>
                  </a:cubicBezTo>
                  <a:lnTo>
                    <a:pt x="1231" y="3689"/>
                  </a:lnTo>
                  <a:cubicBezTo>
                    <a:pt x="687" y="3040"/>
                    <a:pt x="547" y="2477"/>
                    <a:pt x="547" y="2026"/>
                  </a:cubicBezTo>
                  <a:cubicBezTo>
                    <a:pt x="547" y="1608"/>
                    <a:pt x="675" y="1319"/>
                    <a:pt x="740" y="1126"/>
                  </a:cubicBezTo>
                  <a:cubicBezTo>
                    <a:pt x="740" y="1094"/>
                    <a:pt x="868" y="997"/>
                    <a:pt x="1061" y="933"/>
                  </a:cubicBezTo>
                  <a:cubicBezTo>
                    <a:pt x="1350" y="804"/>
                    <a:pt x="1800" y="708"/>
                    <a:pt x="2315" y="644"/>
                  </a:cubicBezTo>
                  <a:cubicBezTo>
                    <a:pt x="2829" y="579"/>
                    <a:pt x="3375" y="515"/>
                    <a:pt x="3922" y="515"/>
                  </a:cubicBezTo>
                  <a:close/>
                  <a:moveTo>
                    <a:pt x="3922" y="1"/>
                  </a:moveTo>
                  <a:cubicBezTo>
                    <a:pt x="3150" y="1"/>
                    <a:pt x="2315" y="65"/>
                    <a:pt x="1640" y="194"/>
                  </a:cubicBezTo>
                  <a:cubicBezTo>
                    <a:pt x="1318" y="290"/>
                    <a:pt x="1029" y="354"/>
                    <a:pt x="772" y="483"/>
                  </a:cubicBezTo>
                  <a:cubicBezTo>
                    <a:pt x="643" y="515"/>
                    <a:pt x="547" y="579"/>
                    <a:pt x="450" y="644"/>
                  </a:cubicBezTo>
                  <a:cubicBezTo>
                    <a:pt x="354" y="740"/>
                    <a:pt x="290" y="837"/>
                    <a:pt x="225" y="933"/>
                  </a:cubicBezTo>
                  <a:cubicBezTo>
                    <a:pt x="161" y="1126"/>
                    <a:pt x="32" y="1512"/>
                    <a:pt x="32" y="2026"/>
                  </a:cubicBezTo>
                  <a:cubicBezTo>
                    <a:pt x="0" y="2637"/>
                    <a:pt x="225" y="3408"/>
                    <a:pt x="932" y="4212"/>
                  </a:cubicBezTo>
                  <a:cubicBezTo>
                    <a:pt x="992" y="4251"/>
                    <a:pt x="1064" y="4279"/>
                    <a:pt x="1133" y="4279"/>
                  </a:cubicBezTo>
                  <a:cubicBezTo>
                    <a:pt x="1176" y="4279"/>
                    <a:pt x="1217" y="4268"/>
                    <a:pt x="1254" y="4244"/>
                  </a:cubicBezTo>
                  <a:cubicBezTo>
                    <a:pt x="2122" y="3826"/>
                    <a:pt x="3343" y="3376"/>
                    <a:pt x="4790" y="3376"/>
                  </a:cubicBezTo>
                  <a:cubicBezTo>
                    <a:pt x="5465" y="3376"/>
                    <a:pt x="6172" y="3472"/>
                    <a:pt x="6943" y="3730"/>
                  </a:cubicBezTo>
                  <a:cubicBezTo>
                    <a:pt x="6961" y="3738"/>
                    <a:pt x="6983" y="3742"/>
                    <a:pt x="7006" y="3742"/>
                  </a:cubicBezTo>
                  <a:cubicBezTo>
                    <a:pt x="7072" y="3742"/>
                    <a:pt x="7154" y="3712"/>
                    <a:pt x="7201" y="3665"/>
                  </a:cubicBezTo>
                  <a:cubicBezTo>
                    <a:pt x="7265" y="3601"/>
                    <a:pt x="7297" y="3505"/>
                    <a:pt x="7265" y="3408"/>
                  </a:cubicBezTo>
                  <a:cubicBezTo>
                    <a:pt x="6976" y="1929"/>
                    <a:pt x="6751" y="772"/>
                    <a:pt x="6751" y="772"/>
                  </a:cubicBezTo>
                  <a:lnTo>
                    <a:pt x="6749" y="772"/>
                  </a:lnTo>
                  <a:lnTo>
                    <a:pt x="6749" y="772"/>
                  </a:lnTo>
                  <a:cubicBezTo>
                    <a:pt x="6740" y="660"/>
                    <a:pt x="6681" y="577"/>
                    <a:pt x="6622" y="547"/>
                  </a:cubicBezTo>
                  <a:cubicBezTo>
                    <a:pt x="6526" y="451"/>
                    <a:pt x="6429" y="387"/>
                    <a:pt x="6204" y="322"/>
                  </a:cubicBezTo>
                  <a:cubicBezTo>
                    <a:pt x="6011" y="258"/>
                    <a:pt x="5722" y="194"/>
                    <a:pt x="5272" y="97"/>
                  </a:cubicBezTo>
                  <a:cubicBezTo>
                    <a:pt x="4886" y="33"/>
                    <a:pt x="4404" y="1"/>
                    <a:pt x="3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6"/>
            <p:cNvSpPr/>
            <p:nvPr/>
          </p:nvSpPr>
          <p:spPr>
            <a:xfrm>
              <a:off x="2067750" y="3353725"/>
              <a:ext cx="137450" cy="96575"/>
            </a:xfrm>
            <a:custGeom>
              <a:avLst/>
              <a:gdLst/>
              <a:ahLst/>
              <a:cxnLst/>
              <a:rect l="l" t="t" r="r" b="b"/>
              <a:pathLst>
                <a:path w="5498" h="3863" extrusionOk="0">
                  <a:moveTo>
                    <a:pt x="315" y="0"/>
                  </a:moveTo>
                  <a:cubicBezTo>
                    <a:pt x="222" y="0"/>
                    <a:pt x="129" y="43"/>
                    <a:pt x="65" y="129"/>
                  </a:cubicBezTo>
                  <a:cubicBezTo>
                    <a:pt x="0" y="257"/>
                    <a:pt x="65" y="418"/>
                    <a:pt x="193" y="515"/>
                  </a:cubicBezTo>
                  <a:cubicBezTo>
                    <a:pt x="1640" y="1318"/>
                    <a:pt x="2829" y="2122"/>
                    <a:pt x="3697" y="2765"/>
                  </a:cubicBezTo>
                  <a:cubicBezTo>
                    <a:pt x="4115" y="3054"/>
                    <a:pt x="4436" y="3311"/>
                    <a:pt x="4661" y="3504"/>
                  </a:cubicBezTo>
                  <a:cubicBezTo>
                    <a:pt x="4790" y="3600"/>
                    <a:pt x="4854" y="3665"/>
                    <a:pt x="4919" y="3729"/>
                  </a:cubicBezTo>
                  <a:cubicBezTo>
                    <a:pt x="4983" y="3761"/>
                    <a:pt x="5015" y="3793"/>
                    <a:pt x="5015" y="3793"/>
                  </a:cubicBezTo>
                  <a:cubicBezTo>
                    <a:pt x="5060" y="3838"/>
                    <a:pt x="5125" y="3862"/>
                    <a:pt x="5192" y="3862"/>
                  </a:cubicBezTo>
                  <a:cubicBezTo>
                    <a:pt x="5270" y="3862"/>
                    <a:pt x="5349" y="3830"/>
                    <a:pt x="5401" y="3761"/>
                  </a:cubicBezTo>
                  <a:cubicBezTo>
                    <a:pt x="5497" y="3665"/>
                    <a:pt x="5465" y="3472"/>
                    <a:pt x="5369" y="3375"/>
                  </a:cubicBezTo>
                  <a:cubicBezTo>
                    <a:pt x="5369" y="3375"/>
                    <a:pt x="3376" y="1672"/>
                    <a:pt x="451" y="32"/>
                  </a:cubicBezTo>
                  <a:cubicBezTo>
                    <a:pt x="408" y="11"/>
                    <a:pt x="361"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6"/>
            <p:cNvSpPr/>
            <p:nvPr/>
          </p:nvSpPr>
          <p:spPr>
            <a:xfrm>
              <a:off x="2120800" y="2560950"/>
              <a:ext cx="365650" cy="417475"/>
            </a:xfrm>
            <a:custGeom>
              <a:avLst/>
              <a:gdLst/>
              <a:ahLst/>
              <a:cxnLst/>
              <a:rect l="l" t="t" r="r" b="b"/>
              <a:pathLst>
                <a:path w="14626" h="16699" extrusionOk="0">
                  <a:moveTo>
                    <a:pt x="9268" y="1"/>
                  </a:moveTo>
                  <a:cubicBezTo>
                    <a:pt x="8970" y="1"/>
                    <a:pt x="8666" y="38"/>
                    <a:pt x="8358" y="113"/>
                  </a:cubicBezTo>
                  <a:cubicBezTo>
                    <a:pt x="6011" y="660"/>
                    <a:pt x="6429" y="1978"/>
                    <a:pt x="6429" y="1978"/>
                  </a:cubicBezTo>
                  <a:cubicBezTo>
                    <a:pt x="6429" y="1978"/>
                    <a:pt x="6018" y="1876"/>
                    <a:pt x="5450" y="1876"/>
                  </a:cubicBezTo>
                  <a:cubicBezTo>
                    <a:pt x="4661" y="1876"/>
                    <a:pt x="3571" y="2072"/>
                    <a:pt x="2861" y="3006"/>
                  </a:cubicBezTo>
                  <a:cubicBezTo>
                    <a:pt x="1639" y="4613"/>
                    <a:pt x="2475" y="6221"/>
                    <a:pt x="2475" y="6221"/>
                  </a:cubicBezTo>
                  <a:cubicBezTo>
                    <a:pt x="2475" y="6221"/>
                    <a:pt x="868" y="7539"/>
                    <a:pt x="418" y="9821"/>
                  </a:cubicBezTo>
                  <a:cubicBezTo>
                    <a:pt x="0" y="12103"/>
                    <a:pt x="3279" y="16218"/>
                    <a:pt x="4050" y="16603"/>
                  </a:cubicBezTo>
                  <a:cubicBezTo>
                    <a:pt x="4169" y="16670"/>
                    <a:pt x="4292" y="16699"/>
                    <a:pt x="4414" y="16699"/>
                  </a:cubicBezTo>
                  <a:cubicBezTo>
                    <a:pt x="5055" y="16699"/>
                    <a:pt x="5690" y="15928"/>
                    <a:pt x="5690" y="15928"/>
                  </a:cubicBezTo>
                  <a:cubicBezTo>
                    <a:pt x="5690" y="15928"/>
                    <a:pt x="4982" y="13614"/>
                    <a:pt x="5561" y="13453"/>
                  </a:cubicBezTo>
                  <a:cubicBezTo>
                    <a:pt x="5599" y="13441"/>
                    <a:pt x="5638" y="13435"/>
                    <a:pt x="5680" y="13435"/>
                  </a:cubicBezTo>
                  <a:cubicBezTo>
                    <a:pt x="6269" y="13435"/>
                    <a:pt x="7168" y="14643"/>
                    <a:pt x="7168" y="14643"/>
                  </a:cubicBezTo>
                  <a:cubicBezTo>
                    <a:pt x="7168" y="14643"/>
                    <a:pt x="7303" y="14828"/>
                    <a:pt x="7499" y="14828"/>
                  </a:cubicBezTo>
                  <a:cubicBezTo>
                    <a:pt x="7686" y="14828"/>
                    <a:pt x="7929" y="14659"/>
                    <a:pt x="8165" y="14000"/>
                  </a:cubicBezTo>
                  <a:cubicBezTo>
                    <a:pt x="8647" y="12617"/>
                    <a:pt x="8679" y="11107"/>
                    <a:pt x="8679" y="11107"/>
                  </a:cubicBezTo>
                  <a:cubicBezTo>
                    <a:pt x="8679" y="11107"/>
                    <a:pt x="14626" y="8471"/>
                    <a:pt x="13726" y="4838"/>
                  </a:cubicBezTo>
                  <a:cubicBezTo>
                    <a:pt x="12970" y="1677"/>
                    <a:pt x="11265" y="1"/>
                    <a:pt x="9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6"/>
            <p:cNvSpPr/>
            <p:nvPr/>
          </p:nvSpPr>
          <p:spPr>
            <a:xfrm>
              <a:off x="2124000" y="2554125"/>
              <a:ext cx="348800" cy="430975"/>
            </a:xfrm>
            <a:custGeom>
              <a:avLst/>
              <a:gdLst/>
              <a:ahLst/>
              <a:cxnLst/>
              <a:rect l="l" t="t" r="r" b="b"/>
              <a:pathLst>
                <a:path w="13952" h="17239" extrusionOk="0">
                  <a:moveTo>
                    <a:pt x="9130" y="547"/>
                  </a:moveTo>
                  <a:cubicBezTo>
                    <a:pt x="10062" y="547"/>
                    <a:pt x="10898" y="933"/>
                    <a:pt x="11637" y="1672"/>
                  </a:cubicBezTo>
                  <a:cubicBezTo>
                    <a:pt x="12376" y="2443"/>
                    <a:pt x="12955" y="3601"/>
                    <a:pt x="13341" y="5176"/>
                  </a:cubicBezTo>
                  <a:cubicBezTo>
                    <a:pt x="13405" y="5401"/>
                    <a:pt x="13437" y="5626"/>
                    <a:pt x="13437" y="5851"/>
                  </a:cubicBezTo>
                  <a:cubicBezTo>
                    <a:pt x="13437" y="6590"/>
                    <a:pt x="13148" y="7297"/>
                    <a:pt x="12665" y="7940"/>
                  </a:cubicBezTo>
                  <a:cubicBezTo>
                    <a:pt x="11990" y="8872"/>
                    <a:pt x="10930" y="9708"/>
                    <a:pt x="10030" y="10255"/>
                  </a:cubicBezTo>
                  <a:cubicBezTo>
                    <a:pt x="9612" y="10544"/>
                    <a:pt x="9194" y="10769"/>
                    <a:pt x="8905" y="10897"/>
                  </a:cubicBezTo>
                  <a:cubicBezTo>
                    <a:pt x="8776" y="10994"/>
                    <a:pt x="8647" y="11026"/>
                    <a:pt x="8583" y="11090"/>
                  </a:cubicBezTo>
                  <a:cubicBezTo>
                    <a:pt x="8487" y="11122"/>
                    <a:pt x="8455" y="11122"/>
                    <a:pt x="8455" y="11122"/>
                  </a:cubicBezTo>
                  <a:cubicBezTo>
                    <a:pt x="8358" y="11187"/>
                    <a:pt x="8294" y="11251"/>
                    <a:pt x="8294" y="11380"/>
                  </a:cubicBezTo>
                  <a:lnTo>
                    <a:pt x="8294" y="11444"/>
                  </a:lnTo>
                  <a:cubicBezTo>
                    <a:pt x="8262" y="11733"/>
                    <a:pt x="8197" y="13019"/>
                    <a:pt x="7780" y="14176"/>
                  </a:cubicBezTo>
                  <a:cubicBezTo>
                    <a:pt x="7683" y="14498"/>
                    <a:pt x="7555" y="14658"/>
                    <a:pt x="7490" y="14755"/>
                  </a:cubicBezTo>
                  <a:cubicBezTo>
                    <a:pt x="7394" y="14851"/>
                    <a:pt x="7362" y="14851"/>
                    <a:pt x="7362" y="14851"/>
                  </a:cubicBezTo>
                  <a:lnTo>
                    <a:pt x="7297" y="14819"/>
                  </a:lnTo>
                  <a:lnTo>
                    <a:pt x="7265" y="14787"/>
                  </a:lnTo>
                  <a:cubicBezTo>
                    <a:pt x="7233" y="14755"/>
                    <a:pt x="7008" y="14465"/>
                    <a:pt x="6687" y="14112"/>
                  </a:cubicBezTo>
                  <a:cubicBezTo>
                    <a:pt x="6526" y="13951"/>
                    <a:pt x="6365" y="13790"/>
                    <a:pt x="6172" y="13662"/>
                  </a:cubicBezTo>
                  <a:cubicBezTo>
                    <a:pt x="5979" y="13533"/>
                    <a:pt x="5754" y="13437"/>
                    <a:pt x="5529" y="13437"/>
                  </a:cubicBezTo>
                  <a:cubicBezTo>
                    <a:pt x="5465" y="13437"/>
                    <a:pt x="5401" y="13437"/>
                    <a:pt x="5337" y="13469"/>
                  </a:cubicBezTo>
                  <a:cubicBezTo>
                    <a:pt x="5240" y="13501"/>
                    <a:pt x="5176" y="13533"/>
                    <a:pt x="5112" y="13598"/>
                  </a:cubicBezTo>
                  <a:cubicBezTo>
                    <a:pt x="5015" y="13694"/>
                    <a:pt x="4983" y="13823"/>
                    <a:pt x="4951" y="13919"/>
                  </a:cubicBezTo>
                  <a:cubicBezTo>
                    <a:pt x="4951" y="14048"/>
                    <a:pt x="4919" y="14176"/>
                    <a:pt x="4919" y="14305"/>
                  </a:cubicBezTo>
                  <a:cubicBezTo>
                    <a:pt x="4919" y="14690"/>
                    <a:pt x="5015" y="15173"/>
                    <a:pt x="5112" y="15591"/>
                  </a:cubicBezTo>
                  <a:cubicBezTo>
                    <a:pt x="5169" y="15821"/>
                    <a:pt x="5227" y="16016"/>
                    <a:pt x="5264" y="16137"/>
                  </a:cubicBezTo>
                  <a:lnTo>
                    <a:pt x="5264" y="16137"/>
                  </a:lnTo>
                  <a:cubicBezTo>
                    <a:pt x="5196" y="16208"/>
                    <a:pt x="5085" y="16312"/>
                    <a:pt x="4951" y="16426"/>
                  </a:cubicBezTo>
                  <a:cubicBezTo>
                    <a:pt x="4726" y="16587"/>
                    <a:pt x="4469" y="16716"/>
                    <a:pt x="4276" y="16716"/>
                  </a:cubicBezTo>
                  <a:cubicBezTo>
                    <a:pt x="4179" y="16716"/>
                    <a:pt x="4115" y="16683"/>
                    <a:pt x="4019" y="16651"/>
                  </a:cubicBezTo>
                  <a:cubicBezTo>
                    <a:pt x="3986" y="16619"/>
                    <a:pt x="3858" y="16555"/>
                    <a:pt x="3729" y="16426"/>
                  </a:cubicBezTo>
                  <a:cubicBezTo>
                    <a:pt x="3247" y="15944"/>
                    <a:pt x="2411" y="14948"/>
                    <a:pt x="1736" y="13823"/>
                  </a:cubicBezTo>
                  <a:cubicBezTo>
                    <a:pt x="1061" y="12730"/>
                    <a:pt x="515" y="11476"/>
                    <a:pt x="547" y="10544"/>
                  </a:cubicBezTo>
                  <a:cubicBezTo>
                    <a:pt x="547" y="10415"/>
                    <a:pt x="547" y="10287"/>
                    <a:pt x="579" y="10158"/>
                  </a:cubicBezTo>
                  <a:cubicBezTo>
                    <a:pt x="772" y="9065"/>
                    <a:pt x="1254" y="8197"/>
                    <a:pt x="1704" y="7587"/>
                  </a:cubicBezTo>
                  <a:cubicBezTo>
                    <a:pt x="1929" y="7297"/>
                    <a:pt x="2122" y="7072"/>
                    <a:pt x="2283" y="6912"/>
                  </a:cubicBezTo>
                  <a:cubicBezTo>
                    <a:pt x="2379" y="6847"/>
                    <a:pt x="2444" y="6783"/>
                    <a:pt x="2476" y="6751"/>
                  </a:cubicBezTo>
                  <a:lnTo>
                    <a:pt x="2508" y="6687"/>
                  </a:lnTo>
                  <a:lnTo>
                    <a:pt x="2540" y="6687"/>
                  </a:lnTo>
                  <a:cubicBezTo>
                    <a:pt x="2636" y="6622"/>
                    <a:pt x="2669" y="6461"/>
                    <a:pt x="2604" y="6365"/>
                  </a:cubicBezTo>
                  <a:cubicBezTo>
                    <a:pt x="2572" y="6301"/>
                    <a:pt x="2347" y="5851"/>
                    <a:pt x="2347" y="5176"/>
                  </a:cubicBezTo>
                  <a:cubicBezTo>
                    <a:pt x="2347" y="4661"/>
                    <a:pt x="2476" y="4083"/>
                    <a:pt x="2958" y="3440"/>
                  </a:cubicBezTo>
                  <a:cubicBezTo>
                    <a:pt x="3247" y="3022"/>
                    <a:pt x="3665" y="2765"/>
                    <a:pt x="4083" y="2604"/>
                  </a:cubicBezTo>
                  <a:cubicBezTo>
                    <a:pt x="4501" y="2476"/>
                    <a:pt x="4951" y="2411"/>
                    <a:pt x="5304" y="2411"/>
                  </a:cubicBezTo>
                  <a:cubicBezTo>
                    <a:pt x="5594" y="2411"/>
                    <a:pt x="5819" y="2443"/>
                    <a:pt x="5979" y="2476"/>
                  </a:cubicBezTo>
                  <a:cubicBezTo>
                    <a:pt x="6076" y="2476"/>
                    <a:pt x="6140" y="2476"/>
                    <a:pt x="6172" y="2508"/>
                  </a:cubicBezTo>
                  <a:lnTo>
                    <a:pt x="6237" y="2508"/>
                  </a:lnTo>
                  <a:cubicBezTo>
                    <a:pt x="6262" y="2516"/>
                    <a:pt x="6288" y="2520"/>
                    <a:pt x="6314" y="2520"/>
                  </a:cubicBezTo>
                  <a:cubicBezTo>
                    <a:pt x="6382" y="2520"/>
                    <a:pt x="6447" y="2490"/>
                    <a:pt x="6494" y="2443"/>
                  </a:cubicBezTo>
                  <a:cubicBezTo>
                    <a:pt x="6558" y="2347"/>
                    <a:pt x="6590" y="2251"/>
                    <a:pt x="6558" y="2154"/>
                  </a:cubicBezTo>
                  <a:cubicBezTo>
                    <a:pt x="6558" y="2154"/>
                    <a:pt x="6526" y="2090"/>
                    <a:pt x="6526" y="2026"/>
                  </a:cubicBezTo>
                  <a:cubicBezTo>
                    <a:pt x="6526" y="1865"/>
                    <a:pt x="6590" y="1640"/>
                    <a:pt x="6815" y="1383"/>
                  </a:cubicBezTo>
                  <a:cubicBezTo>
                    <a:pt x="7040" y="1126"/>
                    <a:pt x="7458" y="836"/>
                    <a:pt x="8294" y="643"/>
                  </a:cubicBezTo>
                  <a:cubicBezTo>
                    <a:pt x="8583" y="579"/>
                    <a:pt x="8872" y="547"/>
                    <a:pt x="9130" y="547"/>
                  </a:cubicBezTo>
                  <a:close/>
                  <a:moveTo>
                    <a:pt x="9130" y="0"/>
                  </a:moveTo>
                  <a:cubicBezTo>
                    <a:pt x="8840" y="0"/>
                    <a:pt x="8519" y="33"/>
                    <a:pt x="8197" y="129"/>
                  </a:cubicBezTo>
                  <a:cubicBezTo>
                    <a:pt x="7265" y="322"/>
                    <a:pt x="6719" y="675"/>
                    <a:pt x="6397" y="1029"/>
                  </a:cubicBezTo>
                  <a:cubicBezTo>
                    <a:pt x="6117" y="1338"/>
                    <a:pt x="6032" y="1670"/>
                    <a:pt x="6015" y="1921"/>
                  </a:cubicBezTo>
                  <a:lnTo>
                    <a:pt x="6015" y="1921"/>
                  </a:lnTo>
                  <a:cubicBezTo>
                    <a:pt x="5831" y="1892"/>
                    <a:pt x="5584" y="1865"/>
                    <a:pt x="5304" y="1865"/>
                  </a:cubicBezTo>
                  <a:cubicBezTo>
                    <a:pt x="4887" y="1865"/>
                    <a:pt x="4404" y="1929"/>
                    <a:pt x="3890" y="2122"/>
                  </a:cubicBezTo>
                  <a:cubicBezTo>
                    <a:pt x="3408" y="2283"/>
                    <a:pt x="2894" y="2604"/>
                    <a:pt x="2508" y="3118"/>
                  </a:cubicBezTo>
                  <a:cubicBezTo>
                    <a:pt x="1961" y="3858"/>
                    <a:pt x="1801" y="4597"/>
                    <a:pt x="1801" y="5176"/>
                  </a:cubicBezTo>
                  <a:cubicBezTo>
                    <a:pt x="1801" y="5724"/>
                    <a:pt x="1939" y="6162"/>
                    <a:pt x="2034" y="6407"/>
                  </a:cubicBezTo>
                  <a:lnTo>
                    <a:pt x="2034" y="6407"/>
                  </a:lnTo>
                  <a:cubicBezTo>
                    <a:pt x="1607" y="6815"/>
                    <a:pt x="404" y="8099"/>
                    <a:pt x="33" y="10062"/>
                  </a:cubicBezTo>
                  <a:cubicBezTo>
                    <a:pt x="1" y="10222"/>
                    <a:pt x="1" y="10383"/>
                    <a:pt x="1" y="10544"/>
                  </a:cubicBezTo>
                  <a:cubicBezTo>
                    <a:pt x="1" y="11187"/>
                    <a:pt x="193" y="11862"/>
                    <a:pt x="483" y="12569"/>
                  </a:cubicBezTo>
                  <a:cubicBezTo>
                    <a:pt x="933" y="13598"/>
                    <a:pt x="1608" y="14658"/>
                    <a:pt x="2219" y="15494"/>
                  </a:cubicBezTo>
                  <a:cubicBezTo>
                    <a:pt x="2540" y="15912"/>
                    <a:pt x="2861" y="16266"/>
                    <a:pt x="3119" y="16555"/>
                  </a:cubicBezTo>
                  <a:cubicBezTo>
                    <a:pt x="3376" y="16844"/>
                    <a:pt x="3601" y="17037"/>
                    <a:pt x="3794" y="17133"/>
                  </a:cubicBezTo>
                  <a:cubicBezTo>
                    <a:pt x="3899" y="17186"/>
                    <a:pt x="4046" y="17238"/>
                    <a:pt x="4185" y="17238"/>
                  </a:cubicBezTo>
                  <a:cubicBezTo>
                    <a:pt x="4216" y="17238"/>
                    <a:pt x="4246" y="17236"/>
                    <a:pt x="4276" y="17230"/>
                  </a:cubicBezTo>
                  <a:cubicBezTo>
                    <a:pt x="4694" y="17230"/>
                    <a:pt x="5047" y="17005"/>
                    <a:pt x="5337" y="16812"/>
                  </a:cubicBezTo>
                  <a:cubicBezTo>
                    <a:pt x="5594" y="16587"/>
                    <a:pt x="5754" y="16394"/>
                    <a:pt x="5754" y="16362"/>
                  </a:cubicBezTo>
                  <a:cubicBezTo>
                    <a:pt x="5819" y="16298"/>
                    <a:pt x="5851" y="16201"/>
                    <a:pt x="5819" y="16105"/>
                  </a:cubicBezTo>
                  <a:cubicBezTo>
                    <a:pt x="5819" y="16105"/>
                    <a:pt x="5787" y="16041"/>
                    <a:pt x="5754" y="15944"/>
                  </a:cubicBezTo>
                  <a:cubicBezTo>
                    <a:pt x="5658" y="15591"/>
                    <a:pt x="5465" y="14787"/>
                    <a:pt x="5465" y="14305"/>
                  </a:cubicBezTo>
                  <a:cubicBezTo>
                    <a:pt x="5465" y="14144"/>
                    <a:pt x="5465" y="14048"/>
                    <a:pt x="5497" y="14015"/>
                  </a:cubicBezTo>
                  <a:lnTo>
                    <a:pt x="5513" y="13983"/>
                  </a:lnTo>
                  <a:lnTo>
                    <a:pt x="5529" y="13983"/>
                  </a:lnTo>
                  <a:cubicBezTo>
                    <a:pt x="5541" y="13978"/>
                    <a:pt x="5554" y="13975"/>
                    <a:pt x="5569" y="13975"/>
                  </a:cubicBezTo>
                  <a:cubicBezTo>
                    <a:pt x="5639" y="13975"/>
                    <a:pt x="5745" y="14033"/>
                    <a:pt x="5851" y="14112"/>
                  </a:cubicBezTo>
                  <a:cubicBezTo>
                    <a:pt x="6076" y="14273"/>
                    <a:pt x="6333" y="14498"/>
                    <a:pt x="6526" y="14723"/>
                  </a:cubicBezTo>
                  <a:cubicBezTo>
                    <a:pt x="6622" y="14819"/>
                    <a:pt x="6687" y="14916"/>
                    <a:pt x="6751" y="14980"/>
                  </a:cubicBezTo>
                  <a:lnTo>
                    <a:pt x="6815" y="15076"/>
                  </a:lnTo>
                  <a:cubicBezTo>
                    <a:pt x="6815" y="15108"/>
                    <a:pt x="6879" y="15173"/>
                    <a:pt x="6976" y="15237"/>
                  </a:cubicBezTo>
                  <a:cubicBezTo>
                    <a:pt x="7040" y="15301"/>
                    <a:pt x="7169" y="15366"/>
                    <a:pt x="7362" y="15366"/>
                  </a:cubicBezTo>
                  <a:cubicBezTo>
                    <a:pt x="7555" y="15366"/>
                    <a:pt x="7747" y="15301"/>
                    <a:pt x="7876" y="15108"/>
                  </a:cubicBezTo>
                  <a:cubicBezTo>
                    <a:pt x="8037" y="14948"/>
                    <a:pt x="8165" y="14723"/>
                    <a:pt x="8294" y="14369"/>
                  </a:cubicBezTo>
                  <a:cubicBezTo>
                    <a:pt x="8714" y="13188"/>
                    <a:pt x="8791" y="11964"/>
                    <a:pt x="8822" y="11537"/>
                  </a:cubicBezTo>
                  <a:lnTo>
                    <a:pt x="8822" y="11537"/>
                  </a:lnTo>
                  <a:cubicBezTo>
                    <a:pt x="9193" y="11358"/>
                    <a:pt x="10228" y="10828"/>
                    <a:pt x="11283" y="10030"/>
                  </a:cubicBezTo>
                  <a:cubicBezTo>
                    <a:pt x="11958" y="9547"/>
                    <a:pt x="12601" y="8937"/>
                    <a:pt x="13116" y="8229"/>
                  </a:cubicBezTo>
                  <a:cubicBezTo>
                    <a:pt x="13598" y="7522"/>
                    <a:pt x="13951" y="6719"/>
                    <a:pt x="13951" y="5851"/>
                  </a:cubicBezTo>
                  <a:cubicBezTo>
                    <a:pt x="13951" y="5594"/>
                    <a:pt x="13919" y="5304"/>
                    <a:pt x="13855" y="5047"/>
                  </a:cubicBezTo>
                  <a:cubicBezTo>
                    <a:pt x="13469" y="3408"/>
                    <a:pt x="12826" y="2186"/>
                    <a:pt x="12023" y="1318"/>
                  </a:cubicBezTo>
                  <a:cubicBezTo>
                    <a:pt x="11219" y="450"/>
                    <a:pt x="10223" y="0"/>
                    <a:pt x="9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6"/>
            <p:cNvSpPr/>
            <p:nvPr/>
          </p:nvSpPr>
          <p:spPr>
            <a:xfrm>
              <a:off x="2203550" y="2655875"/>
              <a:ext cx="254775" cy="296875"/>
            </a:xfrm>
            <a:custGeom>
              <a:avLst/>
              <a:gdLst/>
              <a:ahLst/>
              <a:cxnLst/>
              <a:rect l="l" t="t" r="r" b="b"/>
              <a:pathLst>
                <a:path w="10191" h="11875" extrusionOk="0">
                  <a:moveTo>
                    <a:pt x="9689" y="0"/>
                  </a:moveTo>
                  <a:cubicBezTo>
                    <a:pt x="9641" y="0"/>
                    <a:pt x="9591" y="16"/>
                    <a:pt x="9548" y="45"/>
                  </a:cubicBezTo>
                  <a:cubicBezTo>
                    <a:pt x="9451" y="109"/>
                    <a:pt x="9451" y="238"/>
                    <a:pt x="9516" y="334"/>
                  </a:cubicBezTo>
                  <a:cubicBezTo>
                    <a:pt x="9548" y="366"/>
                    <a:pt x="9805" y="752"/>
                    <a:pt x="9805" y="1363"/>
                  </a:cubicBezTo>
                  <a:cubicBezTo>
                    <a:pt x="9805" y="1909"/>
                    <a:pt x="9580" y="2649"/>
                    <a:pt x="8712" y="3549"/>
                  </a:cubicBezTo>
                  <a:cubicBezTo>
                    <a:pt x="7780" y="4481"/>
                    <a:pt x="6173" y="5188"/>
                    <a:pt x="4662" y="5799"/>
                  </a:cubicBezTo>
                  <a:cubicBezTo>
                    <a:pt x="3923" y="6120"/>
                    <a:pt x="3183" y="6410"/>
                    <a:pt x="2572" y="6667"/>
                  </a:cubicBezTo>
                  <a:cubicBezTo>
                    <a:pt x="1962" y="6956"/>
                    <a:pt x="1447" y="7245"/>
                    <a:pt x="1126" y="7567"/>
                  </a:cubicBezTo>
                  <a:cubicBezTo>
                    <a:pt x="547" y="8178"/>
                    <a:pt x="290" y="9110"/>
                    <a:pt x="129" y="9945"/>
                  </a:cubicBezTo>
                  <a:cubicBezTo>
                    <a:pt x="1" y="10813"/>
                    <a:pt x="1" y="11521"/>
                    <a:pt x="1" y="11649"/>
                  </a:cubicBezTo>
                  <a:lnTo>
                    <a:pt x="1" y="11681"/>
                  </a:lnTo>
                  <a:cubicBezTo>
                    <a:pt x="1" y="11778"/>
                    <a:pt x="97" y="11874"/>
                    <a:pt x="226" y="11874"/>
                  </a:cubicBezTo>
                  <a:cubicBezTo>
                    <a:pt x="322" y="11842"/>
                    <a:pt x="419" y="11746"/>
                    <a:pt x="387" y="11649"/>
                  </a:cubicBezTo>
                  <a:cubicBezTo>
                    <a:pt x="387" y="11521"/>
                    <a:pt x="387" y="10813"/>
                    <a:pt x="547" y="10010"/>
                  </a:cubicBezTo>
                  <a:cubicBezTo>
                    <a:pt x="676" y="9206"/>
                    <a:pt x="933" y="8338"/>
                    <a:pt x="1415" y="7824"/>
                  </a:cubicBezTo>
                  <a:cubicBezTo>
                    <a:pt x="1672" y="7599"/>
                    <a:pt x="2122" y="7310"/>
                    <a:pt x="2733" y="7052"/>
                  </a:cubicBezTo>
                  <a:cubicBezTo>
                    <a:pt x="3633" y="6635"/>
                    <a:pt x="4823" y="6217"/>
                    <a:pt x="5980" y="5702"/>
                  </a:cubicBezTo>
                  <a:cubicBezTo>
                    <a:pt x="7105" y="5188"/>
                    <a:pt x="8230" y="4577"/>
                    <a:pt x="9001" y="3838"/>
                  </a:cubicBezTo>
                  <a:cubicBezTo>
                    <a:pt x="9934" y="2906"/>
                    <a:pt x="10191" y="2006"/>
                    <a:pt x="10191" y="1363"/>
                  </a:cubicBezTo>
                  <a:cubicBezTo>
                    <a:pt x="10191" y="591"/>
                    <a:pt x="9837" y="109"/>
                    <a:pt x="9837" y="77"/>
                  </a:cubicBezTo>
                  <a:cubicBezTo>
                    <a:pt x="9802" y="24"/>
                    <a:pt x="9747" y="0"/>
                    <a:pt x="9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6"/>
            <p:cNvSpPr/>
            <p:nvPr/>
          </p:nvSpPr>
          <p:spPr>
            <a:xfrm>
              <a:off x="2254175" y="2833475"/>
              <a:ext cx="89250" cy="68800"/>
            </a:xfrm>
            <a:custGeom>
              <a:avLst/>
              <a:gdLst/>
              <a:ahLst/>
              <a:cxnLst/>
              <a:rect l="l" t="t" r="r" b="b"/>
              <a:pathLst>
                <a:path w="3570" h="2752" extrusionOk="0">
                  <a:moveTo>
                    <a:pt x="3356" y="1"/>
                  </a:moveTo>
                  <a:cubicBezTo>
                    <a:pt x="3330" y="1"/>
                    <a:pt x="3304" y="5"/>
                    <a:pt x="3280" y="13"/>
                  </a:cubicBezTo>
                  <a:cubicBezTo>
                    <a:pt x="3280" y="13"/>
                    <a:pt x="2540" y="334"/>
                    <a:pt x="1769" y="784"/>
                  </a:cubicBezTo>
                  <a:cubicBezTo>
                    <a:pt x="1383" y="1009"/>
                    <a:pt x="997" y="1266"/>
                    <a:pt x="676" y="1556"/>
                  </a:cubicBezTo>
                  <a:cubicBezTo>
                    <a:pt x="355" y="1845"/>
                    <a:pt x="97" y="2134"/>
                    <a:pt x="1" y="2488"/>
                  </a:cubicBezTo>
                  <a:cubicBezTo>
                    <a:pt x="1" y="2616"/>
                    <a:pt x="65" y="2713"/>
                    <a:pt x="162" y="2745"/>
                  </a:cubicBezTo>
                  <a:cubicBezTo>
                    <a:pt x="179" y="2749"/>
                    <a:pt x="196" y="2751"/>
                    <a:pt x="212" y="2751"/>
                  </a:cubicBezTo>
                  <a:cubicBezTo>
                    <a:pt x="315" y="2751"/>
                    <a:pt x="391" y="2668"/>
                    <a:pt x="419" y="2584"/>
                  </a:cubicBezTo>
                  <a:cubicBezTo>
                    <a:pt x="451" y="2391"/>
                    <a:pt x="644" y="2102"/>
                    <a:pt x="933" y="1845"/>
                  </a:cubicBezTo>
                  <a:cubicBezTo>
                    <a:pt x="1383" y="1459"/>
                    <a:pt x="1994" y="1106"/>
                    <a:pt x="2508" y="816"/>
                  </a:cubicBezTo>
                  <a:cubicBezTo>
                    <a:pt x="2765" y="688"/>
                    <a:pt x="2990" y="591"/>
                    <a:pt x="3151" y="495"/>
                  </a:cubicBezTo>
                  <a:cubicBezTo>
                    <a:pt x="3344" y="431"/>
                    <a:pt x="3440" y="398"/>
                    <a:pt x="3440" y="398"/>
                  </a:cubicBezTo>
                  <a:cubicBezTo>
                    <a:pt x="3537" y="334"/>
                    <a:pt x="3569" y="238"/>
                    <a:pt x="3537" y="109"/>
                  </a:cubicBezTo>
                  <a:cubicBezTo>
                    <a:pt x="3513" y="37"/>
                    <a:pt x="3434" y="1"/>
                    <a:pt x="3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6"/>
            <p:cNvSpPr/>
            <p:nvPr/>
          </p:nvSpPr>
          <p:spPr>
            <a:xfrm>
              <a:off x="1974675" y="4962550"/>
              <a:ext cx="249000" cy="116775"/>
            </a:xfrm>
            <a:custGeom>
              <a:avLst/>
              <a:gdLst/>
              <a:ahLst/>
              <a:cxnLst/>
              <a:rect l="l" t="t" r="r" b="b"/>
              <a:pathLst>
                <a:path w="9960" h="4671" extrusionOk="0">
                  <a:moveTo>
                    <a:pt x="3691" y="1"/>
                  </a:moveTo>
                  <a:lnTo>
                    <a:pt x="413" y="804"/>
                  </a:lnTo>
                  <a:lnTo>
                    <a:pt x="91" y="3311"/>
                  </a:lnTo>
                  <a:cubicBezTo>
                    <a:pt x="1" y="4033"/>
                    <a:pt x="558" y="4671"/>
                    <a:pt x="1288" y="4671"/>
                  </a:cubicBezTo>
                  <a:cubicBezTo>
                    <a:pt x="1339" y="4671"/>
                    <a:pt x="1390" y="4668"/>
                    <a:pt x="1441" y="4661"/>
                  </a:cubicBezTo>
                  <a:lnTo>
                    <a:pt x="9509" y="3890"/>
                  </a:lnTo>
                  <a:cubicBezTo>
                    <a:pt x="9863" y="3858"/>
                    <a:pt x="9959" y="3344"/>
                    <a:pt x="9638" y="3183"/>
                  </a:cubicBezTo>
                  <a:lnTo>
                    <a:pt x="36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6"/>
            <p:cNvSpPr/>
            <p:nvPr/>
          </p:nvSpPr>
          <p:spPr>
            <a:xfrm>
              <a:off x="1969700" y="4955525"/>
              <a:ext cx="258000" cy="130800"/>
            </a:xfrm>
            <a:custGeom>
              <a:avLst/>
              <a:gdLst/>
              <a:ahLst/>
              <a:cxnLst/>
              <a:rect l="l" t="t" r="r" b="b"/>
              <a:pathLst>
                <a:path w="10320" h="5232" extrusionOk="0">
                  <a:moveTo>
                    <a:pt x="3864" y="561"/>
                  </a:moveTo>
                  <a:lnTo>
                    <a:pt x="9708" y="3689"/>
                  </a:lnTo>
                  <a:lnTo>
                    <a:pt x="9773" y="3785"/>
                  </a:lnTo>
                  <a:lnTo>
                    <a:pt x="9741" y="3882"/>
                  </a:lnTo>
                  <a:lnTo>
                    <a:pt x="9676" y="3914"/>
                  </a:lnTo>
                  <a:lnTo>
                    <a:pt x="1608" y="4685"/>
                  </a:lnTo>
                  <a:lnTo>
                    <a:pt x="1512" y="4685"/>
                  </a:lnTo>
                  <a:cubicBezTo>
                    <a:pt x="1255" y="4685"/>
                    <a:pt x="997" y="4589"/>
                    <a:pt x="837" y="4396"/>
                  </a:cubicBezTo>
                  <a:cubicBezTo>
                    <a:pt x="644" y="4235"/>
                    <a:pt x="547" y="4010"/>
                    <a:pt x="547" y="3753"/>
                  </a:cubicBezTo>
                  <a:lnTo>
                    <a:pt x="547" y="3625"/>
                  </a:lnTo>
                  <a:lnTo>
                    <a:pt x="869" y="1310"/>
                  </a:lnTo>
                  <a:lnTo>
                    <a:pt x="3864" y="561"/>
                  </a:lnTo>
                  <a:close/>
                  <a:moveTo>
                    <a:pt x="3922" y="0"/>
                  </a:moveTo>
                  <a:cubicBezTo>
                    <a:pt x="3890" y="0"/>
                    <a:pt x="3858" y="8"/>
                    <a:pt x="3826" y="24"/>
                  </a:cubicBezTo>
                  <a:lnTo>
                    <a:pt x="547" y="828"/>
                  </a:lnTo>
                  <a:cubicBezTo>
                    <a:pt x="451" y="860"/>
                    <a:pt x="354" y="924"/>
                    <a:pt x="354" y="1053"/>
                  </a:cubicBezTo>
                  <a:lnTo>
                    <a:pt x="33" y="3528"/>
                  </a:lnTo>
                  <a:cubicBezTo>
                    <a:pt x="33" y="3592"/>
                    <a:pt x="1" y="3689"/>
                    <a:pt x="1" y="3753"/>
                  </a:cubicBezTo>
                  <a:cubicBezTo>
                    <a:pt x="1" y="4557"/>
                    <a:pt x="676" y="5232"/>
                    <a:pt x="1512" y="5232"/>
                  </a:cubicBezTo>
                  <a:lnTo>
                    <a:pt x="1640" y="5232"/>
                  </a:lnTo>
                  <a:lnTo>
                    <a:pt x="9708" y="4428"/>
                  </a:lnTo>
                  <a:cubicBezTo>
                    <a:pt x="9901" y="4428"/>
                    <a:pt x="10062" y="4332"/>
                    <a:pt x="10158" y="4203"/>
                  </a:cubicBezTo>
                  <a:cubicBezTo>
                    <a:pt x="10255" y="4107"/>
                    <a:pt x="10319" y="3946"/>
                    <a:pt x="10319" y="3785"/>
                  </a:cubicBezTo>
                  <a:cubicBezTo>
                    <a:pt x="10319" y="3592"/>
                    <a:pt x="10191" y="3335"/>
                    <a:pt x="9966" y="3239"/>
                  </a:cubicBezTo>
                  <a:lnTo>
                    <a:pt x="4019" y="24"/>
                  </a:lnTo>
                  <a:cubicBezTo>
                    <a:pt x="3987" y="8"/>
                    <a:pt x="3955" y="0"/>
                    <a:pt x="39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6"/>
            <p:cNvSpPr/>
            <p:nvPr/>
          </p:nvSpPr>
          <p:spPr>
            <a:xfrm>
              <a:off x="1977750" y="5042900"/>
              <a:ext cx="245925" cy="36350"/>
            </a:xfrm>
            <a:custGeom>
              <a:avLst/>
              <a:gdLst/>
              <a:ahLst/>
              <a:cxnLst/>
              <a:rect l="l" t="t" r="r" b="b"/>
              <a:pathLst>
                <a:path w="9837" h="1454" extrusionOk="0">
                  <a:moveTo>
                    <a:pt x="9579" y="1"/>
                  </a:moveTo>
                  <a:lnTo>
                    <a:pt x="9579" y="1"/>
                  </a:lnTo>
                  <a:cubicBezTo>
                    <a:pt x="7683" y="226"/>
                    <a:pt x="4758" y="33"/>
                    <a:pt x="2733" y="355"/>
                  </a:cubicBezTo>
                  <a:cubicBezTo>
                    <a:pt x="1924" y="502"/>
                    <a:pt x="1305" y="554"/>
                    <a:pt x="833" y="554"/>
                  </a:cubicBezTo>
                  <a:cubicBezTo>
                    <a:pt x="479" y="554"/>
                    <a:pt x="207" y="524"/>
                    <a:pt x="0" y="483"/>
                  </a:cubicBezTo>
                  <a:lnTo>
                    <a:pt x="0" y="483"/>
                  </a:lnTo>
                  <a:cubicBezTo>
                    <a:pt x="120" y="1052"/>
                    <a:pt x="603" y="1454"/>
                    <a:pt x="1188" y="1454"/>
                  </a:cubicBezTo>
                  <a:cubicBezTo>
                    <a:pt x="1231" y="1454"/>
                    <a:pt x="1274" y="1452"/>
                    <a:pt x="1318" y="1447"/>
                  </a:cubicBezTo>
                  <a:lnTo>
                    <a:pt x="9386" y="676"/>
                  </a:lnTo>
                  <a:cubicBezTo>
                    <a:pt x="9740" y="644"/>
                    <a:pt x="9836" y="194"/>
                    <a:pt x="95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6"/>
            <p:cNvSpPr/>
            <p:nvPr/>
          </p:nvSpPr>
          <p:spPr>
            <a:xfrm>
              <a:off x="1970525" y="5036475"/>
              <a:ext cx="257175" cy="49850"/>
            </a:xfrm>
            <a:custGeom>
              <a:avLst/>
              <a:gdLst/>
              <a:ahLst/>
              <a:cxnLst/>
              <a:rect l="l" t="t" r="r" b="b"/>
              <a:pathLst>
                <a:path w="10287" h="1994" extrusionOk="0">
                  <a:moveTo>
                    <a:pt x="9732" y="532"/>
                  </a:moveTo>
                  <a:lnTo>
                    <a:pt x="9740" y="547"/>
                  </a:lnTo>
                  <a:lnTo>
                    <a:pt x="9708" y="644"/>
                  </a:lnTo>
                  <a:lnTo>
                    <a:pt x="9643" y="676"/>
                  </a:lnTo>
                  <a:lnTo>
                    <a:pt x="1575" y="1447"/>
                  </a:lnTo>
                  <a:lnTo>
                    <a:pt x="1479" y="1447"/>
                  </a:lnTo>
                  <a:cubicBezTo>
                    <a:pt x="1176" y="1447"/>
                    <a:pt x="903" y="1302"/>
                    <a:pt x="727" y="1081"/>
                  </a:cubicBezTo>
                  <a:lnTo>
                    <a:pt x="727" y="1081"/>
                  </a:lnTo>
                  <a:cubicBezTo>
                    <a:pt x="840" y="1089"/>
                    <a:pt x="962" y="1094"/>
                    <a:pt x="1093" y="1094"/>
                  </a:cubicBezTo>
                  <a:cubicBezTo>
                    <a:pt x="1607" y="1094"/>
                    <a:pt x="2250" y="1029"/>
                    <a:pt x="3086" y="901"/>
                  </a:cubicBezTo>
                  <a:cubicBezTo>
                    <a:pt x="4050" y="740"/>
                    <a:pt x="5272" y="676"/>
                    <a:pt x="6493" y="676"/>
                  </a:cubicBezTo>
                  <a:cubicBezTo>
                    <a:pt x="7658" y="645"/>
                    <a:pt x="8793" y="644"/>
                    <a:pt x="9732" y="532"/>
                  </a:cubicBezTo>
                  <a:close/>
                  <a:moveTo>
                    <a:pt x="9836" y="1"/>
                  </a:moveTo>
                  <a:cubicBezTo>
                    <a:pt x="8904" y="97"/>
                    <a:pt x="7715" y="97"/>
                    <a:pt x="6493" y="129"/>
                  </a:cubicBezTo>
                  <a:cubicBezTo>
                    <a:pt x="5272" y="162"/>
                    <a:pt x="4018" y="194"/>
                    <a:pt x="2989" y="354"/>
                  </a:cubicBezTo>
                  <a:cubicBezTo>
                    <a:pt x="2186" y="483"/>
                    <a:pt x="1543" y="547"/>
                    <a:pt x="1093" y="547"/>
                  </a:cubicBezTo>
                  <a:cubicBezTo>
                    <a:pt x="771" y="547"/>
                    <a:pt x="514" y="515"/>
                    <a:pt x="321" y="483"/>
                  </a:cubicBezTo>
                  <a:cubicBezTo>
                    <a:pt x="257" y="483"/>
                    <a:pt x="161" y="483"/>
                    <a:pt x="96" y="547"/>
                  </a:cubicBezTo>
                  <a:cubicBezTo>
                    <a:pt x="32" y="612"/>
                    <a:pt x="0" y="708"/>
                    <a:pt x="32" y="804"/>
                  </a:cubicBezTo>
                  <a:cubicBezTo>
                    <a:pt x="161" y="1479"/>
                    <a:pt x="739" y="1994"/>
                    <a:pt x="1479" y="1994"/>
                  </a:cubicBezTo>
                  <a:lnTo>
                    <a:pt x="1607" y="1994"/>
                  </a:lnTo>
                  <a:lnTo>
                    <a:pt x="9675" y="1190"/>
                  </a:lnTo>
                  <a:cubicBezTo>
                    <a:pt x="9868" y="1190"/>
                    <a:pt x="10029" y="1094"/>
                    <a:pt x="10125" y="965"/>
                  </a:cubicBezTo>
                  <a:cubicBezTo>
                    <a:pt x="10222" y="869"/>
                    <a:pt x="10286" y="708"/>
                    <a:pt x="10286" y="547"/>
                  </a:cubicBezTo>
                  <a:cubicBezTo>
                    <a:pt x="10286" y="387"/>
                    <a:pt x="10190" y="162"/>
                    <a:pt x="10029" y="33"/>
                  </a:cubicBezTo>
                  <a:cubicBezTo>
                    <a:pt x="9965" y="1"/>
                    <a:pt x="9900" y="1"/>
                    <a:pt x="9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6"/>
            <p:cNvSpPr/>
            <p:nvPr/>
          </p:nvSpPr>
          <p:spPr>
            <a:xfrm>
              <a:off x="1259325" y="4948900"/>
              <a:ext cx="232650" cy="183350"/>
            </a:xfrm>
            <a:custGeom>
              <a:avLst/>
              <a:gdLst/>
              <a:ahLst/>
              <a:cxnLst/>
              <a:rect l="l" t="t" r="r" b="b"/>
              <a:pathLst>
                <a:path w="9306" h="7334" extrusionOk="0">
                  <a:moveTo>
                    <a:pt x="2379" y="0"/>
                  </a:moveTo>
                  <a:lnTo>
                    <a:pt x="450" y="1929"/>
                  </a:lnTo>
                  <a:cubicBezTo>
                    <a:pt x="0" y="2379"/>
                    <a:pt x="0" y="3086"/>
                    <a:pt x="450" y="3536"/>
                  </a:cubicBezTo>
                  <a:lnTo>
                    <a:pt x="4018" y="6943"/>
                  </a:lnTo>
                  <a:lnTo>
                    <a:pt x="8390" y="7329"/>
                  </a:lnTo>
                  <a:cubicBezTo>
                    <a:pt x="8415" y="7332"/>
                    <a:pt x="8439" y="7333"/>
                    <a:pt x="8463" y="7333"/>
                  </a:cubicBezTo>
                  <a:cubicBezTo>
                    <a:pt x="8997" y="7333"/>
                    <a:pt x="9306" y="6667"/>
                    <a:pt x="8936" y="6236"/>
                  </a:cubicBezTo>
                  <a:lnTo>
                    <a:pt x="6461" y="3279"/>
                  </a:lnTo>
                  <a:lnTo>
                    <a:pt x="5465" y="1157"/>
                  </a:lnTo>
                  <a:lnTo>
                    <a:pt x="23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6"/>
            <p:cNvSpPr/>
            <p:nvPr/>
          </p:nvSpPr>
          <p:spPr>
            <a:xfrm>
              <a:off x="1255300" y="4942425"/>
              <a:ext cx="238700" cy="196150"/>
            </a:xfrm>
            <a:custGeom>
              <a:avLst/>
              <a:gdLst/>
              <a:ahLst/>
              <a:cxnLst/>
              <a:rect l="l" t="t" r="r" b="b"/>
              <a:pathLst>
                <a:path w="9548" h="7846" extrusionOk="0">
                  <a:moveTo>
                    <a:pt x="2607" y="578"/>
                  </a:moveTo>
                  <a:lnTo>
                    <a:pt x="5433" y="1641"/>
                  </a:lnTo>
                  <a:lnTo>
                    <a:pt x="6397" y="3634"/>
                  </a:lnTo>
                  <a:lnTo>
                    <a:pt x="6429" y="3699"/>
                  </a:lnTo>
                  <a:lnTo>
                    <a:pt x="8905" y="6688"/>
                  </a:lnTo>
                  <a:cubicBezTo>
                    <a:pt x="8969" y="6752"/>
                    <a:pt x="9001" y="6849"/>
                    <a:pt x="9001" y="6913"/>
                  </a:cubicBezTo>
                  <a:cubicBezTo>
                    <a:pt x="9001" y="7009"/>
                    <a:pt x="8969" y="7138"/>
                    <a:pt x="8872" y="7202"/>
                  </a:cubicBezTo>
                  <a:cubicBezTo>
                    <a:pt x="8808" y="7267"/>
                    <a:pt x="8712" y="7331"/>
                    <a:pt x="8615" y="7331"/>
                  </a:cubicBezTo>
                  <a:lnTo>
                    <a:pt x="8583" y="7331"/>
                  </a:lnTo>
                  <a:lnTo>
                    <a:pt x="4308" y="6945"/>
                  </a:lnTo>
                  <a:lnTo>
                    <a:pt x="804" y="3602"/>
                  </a:lnTo>
                  <a:cubicBezTo>
                    <a:pt x="643" y="3409"/>
                    <a:pt x="547" y="3216"/>
                    <a:pt x="547" y="2991"/>
                  </a:cubicBezTo>
                  <a:cubicBezTo>
                    <a:pt x="547" y="2766"/>
                    <a:pt x="643" y="2573"/>
                    <a:pt x="804" y="2381"/>
                  </a:cubicBezTo>
                  <a:lnTo>
                    <a:pt x="2607" y="578"/>
                  </a:lnTo>
                  <a:close/>
                  <a:moveTo>
                    <a:pt x="2526" y="1"/>
                  </a:moveTo>
                  <a:cubicBezTo>
                    <a:pt x="2457" y="1"/>
                    <a:pt x="2389" y="36"/>
                    <a:pt x="2347" y="98"/>
                  </a:cubicBezTo>
                  <a:lnTo>
                    <a:pt x="418" y="2027"/>
                  </a:lnTo>
                  <a:cubicBezTo>
                    <a:pt x="161" y="2284"/>
                    <a:pt x="1" y="2638"/>
                    <a:pt x="1" y="2991"/>
                  </a:cubicBezTo>
                  <a:cubicBezTo>
                    <a:pt x="1" y="3345"/>
                    <a:pt x="161" y="3699"/>
                    <a:pt x="451" y="3988"/>
                  </a:cubicBezTo>
                  <a:lnTo>
                    <a:pt x="3986" y="7395"/>
                  </a:lnTo>
                  <a:cubicBezTo>
                    <a:pt x="4051" y="7427"/>
                    <a:pt x="4083" y="7459"/>
                    <a:pt x="4147" y="7459"/>
                  </a:cubicBezTo>
                  <a:lnTo>
                    <a:pt x="8519" y="7845"/>
                  </a:lnTo>
                  <a:lnTo>
                    <a:pt x="8615" y="7845"/>
                  </a:lnTo>
                  <a:cubicBezTo>
                    <a:pt x="8872" y="7845"/>
                    <a:pt x="9130" y="7749"/>
                    <a:pt x="9290" y="7556"/>
                  </a:cubicBezTo>
                  <a:cubicBezTo>
                    <a:pt x="9451" y="7395"/>
                    <a:pt x="9547" y="7170"/>
                    <a:pt x="9547" y="6913"/>
                  </a:cubicBezTo>
                  <a:cubicBezTo>
                    <a:pt x="9547" y="6720"/>
                    <a:pt x="9451" y="6495"/>
                    <a:pt x="9322" y="6334"/>
                  </a:cubicBezTo>
                  <a:lnTo>
                    <a:pt x="6847" y="3377"/>
                  </a:lnTo>
                  <a:lnTo>
                    <a:pt x="5851" y="1320"/>
                  </a:lnTo>
                  <a:cubicBezTo>
                    <a:pt x="5819" y="1256"/>
                    <a:pt x="5787" y="1191"/>
                    <a:pt x="5722" y="1191"/>
                  </a:cubicBezTo>
                  <a:lnTo>
                    <a:pt x="2636" y="34"/>
                  </a:lnTo>
                  <a:cubicBezTo>
                    <a:pt x="2602" y="11"/>
                    <a:pt x="2564" y="1"/>
                    <a:pt x="2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6"/>
            <p:cNvSpPr/>
            <p:nvPr/>
          </p:nvSpPr>
          <p:spPr>
            <a:xfrm>
              <a:off x="1259325" y="4995500"/>
              <a:ext cx="227450" cy="136700"/>
            </a:xfrm>
            <a:custGeom>
              <a:avLst/>
              <a:gdLst/>
              <a:ahLst/>
              <a:cxnLst/>
              <a:rect l="l" t="t" r="r" b="b"/>
              <a:pathLst>
                <a:path w="9098" h="5468" extrusionOk="0">
                  <a:moveTo>
                    <a:pt x="515" y="0"/>
                  </a:moveTo>
                  <a:lnTo>
                    <a:pt x="450" y="65"/>
                  </a:lnTo>
                  <a:cubicBezTo>
                    <a:pt x="0" y="515"/>
                    <a:pt x="0" y="1222"/>
                    <a:pt x="450" y="1672"/>
                  </a:cubicBezTo>
                  <a:lnTo>
                    <a:pt x="4018" y="5079"/>
                  </a:lnTo>
                  <a:lnTo>
                    <a:pt x="8390" y="5465"/>
                  </a:lnTo>
                  <a:cubicBezTo>
                    <a:pt x="8410" y="5467"/>
                    <a:pt x="8430" y="5468"/>
                    <a:pt x="8450" y="5468"/>
                  </a:cubicBezTo>
                  <a:cubicBezTo>
                    <a:pt x="8776" y="5468"/>
                    <a:pt x="9036" y="5224"/>
                    <a:pt x="9097" y="4951"/>
                  </a:cubicBezTo>
                  <a:cubicBezTo>
                    <a:pt x="7554" y="4565"/>
                    <a:pt x="5175" y="4019"/>
                    <a:pt x="4533" y="3954"/>
                  </a:cubicBezTo>
                  <a:cubicBezTo>
                    <a:pt x="3761" y="3858"/>
                    <a:pt x="1382" y="1029"/>
                    <a:pt x="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6"/>
            <p:cNvSpPr/>
            <p:nvPr/>
          </p:nvSpPr>
          <p:spPr>
            <a:xfrm>
              <a:off x="1255300" y="4989075"/>
              <a:ext cx="238700" cy="149500"/>
            </a:xfrm>
            <a:custGeom>
              <a:avLst/>
              <a:gdLst/>
              <a:ahLst/>
              <a:cxnLst/>
              <a:rect l="l" t="t" r="r" b="b"/>
              <a:pathLst>
                <a:path w="9548" h="5980" extrusionOk="0">
                  <a:moveTo>
                    <a:pt x="689" y="671"/>
                  </a:moveTo>
                  <a:cubicBezTo>
                    <a:pt x="1135" y="1219"/>
                    <a:pt x="1826" y="2051"/>
                    <a:pt x="2540" y="2765"/>
                  </a:cubicBezTo>
                  <a:cubicBezTo>
                    <a:pt x="2926" y="3183"/>
                    <a:pt x="3344" y="3600"/>
                    <a:pt x="3697" y="3890"/>
                  </a:cubicBezTo>
                  <a:cubicBezTo>
                    <a:pt x="3858" y="4051"/>
                    <a:pt x="4051" y="4179"/>
                    <a:pt x="4211" y="4276"/>
                  </a:cubicBezTo>
                  <a:cubicBezTo>
                    <a:pt x="4372" y="4372"/>
                    <a:pt x="4501" y="4436"/>
                    <a:pt x="4661" y="4468"/>
                  </a:cubicBezTo>
                  <a:cubicBezTo>
                    <a:pt x="4951" y="4501"/>
                    <a:pt x="5722" y="4661"/>
                    <a:pt x="6590" y="4854"/>
                  </a:cubicBezTo>
                  <a:cubicBezTo>
                    <a:pt x="7330" y="5019"/>
                    <a:pt x="8140" y="5206"/>
                    <a:pt x="8841" y="5378"/>
                  </a:cubicBezTo>
                  <a:lnTo>
                    <a:pt x="8841" y="5378"/>
                  </a:lnTo>
                  <a:cubicBezTo>
                    <a:pt x="8780" y="5431"/>
                    <a:pt x="8704" y="5465"/>
                    <a:pt x="8615" y="5465"/>
                  </a:cubicBezTo>
                  <a:lnTo>
                    <a:pt x="8583" y="5465"/>
                  </a:lnTo>
                  <a:lnTo>
                    <a:pt x="4308" y="5079"/>
                  </a:lnTo>
                  <a:lnTo>
                    <a:pt x="804" y="1736"/>
                  </a:lnTo>
                  <a:cubicBezTo>
                    <a:pt x="643" y="1543"/>
                    <a:pt x="547" y="1350"/>
                    <a:pt x="547" y="1125"/>
                  </a:cubicBezTo>
                  <a:cubicBezTo>
                    <a:pt x="547" y="961"/>
                    <a:pt x="598" y="814"/>
                    <a:pt x="689" y="671"/>
                  </a:cubicBezTo>
                  <a:close/>
                  <a:moveTo>
                    <a:pt x="708" y="0"/>
                  </a:moveTo>
                  <a:cubicBezTo>
                    <a:pt x="611" y="0"/>
                    <a:pt x="547" y="0"/>
                    <a:pt x="483" y="65"/>
                  </a:cubicBezTo>
                  <a:lnTo>
                    <a:pt x="418" y="161"/>
                  </a:lnTo>
                  <a:cubicBezTo>
                    <a:pt x="161" y="418"/>
                    <a:pt x="1" y="772"/>
                    <a:pt x="1" y="1125"/>
                  </a:cubicBezTo>
                  <a:cubicBezTo>
                    <a:pt x="1" y="1479"/>
                    <a:pt x="161" y="1833"/>
                    <a:pt x="451" y="2122"/>
                  </a:cubicBezTo>
                  <a:lnTo>
                    <a:pt x="3986" y="5529"/>
                  </a:lnTo>
                  <a:cubicBezTo>
                    <a:pt x="4051" y="5561"/>
                    <a:pt x="4083" y="5593"/>
                    <a:pt x="4147" y="5593"/>
                  </a:cubicBezTo>
                  <a:lnTo>
                    <a:pt x="8519" y="5979"/>
                  </a:lnTo>
                  <a:lnTo>
                    <a:pt x="8615" y="5979"/>
                  </a:lnTo>
                  <a:cubicBezTo>
                    <a:pt x="9065" y="5979"/>
                    <a:pt x="9419" y="5658"/>
                    <a:pt x="9515" y="5272"/>
                  </a:cubicBezTo>
                  <a:cubicBezTo>
                    <a:pt x="9547" y="5111"/>
                    <a:pt x="9451" y="4983"/>
                    <a:pt x="9322" y="4951"/>
                  </a:cubicBezTo>
                  <a:cubicBezTo>
                    <a:pt x="8551" y="4758"/>
                    <a:pt x="7554" y="4533"/>
                    <a:pt x="6687" y="4340"/>
                  </a:cubicBezTo>
                  <a:cubicBezTo>
                    <a:pt x="5819" y="4147"/>
                    <a:pt x="5079" y="3986"/>
                    <a:pt x="4726" y="3954"/>
                  </a:cubicBezTo>
                  <a:cubicBezTo>
                    <a:pt x="4694" y="3922"/>
                    <a:pt x="4597" y="3890"/>
                    <a:pt x="4469" y="3825"/>
                  </a:cubicBezTo>
                  <a:cubicBezTo>
                    <a:pt x="4051" y="3536"/>
                    <a:pt x="3311" y="2829"/>
                    <a:pt x="2604" y="2090"/>
                  </a:cubicBezTo>
                  <a:cubicBezTo>
                    <a:pt x="1929" y="1318"/>
                    <a:pt x="1254" y="547"/>
                    <a:pt x="901" y="97"/>
                  </a:cubicBezTo>
                  <a:cubicBezTo>
                    <a:pt x="836" y="32"/>
                    <a:pt x="772" y="0"/>
                    <a:pt x="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6"/>
            <p:cNvSpPr/>
            <p:nvPr/>
          </p:nvSpPr>
          <p:spPr>
            <a:xfrm>
              <a:off x="1608075" y="3506400"/>
              <a:ext cx="458900" cy="1476275"/>
            </a:xfrm>
            <a:custGeom>
              <a:avLst/>
              <a:gdLst/>
              <a:ahLst/>
              <a:cxnLst/>
              <a:rect l="l" t="t" r="r" b="b"/>
              <a:pathLst>
                <a:path w="18356" h="59051" extrusionOk="0">
                  <a:moveTo>
                    <a:pt x="4983" y="1"/>
                  </a:moveTo>
                  <a:cubicBezTo>
                    <a:pt x="4983" y="1"/>
                    <a:pt x="740" y="4822"/>
                    <a:pt x="354" y="7490"/>
                  </a:cubicBezTo>
                  <a:cubicBezTo>
                    <a:pt x="322" y="7812"/>
                    <a:pt x="290" y="8133"/>
                    <a:pt x="258" y="8455"/>
                  </a:cubicBezTo>
                  <a:cubicBezTo>
                    <a:pt x="1" y="11637"/>
                    <a:pt x="644" y="14851"/>
                    <a:pt x="1994" y="17777"/>
                  </a:cubicBezTo>
                  <a:lnTo>
                    <a:pt x="9966" y="35006"/>
                  </a:lnTo>
                  <a:lnTo>
                    <a:pt x="15077" y="59050"/>
                  </a:lnTo>
                  <a:lnTo>
                    <a:pt x="18355" y="58247"/>
                  </a:lnTo>
                  <a:lnTo>
                    <a:pt x="17295" y="32692"/>
                  </a:lnTo>
                  <a:lnTo>
                    <a:pt x="11123" y="13084"/>
                  </a:lnTo>
                  <a:lnTo>
                    <a:pt x="14787" y="6912"/>
                  </a:lnTo>
                  <a:lnTo>
                    <a:pt x="49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6"/>
            <p:cNvSpPr/>
            <p:nvPr/>
          </p:nvSpPr>
          <p:spPr>
            <a:xfrm>
              <a:off x="1606475" y="3499650"/>
              <a:ext cx="466925" cy="1489450"/>
            </a:xfrm>
            <a:custGeom>
              <a:avLst/>
              <a:gdLst/>
              <a:ahLst/>
              <a:cxnLst/>
              <a:rect l="l" t="t" r="r" b="b"/>
              <a:pathLst>
                <a:path w="18677" h="59578" extrusionOk="0">
                  <a:moveTo>
                    <a:pt x="5084" y="635"/>
                  </a:moveTo>
                  <a:lnTo>
                    <a:pt x="14497" y="7270"/>
                  </a:lnTo>
                  <a:lnTo>
                    <a:pt x="14497" y="7270"/>
                  </a:lnTo>
                  <a:lnTo>
                    <a:pt x="10962" y="13225"/>
                  </a:lnTo>
                  <a:cubicBezTo>
                    <a:pt x="10930" y="13289"/>
                    <a:pt x="10898" y="13354"/>
                    <a:pt x="10930" y="13418"/>
                  </a:cubicBezTo>
                  <a:lnTo>
                    <a:pt x="17069" y="33026"/>
                  </a:lnTo>
                  <a:lnTo>
                    <a:pt x="18130" y="58292"/>
                  </a:lnTo>
                  <a:lnTo>
                    <a:pt x="15366" y="58999"/>
                  </a:lnTo>
                  <a:lnTo>
                    <a:pt x="10287" y="35212"/>
                  </a:lnTo>
                  <a:lnTo>
                    <a:pt x="10287" y="35180"/>
                  </a:lnTo>
                  <a:lnTo>
                    <a:pt x="2283" y="17918"/>
                  </a:lnTo>
                  <a:cubicBezTo>
                    <a:pt x="1158" y="15475"/>
                    <a:pt x="515" y="12775"/>
                    <a:pt x="515" y="10075"/>
                  </a:cubicBezTo>
                  <a:cubicBezTo>
                    <a:pt x="515" y="9625"/>
                    <a:pt x="547" y="9175"/>
                    <a:pt x="579" y="8725"/>
                  </a:cubicBezTo>
                  <a:cubicBezTo>
                    <a:pt x="611" y="8403"/>
                    <a:pt x="644" y="8114"/>
                    <a:pt x="676" y="7825"/>
                  </a:cubicBezTo>
                  <a:cubicBezTo>
                    <a:pt x="772" y="7182"/>
                    <a:pt x="1094" y="6410"/>
                    <a:pt x="1544" y="5607"/>
                  </a:cubicBezTo>
                  <a:cubicBezTo>
                    <a:pt x="2186" y="4353"/>
                    <a:pt x="3119" y="3067"/>
                    <a:pt x="3890" y="2103"/>
                  </a:cubicBezTo>
                  <a:cubicBezTo>
                    <a:pt x="4276" y="1621"/>
                    <a:pt x="4597" y="1203"/>
                    <a:pt x="4854" y="914"/>
                  </a:cubicBezTo>
                  <a:cubicBezTo>
                    <a:pt x="4926" y="794"/>
                    <a:pt x="5016" y="710"/>
                    <a:pt x="5084" y="635"/>
                  </a:cubicBezTo>
                  <a:close/>
                  <a:moveTo>
                    <a:pt x="5019" y="1"/>
                  </a:moveTo>
                  <a:cubicBezTo>
                    <a:pt x="4948" y="1"/>
                    <a:pt x="4875" y="25"/>
                    <a:pt x="4822" y="78"/>
                  </a:cubicBezTo>
                  <a:cubicBezTo>
                    <a:pt x="4822" y="110"/>
                    <a:pt x="3762" y="1299"/>
                    <a:pt x="2636" y="2842"/>
                  </a:cubicBezTo>
                  <a:cubicBezTo>
                    <a:pt x="2090" y="3646"/>
                    <a:pt x="1511" y="4482"/>
                    <a:pt x="1061" y="5350"/>
                  </a:cubicBezTo>
                  <a:cubicBezTo>
                    <a:pt x="611" y="6185"/>
                    <a:pt x="258" y="7021"/>
                    <a:pt x="161" y="7728"/>
                  </a:cubicBezTo>
                  <a:cubicBezTo>
                    <a:pt x="97" y="8050"/>
                    <a:pt x="65" y="8371"/>
                    <a:pt x="33" y="8693"/>
                  </a:cubicBezTo>
                  <a:cubicBezTo>
                    <a:pt x="1" y="9143"/>
                    <a:pt x="1" y="9625"/>
                    <a:pt x="1" y="10075"/>
                  </a:cubicBezTo>
                  <a:cubicBezTo>
                    <a:pt x="1" y="12871"/>
                    <a:pt x="644" y="15604"/>
                    <a:pt x="1801" y="18143"/>
                  </a:cubicBezTo>
                  <a:lnTo>
                    <a:pt x="9773" y="35372"/>
                  </a:lnTo>
                  <a:lnTo>
                    <a:pt x="14883" y="59384"/>
                  </a:lnTo>
                  <a:cubicBezTo>
                    <a:pt x="14916" y="59449"/>
                    <a:pt x="14948" y="59513"/>
                    <a:pt x="15012" y="59545"/>
                  </a:cubicBezTo>
                  <a:cubicBezTo>
                    <a:pt x="15076" y="59577"/>
                    <a:pt x="15141" y="59577"/>
                    <a:pt x="15205" y="59577"/>
                  </a:cubicBezTo>
                  <a:lnTo>
                    <a:pt x="18484" y="58774"/>
                  </a:lnTo>
                  <a:cubicBezTo>
                    <a:pt x="18612" y="58742"/>
                    <a:pt x="18676" y="58613"/>
                    <a:pt x="18676" y="58484"/>
                  </a:cubicBezTo>
                  <a:lnTo>
                    <a:pt x="17616" y="32962"/>
                  </a:lnTo>
                  <a:lnTo>
                    <a:pt x="17616" y="32897"/>
                  </a:lnTo>
                  <a:lnTo>
                    <a:pt x="11476" y="13386"/>
                  </a:lnTo>
                  <a:lnTo>
                    <a:pt x="15076" y="7342"/>
                  </a:lnTo>
                  <a:cubicBezTo>
                    <a:pt x="15141" y="7214"/>
                    <a:pt x="15108" y="7053"/>
                    <a:pt x="15012" y="6989"/>
                  </a:cubicBezTo>
                  <a:lnTo>
                    <a:pt x="5176" y="46"/>
                  </a:lnTo>
                  <a:cubicBezTo>
                    <a:pt x="5133" y="17"/>
                    <a:pt x="5076" y="1"/>
                    <a:pt x="5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6"/>
            <p:cNvSpPr/>
            <p:nvPr/>
          </p:nvSpPr>
          <p:spPr>
            <a:xfrm>
              <a:off x="1318775" y="3717750"/>
              <a:ext cx="634875" cy="1260100"/>
            </a:xfrm>
            <a:custGeom>
              <a:avLst/>
              <a:gdLst/>
              <a:ahLst/>
              <a:cxnLst/>
              <a:rect l="l" t="t" r="r" b="b"/>
              <a:pathLst>
                <a:path w="25395" h="50404" extrusionOk="0">
                  <a:moveTo>
                    <a:pt x="25395" y="1"/>
                  </a:moveTo>
                  <a:lnTo>
                    <a:pt x="14048" y="4822"/>
                  </a:lnTo>
                  <a:lnTo>
                    <a:pt x="15398" y="7330"/>
                  </a:lnTo>
                  <a:lnTo>
                    <a:pt x="12505" y="26938"/>
                  </a:lnTo>
                  <a:lnTo>
                    <a:pt x="1" y="49246"/>
                  </a:lnTo>
                  <a:lnTo>
                    <a:pt x="3087" y="50403"/>
                  </a:lnTo>
                  <a:lnTo>
                    <a:pt x="19995" y="29252"/>
                  </a:lnTo>
                  <a:lnTo>
                    <a:pt x="24045" y="5787"/>
                  </a:lnTo>
                  <a:lnTo>
                    <a:pt x="25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6"/>
            <p:cNvSpPr/>
            <p:nvPr/>
          </p:nvSpPr>
          <p:spPr>
            <a:xfrm>
              <a:off x="1311550" y="3711175"/>
              <a:ext cx="649350" cy="1273425"/>
            </a:xfrm>
            <a:custGeom>
              <a:avLst/>
              <a:gdLst/>
              <a:ahLst/>
              <a:cxnLst/>
              <a:rect l="l" t="t" r="r" b="b"/>
              <a:pathLst>
                <a:path w="25974" h="50937" extrusionOk="0">
                  <a:moveTo>
                    <a:pt x="25687" y="0"/>
                  </a:moveTo>
                  <a:cubicBezTo>
                    <a:pt x="25555" y="0"/>
                    <a:pt x="25455" y="88"/>
                    <a:pt x="25427" y="199"/>
                  </a:cubicBezTo>
                  <a:lnTo>
                    <a:pt x="24077" y="5985"/>
                  </a:lnTo>
                  <a:lnTo>
                    <a:pt x="20027" y="29387"/>
                  </a:lnTo>
                  <a:lnTo>
                    <a:pt x="3279" y="50345"/>
                  </a:lnTo>
                  <a:lnTo>
                    <a:pt x="676" y="49380"/>
                  </a:lnTo>
                  <a:lnTo>
                    <a:pt x="13019" y="27329"/>
                  </a:lnTo>
                  <a:lnTo>
                    <a:pt x="13051" y="27233"/>
                  </a:lnTo>
                  <a:lnTo>
                    <a:pt x="15944" y="7625"/>
                  </a:lnTo>
                  <a:cubicBezTo>
                    <a:pt x="15944" y="7560"/>
                    <a:pt x="15944" y="7496"/>
                    <a:pt x="15912" y="7464"/>
                  </a:cubicBezTo>
                  <a:lnTo>
                    <a:pt x="14562" y="4957"/>
                  </a:lnTo>
                  <a:cubicBezTo>
                    <a:pt x="14519" y="4871"/>
                    <a:pt x="14433" y="4814"/>
                    <a:pt x="14343" y="4814"/>
                  </a:cubicBezTo>
                  <a:cubicBezTo>
                    <a:pt x="14298" y="4814"/>
                    <a:pt x="14251" y="4828"/>
                    <a:pt x="14208" y="4860"/>
                  </a:cubicBezTo>
                  <a:cubicBezTo>
                    <a:pt x="14080" y="4925"/>
                    <a:pt x="14016" y="5085"/>
                    <a:pt x="14080" y="5214"/>
                  </a:cubicBezTo>
                  <a:lnTo>
                    <a:pt x="15398" y="7625"/>
                  </a:lnTo>
                  <a:lnTo>
                    <a:pt x="12537" y="27104"/>
                  </a:lnTo>
                  <a:lnTo>
                    <a:pt x="65" y="49380"/>
                  </a:lnTo>
                  <a:cubicBezTo>
                    <a:pt x="1" y="49445"/>
                    <a:pt x="1" y="49541"/>
                    <a:pt x="33" y="49606"/>
                  </a:cubicBezTo>
                  <a:cubicBezTo>
                    <a:pt x="65" y="49702"/>
                    <a:pt x="129" y="49734"/>
                    <a:pt x="193" y="49766"/>
                  </a:cubicBezTo>
                  <a:lnTo>
                    <a:pt x="3279" y="50923"/>
                  </a:lnTo>
                  <a:cubicBezTo>
                    <a:pt x="3305" y="50932"/>
                    <a:pt x="3333" y="50936"/>
                    <a:pt x="3362" y="50936"/>
                  </a:cubicBezTo>
                  <a:cubicBezTo>
                    <a:pt x="3440" y="50936"/>
                    <a:pt x="3522" y="50906"/>
                    <a:pt x="3569" y="50859"/>
                  </a:cubicBezTo>
                  <a:lnTo>
                    <a:pt x="20509" y="29676"/>
                  </a:lnTo>
                  <a:lnTo>
                    <a:pt x="20541" y="29547"/>
                  </a:lnTo>
                  <a:lnTo>
                    <a:pt x="24591" y="6082"/>
                  </a:lnTo>
                  <a:lnTo>
                    <a:pt x="25941" y="328"/>
                  </a:lnTo>
                  <a:cubicBezTo>
                    <a:pt x="25973" y="199"/>
                    <a:pt x="25877" y="39"/>
                    <a:pt x="25748" y="7"/>
                  </a:cubicBezTo>
                  <a:cubicBezTo>
                    <a:pt x="25727" y="2"/>
                    <a:pt x="25707" y="0"/>
                    <a:pt x="256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6"/>
            <p:cNvSpPr/>
            <p:nvPr/>
          </p:nvSpPr>
          <p:spPr>
            <a:xfrm>
              <a:off x="1848375" y="3941000"/>
              <a:ext cx="67525" cy="394925"/>
            </a:xfrm>
            <a:custGeom>
              <a:avLst/>
              <a:gdLst/>
              <a:ahLst/>
              <a:cxnLst/>
              <a:rect l="l" t="t" r="r" b="b"/>
              <a:pathLst>
                <a:path w="2701" h="15797" extrusionOk="0">
                  <a:moveTo>
                    <a:pt x="2490" y="1"/>
                  </a:moveTo>
                  <a:cubicBezTo>
                    <a:pt x="2387" y="1"/>
                    <a:pt x="2314" y="84"/>
                    <a:pt x="2314" y="168"/>
                  </a:cubicBezTo>
                  <a:lnTo>
                    <a:pt x="32" y="15565"/>
                  </a:lnTo>
                  <a:cubicBezTo>
                    <a:pt x="0" y="15661"/>
                    <a:pt x="97" y="15790"/>
                    <a:pt x="193" y="15790"/>
                  </a:cubicBezTo>
                  <a:cubicBezTo>
                    <a:pt x="206" y="15794"/>
                    <a:pt x="219" y="15796"/>
                    <a:pt x="233" y="15796"/>
                  </a:cubicBezTo>
                  <a:cubicBezTo>
                    <a:pt x="322" y="15796"/>
                    <a:pt x="418" y="15713"/>
                    <a:pt x="418" y="15629"/>
                  </a:cubicBezTo>
                  <a:lnTo>
                    <a:pt x="2700" y="232"/>
                  </a:lnTo>
                  <a:cubicBezTo>
                    <a:pt x="2700" y="135"/>
                    <a:pt x="2636" y="7"/>
                    <a:pt x="2539" y="7"/>
                  </a:cubicBezTo>
                  <a:cubicBezTo>
                    <a:pt x="2522" y="3"/>
                    <a:pt x="2506" y="1"/>
                    <a:pt x="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6"/>
            <p:cNvSpPr/>
            <p:nvPr/>
          </p:nvSpPr>
          <p:spPr>
            <a:xfrm>
              <a:off x="1633800" y="3761650"/>
              <a:ext cx="54675" cy="233375"/>
            </a:xfrm>
            <a:custGeom>
              <a:avLst/>
              <a:gdLst/>
              <a:ahLst/>
              <a:cxnLst/>
              <a:rect l="l" t="t" r="r" b="b"/>
              <a:pathLst>
                <a:path w="2187" h="9335" extrusionOk="0">
                  <a:moveTo>
                    <a:pt x="238" y="1"/>
                  </a:moveTo>
                  <a:cubicBezTo>
                    <a:pt x="211" y="1"/>
                    <a:pt x="185" y="5"/>
                    <a:pt x="161" y="13"/>
                  </a:cubicBezTo>
                  <a:cubicBezTo>
                    <a:pt x="65" y="77"/>
                    <a:pt x="1" y="173"/>
                    <a:pt x="65" y="270"/>
                  </a:cubicBezTo>
                  <a:lnTo>
                    <a:pt x="1768" y="4095"/>
                  </a:lnTo>
                  <a:lnTo>
                    <a:pt x="1608" y="9110"/>
                  </a:lnTo>
                  <a:cubicBezTo>
                    <a:pt x="1608" y="9238"/>
                    <a:pt x="1704" y="9335"/>
                    <a:pt x="1801" y="9335"/>
                  </a:cubicBezTo>
                  <a:cubicBezTo>
                    <a:pt x="1929" y="9335"/>
                    <a:pt x="1993" y="9238"/>
                    <a:pt x="2026" y="9142"/>
                  </a:cubicBezTo>
                  <a:lnTo>
                    <a:pt x="2186" y="4063"/>
                  </a:lnTo>
                  <a:lnTo>
                    <a:pt x="2154" y="3966"/>
                  </a:lnTo>
                  <a:lnTo>
                    <a:pt x="418" y="109"/>
                  </a:lnTo>
                  <a:cubicBezTo>
                    <a:pt x="394" y="37"/>
                    <a:pt x="316"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6"/>
            <p:cNvSpPr/>
            <p:nvPr/>
          </p:nvSpPr>
          <p:spPr>
            <a:xfrm>
              <a:off x="1827475" y="3665300"/>
              <a:ext cx="123775" cy="93475"/>
            </a:xfrm>
            <a:custGeom>
              <a:avLst/>
              <a:gdLst/>
              <a:ahLst/>
              <a:cxnLst/>
              <a:rect l="l" t="t" r="r" b="b"/>
              <a:pathLst>
                <a:path w="4951" h="3739" extrusionOk="0">
                  <a:moveTo>
                    <a:pt x="4757" y="1"/>
                  </a:moveTo>
                  <a:cubicBezTo>
                    <a:pt x="4660" y="1"/>
                    <a:pt x="4586" y="59"/>
                    <a:pt x="4533" y="138"/>
                  </a:cubicBezTo>
                  <a:lnTo>
                    <a:pt x="4533" y="170"/>
                  </a:lnTo>
                  <a:cubicBezTo>
                    <a:pt x="4468" y="331"/>
                    <a:pt x="4083" y="1134"/>
                    <a:pt x="3343" y="1874"/>
                  </a:cubicBezTo>
                  <a:cubicBezTo>
                    <a:pt x="2636" y="2645"/>
                    <a:pt x="1575" y="3320"/>
                    <a:pt x="193" y="3320"/>
                  </a:cubicBezTo>
                  <a:cubicBezTo>
                    <a:pt x="65" y="3320"/>
                    <a:pt x="0" y="3417"/>
                    <a:pt x="0" y="3545"/>
                  </a:cubicBezTo>
                  <a:cubicBezTo>
                    <a:pt x="0" y="3642"/>
                    <a:pt x="65" y="3738"/>
                    <a:pt x="193" y="3738"/>
                  </a:cubicBezTo>
                  <a:cubicBezTo>
                    <a:pt x="1833" y="3738"/>
                    <a:pt x="3022" y="2870"/>
                    <a:pt x="3793" y="2002"/>
                  </a:cubicBezTo>
                  <a:cubicBezTo>
                    <a:pt x="4565" y="1134"/>
                    <a:pt x="4918" y="299"/>
                    <a:pt x="4918" y="299"/>
                  </a:cubicBezTo>
                  <a:cubicBezTo>
                    <a:pt x="4951" y="170"/>
                    <a:pt x="4918" y="74"/>
                    <a:pt x="4822" y="9"/>
                  </a:cubicBezTo>
                  <a:cubicBezTo>
                    <a:pt x="4799" y="4"/>
                    <a:pt x="4777" y="1"/>
                    <a:pt x="47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6"/>
            <p:cNvSpPr/>
            <p:nvPr/>
          </p:nvSpPr>
          <p:spPr>
            <a:xfrm>
              <a:off x="1726225" y="3634675"/>
              <a:ext cx="181625" cy="758150"/>
            </a:xfrm>
            <a:custGeom>
              <a:avLst/>
              <a:gdLst/>
              <a:ahLst/>
              <a:cxnLst/>
              <a:rect l="l" t="t" r="r" b="b"/>
              <a:pathLst>
                <a:path w="7265" h="30326" extrusionOk="0">
                  <a:moveTo>
                    <a:pt x="7025" y="0"/>
                  </a:moveTo>
                  <a:cubicBezTo>
                    <a:pt x="6982" y="0"/>
                    <a:pt x="6940" y="16"/>
                    <a:pt x="6911" y="45"/>
                  </a:cubicBezTo>
                  <a:lnTo>
                    <a:pt x="5143" y="1620"/>
                  </a:lnTo>
                  <a:cubicBezTo>
                    <a:pt x="5111" y="1684"/>
                    <a:pt x="5079" y="1716"/>
                    <a:pt x="5079" y="1781"/>
                  </a:cubicBezTo>
                  <a:lnTo>
                    <a:pt x="5079" y="2938"/>
                  </a:lnTo>
                  <a:lnTo>
                    <a:pt x="2893" y="2456"/>
                  </a:lnTo>
                  <a:cubicBezTo>
                    <a:pt x="2797" y="2456"/>
                    <a:pt x="2732" y="2456"/>
                    <a:pt x="2700" y="2520"/>
                  </a:cubicBezTo>
                  <a:cubicBezTo>
                    <a:pt x="2636" y="2584"/>
                    <a:pt x="2636" y="2649"/>
                    <a:pt x="2636" y="2713"/>
                  </a:cubicBezTo>
                  <a:lnTo>
                    <a:pt x="3857" y="6185"/>
                  </a:lnTo>
                  <a:lnTo>
                    <a:pt x="0" y="30100"/>
                  </a:lnTo>
                  <a:cubicBezTo>
                    <a:pt x="0" y="30196"/>
                    <a:pt x="64" y="30293"/>
                    <a:pt x="193" y="30325"/>
                  </a:cubicBezTo>
                  <a:cubicBezTo>
                    <a:pt x="289" y="30325"/>
                    <a:pt x="386" y="30261"/>
                    <a:pt x="418" y="30164"/>
                  </a:cubicBezTo>
                  <a:lnTo>
                    <a:pt x="4243" y="6185"/>
                  </a:lnTo>
                  <a:lnTo>
                    <a:pt x="4243" y="6088"/>
                  </a:lnTo>
                  <a:lnTo>
                    <a:pt x="3150" y="2938"/>
                  </a:lnTo>
                  <a:lnTo>
                    <a:pt x="5240" y="3388"/>
                  </a:lnTo>
                  <a:cubicBezTo>
                    <a:pt x="5304" y="3388"/>
                    <a:pt x="5368" y="3388"/>
                    <a:pt x="5400" y="3324"/>
                  </a:cubicBezTo>
                  <a:cubicBezTo>
                    <a:pt x="5465" y="3292"/>
                    <a:pt x="5497" y="3259"/>
                    <a:pt x="5497" y="3195"/>
                  </a:cubicBezTo>
                  <a:lnTo>
                    <a:pt x="5497" y="1877"/>
                  </a:lnTo>
                  <a:lnTo>
                    <a:pt x="7168" y="366"/>
                  </a:lnTo>
                  <a:cubicBezTo>
                    <a:pt x="7265" y="270"/>
                    <a:pt x="7265" y="141"/>
                    <a:pt x="7168" y="77"/>
                  </a:cubicBezTo>
                  <a:cubicBezTo>
                    <a:pt x="7133" y="24"/>
                    <a:pt x="7078" y="0"/>
                    <a:pt x="7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6"/>
            <p:cNvSpPr/>
            <p:nvPr/>
          </p:nvSpPr>
          <p:spPr>
            <a:xfrm>
              <a:off x="1690850" y="4417675"/>
              <a:ext cx="32975" cy="40550"/>
            </a:xfrm>
            <a:custGeom>
              <a:avLst/>
              <a:gdLst/>
              <a:ahLst/>
              <a:cxnLst/>
              <a:rect l="l" t="t" r="r" b="b"/>
              <a:pathLst>
                <a:path w="1319" h="1622" extrusionOk="0">
                  <a:moveTo>
                    <a:pt x="1112" y="0"/>
                  </a:moveTo>
                  <a:cubicBezTo>
                    <a:pt x="1043" y="0"/>
                    <a:pt x="974" y="36"/>
                    <a:pt x="933" y="98"/>
                  </a:cubicBezTo>
                  <a:lnTo>
                    <a:pt x="65" y="1319"/>
                  </a:lnTo>
                  <a:cubicBezTo>
                    <a:pt x="1" y="1384"/>
                    <a:pt x="33" y="1512"/>
                    <a:pt x="97" y="1577"/>
                  </a:cubicBezTo>
                  <a:cubicBezTo>
                    <a:pt x="141" y="1606"/>
                    <a:pt x="190" y="1621"/>
                    <a:pt x="238" y="1621"/>
                  </a:cubicBezTo>
                  <a:cubicBezTo>
                    <a:pt x="296" y="1621"/>
                    <a:pt x="351" y="1598"/>
                    <a:pt x="387" y="1544"/>
                  </a:cubicBezTo>
                  <a:lnTo>
                    <a:pt x="1254" y="323"/>
                  </a:lnTo>
                  <a:cubicBezTo>
                    <a:pt x="1319" y="227"/>
                    <a:pt x="1319" y="98"/>
                    <a:pt x="1222" y="34"/>
                  </a:cubicBezTo>
                  <a:cubicBezTo>
                    <a:pt x="1188" y="11"/>
                    <a:pt x="1150" y="0"/>
                    <a:pt x="1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8"/>
        <p:cNvGrpSpPr/>
        <p:nvPr/>
      </p:nvGrpSpPr>
      <p:grpSpPr>
        <a:xfrm>
          <a:off x="0" y="0"/>
          <a:ext cx="0" cy="0"/>
          <a:chOff x="0" y="0"/>
          <a:chExt cx="0" cy="0"/>
        </a:xfrm>
      </p:grpSpPr>
      <p:sp>
        <p:nvSpPr>
          <p:cNvPr id="3019" name="Google Shape;3019;p47"/>
          <p:cNvSpPr txBox="1">
            <a:spLocks noGrp="1"/>
          </p:cNvSpPr>
          <p:nvPr>
            <p:ph type="title"/>
          </p:nvPr>
        </p:nvSpPr>
        <p:spPr>
          <a:xfrm>
            <a:off x="1271016" y="338328"/>
            <a:ext cx="6611100" cy="548700"/>
          </a:xfrm>
          <a:prstGeom prst="rect">
            <a:avLst/>
          </a:prstGeom>
          <a:solidFill>
            <a:schemeClr val="lt1"/>
          </a:solidFill>
        </p:spPr>
        <p:txBody>
          <a:bodyPr spcFirstLastPara="1" wrap="square" lIns="91425" tIns="91425" rIns="91425" bIns="91425" anchor="t" anchorCtr="0">
            <a:noAutofit/>
          </a:bodyPr>
          <a:lstStyle/>
          <a:p>
            <a:pPr marL="0" lvl="0" indent="0" algn="ctr" rtl="0">
              <a:spcBef>
                <a:spcPts val="0"/>
              </a:spcBef>
              <a:spcAft>
                <a:spcPts val="0"/>
              </a:spcAft>
              <a:buNone/>
            </a:pPr>
            <a:r>
              <a:rPr lang="en" i="1">
                <a:solidFill>
                  <a:schemeClr val="accent1"/>
                </a:solidFill>
              </a:rPr>
              <a:t>Geographic Information System</a:t>
            </a:r>
            <a:r>
              <a:rPr lang="en">
                <a:solidFill>
                  <a:schemeClr val="accent1"/>
                </a:solidFill>
              </a:rPr>
              <a:t> (GIS)</a:t>
            </a:r>
            <a:endParaRPr>
              <a:solidFill>
                <a:schemeClr val="accent1"/>
              </a:solidFill>
            </a:endParaRPr>
          </a:p>
        </p:txBody>
      </p:sp>
      <p:sp>
        <p:nvSpPr>
          <p:cNvPr id="3020" name="Google Shape;3020;p47"/>
          <p:cNvSpPr txBox="1">
            <a:spLocks noGrp="1"/>
          </p:cNvSpPr>
          <p:nvPr>
            <p:ph type="subTitle" idx="1"/>
          </p:nvPr>
        </p:nvSpPr>
        <p:spPr>
          <a:xfrm>
            <a:off x="3637750" y="1243650"/>
            <a:ext cx="4823700" cy="2656200"/>
          </a:xfrm>
          <a:prstGeom prst="rect">
            <a:avLst/>
          </a:prstGeom>
        </p:spPr>
        <p:txBody>
          <a:bodyPr spcFirstLastPara="1" wrap="square" lIns="91425" tIns="91425" rIns="91425" bIns="91425" anchor="t" anchorCtr="0">
            <a:noAutofit/>
          </a:bodyPr>
          <a:lstStyle/>
          <a:p>
            <a:pPr marL="0" lvl="0" indent="342900" algn="just" rtl="0">
              <a:spcBef>
                <a:spcPts val="0"/>
              </a:spcBef>
              <a:spcAft>
                <a:spcPts val="0"/>
              </a:spcAft>
              <a:buNone/>
            </a:pPr>
            <a:r>
              <a:rPr lang="en" sz="1900"/>
              <a:t>Merupakan perangkat lunak sistem informasi yang mengelola data spasial berbasis lokasi geografis. GIS memungkinkan pengelolaan, pemrosesan, dan penyajian data spasial dengan lebih efisien melalui berbagai aplikasi seperti peta digital, web, dan aplikasi mobile.</a:t>
            </a:r>
            <a:endParaRPr sz="1900"/>
          </a:p>
          <a:p>
            <a:pPr marL="0" lvl="0" indent="342900" algn="just" rtl="0">
              <a:spcBef>
                <a:spcPts val="0"/>
              </a:spcBef>
              <a:spcAft>
                <a:spcPts val="0"/>
              </a:spcAft>
              <a:buNone/>
            </a:pPr>
            <a:r>
              <a:rPr lang="en" sz="1900"/>
              <a:t>Contohnya, dalam bidang pertanian, GIS digunakan untuk menentukan masa tanam, masa panen, manajemen risiko pertanian, pemasaran hasil pertanian, manajemen lahan, dan hasil pertanian.</a:t>
            </a:r>
            <a:endParaRPr sz="1900"/>
          </a:p>
          <a:p>
            <a:pPr marL="0" lvl="0" indent="342900" algn="just" rtl="0">
              <a:spcBef>
                <a:spcPts val="0"/>
              </a:spcBef>
              <a:spcAft>
                <a:spcPts val="0"/>
              </a:spcAft>
              <a:buNone/>
            </a:pPr>
            <a:endParaRPr sz="1900"/>
          </a:p>
        </p:txBody>
      </p:sp>
      <p:grpSp>
        <p:nvGrpSpPr>
          <p:cNvPr id="3021" name="Google Shape;3021;p47"/>
          <p:cNvGrpSpPr/>
          <p:nvPr/>
        </p:nvGrpSpPr>
        <p:grpSpPr>
          <a:xfrm>
            <a:off x="-90868" y="1594281"/>
            <a:ext cx="3584753" cy="2934361"/>
            <a:chOff x="845850" y="467825"/>
            <a:chExt cx="5996575" cy="4908600"/>
          </a:xfrm>
        </p:grpSpPr>
        <p:sp>
          <p:nvSpPr>
            <p:cNvPr id="3022" name="Google Shape;3022;p47"/>
            <p:cNvSpPr/>
            <p:nvPr/>
          </p:nvSpPr>
          <p:spPr>
            <a:xfrm>
              <a:off x="845850" y="467825"/>
              <a:ext cx="5996575" cy="4814800"/>
            </a:xfrm>
            <a:custGeom>
              <a:avLst/>
              <a:gdLst/>
              <a:ahLst/>
              <a:cxnLst/>
              <a:rect l="l" t="t" r="r" b="b"/>
              <a:pathLst>
                <a:path w="239863" h="192592" extrusionOk="0">
                  <a:moveTo>
                    <a:pt x="147813" y="1"/>
                  </a:moveTo>
                  <a:cubicBezTo>
                    <a:pt x="142156" y="1"/>
                    <a:pt x="136078" y="789"/>
                    <a:pt x="129736" y="2770"/>
                  </a:cubicBezTo>
                  <a:cubicBezTo>
                    <a:pt x="98620" y="12477"/>
                    <a:pt x="86341" y="39929"/>
                    <a:pt x="68918" y="59055"/>
                  </a:cubicBezTo>
                  <a:cubicBezTo>
                    <a:pt x="59821" y="69084"/>
                    <a:pt x="45999" y="73102"/>
                    <a:pt x="35038" y="80945"/>
                  </a:cubicBezTo>
                  <a:cubicBezTo>
                    <a:pt x="1" y="106018"/>
                    <a:pt x="6976" y="159667"/>
                    <a:pt x="35231" y="179114"/>
                  </a:cubicBezTo>
                  <a:cubicBezTo>
                    <a:pt x="48326" y="188144"/>
                    <a:pt x="62992" y="192591"/>
                    <a:pt x="79703" y="192591"/>
                  </a:cubicBezTo>
                  <a:cubicBezTo>
                    <a:pt x="94167" y="192591"/>
                    <a:pt x="110163" y="189259"/>
                    <a:pt x="128000" y="182683"/>
                  </a:cubicBezTo>
                  <a:cubicBezTo>
                    <a:pt x="166445" y="168507"/>
                    <a:pt x="194025" y="159828"/>
                    <a:pt x="216944" y="121962"/>
                  </a:cubicBezTo>
                  <a:cubicBezTo>
                    <a:pt x="239863" y="84063"/>
                    <a:pt x="216108" y="37807"/>
                    <a:pt x="185539" y="11995"/>
                  </a:cubicBezTo>
                  <a:cubicBezTo>
                    <a:pt x="185539" y="11995"/>
                    <a:pt x="169878" y="1"/>
                    <a:pt x="147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7"/>
            <p:cNvSpPr/>
            <p:nvPr/>
          </p:nvSpPr>
          <p:spPr>
            <a:xfrm>
              <a:off x="1128725" y="467950"/>
              <a:ext cx="5369750" cy="4814475"/>
            </a:xfrm>
            <a:custGeom>
              <a:avLst/>
              <a:gdLst/>
              <a:ahLst/>
              <a:cxnLst/>
              <a:rect l="l" t="t" r="r" b="b"/>
              <a:pathLst>
                <a:path w="214790" h="192579" extrusionOk="0">
                  <a:moveTo>
                    <a:pt x="136486" y="0"/>
                  </a:moveTo>
                  <a:cubicBezTo>
                    <a:pt x="130828" y="0"/>
                    <a:pt x="124753" y="772"/>
                    <a:pt x="118421" y="2765"/>
                  </a:cubicBezTo>
                  <a:cubicBezTo>
                    <a:pt x="98363" y="9033"/>
                    <a:pt x="86148" y="22630"/>
                    <a:pt x="75347" y="36645"/>
                  </a:cubicBezTo>
                  <a:lnTo>
                    <a:pt x="188978" y="36645"/>
                  </a:lnTo>
                  <a:lnTo>
                    <a:pt x="188978" y="143911"/>
                  </a:lnTo>
                  <a:cubicBezTo>
                    <a:pt x="194828" y="137836"/>
                    <a:pt x="200357" y="130668"/>
                    <a:pt x="205629" y="121957"/>
                  </a:cubicBezTo>
                  <a:cubicBezTo>
                    <a:pt x="212025" y="111381"/>
                    <a:pt x="214790" y="100195"/>
                    <a:pt x="214790" y="88944"/>
                  </a:cubicBezTo>
                  <a:cubicBezTo>
                    <a:pt x="214790" y="59886"/>
                    <a:pt x="196275" y="30602"/>
                    <a:pt x="174224" y="11990"/>
                  </a:cubicBezTo>
                  <a:cubicBezTo>
                    <a:pt x="174224" y="11990"/>
                    <a:pt x="158569" y="0"/>
                    <a:pt x="136486" y="0"/>
                  </a:cubicBezTo>
                  <a:close/>
                  <a:moveTo>
                    <a:pt x="26745" y="78915"/>
                  </a:moveTo>
                  <a:cubicBezTo>
                    <a:pt x="25716" y="79558"/>
                    <a:pt x="24720" y="80233"/>
                    <a:pt x="23723" y="80940"/>
                  </a:cubicBezTo>
                  <a:cubicBezTo>
                    <a:pt x="7201" y="92769"/>
                    <a:pt x="33" y="110963"/>
                    <a:pt x="33" y="128932"/>
                  </a:cubicBezTo>
                  <a:cubicBezTo>
                    <a:pt x="0" y="149022"/>
                    <a:pt x="9001" y="168855"/>
                    <a:pt x="23916" y="179109"/>
                  </a:cubicBezTo>
                  <a:cubicBezTo>
                    <a:pt x="36999" y="188142"/>
                    <a:pt x="51689" y="192578"/>
                    <a:pt x="68404" y="192578"/>
                  </a:cubicBezTo>
                  <a:cubicBezTo>
                    <a:pt x="82869" y="192578"/>
                    <a:pt x="98877" y="189267"/>
                    <a:pt x="116685" y="182678"/>
                  </a:cubicBezTo>
                  <a:cubicBezTo>
                    <a:pt x="127678" y="178627"/>
                    <a:pt x="137804" y="175027"/>
                    <a:pt x="147158" y="171041"/>
                  </a:cubicBezTo>
                  <a:lnTo>
                    <a:pt x="26745" y="171041"/>
                  </a:lnTo>
                  <a:lnTo>
                    <a:pt x="26745" y="7891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7"/>
            <p:cNvSpPr/>
            <p:nvPr/>
          </p:nvSpPr>
          <p:spPr>
            <a:xfrm>
              <a:off x="1797325" y="1384075"/>
              <a:ext cx="4055850" cy="3359925"/>
            </a:xfrm>
            <a:custGeom>
              <a:avLst/>
              <a:gdLst/>
              <a:ahLst/>
              <a:cxnLst/>
              <a:rect l="l" t="t" r="r" b="b"/>
              <a:pathLst>
                <a:path w="162234" h="134397" extrusionOk="0">
                  <a:moveTo>
                    <a:pt x="1" y="0"/>
                  </a:moveTo>
                  <a:lnTo>
                    <a:pt x="1" y="134396"/>
                  </a:lnTo>
                  <a:lnTo>
                    <a:pt x="162234" y="134396"/>
                  </a:lnTo>
                  <a:lnTo>
                    <a:pt x="1622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7"/>
            <p:cNvSpPr/>
            <p:nvPr/>
          </p:nvSpPr>
          <p:spPr>
            <a:xfrm>
              <a:off x="1797325" y="1384075"/>
              <a:ext cx="4055850" cy="3359925"/>
            </a:xfrm>
            <a:custGeom>
              <a:avLst/>
              <a:gdLst/>
              <a:ahLst/>
              <a:cxnLst/>
              <a:rect l="l" t="t" r="r" b="b"/>
              <a:pathLst>
                <a:path w="162234" h="134397" extrusionOk="0">
                  <a:moveTo>
                    <a:pt x="1" y="0"/>
                  </a:moveTo>
                  <a:lnTo>
                    <a:pt x="1" y="134396"/>
                  </a:lnTo>
                  <a:lnTo>
                    <a:pt x="162234" y="134396"/>
                  </a:lnTo>
                  <a:lnTo>
                    <a:pt x="1622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7"/>
            <p:cNvSpPr/>
            <p:nvPr/>
          </p:nvSpPr>
          <p:spPr>
            <a:xfrm>
              <a:off x="1895375" y="1994800"/>
              <a:ext cx="3780200" cy="1720575"/>
            </a:xfrm>
            <a:custGeom>
              <a:avLst/>
              <a:gdLst/>
              <a:ahLst/>
              <a:cxnLst/>
              <a:rect l="l" t="t" r="r" b="b"/>
              <a:pathLst>
                <a:path w="151208" h="68823" extrusionOk="0">
                  <a:moveTo>
                    <a:pt x="0" y="1"/>
                  </a:moveTo>
                  <a:lnTo>
                    <a:pt x="0" y="68822"/>
                  </a:lnTo>
                  <a:lnTo>
                    <a:pt x="151208" y="68822"/>
                  </a:lnTo>
                  <a:lnTo>
                    <a:pt x="1512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7"/>
            <p:cNvSpPr/>
            <p:nvPr/>
          </p:nvSpPr>
          <p:spPr>
            <a:xfrm>
              <a:off x="2015100" y="3464625"/>
              <a:ext cx="3521450" cy="6450"/>
            </a:xfrm>
            <a:custGeom>
              <a:avLst/>
              <a:gdLst/>
              <a:ahLst/>
              <a:cxnLst/>
              <a:rect l="l" t="t" r="r" b="b"/>
              <a:pathLst>
                <a:path w="140858" h="258" extrusionOk="0">
                  <a:moveTo>
                    <a:pt x="1" y="0"/>
                  </a:moveTo>
                  <a:lnTo>
                    <a:pt x="1" y="257"/>
                  </a:lnTo>
                  <a:lnTo>
                    <a:pt x="140858" y="257"/>
                  </a:lnTo>
                  <a:lnTo>
                    <a:pt x="140858"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7"/>
            <p:cNvSpPr/>
            <p:nvPr/>
          </p:nvSpPr>
          <p:spPr>
            <a:xfrm>
              <a:off x="2011900" y="3433275"/>
              <a:ext cx="6450" cy="34575"/>
            </a:xfrm>
            <a:custGeom>
              <a:avLst/>
              <a:gdLst/>
              <a:ahLst/>
              <a:cxnLst/>
              <a:rect l="l" t="t" r="r" b="b"/>
              <a:pathLst>
                <a:path w="258" h="1383" extrusionOk="0">
                  <a:moveTo>
                    <a:pt x="0" y="1"/>
                  </a:moveTo>
                  <a:lnTo>
                    <a:pt x="0" y="1383"/>
                  </a:lnTo>
                  <a:lnTo>
                    <a:pt x="257" y="1383"/>
                  </a:lnTo>
                  <a:lnTo>
                    <a:pt x="257"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7"/>
            <p:cNvSpPr/>
            <p:nvPr/>
          </p:nvSpPr>
          <p:spPr>
            <a:xfrm>
              <a:off x="2196725" y="3433275"/>
              <a:ext cx="7250" cy="34575"/>
            </a:xfrm>
            <a:custGeom>
              <a:avLst/>
              <a:gdLst/>
              <a:ahLst/>
              <a:cxnLst/>
              <a:rect l="l" t="t" r="r" b="b"/>
              <a:pathLst>
                <a:path w="290" h="1383" extrusionOk="0">
                  <a:moveTo>
                    <a:pt x="0" y="1"/>
                  </a:moveTo>
                  <a:lnTo>
                    <a:pt x="0"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7"/>
            <p:cNvSpPr/>
            <p:nvPr/>
          </p:nvSpPr>
          <p:spPr>
            <a:xfrm>
              <a:off x="2382350" y="3433275"/>
              <a:ext cx="6475" cy="34575"/>
            </a:xfrm>
            <a:custGeom>
              <a:avLst/>
              <a:gdLst/>
              <a:ahLst/>
              <a:cxnLst/>
              <a:rect l="l" t="t" r="r" b="b"/>
              <a:pathLst>
                <a:path w="259"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7"/>
            <p:cNvSpPr/>
            <p:nvPr/>
          </p:nvSpPr>
          <p:spPr>
            <a:xfrm>
              <a:off x="2568000" y="3433275"/>
              <a:ext cx="6450" cy="34575"/>
            </a:xfrm>
            <a:custGeom>
              <a:avLst/>
              <a:gdLst/>
              <a:ahLst/>
              <a:cxnLst/>
              <a:rect l="l" t="t" r="r" b="b"/>
              <a:pathLst>
                <a:path w="258" h="1383" extrusionOk="0">
                  <a:moveTo>
                    <a:pt x="0" y="1"/>
                  </a:moveTo>
                  <a:lnTo>
                    <a:pt x="0" y="1383"/>
                  </a:lnTo>
                  <a:lnTo>
                    <a:pt x="257" y="1383"/>
                  </a:lnTo>
                  <a:lnTo>
                    <a:pt x="257"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7"/>
            <p:cNvSpPr/>
            <p:nvPr/>
          </p:nvSpPr>
          <p:spPr>
            <a:xfrm>
              <a:off x="27528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7"/>
            <p:cNvSpPr/>
            <p:nvPr/>
          </p:nvSpPr>
          <p:spPr>
            <a:xfrm>
              <a:off x="2938450" y="3433275"/>
              <a:ext cx="6450" cy="34575"/>
            </a:xfrm>
            <a:custGeom>
              <a:avLst/>
              <a:gdLst/>
              <a:ahLst/>
              <a:cxnLst/>
              <a:rect l="l" t="t" r="r" b="b"/>
              <a:pathLst>
                <a:path w="258"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7"/>
            <p:cNvSpPr/>
            <p:nvPr/>
          </p:nvSpPr>
          <p:spPr>
            <a:xfrm>
              <a:off x="3123300" y="3433275"/>
              <a:ext cx="7250" cy="34575"/>
            </a:xfrm>
            <a:custGeom>
              <a:avLst/>
              <a:gdLst/>
              <a:ahLst/>
              <a:cxnLst/>
              <a:rect l="l" t="t" r="r" b="b"/>
              <a:pathLst>
                <a:path w="290" h="1383" extrusionOk="0">
                  <a:moveTo>
                    <a:pt x="0" y="1"/>
                  </a:moveTo>
                  <a:lnTo>
                    <a:pt x="0" y="1383"/>
                  </a:lnTo>
                  <a:lnTo>
                    <a:pt x="289" y="1383"/>
                  </a:lnTo>
                  <a:lnTo>
                    <a:pt x="289"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7"/>
            <p:cNvSpPr/>
            <p:nvPr/>
          </p:nvSpPr>
          <p:spPr>
            <a:xfrm>
              <a:off x="33089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7"/>
            <p:cNvSpPr/>
            <p:nvPr/>
          </p:nvSpPr>
          <p:spPr>
            <a:xfrm>
              <a:off x="3494550" y="3433275"/>
              <a:ext cx="6450" cy="34575"/>
            </a:xfrm>
            <a:custGeom>
              <a:avLst/>
              <a:gdLst/>
              <a:ahLst/>
              <a:cxnLst/>
              <a:rect l="l" t="t" r="r" b="b"/>
              <a:pathLst>
                <a:path w="258"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7"/>
            <p:cNvSpPr/>
            <p:nvPr/>
          </p:nvSpPr>
          <p:spPr>
            <a:xfrm>
              <a:off x="3679400" y="3433275"/>
              <a:ext cx="7250" cy="34575"/>
            </a:xfrm>
            <a:custGeom>
              <a:avLst/>
              <a:gdLst/>
              <a:ahLst/>
              <a:cxnLst/>
              <a:rect l="l" t="t" r="r" b="b"/>
              <a:pathLst>
                <a:path w="290" h="1383" extrusionOk="0">
                  <a:moveTo>
                    <a:pt x="0" y="1"/>
                  </a:moveTo>
                  <a:lnTo>
                    <a:pt x="0" y="1383"/>
                  </a:lnTo>
                  <a:lnTo>
                    <a:pt x="289" y="1383"/>
                  </a:lnTo>
                  <a:lnTo>
                    <a:pt x="289"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7"/>
            <p:cNvSpPr/>
            <p:nvPr/>
          </p:nvSpPr>
          <p:spPr>
            <a:xfrm>
              <a:off x="38650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7"/>
            <p:cNvSpPr/>
            <p:nvPr/>
          </p:nvSpPr>
          <p:spPr>
            <a:xfrm>
              <a:off x="4049850" y="3433275"/>
              <a:ext cx="7250" cy="34575"/>
            </a:xfrm>
            <a:custGeom>
              <a:avLst/>
              <a:gdLst/>
              <a:ahLst/>
              <a:cxnLst/>
              <a:rect l="l" t="t" r="r" b="b"/>
              <a:pathLst>
                <a:path w="290" h="1383" extrusionOk="0">
                  <a:moveTo>
                    <a:pt x="1" y="1"/>
                  </a:moveTo>
                  <a:lnTo>
                    <a:pt x="1"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7"/>
            <p:cNvSpPr/>
            <p:nvPr/>
          </p:nvSpPr>
          <p:spPr>
            <a:xfrm>
              <a:off x="4235500" y="3433275"/>
              <a:ext cx="6450" cy="34575"/>
            </a:xfrm>
            <a:custGeom>
              <a:avLst/>
              <a:gdLst/>
              <a:ahLst/>
              <a:cxnLst/>
              <a:rect l="l" t="t" r="r" b="b"/>
              <a:pathLst>
                <a:path w="258" h="1383" extrusionOk="0">
                  <a:moveTo>
                    <a:pt x="0" y="1"/>
                  </a:moveTo>
                  <a:lnTo>
                    <a:pt x="0" y="1383"/>
                  </a:lnTo>
                  <a:lnTo>
                    <a:pt x="257" y="1383"/>
                  </a:lnTo>
                  <a:lnTo>
                    <a:pt x="257"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7"/>
            <p:cNvSpPr/>
            <p:nvPr/>
          </p:nvSpPr>
          <p:spPr>
            <a:xfrm>
              <a:off x="44211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7"/>
            <p:cNvSpPr/>
            <p:nvPr/>
          </p:nvSpPr>
          <p:spPr>
            <a:xfrm>
              <a:off x="4605950" y="3433275"/>
              <a:ext cx="7250" cy="34575"/>
            </a:xfrm>
            <a:custGeom>
              <a:avLst/>
              <a:gdLst/>
              <a:ahLst/>
              <a:cxnLst/>
              <a:rect l="l" t="t" r="r" b="b"/>
              <a:pathLst>
                <a:path w="290" h="1383" extrusionOk="0">
                  <a:moveTo>
                    <a:pt x="1" y="1"/>
                  </a:moveTo>
                  <a:lnTo>
                    <a:pt x="1"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7"/>
            <p:cNvSpPr/>
            <p:nvPr/>
          </p:nvSpPr>
          <p:spPr>
            <a:xfrm>
              <a:off x="4791575" y="3433275"/>
              <a:ext cx="6475" cy="34575"/>
            </a:xfrm>
            <a:custGeom>
              <a:avLst/>
              <a:gdLst/>
              <a:ahLst/>
              <a:cxnLst/>
              <a:rect l="l" t="t" r="r" b="b"/>
              <a:pathLst>
                <a:path w="259"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7"/>
            <p:cNvSpPr/>
            <p:nvPr/>
          </p:nvSpPr>
          <p:spPr>
            <a:xfrm>
              <a:off x="49772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7"/>
            <p:cNvSpPr/>
            <p:nvPr/>
          </p:nvSpPr>
          <p:spPr>
            <a:xfrm>
              <a:off x="5162050" y="3433275"/>
              <a:ext cx="7250" cy="34575"/>
            </a:xfrm>
            <a:custGeom>
              <a:avLst/>
              <a:gdLst/>
              <a:ahLst/>
              <a:cxnLst/>
              <a:rect l="l" t="t" r="r" b="b"/>
              <a:pathLst>
                <a:path w="290" h="1383" extrusionOk="0">
                  <a:moveTo>
                    <a:pt x="1" y="1"/>
                  </a:moveTo>
                  <a:lnTo>
                    <a:pt x="1"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7"/>
            <p:cNvSpPr/>
            <p:nvPr/>
          </p:nvSpPr>
          <p:spPr>
            <a:xfrm>
              <a:off x="5347675" y="3433275"/>
              <a:ext cx="6475" cy="34575"/>
            </a:xfrm>
            <a:custGeom>
              <a:avLst/>
              <a:gdLst/>
              <a:ahLst/>
              <a:cxnLst/>
              <a:rect l="l" t="t" r="r" b="b"/>
              <a:pathLst>
                <a:path w="259"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7"/>
            <p:cNvSpPr/>
            <p:nvPr/>
          </p:nvSpPr>
          <p:spPr>
            <a:xfrm>
              <a:off x="5532525" y="3433275"/>
              <a:ext cx="7250" cy="34575"/>
            </a:xfrm>
            <a:custGeom>
              <a:avLst/>
              <a:gdLst/>
              <a:ahLst/>
              <a:cxnLst/>
              <a:rect l="l" t="t" r="r" b="b"/>
              <a:pathLst>
                <a:path w="290" h="1383" extrusionOk="0">
                  <a:moveTo>
                    <a:pt x="0" y="1"/>
                  </a:moveTo>
                  <a:lnTo>
                    <a:pt x="0" y="1383"/>
                  </a:lnTo>
                  <a:lnTo>
                    <a:pt x="289" y="1383"/>
                  </a:lnTo>
                  <a:lnTo>
                    <a:pt x="289"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7"/>
            <p:cNvSpPr/>
            <p:nvPr/>
          </p:nvSpPr>
          <p:spPr>
            <a:xfrm>
              <a:off x="2011900" y="2086425"/>
              <a:ext cx="6450" cy="1381425"/>
            </a:xfrm>
            <a:custGeom>
              <a:avLst/>
              <a:gdLst/>
              <a:ahLst/>
              <a:cxnLst/>
              <a:rect l="l" t="t" r="r" b="b"/>
              <a:pathLst>
                <a:path w="258" h="55257" extrusionOk="0">
                  <a:moveTo>
                    <a:pt x="0" y="0"/>
                  </a:moveTo>
                  <a:lnTo>
                    <a:pt x="0" y="55257"/>
                  </a:lnTo>
                  <a:lnTo>
                    <a:pt x="257" y="55257"/>
                  </a:lnTo>
                  <a:lnTo>
                    <a:pt x="257"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7"/>
            <p:cNvSpPr/>
            <p:nvPr/>
          </p:nvSpPr>
          <p:spPr>
            <a:xfrm>
              <a:off x="2015100" y="3464625"/>
              <a:ext cx="87625" cy="6450"/>
            </a:xfrm>
            <a:custGeom>
              <a:avLst/>
              <a:gdLst/>
              <a:ahLst/>
              <a:cxnLst/>
              <a:rect l="l" t="t" r="r" b="b"/>
              <a:pathLst>
                <a:path w="3505" h="258" extrusionOk="0">
                  <a:moveTo>
                    <a:pt x="1" y="0"/>
                  </a:moveTo>
                  <a:lnTo>
                    <a:pt x="1" y="257"/>
                  </a:lnTo>
                  <a:lnTo>
                    <a:pt x="3505" y="257"/>
                  </a:lnTo>
                  <a:lnTo>
                    <a:pt x="3505"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7"/>
            <p:cNvSpPr/>
            <p:nvPr/>
          </p:nvSpPr>
          <p:spPr>
            <a:xfrm>
              <a:off x="1917875" y="3188175"/>
              <a:ext cx="97250" cy="6450"/>
            </a:xfrm>
            <a:custGeom>
              <a:avLst/>
              <a:gdLst/>
              <a:ahLst/>
              <a:cxnLst/>
              <a:rect l="l" t="t" r="r" b="b"/>
              <a:pathLst>
                <a:path w="3890" h="258" extrusionOk="0">
                  <a:moveTo>
                    <a:pt x="0" y="0"/>
                  </a:moveTo>
                  <a:lnTo>
                    <a:pt x="0" y="258"/>
                  </a:lnTo>
                  <a:lnTo>
                    <a:pt x="3890" y="258"/>
                  </a:lnTo>
                  <a:lnTo>
                    <a:pt x="389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7"/>
            <p:cNvSpPr/>
            <p:nvPr/>
          </p:nvSpPr>
          <p:spPr>
            <a:xfrm>
              <a:off x="1917875" y="2911725"/>
              <a:ext cx="97250" cy="7275"/>
            </a:xfrm>
            <a:custGeom>
              <a:avLst/>
              <a:gdLst/>
              <a:ahLst/>
              <a:cxnLst/>
              <a:rect l="l" t="t" r="r" b="b"/>
              <a:pathLst>
                <a:path w="3890" h="291" extrusionOk="0">
                  <a:moveTo>
                    <a:pt x="0" y="1"/>
                  </a:moveTo>
                  <a:lnTo>
                    <a:pt x="0" y="290"/>
                  </a:lnTo>
                  <a:lnTo>
                    <a:pt x="3890" y="290"/>
                  </a:lnTo>
                  <a:lnTo>
                    <a:pt x="38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7"/>
            <p:cNvSpPr/>
            <p:nvPr/>
          </p:nvSpPr>
          <p:spPr>
            <a:xfrm>
              <a:off x="1917875" y="2636100"/>
              <a:ext cx="97250" cy="6450"/>
            </a:xfrm>
            <a:custGeom>
              <a:avLst/>
              <a:gdLst/>
              <a:ahLst/>
              <a:cxnLst/>
              <a:rect l="l" t="t" r="r" b="b"/>
              <a:pathLst>
                <a:path w="3890" h="258" extrusionOk="0">
                  <a:moveTo>
                    <a:pt x="0" y="0"/>
                  </a:moveTo>
                  <a:lnTo>
                    <a:pt x="0" y="257"/>
                  </a:lnTo>
                  <a:lnTo>
                    <a:pt x="3890" y="257"/>
                  </a:lnTo>
                  <a:lnTo>
                    <a:pt x="389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7"/>
            <p:cNvSpPr/>
            <p:nvPr/>
          </p:nvSpPr>
          <p:spPr>
            <a:xfrm>
              <a:off x="1917875" y="2359650"/>
              <a:ext cx="97250" cy="6450"/>
            </a:xfrm>
            <a:custGeom>
              <a:avLst/>
              <a:gdLst/>
              <a:ahLst/>
              <a:cxnLst/>
              <a:rect l="l" t="t" r="r" b="b"/>
              <a:pathLst>
                <a:path w="3890" h="258" extrusionOk="0">
                  <a:moveTo>
                    <a:pt x="0" y="0"/>
                  </a:moveTo>
                  <a:lnTo>
                    <a:pt x="0" y="258"/>
                  </a:lnTo>
                  <a:lnTo>
                    <a:pt x="3890" y="258"/>
                  </a:lnTo>
                  <a:lnTo>
                    <a:pt x="389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7"/>
            <p:cNvSpPr/>
            <p:nvPr/>
          </p:nvSpPr>
          <p:spPr>
            <a:xfrm>
              <a:off x="1917875" y="2083200"/>
              <a:ext cx="97250" cy="6450"/>
            </a:xfrm>
            <a:custGeom>
              <a:avLst/>
              <a:gdLst/>
              <a:ahLst/>
              <a:cxnLst/>
              <a:rect l="l" t="t" r="r" b="b"/>
              <a:pathLst>
                <a:path w="3890" h="258" extrusionOk="0">
                  <a:moveTo>
                    <a:pt x="0" y="1"/>
                  </a:moveTo>
                  <a:lnTo>
                    <a:pt x="0" y="258"/>
                  </a:lnTo>
                  <a:lnTo>
                    <a:pt x="3890" y="258"/>
                  </a:lnTo>
                  <a:lnTo>
                    <a:pt x="38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7"/>
            <p:cNvSpPr/>
            <p:nvPr/>
          </p:nvSpPr>
          <p:spPr>
            <a:xfrm>
              <a:off x="2093050" y="2349650"/>
              <a:ext cx="214600" cy="855725"/>
            </a:xfrm>
            <a:custGeom>
              <a:avLst/>
              <a:gdLst/>
              <a:ahLst/>
              <a:cxnLst/>
              <a:rect l="l" t="t" r="r" b="b"/>
              <a:pathLst>
                <a:path w="8584" h="34229" extrusionOk="0">
                  <a:moveTo>
                    <a:pt x="7976" y="1"/>
                  </a:moveTo>
                  <a:cubicBezTo>
                    <a:pt x="7740" y="1"/>
                    <a:pt x="7541" y="154"/>
                    <a:pt x="7458" y="400"/>
                  </a:cubicBezTo>
                  <a:lnTo>
                    <a:pt x="65" y="33574"/>
                  </a:lnTo>
                  <a:cubicBezTo>
                    <a:pt x="1" y="33863"/>
                    <a:pt x="194" y="34152"/>
                    <a:pt x="483" y="34217"/>
                  </a:cubicBezTo>
                  <a:cubicBezTo>
                    <a:pt x="517" y="34225"/>
                    <a:pt x="551" y="34229"/>
                    <a:pt x="585" y="34229"/>
                  </a:cubicBezTo>
                  <a:cubicBezTo>
                    <a:pt x="812" y="34229"/>
                    <a:pt x="1038" y="34050"/>
                    <a:pt x="1094" y="33799"/>
                  </a:cubicBezTo>
                  <a:lnTo>
                    <a:pt x="8519" y="658"/>
                  </a:lnTo>
                  <a:cubicBezTo>
                    <a:pt x="8583" y="368"/>
                    <a:pt x="8391" y="79"/>
                    <a:pt x="8101" y="15"/>
                  </a:cubicBezTo>
                  <a:cubicBezTo>
                    <a:pt x="8059" y="5"/>
                    <a:pt x="8017" y="1"/>
                    <a:pt x="7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7"/>
            <p:cNvSpPr/>
            <p:nvPr/>
          </p:nvSpPr>
          <p:spPr>
            <a:xfrm>
              <a:off x="2277900" y="2349575"/>
              <a:ext cx="215375" cy="496275"/>
            </a:xfrm>
            <a:custGeom>
              <a:avLst/>
              <a:gdLst/>
              <a:ahLst/>
              <a:cxnLst/>
              <a:rect l="l" t="t" r="r" b="b"/>
              <a:pathLst>
                <a:path w="8615" h="19851" extrusionOk="0">
                  <a:moveTo>
                    <a:pt x="629" y="0"/>
                  </a:moveTo>
                  <a:cubicBezTo>
                    <a:pt x="558" y="0"/>
                    <a:pt x="486" y="16"/>
                    <a:pt x="418" y="50"/>
                  </a:cubicBezTo>
                  <a:cubicBezTo>
                    <a:pt x="129" y="146"/>
                    <a:pt x="0" y="468"/>
                    <a:pt x="97" y="725"/>
                  </a:cubicBezTo>
                  <a:lnTo>
                    <a:pt x="7522" y="19529"/>
                  </a:lnTo>
                  <a:cubicBezTo>
                    <a:pt x="7597" y="19729"/>
                    <a:pt x="7806" y="19851"/>
                    <a:pt x="8017" y="19851"/>
                  </a:cubicBezTo>
                  <a:cubicBezTo>
                    <a:pt x="8078" y="19851"/>
                    <a:pt x="8139" y="19840"/>
                    <a:pt x="8197" y="19819"/>
                  </a:cubicBezTo>
                  <a:cubicBezTo>
                    <a:pt x="8486" y="19722"/>
                    <a:pt x="8615" y="19401"/>
                    <a:pt x="8518" y="19112"/>
                  </a:cubicBezTo>
                  <a:lnTo>
                    <a:pt x="1093" y="339"/>
                  </a:lnTo>
                  <a:cubicBezTo>
                    <a:pt x="1022" y="126"/>
                    <a:pt x="829" y="0"/>
                    <a:pt x="6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7"/>
            <p:cNvSpPr/>
            <p:nvPr/>
          </p:nvSpPr>
          <p:spPr>
            <a:xfrm>
              <a:off x="2463525" y="2625750"/>
              <a:ext cx="214600" cy="220300"/>
            </a:xfrm>
            <a:custGeom>
              <a:avLst/>
              <a:gdLst/>
              <a:ahLst/>
              <a:cxnLst/>
              <a:rect l="l" t="t" r="r" b="b"/>
              <a:pathLst>
                <a:path w="8584" h="8812" extrusionOk="0">
                  <a:moveTo>
                    <a:pt x="8009" y="0"/>
                  </a:moveTo>
                  <a:cubicBezTo>
                    <a:pt x="7862" y="0"/>
                    <a:pt x="7719" y="57"/>
                    <a:pt x="7619" y="157"/>
                  </a:cubicBezTo>
                  <a:lnTo>
                    <a:pt x="193" y="7904"/>
                  </a:lnTo>
                  <a:cubicBezTo>
                    <a:pt x="0" y="8129"/>
                    <a:pt x="0" y="8450"/>
                    <a:pt x="225" y="8643"/>
                  </a:cubicBezTo>
                  <a:cubicBezTo>
                    <a:pt x="322" y="8756"/>
                    <a:pt x="459" y="8812"/>
                    <a:pt x="595" y="8812"/>
                  </a:cubicBezTo>
                  <a:cubicBezTo>
                    <a:pt x="732" y="8812"/>
                    <a:pt x="868" y="8756"/>
                    <a:pt x="965" y="8643"/>
                  </a:cubicBezTo>
                  <a:lnTo>
                    <a:pt x="8390" y="896"/>
                  </a:lnTo>
                  <a:cubicBezTo>
                    <a:pt x="8583" y="703"/>
                    <a:pt x="8583" y="350"/>
                    <a:pt x="8390" y="157"/>
                  </a:cubicBezTo>
                  <a:cubicBezTo>
                    <a:pt x="8282" y="49"/>
                    <a:pt x="8144" y="0"/>
                    <a:pt x="80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7"/>
            <p:cNvSpPr/>
            <p:nvPr/>
          </p:nvSpPr>
          <p:spPr>
            <a:xfrm>
              <a:off x="2648350" y="2625650"/>
              <a:ext cx="215400" cy="523975"/>
            </a:xfrm>
            <a:custGeom>
              <a:avLst/>
              <a:gdLst/>
              <a:ahLst/>
              <a:cxnLst/>
              <a:rect l="l" t="t" r="r" b="b"/>
              <a:pathLst>
                <a:path w="8616" h="20959" extrusionOk="0">
                  <a:moveTo>
                    <a:pt x="609" y="1"/>
                  </a:moveTo>
                  <a:cubicBezTo>
                    <a:pt x="547" y="1"/>
                    <a:pt x="483" y="11"/>
                    <a:pt x="419" y="32"/>
                  </a:cubicBezTo>
                  <a:cubicBezTo>
                    <a:pt x="161" y="129"/>
                    <a:pt x="1" y="450"/>
                    <a:pt x="97" y="740"/>
                  </a:cubicBezTo>
                  <a:lnTo>
                    <a:pt x="7522" y="20605"/>
                  </a:lnTo>
                  <a:cubicBezTo>
                    <a:pt x="7598" y="20830"/>
                    <a:pt x="7809" y="20958"/>
                    <a:pt x="8020" y="20958"/>
                  </a:cubicBezTo>
                  <a:cubicBezTo>
                    <a:pt x="8081" y="20958"/>
                    <a:pt x="8141" y="20948"/>
                    <a:pt x="8198" y="20926"/>
                  </a:cubicBezTo>
                  <a:cubicBezTo>
                    <a:pt x="8487" y="20830"/>
                    <a:pt x="8615" y="20509"/>
                    <a:pt x="8519" y="20251"/>
                  </a:cubicBezTo>
                  <a:lnTo>
                    <a:pt x="1126" y="354"/>
                  </a:lnTo>
                  <a:cubicBezTo>
                    <a:pt x="1026" y="129"/>
                    <a:pt x="828" y="1"/>
                    <a:pt x="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7"/>
            <p:cNvSpPr/>
            <p:nvPr/>
          </p:nvSpPr>
          <p:spPr>
            <a:xfrm>
              <a:off x="2834000" y="2349650"/>
              <a:ext cx="215375" cy="800275"/>
            </a:xfrm>
            <a:custGeom>
              <a:avLst/>
              <a:gdLst/>
              <a:ahLst/>
              <a:cxnLst/>
              <a:rect l="l" t="t" r="r" b="b"/>
              <a:pathLst>
                <a:path w="8615" h="32011" extrusionOk="0">
                  <a:moveTo>
                    <a:pt x="8005" y="1"/>
                  </a:moveTo>
                  <a:cubicBezTo>
                    <a:pt x="7763" y="1"/>
                    <a:pt x="7545" y="154"/>
                    <a:pt x="7490" y="400"/>
                  </a:cubicBezTo>
                  <a:lnTo>
                    <a:pt x="64" y="31356"/>
                  </a:lnTo>
                  <a:cubicBezTo>
                    <a:pt x="0" y="31645"/>
                    <a:pt x="193" y="31934"/>
                    <a:pt x="482" y="31999"/>
                  </a:cubicBezTo>
                  <a:cubicBezTo>
                    <a:pt x="520" y="32007"/>
                    <a:pt x="558" y="32011"/>
                    <a:pt x="595" y="32011"/>
                  </a:cubicBezTo>
                  <a:cubicBezTo>
                    <a:pt x="843" y="32011"/>
                    <a:pt x="1069" y="31832"/>
                    <a:pt x="1125" y="31581"/>
                  </a:cubicBezTo>
                  <a:lnTo>
                    <a:pt x="8518" y="658"/>
                  </a:lnTo>
                  <a:cubicBezTo>
                    <a:pt x="8615" y="368"/>
                    <a:pt x="8422" y="79"/>
                    <a:pt x="8133" y="15"/>
                  </a:cubicBezTo>
                  <a:cubicBezTo>
                    <a:pt x="8090" y="5"/>
                    <a:pt x="8047" y="1"/>
                    <a:pt x="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7"/>
            <p:cNvSpPr/>
            <p:nvPr/>
          </p:nvSpPr>
          <p:spPr>
            <a:xfrm>
              <a:off x="3018825" y="2072975"/>
              <a:ext cx="216200" cy="303350"/>
            </a:xfrm>
            <a:custGeom>
              <a:avLst/>
              <a:gdLst/>
              <a:ahLst/>
              <a:cxnLst/>
              <a:rect l="l" t="t" r="r" b="b"/>
              <a:pathLst>
                <a:path w="8648" h="12134" extrusionOk="0">
                  <a:moveTo>
                    <a:pt x="8042" y="1"/>
                  </a:moveTo>
                  <a:cubicBezTo>
                    <a:pt x="7867" y="1"/>
                    <a:pt x="7688" y="86"/>
                    <a:pt x="7586" y="249"/>
                  </a:cubicBezTo>
                  <a:lnTo>
                    <a:pt x="161" y="11307"/>
                  </a:lnTo>
                  <a:cubicBezTo>
                    <a:pt x="0" y="11532"/>
                    <a:pt x="65" y="11885"/>
                    <a:pt x="322" y="12046"/>
                  </a:cubicBezTo>
                  <a:cubicBezTo>
                    <a:pt x="416" y="12105"/>
                    <a:pt x="519" y="12134"/>
                    <a:pt x="619" y="12134"/>
                  </a:cubicBezTo>
                  <a:cubicBezTo>
                    <a:pt x="793" y="12134"/>
                    <a:pt x="959" y="12048"/>
                    <a:pt x="1061" y="11885"/>
                  </a:cubicBezTo>
                  <a:lnTo>
                    <a:pt x="8486" y="860"/>
                  </a:lnTo>
                  <a:cubicBezTo>
                    <a:pt x="8647" y="603"/>
                    <a:pt x="8583" y="281"/>
                    <a:pt x="8326" y="88"/>
                  </a:cubicBezTo>
                  <a:cubicBezTo>
                    <a:pt x="8243" y="29"/>
                    <a:pt x="8143" y="1"/>
                    <a:pt x="8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7"/>
            <p:cNvSpPr/>
            <p:nvPr/>
          </p:nvSpPr>
          <p:spPr>
            <a:xfrm>
              <a:off x="3205250" y="2073275"/>
              <a:ext cx="213800" cy="1270100"/>
            </a:xfrm>
            <a:custGeom>
              <a:avLst/>
              <a:gdLst/>
              <a:ahLst/>
              <a:cxnLst/>
              <a:rect l="l" t="t" r="r" b="b"/>
              <a:pathLst>
                <a:path w="8552" h="50804" extrusionOk="0">
                  <a:moveTo>
                    <a:pt x="592" y="1"/>
                  </a:moveTo>
                  <a:cubicBezTo>
                    <a:pt x="557" y="1"/>
                    <a:pt x="520" y="5"/>
                    <a:pt x="483" y="12"/>
                  </a:cubicBezTo>
                  <a:cubicBezTo>
                    <a:pt x="194" y="44"/>
                    <a:pt x="1" y="333"/>
                    <a:pt x="33" y="623"/>
                  </a:cubicBezTo>
                  <a:lnTo>
                    <a:pt x="7458" y="50350"/>
                  </a:lnTo>
                  <a:cubicBezTo>
                    <a:pt x="7488" y="50619"/>
                    <a:pt x="7739" y="50804"/>
                    <a:pt x="8006" y="50804"/>
                  </a:cubicBezTo>
                  <a:cubicBezTo>
                    <a:pt x="8027" y="50804"/>
                    <a:pt x="8048" y="50803"/>
                    <a:pt x="8069" y="50800"/>
                  </a:cubicBezTo>
                  <a:cubicBezTo>
                    <a:pt x="8358" y="50736"/>
                    <a:pt x="8551" y="50479"/>
                    <a:pt x="8519" y="50190"/>
                  </a:cubicBezTo>
                  <a:lnTo>
                    <a:pt x="1094" y="462"/>
                  </a:lnTo>
                  <a:cubicBezTo>
                    <a:pt x="1065" y="206"/>
                    <a:pt x="861"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7"/>
            <p:cNvSpPr/>
            <p:nvPr/>
          </p:nvSpPr>
          <p:spPr>
            <a:xfrm>
              <a:off x="3390100" y="3233525"/>
              <a:ext cx="215375" cy="109425"/>
            </a:xfrm>
            <a:custGeom>
              <a:avLst/>
              <a:gdLst/>
              <a:ahLst/>
              <a:cxnLst/>
              <a:rect l="l" t="t" r="r" b="b"/>
              <a:pathLst>
                <a:path w="8615" h="4377" extrusionOk="0">
                  <a:moveTo>
                    <a:pt x="8014" y="0"/>
                  </a:moveTo>
                  <a:cubicBezTo>
                    <a:pt x="7936" y="0"/>
                    <a:pt x="7857" y="16"/>
                    <a:pt x="7779" y="51"/>
                  </a:cubicBezTo>
                  <a:lnTo>
                    <a:pt x="386" y="3362"/>
                  </a:lnTo>
                  <a:cubicBezTo>
                    <a:pt x="96" y="3490"/>
                    <a:pt x="0" y="3812"/>
                    <a:pt x="96" y="4069"/>
                  </a:cubicBezTo>
                  <a:cubicBezTo>
                    <a:pt x="191" y="4257"/>
                    <a:pt x="388" y="4377"/>
                    <a:pt x="588" y="4377"/>
                  </a:cubicBezTo>
                  <a:cubicBezTo>
                    <a:pt x="661" y="4377"/>
                    <a:pt x="735" y="4361"/>
                    <a:pt x="804" y="4326"/>
                  </a:cubicBezTo>
                  <a:lnTo>
                    <a:pt x="8229" y="1015"/>
                  </a:lnTo>
                  <a:cubicBezTo>
                    <a:pt x="8486" y="887"/>
                    <a:pt x="8615" y="597"/>
                    <a:pt x="8486" y="308"/>
                  </a:cubicBezTo>
                  <a:cubicBezTo>
                    <a:pt x="8416" y="120"/>
                    <a:pt x="8224" y="0"/>
                    <a:pt x="8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7"/>
            <p:cNvSpPr/>
            <p:nvPr/>
          </p:nvSpPr>
          <p:spPr>
            <a:xfrm>
              <a:off x="3575725" y="3205775"/>
              <a:ext cx="214575" cy="54250"/>
            </a:xfrm>
            <a:custGeom>
              <a:avLst/>
              <a:gdLst/>
              <a:ahLst/>
              <a:cxnLst/>
              <a:rect l="l" t="t" r="r" b="b"/>
              <a:pathLst>
                <a:path w="8583" h="2170" extrusionOk="0">
                  <a:moveTo>
                    <a:pt x="7971" y="0"/>
                  </a:moveTo>
                  <a:cubicBezTo>
                    <a:pt x="7950" y="0"/>
                    <a:pt x="7929" y="1"/>
                    <a:pt x="7908" y="4"/>
                  </a:cubicBezTo>
                  <a:lnTo>
                    <a:pt x="515" y="1129"/>
                  </a:lnTo>
                  <a:cubicBezTo>
                    <a:pt x="225" y="1161"/>
                    <a:pt x="0" y="1418"/>
                    <a:pt x="65" y="1707"/>
                  </a:cubicBezTo>
                  <a:cubicBezTo>
                    <a:pt x="93" y="1987"/>
                    <a:pt x="291" y="2170"/>
                    <a:pt x="554" y="2170"/>
                  </a:cubicBezTo>
                  <a:cubicBezTo>
                    <a:pt x="593" y="2170"/>
                    <a:pt x="634" y="2166"/>
                    <a:pt x="675" y="2157"/>
                  </a:cubicBezTo>
                  <a:lnTo>
                    <a:pt x="8069" y="1064"/>
                  </a:lnTo>
                  <a:cubicBezTo>
                    <a:pt x="8358" y="1032"/>
                    <a:pt x="8583" y="743"/>
                    <a:pt x="8519" y="454"/>
                  </a:cubicBezTo>
                  <a:cubicBezTo>
                    <a:pt x="8489" y="185"/>
                    <a:pt x="8238" y="0"/>
                    <a:pt x="7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7"/>
            <p:cNvSpPr/>
            <p:nvPr/>
          </p:nvSpPr>
          <p:spPr>
            <a:xfrm>
              <a:off x="3760550" y="3122975"/>
              <a:ext cx="215400" cy="109875"/>
            </a:xfrm>
            <a:custGeom>
              <a:avLst/>
              <a:gdLst/>
              <a:ahLst/>
              <a:cxnLst/>
              <a:rect l="l" t="t" r="r" b="b"/>
              <a:pathLst>
                <a:path w="8616" h="4395" extrusionOk="0">
                  <a:moveTo>
                    <a:pt x="8013" y="1"/>
                  </a:moveTo>
                  <a:cubicBezTo>
                    <a:pt x="7944" y="1"/>
                    <a:pt x="7876" y="13"/>
                    <a:pt x="7812" y="37"/>
                  </a:cubicBezTo>
                  <a:lnTo>
                    <a:pt x="386" y="3348"/>
                  </a:lnTo>
                  <a:cubicBezTo>
                    <a:pt x="129" y="3476"/>
                    <a:pt x="1" y="3798"/>
                    <a:pt x="129" y="4055"/>
                  </a:cubicBezTo>
                  <a:cubicBezTo>
                    <a:pt x="200" y="4268"/>
                    <a:pt x="394" y="4394"/>
                    <a:pt x="606" y="4394"/>
                  </a:cubicBezTo>
                  <a:cubicBezTo>
                    <a:pt x="682" y="4394"/>
                    <a:pt x="760" y="4378"/>
                    <a:pt x="836" y="4344"/>
                  </a:cubicBezTo>
                  <a:lnTo>
                    <a:pt x="8230" y="1033"/>
                  </a:lnTo>
                  <a:cubicBezTo>
                    <a:pt x="8519" y="905"/>
                    <a:pt x="8615" y="583"/>
                    <a:pt x="8519" y="326"/>
                  </a:cubicBezTo>
                  <a:cubicBezTo>
                    <a:pt x="8422" y="109"/>
                    <a:pt x="8218" y="1"/>
                    <a:pt x="8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7"/>
            <p:cNvSpPr/>
            <p:nvPr/>
          </p:nvSpPr>
          <p:spPr>
            <a:xfrm>
              <a:off x="3945375" y="3012600"/>
              <a:ext cx="216200" cy="137375"/>
            </a:xfrm>
            <a:custGeom>
              <a:avLst/>
              <a:gdLst/>
              <a:ahLst/>
              <a:cxnLst/>
              <a:rect l="l" t="t" r="r" b="b"/>
              <a:pathLst>
                <a:path w="8648" h="5495" extrusionOk="0">
                  <a:moveTo>
                    <a:pt x="8032" y="0"/>
                  </a:moveTo>
                  <a:cubicBezTo>
                    <a:pt x="7935" y="0"/>
                    <a:pt x="7836" y="25"/>
                    <a:pt x="7748" y="80"/>
                  </a:cubicBezTo>
                  <a:lnTo>
                    <a:pt x="354" y="4484"/>
                  </a:lnTo>
                  <a:cubicBezTo>
                    <a:pt x="97" y="4645"/>
                    <a:pt x="1" y="4966"/>
                    <a:pt x="162" y="5223"/>
                  </a:cubicBezTo>
                  <a:cubicBezTo>
                    <a:pt x="269" y="5395"/>
                    <a:pt x="447" y="5495"/>
                    <a:pt x="631" y="5495"/>
                  </a:cubicBezTo>
                  <a:cubicBezTo>
                    <a:pt x="722" y="5495"/>
                    <a:pt x="815" y="5470"/>
                    <a:pt x="901" y="5416"/>
                  </a:cubicBezTo>
                  <a:lnTo>
                    <a:pt x="8326" y="980"/>
                  </a:lnTo>
                  <a:cubicBezTo>
                    <a:pt x="8551" y="852"/>
                    <a:pt x="8648" y="498"/>
                    <a:pt x="8487" y="241"/>
                  </a:cubicBezTo>
                  <a:cubicBezTo>
                    <a:pt x="8402" y="93"/>
                    <a:pt x="8220" y="0"/>
                    <a:pt x="80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7"/>
            <p:cNvSpPr/>
            <p:nvPr/>
          </p:nvSpPr>
          <p:spPr>
            <a:xfrm>
              <a:off x="4131025" y="3012275"/>
              <a:ext cx="215375" cy="82250"/>
            </a:xfrm>
            <a:custGeom>
              <a:avLst/>
              <a:gdLst/>
              <a:ahLst/>
              <a:cxnLst/>
              <a:rect l="l" t="t" r="r" b="b"/>
              <a:pathLst>
                <a:path w="8615" h="3290" extrusionOk="0">
                  <a:moveTo>
                    <a:pt x="602" y="1"/>
                  </a:moveTo>
                  <a:cubicBezTo>
                    <a:pt x="376" y="1"/>
                    <a:pt x="174" y="150"/>
                    <a:pt x="97" y="383"/>
                  </a:cubicBezTo>
                  <a:cubicBezTo>
                    <a:pt x="0" y="672"/>
                    <a:pt x="161" y="961"/>
                    <a:pt x="450" y="1058"/>
                  </a:cubicBezTo>
                  <a:lnTo>
                    <a:pt x="7876" y="3276"/>
                  </a:lnTo>
                  <a:cubicBezTo>
                    <a:pt x="7919" y="3285"/>
                    <a:pt x="7962" y="3290"/>
                    <a:pt x="8004" y="3290"/>
                  </a:cubicBezTo>
                  <a:cubicBezTo>
                    <a:pt x="8247" y="3290"/>
                    <a:pt x="8469" y="3141"/>
                    <a:pt x="8551" y="2922"/>
                  </a:cubicBezTo>
                  <a:cubicBezTo>
                    <a:pt x="8615" y="2633"/>
                    <a:pt x="8454" y="2311"/>
                    <a:pt x="8165" y="2247"/>
                  </a:cubicBezTo>
                  <a:lnTo>
                    <a:pt x="772" y="29"/>
                  </a:lnTo>
                  <a:cubicBezTo>
                    <a:pt x="715" y="10"/>
                    <a:pt x="658"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7"/>
            <p:cNvSpPr/>
            <p:nvPr/>
          </p:nvSpPr>
          <p:spPr>
            <a:xfrm>
              <a:off x="4316650" y="3067625"/>
              <a:ext cx="215400" cy="137450"/>
            </a:xfrm>
            <a:custGeom>
              <a:avLst/>
              <a:gdLst/>
              <a:ahLst/>
              <a:cxnLst/>
              <a:rect l="l" t="t" r="r" b="b"/>
              <a:pathLst>
                <a:path w="8616" h="5498" extrusionOk="0">
                  <a:moveTo>
                    <a:pt x="598" y="1"/>
                  </a:moveTo>
                  <a:cubicBezTo>
                    <a:pt x="415" y="1"/>
                    <a:pt x="236" y="87"/>
                    <a:pt x="129" y="258"/>
                  </a:cubicBezTo>
                  <a:cubicBezTo>
                    <a:pt x="1" y="515"/>
                    <a:pt x="65" y="837"/>
                    <a:pt x="322" y="997"/>
                  </a:cubicBezTo>
                  <a:lnTo>
                    <a:pt x="7747" y="5433"/>
                  </a:lnTo>
                  <a:cubicBezTo>
                    <a:pt x="7833" y="5476"/>
                    <a:pt x="7926" y="5498"/>
                    <a:pt x="8018" y="5498"/>
                  </a:cubicBezTo>
                  <a:cubicBezTo>
                    <a:pt x="8201" y="5498"/>
                    <a:pt x="8380" y="5412"/>
                    <a:pt x="8487" y="5240"/>
                  </a:cubicBezTo>
                  <a:cubicBezTo>
                    <a:pt x="8615" y="4983"/>
                    <a:pt x="8551" y="4662"/>
                    <a:pt x="8294" y="4501"/>
                  </a:cubicBezTo>
                  <a:lnTo>
                    <a:pt x="868" y="65"/>
                  </a:lnTo>
                  <a:cubicBezTo>
                    <a:pt x="783" y="22"/>
                    <a:pt x="690"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7"/>
            <p:cNvSpPr/>
            <p:nvPr/>
          </p:nvSpPr>
          <p:spPr>
            <a:xfrm>
              <a:off x="4502275" y="2598425"/>
              <a:ext cx="215400" cy="606550"/>
            </a:xfrm>
            <a:custGeom>
              <a:avLst/>
              <a:gdLst/>
              <a:ahLst/>
              <a:cxnLst/>
              <a:rect l="l" t="t" r="r" b="b"/>
              <a:pathLst>
                <a:path w="8616" h="24262" extrusionOk="0">
                  <a:moveTo>
                    <a:pt x="7994" y="0"/>
                  </a:moveTo>
                  <a:cubicBezTo>
                    <a:pt x="7768" y="0"/>
                    <a:pt x="7568" y="144"/>
                    <a:pt x="7491" y="350"/>
                  </a:cubicBezTo>
                  <a:lnTo>
                    <a:pt x="65" y="23558"/>
                  </a:lnTo>
                  <a:cubicBezTo>
                    <a:pt x="1" y="23848"/>
                    <a:pt x="130" y="24137"/>
                    <a:pt x="419" y="24233"/>
                  </a:cubicBezTo>
                  <a:cubicBezTo>
                    <a:pt x="476" y="24252"/>
                    <a:pt x="533" y="24261"/>
                    <a:pt x="589" y="24261"/>
                  </a:cubicBezTo>
                  <a:cubicBezTo>
                    <a:pt x="815" y="24261"/>
                    <a:pt x="1016" y="24112"/>
                    <a:pt x="1094" y="23880"/>
                  </a:cubicBezTo>
                  <a:lnTo>
                    <a:pt x="8519" y="671"/>
                  </a:lnTo>
                  <a:cubicBezTo>
                    <a:pt x="8616" y="414"/>
                    <a:pt x="8455" y="93"/>
                    <a:pt x="8166" y="29"/>
                  </a:cubicBezTo>
                  <a:cubicBezTo>
                    <a:pt x="8108" y="9"/>
                    <a:pt x="8050" y="0"/>
                    <a:pt x="7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7"/>
            <p:cNvSpPr/>
            <p:nvPr/>
          </p:nvSpPr>
          <p:spPr>
            <a:xfrm>
              <a:off x="4687125" y="2515100"/>
              <a:ext cx="215375" cy="109875"/>
            </a:xfrm>
            <a:custGeom>
              <a:avLst/>
              <a:gdLst/>
              <a:ahLst/>
              <a:cxnLst/>
              <a:rect l="l" t="t" r="r" b="b"/>
              <a:pathLst>
                <a:path w="8615" h="4395" extrusionOk="0">
                  <a:moveTo>
                    <a:pt x="8027" y="0"/>
                  </a:moveTo>
                  <a:cubicBezTo>
                    <a:pt x="7954" y="0"/>
                    <a:pt x="7880" y="16"/>
                    <a:pt x="7811" y="51"/>
                  </a:cubicBezTo>
                  <a:lnTo>
                    <a:pt x="386" y="3362"/>
                  </a:lnTo>
                  <a:cubicBezTo>
                    <a:pt x="129" y="3490"/>
                    <a:pt x="0" y="3812"/>
                    <a:pt x="129" y="4069"/>
                  </a:cubicBezTo>
                  <a:cubicBezTo>
                    <a:pt x="201" y="4286"/>
                    <a:pt x="400" y="4394"/>
                    <a:pt x="617" y="4394"/>
                  </a:cubicBezTo>
                  <a:cubicBezTo>
                    <a:pt x="689" y="4394"/>
                    <a:pt x="764" y="4382"/>
                    <a:pt x="836" y="4358"/>
                  </a:cubicBezTo>
                  <a:lnTo>
                    <a:pt x="8229" y="1015"/>
                  </a:lnTo>
                  <a:cubicBezTo>
                    <a:pt x="8518" y="919"/>
                    <a:pt x="8615" y="597"/>
                    <a:pt x="8518" y="308"/>
                  </a:cubicBezTo>
                  <a:cubicBezTo>
                    <a:pt x="8424" y="120"/>
                    <a:pt x="8227" y="0"/>
                    <a:pt x="80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7"/>
            <p:cNvSpPr/>
            <p:nvPr/>
          </p:nvSpPr>
          <p:spPr>
            <a:xfrm>
              <a:off x="4871950" y="2404650"/>
              <a:ext cx="216200" cy="137450"/>
            </a:xfrm>
            <a:custGeom>
              <a:avLst/>
              <a:gdLst/>
              <a:ahLst/>
              <a:cxnLst/>
              <a:rect l="l" t="t" r="r" b="b"/>
              <a:pathLst>
                <a:path w="8648" h="5498" extrusionOk="0">
                  <a:moveTo>
                    <a:pt x="8034" y="1"/>
                  </a:moveTo>
                  <a:cubicBezTo>
                    <a:pt x="7944" y="1"/>
                    <a:pt x="7854" y="22"/>
                    <a:pt x="7779" y="65"/>
                  </a:cubicBezTo>
                  <a:lnTo>
                    <a:pt x="354" y="4501"/>
                  </a:lnTo>
                  <a:cubicBezTo>
                    <a:pt x="97" y="4662"/>
                    <a:pt x="0" y="4983"/>
                    <a:pt x="161" y="5240"/>
                  </a:cubicBezTo>
                  <a:cubicBezTo>
                    <a:pt x="268" y="5412"/>
                    <a:pt x="447" y="5497"/>
                    <a:pt x="630" y="5497"/>
                  </a:cubicBezTo>
                  <a:cubicBezTo>
                    <a:pt x="722" y="5497"/>
                    <a:pt x="815" y="5476"/>
                    <a:pt x="900" y="5433"/>
                  </a:cubicBezTo>
                  <a:lnTo>
                    <a:pt x="8326" y="997"/>
                  </a:lnTo>
                  <a:cubicBezTo>
                    <a:pt x="8583" y="836"/>
                    <a:pt x="8647" y="515"/>
                    <a:pt x="8487" y="258"/>
                  </a:cubicBezTo>
                  <a:cubicBezTo>
                    <a:pt x="8401" y="86"/>
                    <a:pt x="8215" y="1"/>
                    <a:pt x="8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7"/>
            <p:cNvSpPr/>
            <p:nvPr/>
          </p:nvSpPr>
          <p:spPr>
            <a:xfrm>
              <a:off x="5057575" y="2404650"/>
              <a:ext cx="216200" cy="137450"/>
            </a:xfrm>
            <a:custGeom>
              <a:avLst/>
              <a:gdLst/>
              <a:ahLst/>
              <a:cxnLst/>
              <a:rect l="l" t="t" r="r" b="b"/>
              <a:pathLst>
                <a:path w="8648" h="5498" extrusionOk="0">
                  <a:moveTo>
                    <a:pt x="623" y="1"/>
                  </a:moveTo>
                  <a:cubicBezTo>
                    <a:pt x="433" y="1"/>
                    <a:pt x="247" y="86"/>
                    <a:pt x="162" y="258"/>
                  </a:cubicBezTo>
                  <a:cubicBezTo>
                    <a:pt x="1" y="515"/>
                    <a:pt x="97" y="836"/>
                    <a:pt x="354" y="997"/>
                  </a:cubicBezTo>
                  <a:lnTo>
                    <a:pt x="7748" y="5433"/>
                  </a:lnTo>
                  <a:cubicBezTo>
                    <a:pt x="7833" y="5476"/>
                    <a:pt x="7926" y="5497"/>
                    <a:pt x="8018" y="5497"/>
                  </a:cubicBezTo>
                  <a:cubicBezTo>
                    <a:pt x="8201" y="5497"/>
                    <a:pt x="8380" y="5412"/>
                    <a:pt x="8487" y="5240"/>
                  </a:cubicBezTo>
                  <a:cubicBezTo>
                    <a:pt x="8648" y="4983"/>
                    <a:pt x="8551" y="4662"/>
                    <a:pt x="8294" y="4501"/>
                  </a:cubicBezTo>
                  <a:lnTo>
                    <a:pt x="901" y="65"/>
                  </a:lnTo>
                  <a:cubicBezTo>
                    <a:pt x="815" y="22"/>
                    <a:pt x="719" y="1"/>
                    <a:pt x="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7"/>
            <p:cNvSpPr/>
            <p:nvPr/>
          </p:nvSpPr>
          <p:spPr>
            <a:xfrm>
              <a:off x="5243225" y="2515200"/>
              <a:ext cx="215375" cy="137350"/>
            </a:xfrm>
            <a:custGeom>
              <a:avLst/>
              <a:gdLst/>
              <a:ahLst/>
              <a:cxnLst/>
              <a:rect l="l" t="t" r="r" b="b"/>
              <a:pathLst>
                <a:path w="8615" h="5494" extrusionOk="0">
                  <a:moveTo>
                    <a:pt x="598" y="0"/>
                  </a:moveTo>
                  <a:cubicBezTo>
                    <a:pt x="414" y="0"/>
                    <a:pt x="236" y="100"/>
                    <a:pt x="129" y="272"/>
                  </a:cubicBezTo>
                  <a:cubicBezTo>
                    <a:pt x="0" y="529"/>
                    <a:pt x="64" y="850"/>
                    <a:pt x="322" y="1011"/>
                  </a:cubicBezTo>
                  <a:lnTo>
                    <a:pt x="7747" y="5415"/>
                  </a:lnTo>
                  <a:cubicBezTo>
                    <a:pt x="7833" y="5468"/>
                    <a:pt x="7926" y="5493"/>
                    <a:pt x="8017" y="5493"/>
                  </a:cubicBezTo>
                  <a:cubicBezTo>
                    <a:pt x="8201" y="5493"/>
                    <a:pt x="8379" y="5393"/>
                    <a:pt x="8486" y="5222"/>
                  </a:cubicBezTo>
                  <a:cubicBezTo>
                    <a:pt x="8615" y="4965"/>
                    <a:pt x="8551" y="4643"/>
                    <a:pt x="8293" y="4483"/>
                  </a:cubicBezTo>
                  <a:lnTo>
                    <a:pt x="868" y="79"/>
                  </a:lnTo>
                  <a:cubicBezTo>
                    <a:pt x="782" y="25"/>
                    <a:pt x="689" y="0"/>
                    <a:pt x="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7"/>
            <p:cNvSpPr/>
            <p:nvPr/>
          </p:nvSpPr>
          <p:spPr>
            <a:xfrm>
              <a:off x="2074575" y="3159250"/>
              <a:ext cx="65925" cy="65100"/>
            </a:xfrm>
            <a:custGeom>
              <a:avLst/>
              <a:gdLst/>
              <a:ahLst/>
              <a:cxnLst/>
              <a:rect l="l" t="t" r="r" b="b"/>
              <a:pathLst>
                <a:path w="2637" h="2604" extrusionOk="0">
                  <a:moveTo>
                    <a:pt x="1318" y="0"/>
                  </a:moveTo>
                  <a:cubicBezTo>
                    <a:pt x="611" y="0"/>
                    <a:pt x="1" y="579"/>
                    <a:pt x="1" y="1286"/>
                  </a:cubicBezTo>
                  <a:cubicBezTo>
                    <a:pt x="1" y="2025"/>
                    <a:pt x="611" y="2604"/>
                    <a:pt x="1318" y="2604"/>
                  </a:cubicBezTo>
                  <a:cubicBezTo>
                    <a:pt x="2058" y="2604"/>
                    <a:pt x="2636" y="2025"/>
                    <a:pt x="2636" y="1286"/>
                  </a:cubicBezTo>
                  <a:cubicBezTo>
                    <a:pt x="2636" y="579"/>
                    <a:pt x="2058"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7"/>
            <p:cNvSpPr/>
            <p:nvPr/>
          </p:nvSpPr>
          <p:spPr>
            <a:xfrm>
              <a:off x="2068150" y="3152000"/>
              <a:ext cx="78775" cy="78800"/>
            </a:xfrm>
            <a:custGeom>
              <a:avLst/>
              <a:gdLst/>
              <a:ahLst/>
              <a:cxnLst/>
              <a:rect l="l" t="t" r="r" b="b"/>
              <a:pathLst>
                <a:path w="3151" h="3152" extrusionOk="0">
                  <a:moveTo>
                    <a:pt x="1575" y="547"/>
                  </a:moveTo>
                  <a:cubicBezTo>
                    <a:pt x="2154" y="547"/>
                    <a:pt x="2636" y="997"/>
                    <a:pt x="2636" y="1576"/>
                  </a:cubicBezTo>
                  <a:cubicBezTo>
                    <a:pt x="2636" y="2155"/>
                    <a:pt x="2154" y="2637"/>
                    <a:pt x="1575" y="2637"/>
                  </a:cubicBezTo>
                  <a:cubicBezTo>
                    <a:pt x="997" y="2637"/>
                    <a:pt x="547" y="2155"/>
                    <a:pt x="547" y="1576"/>
                  </a:cubicBezTo>
                  <a:cubicBezTo>
                    <a:pt x="547" y="997"/>
                    <a:pt x="997" y="547"/>
                    <a:pt x="1575" y="547"/>
                  </a:cubicBezTo>
                  <a:close/>
                  <a:moveTo>
                    <a:pt x="1575" y="1"/>
                  </a:moveTo>
                  <a:cubicBezTo>
                    <a:pt x="708" y="1"/>
                    <a:pt x="0" y="708"/>
                    <a:pt x="0" y="1576"/>
                  </a:cubicBezTo>
                  <a:cubicBezTo>
                    <a:pt x="0" y="2444"/>
                    <a:pt x="708" y="3151"/>
                    <a:pt x="1575" y="3151"/>
                  </a:cubicBezTo>
                  <a:cubicBezTo>
                    <a:pt x="2443" y="3151"/>
                    <a:pt x="3151" y="2444"/>
                    <a:pt x="3151" y="1576"/>
                  </a:cubicBezTo>
                  <a:cubicBezTo>
                    <a:pt x="3151" y="708"/>
                    <a:pt x="2443"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7"/>
            <p:cNvSpPr/>
            <p:nvPr/>
          </p:nvSpPr>
          <p:spPr>
            <a:xfrm>
              <a:off x="2260200" y="2329925"/>
              <a:ext cx="65925" cy="65900"/>
            </a:xfrm>
            <a:custGeom>
              <a:avLst/>
              <a:gdLst/>
              <a:ahLst/>
              <a:cxnLst/>
              <a:rect l="l" t="t" r="r" b="b"/>
              <a:pathLst>
                <a:path w="2637" h="2636" extrusionOk="0">
                  <a:moveTo>
                    <a:pt x="1319" y="0"/>
                  </a:moveTo>
                  <a:cubicBezTo>
                    <a:pt x="579" y="0"/>
                    <a:pt x="1" y="579"/>
                    <a:pt x="1" y="1318"/>
                  </a:cubicBezTo>
                  <a:cubicBezTo>
                    <a:pt x="1" y="2057"/>
                    <a:pt x="579" y="2636"/>
                    <a:pt x="1319" y="2636"/>
                  </a:cubicBezTo>
                  <a:cubicBezTo>
                    <a:pt x="2026" y="2636"/>
                    <a:pt x="2637" y="2057"/>
                    <a:pt x="2637" y="1318"/>
                  </a:cubicBezTo>
                  <a:cubicBezTo>
                    <a:pt x="2637" y="579"/>
                    <a:pt x="2026"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7"/>
            <p:cNvSpPr/>
            <p:nvPr/>
          </p:nvSpPr>
          <p:spPr>
            <a:xfrm>
              <a:off x="2253775" y="2323475"/>
              <a:ext cx="78775" cy="78800"/>
            </a:xfrm>
            <a:custGeom>
              <a:avLst/>
              <a:gdLst/>
              <a:ahLst/>
              <a:cxnLst/>
              <a:rect l="l" t="t" r="r" b="b"/>
              <a:pathLst>
                <a:path w="3151" h="3152" extrusionOk="0">
                  <a:moveTo>
                    <a:pt x="1576" y="547"/>
                  </a:moveTo>
                  <a:cubicBezTo>
                    <a:pt x="2154" y="547"/>
                    <a:pt x="2604" y="997"/>
                    <a:pt x="2604" y="1576"/>
                  </a:cubicBezTo>
                  <a:cubicBezTo>
                    <a:pt x="2604" y="2155"/>
                    <a:pt x="2154" y="2605"/>
                    <a:pt x="1576" y="2605"/>
                  </a:cubicBezTo>
                  <a:cubicBezTo>
                    <a:pt x="997" y="2605"/>
                    <a:pt x="515" y="2155"/>
                    <a:pt x="515" y="1576"/>
                  </a:cubicBezTo>
                  <a:cubicBezTo>
                    <a:pt x="515"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7"/>
            <p:cNvSpPr/>
            <p:nvPr/>
          </p:nvSpPr>
          <p:spPr>
            <a:xfrm>
              <a:off x="2445850" y="2800025"/>
              <a:ext cx="65100" cy="65125"/>
            </a:xfrm>
            <a:custGeom>
              <a:avLst/>
              <a:gdLst/>
              <a:ahLst/>
              <a:cxnLst/>
              <a:rect l="l" t="t" r="r" b="b"/>
              <a:pathLst>
                <a:path w="2604" h="2605" extrusionOk="0">
                  <a:moveTo>
                    <a:pt x="1286" y="1"/>
                  </a:moveTo>
                  <a:cubicBezTo>
                    <a:pt x="579" y="1"/>
                    <a:pt x="0" y="579"/>
                    <a:pt x="0" y="1286"/>
                  </a:cubicBezTo>
                  <a:cubicBezTo>
                    <a:pt x="0" y="2026"/>
                    <a:pt x="579" y="2604"/>
                    <a:pt x="1286" y="2604"/>
                  </a:cubicBezTo>
                  <a:cubicBezTo>
                    <a:pt x="2025" y="2604"/>
                    <a:pt x="2604" y="2026"/>
                    <a:pt x="2604" y="1286"/>
                  </a:cubicBezTo>
                  <a:cubicBezTo>
                    <a:pt x="2604" y="579"/>
                    <a:pt x="2025" y="1"/>
                    <a:pt x="1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7"/>
            <p:cNvSpPr/>
            <p:nvPr/>
          </p:nvSpPr>
          <p:spPr>
            <a:xfrm>
              <a:off x="2438600" y="2792800"/>
              <a:ext cx="78800" cy="78775"/>
            </a:xfrm>
            <a:custGeom>
              <a:avLst/>
              <a:gdLst/>
              <a:ahLst/>
              <a:cxnLst/>
              <a:rect l="l" t="t" r="r" b="b"/>
              <a:pathLst>
                <a:path w="3152" h="3151" extrusionOk="0">
                  <a:moveTo>
                    <a:pt x="1576" y="547"/>
                  </a:moveTo>
                  <a:cubicBezTo>
                    <a:pt x="2155" y="547"/>
                    <a:pt x="2637" y="997"/>
                    <a:pt x="2637" y="1575"/>
                  </a:cubicBezTo>
                  <a:cubicBezTo>
                    <a:pt x="2637" y="2154"/>
                    <a:pt x="2155" y="2636"/>
                    <a:pt x="1576" y="2636"/>
                  </a:cubicBezTo>
                  <a:cubicBezTo>
                    <a:pt x="997" y="2636"/>
                    <a:pt x="547" y="2154"/>
                    <a:pt x="547" y="1575"/>
                  </a:cubicBezTo>
                  <a:cubicBezTo>
                    <a:pt x="547" y="997"/>
                    <a:pt x="997" y="547"/>
                    <a:pt x="1576" y="547"/>
                  </a:cubicBezTo>
                  <a:close/>
                  <a:moveTo>
                    <a:pt x="1576" y="0"/>
                  </a:moveTo>
                  <a:cubicBezTo>
                    <a:pt x="708" y="0"/>
                    <a:pt x="1" y="708"/>
                    <a:pt x="1" y="1575"/>
                  </a:cubicBezTo>
                  <a:cubicBezTo>
                    <a:pt x="1" y="2475"/>
                    <a:pt x="708" y="3151"/>
                    <a:pt x="1576" y="3151"/>
                  </a:cubicBezTo>
                  <a:cubicBezTo>
                    <a:pt x="2476" y="3151"/>
                    <a:pt x="3151" y="2475"/>
                    <a:pt x="3151" y="1575"/>
                  </a:cubicBezTo>
                  <a:cubicBezTo>
                    <a:pt x="3151" y="708"/>
                    <a:pt x="2476" y="0"/>
                    <a:pt x="1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7"/>
            <p:cNvSpPr/>
            <p:nvPr/>
          </p:nvSpPr>
          <p:spPr>
            <a:xfrm>
              <a:off x="2630675" y="2606350"/>
              <a:ext cx="65925" cy="65925"/>
            </a:xfrm>
            <a:custGeom>
              <a:avLst/>
              <a:gdLst/>
              <a:ahLst/>
              <a:cxnLst/>
              <a:rect l="l" t="t" r="r" b="b"/>
              <a:pathLst>
                <a:path w="2637" h="2637" extrusionOk="0">
                  <a:moveTo>
                    <a:pt x="1318" y="1"/>
                  </a:moveTo>
                  <a:cubicBezTo>
                    <a:pt x="611" y="1"/>
                    <a:pt x="0" y="579"/>
                    <a:pt x="0" y="1319"/>
                  </a:cubicBezTo>
                  <a:cubicBezTo>
                    <a:pt x="0" y="2026"/>
                    <a:pt x="611" y="2637"/>
                    <a:pt x="1318" y="2637"/>
                  </a:cubicBezTo>
                  <a:cubicBezTo>
                    <a:pt x="2058" y="2637"/>
                    <a:pt x="2636" y="2026"/>
                    <a:pt x="2636" y="1319"/>
                  </a:cubicBezTo>
                  <a:cubicBezTo>
                    <a:pt x="2636" y="579"/>
                    <a:pt x="2058" y="1"/>
                    <a:pt x="13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7"/>
            <p:cNvSpPr/>
            <p:nvPr/>
          </p:nvSpPr>
          <p:spPr>
            <a:xfrm>
              <a:off x="2624250" y="2599925"/>
              <a:ext cx="78775" cy="78775"/>
            </a:xfrm>
            <a:custGeom>
              <a:avLst/>
              <a:gdLst/>
              <a:ahLst/>
              <a:cxnLst/>
              <a:rect l="l" t="t" r="r" b="b"/>
              <a:pathLst>
                <a:path w="3151" h="3151" extrusionOk="0">
                  <a:moveTo>
                    <a:pt x="1575" y="515"/>
                  </a:moveTo>
                  <a:cubicBezTo>
                    <a:pt x="2154" y="515"/>
                    <a:pt x="2604" y="997"/>
                    <a:pt x="2604" y="1576"/>
                  </a:cubicBezTo>
                  <a:cubicBezTo>
                    <a:pt x="2604" y="2154"/>
                    <a:pt x="2154" y="2604"/>
                    <a:pt x="1575" y="2604"/>
                  </a:cubicBezTo>
                  <a:cubicBezTo>
                    <a:pt x="997" y="2604"/>
                    <a:pt x="547" y="2154"/>
                    <a:pt x="547" y="1576"/>
                  </a:cubicBezTo>
                  <a:cubicBezTo>
                    <a:pt x="547" y="997"/>
                    <a:pt x="997" y="515"/>
                    <a:pt x="1575" y="515"/>
                  </a:cubicBezTo>
                  <a:close/>
                  <a:moveTo>
                    <a:pt x="1575" y="1"/>
                  </a:moveTo>
                  <a:cubicBezTo>
                    <a:pt x="708" y="1"/>
                    <a:pt x="0" y="708"/>
                    <a:pt x="0" y="1576"/>
                  </a:cubicBezTo>
                  <a:cubicBezTo>
                    <a:pt x="0" y="2444"/>
                    <a:pt x="708" y="3151"/>
                    <a:pt x="1575" y="3151"/>
                  </a:cubicBezTo>
                  <a:cubicBezTo>
                    <a:pt x="2443" y="3151"/>
                    <a:pt x="3151" y="2444"/>
                    <a:pt x="3151" y="1576"/>
                  </a:cubicBezTo>
                  <a:cubicBezTo>
                    <a:pt x="3151" y="708"/>
                    <a:pt x="2443"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7"/>
            <p:cNvSpPr/>
            <p:nvPr/>
          </p:nvSpPr>
          <p:spPr>
            <a:xfrm>
              <a:off x="2816300" y="3103800"/>
              <a:ext cx="65125" cy="65100"/>
            </a:xfrm>
            <a:custGeom>
              <a:avLst/>
              <a:gdLst/>
              <a:ahLst/>
              <a:cxnLst/>
              <a:rect l="l" t="t" r="r" b="b"/>
              <a:pathLst>
                <a:path w="2605" h="2604" extrusionOk="0">
                  <a:moveTo>
                    <a:pt x="1319" y="0"/>
                  </a:moveTo>
                  <a:cubicBezTo>
                    <a:pt x="579" y="0"/>
                    <a:pt x="1" y="579"/>
                    <a:pt x="1" y="1318"/>
                  </a:cubicBezTo>
                  <a:cubicBezTo>
                    <a:pt x="1" y="2025"/>
                    <a:pt x="579" y="2604"/>
                    <a:pt x="1319" y="2604"/>
                  </a:cubicBezTo>
                  <a:cubicBezTo>
                    <a:pt x="2026" y="2604"/>
                    <a:pt x="2605" y="2025"/>
                    <a:pt x="2605" y="1318"/>
                  </a:cubicBezTo>
                  <a:cubicBezTo>
                    <a:pt x="2605" y="579"/>
                    <a:pt x="2026"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7"/>
            <p:cNvSpPr/>
            <p:nvPr/>
          </p:nvSpPr>
          <p:spPr>
            <a:xfrm>
              <a:off x="2809875" y="3096550"/>
              <a:ext cx="78775" cy="79600"/>
            </a:xfrm>
            <a:custGeom>
              <a:avLst/>
              <a:gdLst/>
              <a:ahLst/>
              <a:cxnLst/>
              <a:rect l="l" t="t" r="r" b="b"/>
              <a:pathLst>
                <a:path w="3151" h="3184" extrusionOk="0">
                  <a:moveTo>
                    <a:pt x="1576" y="547"/>
                  </a:moveTo>
                  <a:cubicBezTo>
                    <a:pt x="2154" y="547"/>
                    <a:pt x="2604" y="1030"/>
                    <a:pt x="2604" y="1608"/>
                  </a:cubicBezTo>
                  <a:cubicBezTo>
                    <a:pt x="2604" y="2155"/>
                    <a:pt x="2154" y="2637"/>
                    <a:pt x="1576" y="2637"/>
                  </a:cubicBezTo>
                  <a:cubicBezTo>
                    <a:pt x="997" y="2637"/>
                    <a:pt x="515" y="2155"/>
                    <a:pt x="515" y="1608"/>
                  </a:cubicBezTo>
                  <a:cubicBezTo>
                    <a:pt x="515" y="1030"/>
                    <a:pt x="997" y="547"/>
                    <a:pt x="1576" y="547"/>
                  </a:cubicBezTo>
                  <a:close/>
                  <a:moveTo>
                    <a:pt x="1576" y="1"/>
                  </a:moveTo>
                  <a:cubicBezTo>
                    <a:pt x="708" y="1"/>
                    <a:pt x="1" y="708"/>
                    <a:pt x="1" y="1608"/>
                  </a:cubicBezTo>
                  <a:cubicBezTo>
                    <a:pt x="1" y="2476"/>
                    <a:pt x="708" y="3183"/>
                    <a:pt x="1576" y="3183"/>
                  </a:cubicBezTo>
                  <a:cubicBezTo>
                    <a:pt x="2444" y="3183"/>
                    <a:pt x="3151" y="2476"/>
                    <a:pt x="3151" y="1608"/>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7"/>
            <p:cNvSpPr/>
            <p:nvPr/>
          </p:nvSpPr>
          <p:spPr>
            <a:xfrm>
              <a:off x="3001150" y="2329925"/>
              <a:ext cx="65900" cy="65900"/>
            </a:xfrm>
            <a:custGeom>
              <a:avLst/>
              <a:gdLst/>
              <a:ahLst/>
              <a:cxnLst/>
              <a:rect l="l" t="t" r="r" b="b"/>
              <a:pathLst>
                <a:path w="2636" h="2636" extrusionOk="0">
                  <a:moveTo>
                    <a:pt x="1318" y="0"/>
                  </a:moveTo>
                  <a:cubicBezTo>
                    <a:pt x="611" y="0"/>
                    <a:pt x="0" y="579"/>
                    <a:pt x="0" y="1318"/>
                  </a:cubicBezTo>
                  <a:cubicBezTo>
                    <a:pt x="0" y="2057"/>
                    <a:pt x="611" y="2636"/>
                    <a:pt x="1318" y="2636"/>
                  </a:cubicBezTo>
                  <a:cubicBezTo>
                    <a:pt x="2057" y="2636"/>
                    <a:pt x="2636" y="2057"/>
                    <a:pt x="2636" y="1318"/>
                  </a:cubicBezTo>
                  <a:cubicBezTo>
                    <a:pt x="2636" y="579"/>
                    <a:pt x="2057"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7"/>
            <p:cNvSpPr/>
            <p:nvPr/>
          </p:nvSpPr>
          <p:spPr>
            <a:xfrm>
              <a:off x="2994700" y="2323475"/>
              <a:ext cx="78800" cy="78800"/>
            </a:xfrm>
            <a:custGeom>
              <a:avLst/>
              <a:gdLst/>
              <a:ahLst/>
              <a:cxnLst/>
              <a:rect l="l" t="t" r="r" b="b"/>
              <a:pathLst>
                <a:path w="3152" h="3152" extrusionOk="0">
                  <a:moveTo>
                    <a:pt x="1576" y="547"/>
                  </a:moveTo>
                  <a:cubicBezTo>
                    <a:pt x="2155" y="547"/>
                    <a:pt x="2637" y="997"/>
                    <a:pt x="2637" y="1576"/>
                  </a:cubicBezTo>
                  <a:cubicBezTo>
                    <a:pt x="2637" y="2155"/>
                    <a:pt x="2155" y="2605"/>
                    <a:pt x="1576" y="2605"/>
                  </a:cubicBezTo>
                  <a:cubicBezTo>
                    <a:pt x="997" y="2605"/>
                    <a:pt x="547" y="2155"/>
                    <a:pt x="547" y="1576"/>
                  </a:cubicBezTo>
                  <a:cubicBezTo>
                    <a:pt x="547"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7"/>
            <p:cNvSpPr/>
            <p:nvPr/>
          </p:nvSpPr>
          <p:spPr>
            <a:xfrm>
              <a:off x="3186775" y="2054275"/>
              <a:ext cx="65925" cy="65125"/>
            </a:xfrm>
            <a:custGeom>
              <a:avLst/>
              <a:gdLst/>
              <a:ahLst/>
              <a:cxnLst/>
              <a:rect l="l" t="t" r="r" b="b"/>
              <a:pathLst>
                <a:path w="2637" h="2605" extrusionOk="0">
                  <a:moveTo>
                    <a:pt x="1318" y="1"/>
                  </a:moveTo>
                  <a:cubicBezTo>
                    <a:pt x="579" y="1"/>
                    <a:pt x="0" y="579"/>
                    <a:pt x="0" y="1286"/>
                  </a:cubicBezTo>
                  <a:cubicBezTo>
                    <a:pt x="0" y="2026"/>
                    <a:pt x="579" y="2604"/>
                    <a:pt x="1318" y="2604"/>
                  </a:cubicBezTo>
                  <a:cubicBezTo>
                    <a:pt x="2026" y="2604"/>
                    <a:pt x="2636" y="2026"/>
                    <a:pt x="2636" y="1286"/>
                  </a:cubicBezTo>
                  <a:cubicBezTo>
                    <a:pt x="2636" y="579"/>
                    <a:pt x="2026"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7"/>
            <p:cNvSpPr/>
            <p:nvPr/>
          </p:nvSpPr>
          <p:spPr>
            <a:xfrm>
              <a:off x="3180350" y="2047050"/>
              <a:ext cx="78775" cy="78775"/>
            </a:xfrm>
            <a:custGeom>
              <a:avLst/>
              <a:gdLst/>
              <a:ahLst/>
              <a:cxnLst/>
              <a:rect l="l" t="t" r="r" b="b"/>
              <a:pathLst>
                <a:path w="3151" h="3151" extrusionOk="0">
                  <a:moveTo>
                    <a:pt x="1575" y="547"/>
                  </a:moveTo>
                  <a:cubicBezTo>
                    <a:pt x="2154" y="547"/>
                    <a:pt x="2604" y="997"/>
                    <a:pt x="2604" y="1575"/>
                  </a:cubicBezTo>
                  <a:cubicBezTo>
                    <a:pt x="2604" y="2154"/>
                    <a:pt x="2154" y="2636"/>
                    <a:pt x="1575" y="2636"/>
                  </a:cubicBezTo>
                  <a:cubicBezTo>
                    <a:pt x="997" y="2636"/>
                    <a:pt x="515" y="2154"/>
                    <a:pt x="515" y="1575"/>
                  </a:cubicBezTo>
                  <a:cubicBezTo>
                    <a:pt x="515" y="997"/>
                    <a:pt x="997" y="547"/>
                    <a:pt x="1575" y="547"/>
                  </a:cubicBezTo>
                  <a:close/>
                  <a:moveTo>
                    <a:pt x="1575" y="0"/>
                  </a:moveTo>
                  <a:cubicBezTo>
                    <a:pt x="707" y="0"/>
                    <a:pt x="0" y="707"/>
                    <a:pt x="0" y="1575"/>
                  </a:cubicBezTo>
                  <a:cubicBezTo>
                    <a:pt x="0" y="2443"/>
                    <a:pt x="707"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7"/>
            <p:cNvSpPr/>
            <p:nvPr/>
          </p:nvSpPr>
          <p:spPr>
            <a:xfrm>
              <a:off x="3372400" y="3296650"/>
              <a:ext cx="65125" cy="65925"/>
            </a:xfrm>
            <a:custGeom>
              <a:avLst/>
              <a:gdLst/>
              <a:ahLst/>
              <a:cxnLst/>
              <a:rect l="l" t="t" r="r" b="b"/>
              <a:pathLst>
                <a:path w="2605" h="2637" extrusionOk="0">
                  <a:moveTo>
                    <a:pt x="1287" y="1"/>
                  </a:moveTo>
                  <a:cubicBezTo>
                    <a:pt x="579" y="1"/>
                    <a:pt x="1" y="612"/>
                    <a:pt x="1" y="1319"/>
                  </a:cubicBezTo>
                  <a:cubicBezTo>
                    <a:pt x="1" y="2058"/>
                    <a:pt x="579" y="2637"/>
                    <a:pt x="1287" y="2637"/>
                  </a:cubicBezTo>
                  <a:cubicBezTo>
                    <a:pt x="2026" y="2637"/>
                    <a:pt x="2605" y="2058"/>
                    <a:pt x="2605" y="1319"/>
                  </a:cubicBezTo>
                  <a:cubicBezTo>
                    <a:pt x="2605" y="612"/>
                    <a:pt x="2026" y="1"/>
                    <a:pt x="1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7"/>
            <p:cNvSpPr/>
            <p:nvPr/>
          </p:nvSpPr>
          <p:spPr>
            <a:xfrm>
              <a:off x="3365175" y="3290225"/>
              <a:ext cx="79575" cy="78775"/>
            </a:xfrm>
            <a:custGeom>
              <a:avLst/>
              <a:gdLst/>
              <a:ahLst/>
              <a:cxnLst/>
              <a:rect l="l" t="t" r="r" b="b"/>
              <a:pathLst>
                <a:path w="3183" h="3151" extrusionOk="0">
                  <a:moveTo>
                    <a:pt x="1576" y="547"/>
                  </a:moveTo>
                  <a:cubicBezTo>
                    <a:pt x="2154" y="547"/>
                    <a:pt x="2636" y="997"/>
                    <a:pt x="2636" y="1576"/>
                  </a:cubicBezTo>
                  <a:cubicBezTo>
                    <a:pt x="2636" y="2155"/>
                    <a:pt x="2154" y="2637"/>
                    <a:pt x="1576" y="2637"/>
                  </a:cubicBezTo>
                  <a:cubicBezTo>
                    <a:pt x="1029" y="2637"/>
                    <a:pt x="547" y="2155"/>
                    <a:pt x="547" y="1576"/>
                  </a:cubicBezTo>
                  <a:cubicBezTo>
                    <a:pt x="547" y="997"/>
                    <a:pt x="1029" y="547"/>
                    <a:pt x="1576" y="547"/>
                  </a:cubicBezTo>
                  <a:close/>
                  <a:moveTo>
                    <a:pt x="1576" y="1"/>
                  </a:moveTo>
                  <a:cubicBezTo>
                    <a:pt x="708" y="1"/>
                    <a:pt x="1" y="708"/>
                    <a:pt x="1" y="1576"/>
                  </a:cubicBezTo>
                  <a:cubicBezTo>
                    <a:pt x="1" y="2444"/>
                    <a:pt x="708" y="3151"/>
                    <a:pt x="1576" y="3151"/>
                  </a:cubicBezTo>
                  <a:cubicBezTo>
                    <a:pt x="2476" y="3151"/>
                    <a:pt x="3183" y="2444"/>
                    <a:pt x="3183" y="1576"/>
                  </a:cubicBezTo>
                  <a:cubicBezTo>
                    <a:pt x="3183" y="708"/>
                    <a:pt x="2476"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7"/>
            <p:cNvSpPr/>
            <p:nvPr/>
          </p:nvSpPr>
          <p:spPr>
            <a:xfrm>
              <a:off x="3557250" y="3213900"/>
              <a:ext cx="65900" cy="65900"/>
            </a:xfrm>
            <a:custGeom>
              <a:avLst/>
              <a:gdLst/>
              <a:ahLst/>
              <a:cxnLst/>
              <a:rect l="l" t="t" r="r" b="b"/>
              <a:pathLst>
                <a:path w="2636" h="2636" extrusionOk="0">
                  <a:moveTo>
                    <a:pt x="1318" y="0"/>
                  </a:moveTo>
                  <a:cubicBezTo>
                    <a:pt x="611" y="0"/>
                    <a:pt x="0" y="579"/>
                    <a:pt x="0" y="1318"/>
                  </a:cubicBezTo>
                  <a:cubicBezTo>
                    <a:pt x="0" y="2057"/>
                    <a:pt x="611" y="2636"/>
                    <a:pt x="1318" y="2636"/>
                  </a:cubicBezTo>
                  <a:cubicBezTo>
                    <a:pt x="2057" y="2636"/>
                    <a:pt x="2636" y="2057"/>
                    <a:pt x="2636" y="1318"/>
                  </a:cubicBezTo>
                  <a:cubicBezTo>
                    <a:pt x="2636" y="579"/>
                    <a:pt x="2057"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7"/>
            <p:cNvSpPr/>
            <p:nvPr/>
          </p:nvSpPr>
          <p:spPr>
            <a:xfrm>
              <a:off x="3550800" y="3207450"/>
              <a:ext cx="78800" cy="78800"/>
            </a:xfrm>
            <a:custGeom>
              <a:avLst/>
              <a:gdLst/>
              <a:ahLst/>
              <a:cxnLst/>
              <a:rect l="l" t="t" r="r" b="b"/>
              <a:pathLst>
                <a:path w="3152" h="3152" extrusionOk="0">
                  <a:moveTo>
                    <a:pt x="1576" y="547"/>
                  </a:moveTo>
                  <a:cubicBezTo>
                    <a:pt x="2155" y="547"/>
                    <a:pt x="2637" y="997"/>
                    <a:pt x="2637" y="1576"/>
                  </a:cubicBezTo>
                  <a:cubicBezTo>
                    <a:pt x="2637" y="2155"/>
                    <a:pt x="2155" y="2605"/>
                    <a:pt x="1576" y="2605"/>
                  </a:cubicBezTo>
                  <a:cubicBezTo>
                    <a:pt x="997" y="2605"/>
                    <a:pt x="547" y="2155"/>
                    <a:pt x="547" y="1576"/>
                  </a:cubicBezTo>
                  <a:cubicBezTo>
                    <a:pt x="547"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7"/>
            <p:cNvSpPr/>
            <p:nvPr/>
          </p:nvSpPr>
          <p:spPr>
            <a:xfrm>
              <a:off x="3742875" y="3186575"/>
              <a:ext cx="65125" cy="65100"/>
            </a:xfrm>
            <a:custGeom>
              <a:avLst/>
              <a:gdLst/>
              <a:ahLst/>
              <a:cxnLst/>
              <a:rect l="l" t="t" r="r" b="b"/>
              <a:pathLst>
                <a:path w="2605" h="2604" extrusionOk="0">
                  <a:moveTo>
                    <a:pt x="1318" y="0"/>
                  </a:moveTo>
                  <a:cubicBezTo>
                    <a:pt x="579" y="0"/>
                    <a:pt x="0" y="579"/>
                    <a:pt x="0" y="1318"/>
                  </a:cubicBezTo>
                  <a:cubicBezTo>
                    <a:pt x="0" y="2025"/>
                    <a:pt x="579" y="2604"/>
                    <a:pt x="1318" y="2604"/>
                  </a:cubicBezTo>
                  <a:cubicBezTo>
                    <a:pt x="2026" y="2604"/>
                    <a:pt x="2604" y="2025"/>
                    <a:pt x="2604" y="1318"/>
                  </a:cubicBezTo>
                  <a:cubicBezTo>
                    <a:pt x="2604" y="579"/>
                    <a:pt x="2026"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7"/>
            <p:cNvSpPr/>
            <p:nvPr/>
          </p:nvSpPr>
          <p:spPr>
            <a:xfrm>
              <a:off x="3736450" y="3180150"/>
              <a:ext cx="78775" cy="78775"/>
            </a:xfrm>
            <a:custGeom>
              <a:avLst/>
              <a:gdLst/>
              <a:ahLst/>
              <a:cxnLst/>
              <a:rect l="l" t="t" r="r" b="b"/>
              <a:pathLst>
                <a:path w="3151" h="3151" extrusionOk="0">
                  <a:moveTo>
                    <a:pt x="1575" y="514"/>
                  </a:moveTo>
                  <a:cubicBezTo>
                    <a:pt x="2154" y="514"/>
                    <a:pt x="2604" y="997"/>
                    <a:pt x="2604" y="1575"/>
                  </a:cubicBezTo>
                  <a:cubicBezTo>
                    <a:pt x="2604" y="2154"/>
                    <a:pt x="2154" y="2604"/>
                    <a:pt x="1575" y="2604"/>
                  </a:cubicBezTo>
                  <a:cubicBezTo>
                    <a:pt x="997" y="2604"/>
                    <a:pt x="515" y="2154"/>
                    <a:pt x="515" y="1575"/>
                  </a:cubicBezTo>
                  <a:cubicBezTo>
                    <a:pt x="515" y="997"/>
                    <a:pt x="997" y="514"/>
                    <a:pt x="1575" y="514"/>
                  </a:cubicBezTo>
                  <a:close/>
                  <a:moveTo>
                    <a:pt x="1575" y="0"/>
                  </a:moveTo>
                  <a:cubicBezTo>
                    <a:pt x="707" y="0"/>
                    <a:pt x="0" y="707"/>
                    <a:pt x="0" y="1575"/>
                  </a:cubicBezTo>
                  <a:cubicBezTo>
                    <a:pt x="0" y="2443"/>
                    <a:pt x="707"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7"/>
            <p:cNvSpPr/>
            <p:nvPr/>
          </p:nvSpPr>
          <p:spPr>
            <a:xfrm>
              <a:off x="3928500" y="3103800"/>
              <a:ext cx="65125" cy="65100"/>
            </a:xfrm>
            <a:custGeom>
              <a:avLst/>
              <a:gdLst/>
              <a:ahLst/>
              <a:cxnLst/>
              <a:rect l="l" t="t" r="r" b="b"/>
              <a:pathLst>
                <a:path w="2605" h="2604" extrusionOk="0">
                  <a:moveTo>
                    <a:pt x="1287" y="0"/>
                  </a:moveTo>
                  <a:cubicBezTo>
                    <a:pt x="579" y="0"/>
                    <a:pt x="1" y="579"/>
                    <a:pt x="1" y="1318"/>
                  </a:cubicBezTo>
                  <a:cubicBezTo>
                    <a:pt x="1" y="2025"/>
                    <a:pt x="579" y="2604"/>
                    <a:pt x="1287" y="2604"/>
                  </a:cubicBezTo>
                  <a:cubicBezTo>
                    <a:pt x="2026" y="2604"/>
                    <a:pt x="2605" y="2025"/>
                    <a:pt x="2605" y="1318"/>
                  </a:cubicBezTo>
                  <a:cubicBezTo>
                    <a:pt x="2605" y="579"/>
                    <a:pt x="2026" y="0"/>
                    <a:pt x="12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7"/>
            <p:cNvSpPr/>
            <p:nvPr/>
          </p:nvSpPr>
          <p:spPr>
            <a:xfrm>
              <a:off x="3921275" y="3096550"/>
              <a:ext cx="78775" cy="79600"/>
            </a:xfrm>
            <a:custGeom>
              <a:avLst/>
              <a:gdLst/>
              <a:ahLst/>
              <a:cxnLst/>
              <a:rect l="l" t="t" r="r" b="b"/>
              <a:pathLst>
                <a:path w="3151" h="3184" extrusionOk="0">
                  <a:moveTo>
                    <a:pt x="1576" y="547"/>
                  </a:moveTo>
                  <a:cubicBezTo>
                    <a:pt x="2154" y="547"/>
                    <a:pt x="2636" y="1030"/>
                    <a:pt x="2636" y="1608"/>
                  </a:cubicBezTo>
                  <a:cubicBezTo>
                    <a:pt x="2636" y="2155"/>
                    <a:pt x="2154" y="2637"/>
                    <a:pt x="1576" y="2637"/>
                  </a:cubicBezTo>
                  <a:cubicBezTo>
                    <a:pt x="997" y="2637"/>
                    <a:pt x="547" y="2155"/>
                    <a:pt x="547" y="1608"/>
                  </a:cubicBezTo>
                  <a:cubicBezTo>
                    <a:pt x="547" y="1030"/>
                    <a:pt x="997" y="547"/>
                    <a:pt x="1576" y="547"/>
                  </a:cubicBezTo>
                  <a:close/>
                  <a:moveTo>
                    <a:pt x="1576" y="1"/>
                  </a:moveTo>
                  <a:cubicBezTo>
                    <a:pt x="708" y="1"/>
                    <a:pt x="1" y="708"/>
                    <a:pt x="1" y="1608"/>
                  </a:cubicBezTo>
                  <a:cubicBezTo>
                    <a:pt x="1" y="2476"/>
                    <a:pt x="708" y="3183"/>
                    <a:pt x="1576" y="3183"/>
                  </a:cubicBezTo>
                  <a:cubicBezTo>
                    <a:pt x="2443" y="3183"/>
                    <a:pt x="3151" y="2476"/>
                    <a:pt x="3151" y="1608"/>
                  </a:cubicBezTo>
                  <a:cubicBezTo>
                    <a:pt x="3151" y="708"/>
                    <a:pt x="2443"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7"/>
            <p:cNvSpPr/>
            <p:nvPr/>
          </p:nvSpPr>
          <p:spPr>
            <a:xfrm>
              <a:off x="4113350" y="2992900"/>
              <a:ext cx="65900" cy="65925"/>
            </a:xfrm>
            <a:custGeom>
              <a:avLst/>
              <a:gdLst/>
              <a:ahLst/>
              <a:cxnLst/>
              <a:rect l="l" t="t" r="r" b="b"/>
              <a:pathLst>
                <a:path w="2636" h="2637" extrusionOk="0">
                  <a:moveTo>
                    <a:pt x="1318" y="0"/>
                  </a:moveTo>
                  <a:cubicBezTo>
                    <a:pt x="579" y="0"/>
                    <a:pt x="0" y="579"/>
                    <a:pt x="0" y="1318"/>
                  </a:cubicBezTo>
                  <a:cubicBezTo>
                    <a:pt x="0" y="2058"/>
                    <a:pt x="579" y="2636"/>
                    <a:pt x="1318" y="2636"/>
                  </a:cubicBezTo>
                  <a:cubicBezTo>
                    <a:pt x="2025" y="2636"/>
                    <a:pt x="2636" y="2058"/>
                    <a:pt x="2636" y="1318"/>
                  </a:cubicBezTo>
                  <a:cubicBezTo>
                    <a:pt x="2636" y="579"/>
                    <a:pt x="2025"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7"/>
            <p:cNvSpPr/>
            <p:nvPr/>
          </p:nvSpPr>
          <p:spPr>
            <a:xfrm>
              <a:off x="4106900" y="2986475"/>
              <a:ext cx="78800" cy="78775"/>
            </a:xfrm>
            <a:custGeom>
              <a:avLst/>
              <a:gdLst/>
              <a:ahLst/>
              <a:cxnLst/>
              <a:rect l="l" t="t" r="r" b="b"/>
              <a:pathLst>
                <a:path w="3152" h="3151" extrusionOk="0">
                  <a:moveTo>
                    <a:pt x="1576" y="547"/>
                  </a:moveTo>
                  <a:cubicBezTo>
                    <a:pt x="2155" y="547"/>
                    <a:pt x="2605" y="997"/>
                    <a:pt x="2605" y="1575"/>
                  </a:cubicBezTo>
                  <a:cubicBezTo>
                    <a:pt x="2605" y="2154"/>
                    <a:pt x="2155" y="2604"/>
                    <a:pt x="1576" y="2604"/>
                  </a:cubicBezTo>
                  <a:cubicBezTo>
                    <a:pt x="997" y="2604"/>
                    <a:pt x="547" y="2154"/>
                    <a:pt x="547" y="1575"/>
                  </a:cubicBezTo>
                  <a:cubicBezTo>
                    <a:pt x="547" y="997"/>
                    <a:pt x="997" y="547"/>
                    <a:pt x="1576" y="547"/>
                  </a:cubicBezTo>
                  <a:close/>
                  <a:moveTo>
                    <a:pt x="1576" y="0"/>
                  </a:moveTo>
                  <a:cubicBezTo>
                    <a:pt x="708" y="0"/>
                    <a:pt x="1" y="707"/>
                    <a:pt x="1" y="1575"/>
                  </a:cubicBezTo>
                  <a:cubicBezTo>
                    <a:pt x="1" y="2443"/>
                    <a:pt x="708" y="3150"/>
                    <a:pt x="1576" y="3150"/>
                  </a:cubicBezTo>
                  <a:cubicBezTo>
                    <a:pt x="2444" y="3150"/>
                    <a:pt x="3151" y="2443"/>
                    <a:pt x="3151" y="1575"/>
                  </a:cubicBezTo>
                  <a:cubicBezTo>
                    <a:pt x="3151" y="707"/>
                    <a:pt x="2444" y="0"/>
                    <a:pt x="1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7"/>
            <p:cNvSpPr/>
            <p:nvPr/>
          </p:nvSpPr>
          <p:spPr>
            <a:xfrm>
              <a:off x="4298975" y="3048350"/>
              <a:ext cx="65125" cy="65925"/>
            </a:xfrm>
            <a:custGeom>
              <a:avLst/>
              <a:gdLst/>
              <a:ahLst/>
              <a:cxnLst/>
              <a:rect l="l" t="t" r="r" b="b"/>
              <a:pathLst>
                <a:path w="2605" h="2637" extrusionOk="0">
                  <a:moveTo>
                    <a:pt x="1318" y="0"/>
                  </a:moveTo>
                  <a:cubicBezTo>
                    <a:pt x="579" y="0"/>
                    <a:pt x="0" y="579"/>
                    <a:pt x="0" y="1318"/>
                  </a:cubicBezTo>
                  <a:cubicBezTo>
                    <a:pt x="0" y="2025"/>
                    <a:pt x="579" y="2636"/>
                    <a:pt x="1318" y="2636"/>
                  </a:cubicBezTo>
                  <a:cubicBezTo>
                    <a:pt x="2026" y="2636"/>
                    <a:pt x="2604" y="2025"/>
                    <a:pt x="2604" y="1318"/>
                  </a:cubicBezTo>
                  <a:cubicBezTo>
                    <a:pt x="2604" y="579"/>
                    <a:pt x="2026"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7"/>
            <p:cNvSpPr/>
            <p:nvPr/>
          </p:nvSpPr>
          <p:spPr>
            <a:xfrm>
              <a:off x="4292550" y="3041925"/>
              <a:ext cx="78775" cy="78775"/>
            </a:xfrm>
            <a:custGeom>
              <a:avLst/>
              <a:gdLst/>
              <a:ahLst/>
              <a:cxnLst/>
              <a:rect l="l" t="t" r="r" b="b"/>
              <a:pathLst>
                <a:path w="3151" h="3151" extrusionOk="0">
                  <a:moveTo>
                    <a:pt x="1575" y="514"/>
                  </a:moveTo>
                  <a:cubicBezTo>
                    <a:pt x="2122" y="514"/>
                    <a:pt x="2604" y="997"/>
                    <a:pt x="2604" y="1575"/>
                  </a:cubicBezTo>
                  <a:cubicBezTo>
                    <a:pt x="2604" y="2154"/>
                    <a:pt x="2122" y="2604"/>
                    <a:pt x="1575" y="2604"/>
                  </a:cubicBezTo>
                  <a:cubicBezTo>
                    <a:pt x="997" y="2604"/>
                    <a:pt x="515" y="2154"/>
                    <a:pt x="515" y="1575"/>
                  </a:cubicBezTo>
                  <a:cubicBezTo>
                    <a:pt x="515" y="997"/>
                    <a:pt x="997" y="514"/>
                    <a:pt x="1575" y="514"/>
                  </a:cubicBezTo>
                  <a:close/>
                  <a:moveTo>
                    <a:pt x="1575" y="0"/>
                  </a:moveTo>
                  <a:cubicBezTo>
                    <a:pt x="675" y="0"/>
                    <a:pt x="0" y="707"/>
                    <a:pt x="0" y="1575"/>
                  </a:cubicBezTo>
                  <a:cubicBezTo>
                    <a:pt x="0" y="2443"/>
                    <a:pt x="675"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7"/>
            <p:cNvSpPr/>
            <p:nvPr/>
          </p:nvSpPr>
          <p:spPr>
            <a:xfrm>
              <a:off x="4483800" y="3159250"/>
              <a:ext cx="65925" cy="65100"/>
            </a:xfrm>
            <a:custGeom>
              <a:avLst/>
              <a:gdLst/>
              <a:ahLst/>
              <a:cxnLst/>
              <a:rect l="l" t="t" r="r" b="b"/>
              <a:pathLst>
                <a:path w="2637" h="2604" extrusionOk="0">
                  <a:moveTo>
                    <a:pt x="1319" y="0"/>
                  </a:moveTo>
                  <a:cubicBezTo>
                    <a:pt x="611" y="0"/>
                    <a:pt x="1" y="579"/>
                    <a:pt x="1" y="1286"/>
                  </a:cubicBezTo>
                  <a:cubicBezTo>
                    <a:pt x="1" y="2025"/>
                    <a:pt x="611" y="2604"/>
                    <a:pt x="1319" y="2604"/>
                  </a:cubicBezTo>
                  <a:cubicBezTo>
                    <a:pt x="2058" y="2604"/>
                    <a:pt x="2636" y="2025"/>
                    <a:pt x="2636" y="1286"/>
                  </a:cubicBezTo>
                  <a:cubicBezTo>
                    <a:pt x="2636" y="579"/>
                    <a:pt x="2058"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7"/>
            <p:cNvSpPr/>
            <p:nvPr/>
          </p:nvSpPr>
          <p:spPr>
            <a:xfrm>
              <a:off x="4477375" y="3152000"/>
              <a:ext cx="78775" cy="78800"/>
            </a:xfrm>
            <a:custGeom>
              <a:avLst/>
              <a:gdLst/>
              <a:ahLst/>
              <a:cxnLst/>
              <a:rect l="l" t="t" r="r" b="b"/>
              <a:pathLst>
                <a:path w="3151" h="3152" extrusionOk="0">
                  <a:moveTo>
                    <a:pt x="1576" y="547"/>
                  </a:moveTo>
                  <a:cubicBezTo>
                    <a:pt x="2154" y="547"/>
                    <a:pt x="2636" y="997"/>
                    <a:pt x="2636" y="1576"/>
                  </a:cubicBezTo>
                  <a:cubicBezTo>
                    <a:pt x="2636" y="2155"/>
                    <a:pt x="2154" y="2637"/>
                    <a:pt x="1576" y="2637"/>
                  </a:cubicBezTo>
                  <a:cubicBezTo>
                    <a:pt x="997" y="2637"/>
                    <a:pt x="547" y="2155"/>
                    <a:pt x="547" y="1576"/>
                  </a:cubicBezTo>
                  <a:cubicBezTo>
                    <a:pt x="547" y="997"/>
                    <a:pt x="997" y="547"/>
                    <a:pt x="1576" y="547"/>
                  </a:cubicBezTo>
                  <a:close/>
                  <a:moveTo>
                    <a:pt x="1576" y="1"/>
                  </a:moveTo>
                  <a:cubicBezTo>
                    <a:pt x="708" y="1"/>
                    <a:pt x="0" y="708"/>
                    <a:pt x="0" y="1576"/>
                  </a:cubicBezTo>
                  <a:cubicBezTo>
                    <a:pt x="0" y="2444"/>
                    <a:pt x="708" y="3151"/>
                    <a:pt x="1576" y="3151"/>
                  </a:cubicBezTo>
                  <a:cubicBezTo>
                    <a:pt x="2443" y="3151"/>
                    <a:pt x="3151" y="2444"/>
                    <a:pt x="3151" y="1576"/>
                  </a:cubicBezTo>
                  <a:cubicBezTo>
                    <a:pt x="3151" y="708"/>
                    <a:pt x="2443"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7"/>
            <p:cNvSpPr/>
            <p:nvPr/>
          </p:nvSpPr>
          <p:spPr>
            <a:xfrm>
              <a:off x="4669450" y="2579025"/>
              <a:ext cx="65900" cy="65125"/>
            </a:xfrm>
            <a:custGeom>
              <a:avLst/>
              <a:gdLst/>
              <a:ahLst/>
              <a:cxnLst/>
              <a:rect l="l" t="t" r="r" b="b"/>
              <a:pathLst>
                <a:path w="2636" h="2605" extrusionOk="0">
                  <a:moveTo>
                    <a:pt x="1318" y="1"/>
                  </a:moveTo>
                  <a:cubicBezTo>
                    <a:pt x="579" y="1"/>
                    <a:pt x="0" y="580"/>
                    <a:pt x="0" y="1287"/>
                  </a:cubicBezTo>
                  <a:cubicBezTo>
                    <a:pt x="0" y="2026"/>
                    <a:pt x="579" y="2605"/>
                    <a:pt x="1318" y="2605"/>
                  </a:cubicBezTo>
                  <a:cubicBezTo>
                    <a:pt x="2025" y="2605"/>
                    <a:pt x="2636" y="2026"/>
                    <a:pt x="2636" y="1287"/>
                  </a:cubicBezTo>
                  <a:cubicBezTo>
                    <a:pt x="2636" y="580"/>
                    <a:pt x="2025" y="1"/>
                    <a:pt x="13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7"/>
            <p:cNvSpPr/>
            <p:nvPr/>
          </p:nvSpPr>
          <p:spPr>
            <a:xfrm>
              <a:off x="4663000" y="2571800"/>
              <a:ext cx="78800" cy="78775"/>
            </a:xfrm>
            <a:custGeom>
              <a:avLst/>
              <a:gdLst/>
              <a:ahLst/>
              <a:cxnLst/>
              <a:rect l="l" t="t" r="r" b="b"/>
              <a:pathLst>
                <a:path w="3152" h="3151" extrusionOk="0">
                  <a:moveTo>
                    <a:pt x="1576" y="547"/>
                  </a:moveTo>
                  <a:cubicBezTo>
                    <a:pt x="2155" y="547"/>
                    <a:pt x="2605" y="997"/>
                    <a:pt x="2605" y="1576"/>
                  </a:cubicBezTo>
                  <a:cubicBezTo>
                    <a:pt x="2605" y="2154"/>
                    <a:pt x="2155" y="2636"/>
                    <a:pt x="1576" y="2636"/>
                  </a:cubicBezTo>
                  <a:cubicBezTo>
                    <a:pt x="997" y="2636"/>
                    <a:pt x="515" y="2154"/>
                    <a:pt x="515" y="1576"/>
                  </a:cubicBezTo>
                  <a:cubicBezTo>
                    <a:pt x="515" y="997"/>
                    <a:pt x="997" y="547"/>
                    <a:pt x="1576" y="547"/>
                  </a:cubicBezTo>
                  <a:close/>
                  <a:moveTo>
                    <a:pt x="1576" y="1"/>
                  </a:moveTo>
                  <a:cubicBezTo>
                    <a:pt x="708" y="1"/>
                    <a:pt x="1" y="708"/>
                    <a:pt x="1" y="1576"/>
                  </a:cubicBezTo>
                  <a:cubicBezTo>
                    <a:pt x="1" y="2476"/>
                    <a:pt x="708" y="3151"/>
                    <a:pt x="1576" y="3151"/>
                  </a:cubicBezTo>
                  <a:cubicBezTo>
                    <a:pt x="2444" y="3151"/>
                    <a:pt x="3151" y="2476"/>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7"/>
            <p:cNvSpPr/>
            <p:nvPr/>
          </p:nvSpPr>
          <p:spPr>
            <a:xfrm>
              <a:off x="4855075" y="2496275"/>
              <a:ext cx="65125" cy="65100"/>
            </a:xfrm>
            <a:custGeom>
              <a:avLst/>
              <a:gdLst/>
              <a:ahLst/>
              <a:cxnLst/>
              <a:rect l="l" t="t" r="r" b="b"/>
              <a:pathLst>
                <a:path w="2605" h="2604" extrusionOk="0">
                  <a:moveTo>
                    <a:pt x="1286" y="0"/>
                  </a:moveTo>
                  <a:cubicBezTo>
                    <a:pt x="579" y="0"/>
                    <a:pt x="0" y="579"/>
                    <a:pt x="0" y="1286"/>
                  </a:cubicBezTo>
                  <a:cubicBezTo>
                    <a:pt x="0" y="2025"/>
                    <a:pt x="579" y="2604"/>
                    <a:pt x="1286" y="2604"/>
                  </a:cubicBezTo>
                  <a:cubicBezTo>
                    <a:pt x="2025" y="2604"/>
                    <a:pt x="2604" y="2025"/>
                    <a:pt x="2604" y="1286"/>
                  </a:cubicBezTo>
                  <a:cubicBezTo>
                    <a:pt x="2604" y="579"/>
                    <a:pt x="2025" y="0"/>
                    <a:pt x="1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7"/>
            <p:cNvSpPr/>
            <p:nvPr/>
          </p:nvSpPr>
          <p:spPr>
            <a:xfrm>
              <a:off x="4847850" y="2489025"/>
              <a:ext cx="79575" cy="78775"/>
            </a:xfrm>
            <a:custGeom>
              <a:avLst/>
              <a:gdLst/>
              <a:ahLst/>
              <a:cxnLst/>
              <a:rect l="l" t="t" r="r" b="b"/>
              <a:pathLst>
                <a:path w="3183" h="3151" extrusionOk="0">
                  <a:moveTo>
                    <a:pt x="1575" y="547"/>
                  </a:moveTo>
                  <a:cubicBezTo>
                    <a:pt x="2154" y="547"/>
                    <a:pt x="2636" y="997"/>
                    <a:pt x="2636" y="1576"/>
                  </a:cubicBezTo>
                  <a:cubicBezTo>
                    <a:pt x="2636" y="2154"/>
                    <a:pt x="2154" y="2637"/>
                    <a:pt x="1575" y="2637"/>
                  </a:cubicBezTo>
                  <a:cubicBezTo>
                    <a:pt x="1029" y="2637"/>
                    <a:pt x="547" y="2154"/>
                    <a:pt x="547" y="1576"/>
                  </a:cubicBezTo>
                  <a:cubicBezTo>
                    <a:pt x="547" y="997"/>
                    <a:pt x="1029" y="547"/>
                    <a:pt x="1575" y="547"/>
                  </a:cubicBezTo>
                  <a:close/>
                  <a:moveTo>
                    <a:pt x="1575" y="1"/>
                  </a:moveTo>
                  <a:cubicBezTo>
                    <a:pt x="707" y="1"/>
                    <a:pt x="0" y="708"/>
                    <a:pt x="0" y="1576"/>
                  </a:cubicBezTo>
                  <a:cubicBezTo>
                    <a:pt x="0" y="2444"/>
                    <a:pt x="707" y="3151"/>
                    <a:pt x="1575" y="3151"/>
                  </a:cubicBezTo>
                  <a:cubicBezTo>
                    <a:pt x="2475" y="3151"/>
                    <a:pt x="3182" y="2444"/>
                    <a:pt x="3182" y="1576"/>
                  </a:cubicBezTo>
                  <a:cubicBezTo>
                    <a:pt x="3182" y="708"/>
                    <a:pt x="2475"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7"/>
            <p:cNvSpPr/>
            <p:nvPr/>
          </p:nvSpPr>
          <p:spPr>
            <a:xfrm>
              <a:off x="5039900" y="2385375"/>
              <a:ext cx="65925" cy="65900"/>
            </a:xfrm>
            <a:custGeom>
              <a:avLst/>
              <a:gdLst/>
              <a:ahLst/>
              <a:cxnLst/>
              <a:rect l="l" t="t" r="r" b="b"/>
              <a:pathLst>
                <a:path w="2637" h="2636" extrusionOk="0">
                  <a:moveTo>
                    <a:pt x="1319" y="0"/>
                  </a:moveTo>
                  <a:cubicBezTo>
                    <a:pt x="611" y="0"/>
                    <a:pt x="1" y="579"/>
                    <a:pt x="1" y="1318"/>
                  </a:cubicBezTo>
                  <a:cubicBezTo>
                    <a:pt x="1" y="2025"/>
                    <a:pt x="611" y="2636"/>
                    <a:pt x="1319" y="2636"/>
                  </a:cubicBezTo>
                  <a:cubicBezTo>
                    <a:pt x="2058" y="2636"/>
                    <a:pt x="2636" y="2025"/>
                    <a:pt x="2636" y="1318"/>
                  </a:cubicBezTo>
                  <a:cubicBezTo>
                    <a:pt x="2636" y="579"/>
                    <a:pt x="2058"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7"/>
            <p:cNvSpPr/>
            <p:nvPr/>
          </p:nvSpPr>
          <p:spPr>
            <a:xfrm>
              <a:off x="5033475" y="2378925"/>
              <a:ext cx="78775" cy="78800"/>
            </a:xfrm>
            <a:custGeom>
              <a:avLst/>
              <a:gdLst/>
              <a:ahLst/>
              <a:cxnLst/>
              <a:rect l="l" t="t" r="r" b="b"/>
              <a:pathLst>
                <a:path w="3151" h="3152" extrusionOk="0">
                  <a:moveTo>
                    <a:pt x="1576" y="515"/>
                  </a:moveTo>
                  <a:cubicBezTo>
                    <a:pt x="2154" y="515"/>
                    <a:pt x="2604" y="997"/>
                    <a:pt x="2636" y="1576"/>
                  </a:cubicBezTo>
                  <a:cubicBezTo>
                    <a:pt x="2604" y="2155"/>
                    <a:pt x="2154" y="2605"/>
                    <a:pt x="1576" y="2605"/>
                  </a:cubicBezTo>
                  <a:cubicBezTo>
                    <a:pt x="997" y="2605"/>
                    <a:pt x="547" y="2155"/>
                    <a:pt x="547" y="1576"/>
                  </a:cubicBezTo>
                  <a:cubicBezTo>
                    <a:pt x="547" y="997"/>
                    <a:pt x="997" y="515"/>
                    <a:pt x="1576" y="515"/>
                  </a:cubicBezTo>
                  <a:close/>
                  <a:moveTo>
                    <a:pt x="1576" y="1"/>
                  </a:moveTo>
                  <a:cubicBezTo>
                    <a:pt x="708" y="1"/>
                    <a:pt x="0" y="708"/>
                    <a:pt x="0" y="1576"/>
                  </a:cubicBezTo>
                  <a:cubicBezTo>
                    <a:pt x="0" y="2444"/>
                    <a:pt x="708" y="3151"/>
                    <a:pt x="1576" y="3151"/>
                  </a:cubicBezTo>
                  <a:cubicBezTo>
                    <a:pt x="2443" y="3151"/>
                    <a:pt x="3151" y="2444"/>
                    <a:pt x="3151" y="1576"/>
                  </a:cubicBezTo>
                  <a:cubicBezTo>
                    <a:pt x="3151" y="708"/>
                    <a:pt x="2443"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7"/>
            <p:cNvSpPr/>
            <p:nvPr/>
          </p:nvSpPr>
          <p:spPr>
            <a:xfrm>
              <a:off x="5225525" y="2496275"/>
              <a:ext cx="65125" cy="65100"/>
            </a:xfrm>
            <a:custGeom>
              <a:avLst/>
              <a:gdLst/>
              <a:ahLst/>
              <a:cxnLst/>
              <a:rect l="l" t="t" r="r" b="b"/>
              <a:pathLst>
                <a:path w="2605" h="2604" extrusionOk="0">
                  <a:moveTo>
                    <a:pt x="1319" y="0"/>
                  </a:moveTo>
                  <a:cubicBezTo>
                    <a:pt x="580" y="0"/>
                    <a:pt x="1" y="579"/>
                    <a:pt x="1" y="1286"/>
                  </a:cubicBezTo>
                  <a:cubicBezTo>
                    <a:pt x="1" y="2025"/>
                    <a:pt x="580" y="2604"/>
                    <a:pt x="1319" y="2604"/>
                  </a:cubicBezTo>
                  <a:cubicBezTo>
                    <a:pt x="2026" y="2604"/>
                    <a:pt x="2605" y="2025"/>
                    <a:pt x="2605" y="1286"/>
                  </a:cubicBezTo>
                  <a:cubicBezTo>
                    <a:pt x="2605" y="579"/>
                    <a:pt x="2026"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7"/>
            <p:cNvSpPr/>
            <p:nvPr/>
          </p:nvSpPr>
          <p:spPr>
            <a:xfrm>
              <a:off x="5219100" y="2489025"/>
              <a:ext cx="78775" cy="78775"/>
            </a:xfrm>
            <a:custGeom>
              <a:avLst/>
              <a:gdLst/>
              <a:ahLst/>
              <a:cxnLst/>
              <a:rect l="l" t="t" r="r" b="b"/>
              <a:pathLst>
                <a:path w="3151" h="3151" extrusionOk="0">
                  <a:moveTo>
                    <a:pt x="1576" y="547"/>
                  </a:moveTo>
                  <a:cubicBezTo>
                    <a:pt x="2155" y="547"/>
                    <a:pt x="2605" y="997"/>
                    <a:pt x="2605" y="1576"/>
                  </a:cubicBezTo>
                  <a:cubicBezTo>
                    <a:pt x="2605" y="2154"/>
                    <a:pt x="2155" y="2637"/>
                    <a:pt x="1576" y="2637"/>
                  </a:cubicBezTo>
                  <a:cubicBezTo>
                    <a:pt x="997" y="2637"/>
                    <a:pt x="515" y="2154"/>
                    <a:pt x="515" y="1576"/>
                  </a:cubicBezTo>
                  <a:cubicBezTo>
                    <a:pt x="515"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7"/>
            <p:cNvSpPr/>
            <p:nvPr/>
          </p:nvSpPr>
          <p:spPr>
            <a:xfrm>
              <a:off x="5411175" y="2606350"/>
              <a:ext cx="65125" cy="65925"/>
            </a:xfrm>
            <a:custGeom>
              <a:avLst/>
              <a:gdLst/>
              <a:ahLst/>
              <a:cxnLst/>
              <a:rect l="l" t="t" r="r" b="b"/>
              <a:pathLst>
                <a:path w="2605" h="2637" extrusionOk="0">
                  <a:moveTo>
                    <a:pt x="1286" y="1"/>
                  </a:moveTo>
                  <a:cubicBezTo>
                    <a:pt x="579" y="1"/>
                    <a:pt x="0" y="579"/>
                    <a:pt x="0" y="1319"/>
                  </a:cubicBezTo>
                  <a:cubicBezTo>
                    <a:pt x="0" y="2026"/>
                    <a:pt x="579" y="2637"/>
                    <a:pt x="1286" y="2637"/>
                  </a:cubicBezTo>
                  <a:cubicBezTo>
                    <a:pt x="2025" y="2637"/>
                    <a:pt x="2604" y="2026"/>
                    <a:pt x="2604" y="1319"/>
                  </a:cubicBezTo>
                  <a:cubicBezTo>
                    <a:pt x="2604" y="579"/>
                    <a:pt x="2025" y="1"/>
                    <a:pt x="1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7"/>
            <p:cNvSpPr/>
            <p:nvPr/>
          </p:nvSpPr>
          <p:spPr>
            <a:xfrm>
              <a:off x="5403950" y="2599925"/>
              <a:ext cx="78775" cy="78775"/>
            </a:xfrm>
            <a:custGeom>
              <a:avLst/>
              <a:gdLst/>
              <a:ahLst/>
              <a:cxnLst/>
              <a:rect l="l" t="t" r="r" b="b"/>
              <a:pathLst>
                <a:path w="3151" h="3151" extrusionOk="0">
                  <a:moveTo>
                    <a:pt x="1575" y="515"/>
                  </a:moveTo>
                  <a:cubicBezTo>
                    <a:pt x="2154" y="515"/>
                    <a:pt x="2636" y="997"/>
                    <a:pt x="2636" y="1576"/>
                  </a:cubicBezTo>
                  <a:cubicBezTo>
                    <a:pt x="2636" y="2154"/>
                    <a:pt x="2154" y="2604"/>
                    <a:pt x="1575" y="2604"/>
                  </a:cubicBezTo>
                  <a:cubicBezTo>
                    <a:pt x="997" y="2604"/>
                    <a:pt x="547" y="2154"/>
                    <a:pt x="547" y="1576"/>
                  </a:cubicBezTo>
                  <a:cubicBezTo>
                    <a:pt x="547" y="997"/>
                    <a:pt x="997" y="515"/>
                    <a:pt x="1575" y="515"/>
                  </a:cubicBezTo>
                  <a:close/>
                  <a:moveTo>
                    <a:pt x="1575" y="1"/>
                  </a:moveTo>
                  <a:cubicBezTo>
                    <a:pt x="707" y="1"/>
                    <a:pt x="0" y="708"/>
                    <a:pt x="0" y="1576"/>
                  </a:cubicBezTo>
                  <a:cubicBezTo>
                    <a:pt x="0" y="2444"/>
                    <a:pt x="707" y="3151"/>
                    <a:pt x="1575" y="3151"/>
                  </a:cubicBezTo>
                  <a:cubicBezTo>
                    <a:pt x="2443" y="3151"/>
                    <a:pt x="3150" y="2444"/>
                    <a:pt x="3150" y="1576"/>
                  </a:cubicBezTo>
                  <a:cubicBezTo>
                    <a:pt x="3150" y="708"/>
                    <a:pt x="2443"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7"/>
            <p:cNvSpPr/>
            <p:nvPr/>
          </p:nvSpPr>
          <p:spPr>
            <a:xfrm>
              <a:off x="5747875" y="1384075"/>
              <a:ext cx="105300" cy="3359925"/>
            </a:xfrm>
            <a:custGeom>
              <a:avLst/>
              <a:gdLst/>
              <a:ahLst/>
              <a:cxnLst/>
              <a:rect l="l" t="t" r="r" b="b"/>
              <a:pathLst>
                <a:path w="4212" h="134397" extrusionOk="0">
                  <a:moveTo>
                    <a:pt x="1" y="0"/>
                  </a:moveTo>
                  <a:lnTo>
                    <a:pt x="1" y="134396"/>
                  </a:lnTo>
                  <a:lnTo>
                    <a:pt x="4212" y="134396"/>
                  </a:lnTo>
                  <a:lnTo>
                    <a:pt x="4212"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7"/>
            <p:cNvSpPr/>
            <p:nvPr/>
          </p:nvSpPr>
          <p:spPr>
            <a:xfrm>
              <a:off x="5747875" y="1797925"/>
              <a:ext cx="105300" cy="856675"/>
            </a:xfrm>
            <a:custGeom>
              <a:avLst/>
              <a:gdLst/>
              <a:ahLst/>
              <a:cxnLst/>
              <a:rect l="l" t="t" r="r" b="b"/>
              <a:pathLst>
                <a:path w="4212" h="34267" extrusionOk="0">
                  <a:moveTo>
                    <a:pt x="1" y="0"/>
                  </a:moveTo>
                  <a:lnTo>
                    <a:pt x="1" y="34267"/>
                  </a:lnTo>
                  <a:lnTo>
                    <a:pt x="4212" y="34267"/>
                  </a:lnTo>
                  <a:lnTo>
                    <a:pt x="42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7"/>
            <p:cNvSpPr/>
            <p:nvPr/>
          </p:nvSpPr>
          <p:spPr>
            <a:xfrm>
              <a:off x="1797325" y="1384075"/>
              <a:ext cx="4055850" cy="205750"/>
            </a:xfrm>
            <a:custGeom>
              <a:avLst/>
              <a:gdLst/>
              <a:ahLst/>
              <a:cxnLst/>
              <a:rect l="l" t="t" r="r" b="b"/>
              <a:pathLst>
                <a:path w="162234" h="8230" extrusionOk="0">
                  <a:moveTo>
                    <a:pt x="1" y="0"/>
                  </a:moveTo>
                  <a:lnTo>
                    <a:pt x="1" y="8229"/>
                  </a:lnTo>
                  <a:lnTo>
                    <a:pt x="162234" y="8229"/>
                  </a:lnTo>
                  <a:lnTo>
                    <a:pt x="1622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7"/>
            <p:cNvSpPr/>
            <p:nvPr/>
          </p:nvSpPr>
          <p:spPr>
            <a:xfrm>
              <a:off x="1797325" y="1652475"/>
              <a:ext cx="1042325" cy="164750"/>
            </a:xfrm>
            <a:custGeom>
              <a:avLst/>
              <a:gdLst/>
              <a:ahLst/>
              <a:cxnLst/>
              <a:rect l="l" t="t" r="r" b="b"/>
              <a:pathLst>
                <a:path w="41693" h="6590" extrusionOk="0">
                  <a:moveTo>
                    <a:pt x="1" y="0"/>
                  </a:moveTo>
                  <a:lnTo>
                    <a:pt x="1" y="6590"/>
                  </a:lnTo>
                  <a:lnTo>
                    <a:pt x="40599" y="6590"/>
                  </a:lnTo>
                  <a:cubicBezTo>
                    <a:pt x="41178" y="6590"/>
                    <a:pt x="41692" y="6108"/>
                    <a:pt x="41692" y="5497"/>
                  </a:cubicBezTo>
                  <a:lnTo>
                    <a:pt x="41692" y="1061"/>
                  </a:lnTo>
                  <a:cubicBezTo>
                    <a:pt x="41692" y="482"/>
                    <a:pt x="41178" y="0"/>
                    <a:pt x="40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7"/>
            <p:cNvSpPr/>
            <p:nvPr/>
          </p:nvSpPr>
          <p:spPr>
            <a:xfrm>
              <a:off x="1927525" y="1675775"/>
              <a:ext cx="65900" cy="100475"/>
            </a:xfrm>
            <a:custGeom>
              <a:avLst/>
              <a:gdLst/>
              <a:ahLst/>
              <a:cxnLst/>
              <a:rect l="l" t="t" r="r" b="b"/>
              <a:pathLst>
                <a:path w="2636" h="4019" extrusionOk="0">
                  <a:moveTo>
                    <a:pt x="0" y="1"/>
                  </a:moveTo>
                  <a:lnTo>
                    <a:pt x="0" y="4019"/>
                  </a:lnTo>
                  <a:lnTo>
                    <a:pt x="547" y="4019"/>
                  </a:lnTo>
                  <a:lnTo>
                    <a:pt x="547" y="1190"/>
                  </a:lnTo>
                  <a:lnTo>
                    <a:pt x="997" y="4019"/>
                  </a:lnTo>
                  <a:lnTo>
                    <a:pt x="1607" y="4019"/>
                  </a:lnTo>
                  <a:lnTo>
                    <a:pt x="2025" y="1126"/>
                  </a:lnTo>
                  <a:lnTo>
                    <a:pt x="2025" y="4019"/>
                  </a:lnTo>
                  <a:lnTo>
                    <a:pt x="2636" y="4019"/>
                  </a:lnTo>
                  <a:lnTo>
                    <a:pt x="2636" y="1"/>
                  </a:lnTo>
                  <a:lnTo>
                    <a:pt x="1768" y="1"/>
                  </a:lnTo>
                  <a:lnTo>
                    <a:pt x="1318" y="2861"/>
                  </a:lnTo>
                  <a:lnTo>
                    <a:pt x="8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7"/>
            <p:cNvSpPr/>
            <p:nvPr/>
          </p:nvSpPr>
          <p:spPr>
            <a:xfrm>
              <a:off x="2000650" y="1675775"/>
              <a:ext cx="55475" cy="100475"/>
            </a:xfrm>
            <a:custGeom>
              <a:avLst/>
              <a:gdLst/>
              <a:ahLst/>
              <a:cxnLst/>
              <a:rect l="l" t="t" r="r" b="b"/>
              <a:pathLst>
                <a:path w="2219" h="4019" extrusionOk="0">
                  <a:moveTo>
                    <a:pt x="1093" y="708"/>
                  </a:moveTo>
                  <a:lnTo>
                    <a:pt x="1382" y="2733"/>
                  </a:lnTo>
                  <a:lnTo>
                    <a:pt x="772" y="2733"/>
                  </a:lnTo>
                  <a:lnTo>
                    <a:pt x="1093" y="708"/>
                  </a:lnTo>
                  <a:close/>
                  <a:moveTo>
                    <a:pt x="643" y="1"/>
                  </a:moveTo>
                  <a:lnTo>
                    <a:pt x="0" y="4019"/>
                  </a:lnTo>
                  <a:lnTo>
                    <a:pt x="579" y="4019"/>
                  </a:lnTo>
                  <a:lnTo>
                    <a:pt x="707" y="3279"/>
                  </a:lnTo>
                  <a:lnTo>
                    <a:pt x="1479" y="3279"/>
                  </a:lnTo>
                  <a:lnTo>
                    <a:pt x="1575" y="4019"/>
                  </a:lnTo>
                  <a:lnTo>
                    <a:pt x="2218" y="4019"/>
                  </a:lnTo>
                  <a:lnTo>
                    <a:pt x="15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7"/>
            <p:cNvSpPr/>
            <p:nvPr/>
          </p:nvSpPr>
          <p:spPr>
            <a:xfrm>
              <a:off x="2063325" y="1675775"/>
              <a:ext cx="49050" cy="100475"/>
            </a:xfrm>
            <a:custGeom>
              <a:avLst/>
              <a:gdLst/>
              <a:ahLst/>
              <a:cxnLst/>
              <a:rect l="l" t="t" r="r" b="b"/>
              <a:pathLst>
                <a:path w="1962" h="4019" extrusionOk="0">
                  <a:moveTo>
                    <a:pt x="933" y="579"/>
                  </a:moveTo>
                  <a:cubicBezTo>
                    <a:pt x="1158" y="579"/>
                    <a:pt x="1254" y="708"/>
                    <a:pt x="1254" y="997"/>
                  </a:cubicBezTo>
                  <a:lnTo>
                    <a:pt x="1254" y="1383"/>
                  </a:lnTo>
                  <a:cubicBezTo>
                    <a:pt x="1254" y="1704"/>
                    <a:pt x="1126" y="1801"/>
                    <a:pt x="868" y="1801"/>
                  </a:cubicBezTo>
                  <a:lnTo>
                    <a:pt x="643" y="1801"/>
                  </a:lnTo>
                  <a:lnTo>
                    <a:pt x="643" y="579"/>
                  </a:lnTo>
                  <a:close/>
                  <a:moveTo>
                    <a:pt x="1" y="1"/>
                  </a:moveTo>
                  <a:lnTo>
                    <a:pt x="1" y="4019"/>
                  </a:lnTo>
                  <a:lnTo>
                    <a:pt x="643" y="4019"/>
                  </a:lnTo>
                  <a:lnTo>
                    <a:pt x="643" y="2379"/>
                  </a:lnTo>
                  <a:lnTo>
                    <a:pt x="868" y="2379"/>
                  </a:lnTo>
                  <a:cubicBezTo>
                    <a:pt x="1126" y="2379"/>
                    <a:pt x="1254" y="2508"/>
                    <a:pt x="1254" y="2894"/>
                  </a:cubicBezTo>
                  <a:lnTo>
                    <a:pt x="1254" y="3536"/>
                  </a:lnTo>
                  <a:cubicBezTo>
                    <a:pt x="1254" y="3858"/>
                    <a:pt x="1286" y="3922"/>
                    <a:pt x="1318" y="4019"/>
                  </a:cubicBezTo>
                  <a:lnTo>
                    <a:pt x="1961" y="4019"/>
                  </a:lnTo>
                  <a:cubicBezTo>
                    <a:pt x="1897" y="3858"/>
                    <a:pt x="1897" y="3729"/>
                    <a:pt x="1897" y="3536"/>
                  </a:cubicBezTo>
                  <a:lnTo>
                    <a:pt x="1897" y="2926"/>
                  </a:lnTo>
                  <a:cubicBezTo>
                    <a:pt x="1897" y="2508"/>
                    <a:pt x="1801" y="2186"/>
                    <a:pt x="1479" y="2058"/>
                  </a:cubicBezTo>
                  <a:cubicBezTo>
                    <a:pt x="1768" y="1929"/>
                    <a:pt x="1897" y="1672"/>
                    <a:pt x="1897" y="1254"/>
                  </a:cubicBezTo>
                  <a:lnTo>
                    <a:pt x="1897" y="933"/>
                  </a:lnTo>
                  <a:cubicBezTo>
                    <a:pt x="1897" y="322"/>
                    <a:pt x="1608" y="1"/>
                    <a:pt x="9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7"/>
            <p:cNvSpPr/>
            <p:nvPr/>
          </p:nvSpPr>
          <p:spPr>
            <a:xfrm>
              <a:off x="2119575" y="1674975"/>
              <a:ext cx="47450" cy="102075"/>
            </a:xfrm>
            <a:custGeom>
              <a:avLst/>
              <a:gdLst/>
              <a:ahLst/>
              <a:cxnLst/>
              <a:rect l="l" t="t" r="r" b="b"/>
              <a:pathLst>
                <a:path w="1898" h="4083" extrusionOk="0">
                  <a:moveTo>
                    <a:pt x="965" y="0"/>
                  </a:moveTo>
                  <a:cubicBezTo>
                    <a:pt x="322" y="0"/>
                    <a:pt x="1" y="354"/>
                    <a:pt x="1" y="997"/>
                  </a:cubicBezTo>
                  <a:lnTo>
                    <a:pt x="1" y="3086"/>
                  </a:lnTo>
                  <a:cubicBezTo>
                    <a:pt x="1" y="3729"/>
                    <a:pt x="322" y="4083"/>
                    <a:pt x="965" y="4083"/>
                  </a:cubicBezTo>
                  <a:cubicBezTo>
                    <a:pt x="1576" y="4083"/>
                    <a:pt x="1897" y="3729"/>
                    <a:pt x="1897" y="3086"/>
                  </a:cubicBezTo>
                  <a:lnTo>
                    <a:pt x="1897" y="2540"/>
                  </a:lnTo>
                  <a:lnTo>
                    <a:pt x="1286" y="2540"/>
                  </a:lnTo>
                  <a:lnTo>
                    <a:pt x="1286" y="3118"/>
                  </a:lnTo>
                  <a:cubicBezTo>
                    <a:pt x="1286" y="3408"/>
                    <a:pt x="1158" y="3504"/>
                    <a:pt x="965" y="3504"/>
                  </a:cubicBezTo>
                  <a:cubicBezTo>
                    <a:pt x="772" y="3504"/>
                    <a:pt x="644" y="3408"/>
                    <a:pt x="644" y="3118"/>
                  </a:cubicBezTo>
                  <a:lnTo>
                    <a:pt x="644" y="965"/>
                  </a:lnTo>
                  <a:cubicBezTo>
                    <a:pt x="644" y="675"/>
                    <a:pt x="772" y="579"/>
                    <a:pt x="965" y="579"/>
                  </a:cubicBezTo>
                  <a:cubicBezTo>
                    <a:pt x="1158" y="579"/>
                    <a:pt x="1286" y="675"/>
                    <a:pt x="1286" y="965"/>
                  </a:cubicBezTo>
                  <a:lnTo>
                    <a:pt x="1286" y="1383"/>
                  </a:lnTo>
                  <a:lnTo>
                    <a:pt x="1897" y="1383"/>
                  </a:lnTo>
                  <a:lnTo>
                    <a:pt x="1897" y="997"/>
                  </a:lnTo>
                  <a:cubicBezTo>
                    <a:pt x="1897" y="354"/>
                    <a:pt x="1576" y="0"/>
                    <a:pt x="9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7"/>
            <p:cNvSpPr/>
            <p:nvPr/>
          </p:nvSpPr>
          <p:spPr>
            <a:xfrm>
              <a:off x="2176625" y="1675775"/>
              <a:ext cx="49850" cy="100475"/>
            </a:xfrm>
            <a:custGeom>
              <a:avLst/>
              <a:gdLst/>
              <a:ahLst/>
              <a:cxnLst/>
              <a:rect l="l" t="t" r="r" b="b"/>
              <a:pathLst>
                <a:path w="1994" h="4019" extrusionOk="0">
                  <a:moveTo>
                    <a:pt x="1" y="1"/>
                  </a:moveTo>
                  <a:lnTo>
                    <a:pt x="1" y="4019"/>
                  </a:lnTo>
                  <a:lnTo>
                    <a:pt x="612" y="4019"/>
                  </a:lnTo>
                  <a:lnTo>
                    <a:pt x="612" y="2315"/>
                  </a:lnTo>
                  <a:lnTo>
                    <a:pt x="1351" y="2315"/>
                  </a:lnTo>
                  <a:lnTo>
                    <a:pt x="1351" y="4019"/>
                  </a:lnTo>
                  <a:lnTo>
                    <a:pt x="1994" y="4019"/>
                  </a:lnTo>
                  <a:lnTo>
                    <a:pt x="1994" y="1"/>
                  </a:lnTo>
                  <a:lnTo>
                    <a:pt x="1351" y="1"/>
                  </a:lnTo>
                  <a:lnTo>
                    <a:pt x="1351" y="1736"/>
                  </a:lnTo>
                  <a:lnTo>
                    <a:pt x="612" y="1736"/>
                  </a:lnTo>
                  <a:lnTo>
                    <a:pt x="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7"/>
            <p:cNvSpPr/>
            <p:nvPr/>
          </p:nvSpPr>
          <p:spPr>
            <a:xfrm>
              <a:off x="2064125" y="1418625"/>
              <a:ext cx="2607750" cy="116550"/>
            </a:xfrm>
            <a:custGeom>
              <a:avLst/>
              <a:gdLst/>
              <a:ahLst/>
              <a:cxnLst/>
              <a:rect l="l" t="t" r="r" b="b"/>
              <a:pathLst>
                <a:path w="104310" h="4662" extrusionOk="0">
                  <a:moveTo>
                    <a:pt x="1" y="0"/>
                  </a:moveTo>
                  <a:lnTo>
                    <a:pt x="1" y="4661"/>
                  </a:lnTo>
                  <a:lnTo>
                    <a:pt x="104309" y="4661"/>
                  </a:lnTo>
                  <a:lnTo>
                    <a:pt x="1043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7"/>
            <p:cNvSpPr/>
            <p:nvPr/>
          </p:nvSpPr>
          <p:spPr>
            <a:xfrm>
              <a:off x="2016725" y="3505600"/>
              <a:ext cx="176800" cy="81200"/>
            </a:xfrm>
            <a:custGeom>
              <a:avLst/>
              <a:gdLst/>
              <a:ahLst/>
              <a:cxnLst/>
              <a:rect l="l" t="t" r="r" b="b"/>
              <a:pathLst>
                <a:path w="7072" h="3248" extrusionOk="0">
                  <a:moveTo>
                    <a:pt x="0" y="1"/>
                  </a:moveTo>
                  <a:lnTo>
                    <a:pt x="0"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7"/>
            <p:cNvSpPr/>
            <p:nvPr/>
          </p:nvSpPr>
          <p:spPr>
            <a:xfrm>
              <a:off x="2202350"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7"/>
            <p:cNvSpPr/>
            <p:nvPr/>
          </p:nvSpPr>
          <p:spPr>
            <a:xfrm>
              <a:off x="2387975" y="3505600"/>
              <a:ext cx="176825" cy="81200"/>
            </a:xfrm>
            <a:custGeom>
              <a:avLst/>
              <a:gdLst/>
              <a:ahLst/>
              <a:cxnLst/>
              <a:rect l="l" t="t" r="r" b="b"/>
              <a:pathLst>
                <a:path w="7073" h="3248" extrusionOk="0">
                  <a:moveTo>
                    <a:pt x="1" y="1"/>
                  </a:moveTo>
                  <a:lnTo>
                    <a:pt x="1" y="3247"/>
                  </a:lnTo>
                  <a:lnTo>
                    <a:pt x="7073" y="3247"/>
                  </a:lnTo>
                  <a:lnTo>
                    <a:pt x="70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7"/>
            <p:cNvSpPr/>
            <p:nvPr/>
          </p:nvSpPr>
          <p:spPr>
            <a:xfrm>
              <a:off x="2573625"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7"/>
            <p:cNvSpPr/>
            <p:nvPr/>
          </p:nvSpPr>
          <p:spPr>
            <a:xfrm>
              <a:off x="2759250"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7"/>
            <p:cNvSpPr/>
            <p:nvPr/>
          </p:nvSpPr>
          <p:spPr>
            <a:xfrm>
              <a:off x="2944875" y="3505600"/>
              <a:ext cx="176025" cy="81200"/>
            </a:xfrm>
            <a:custGeom>
              <a:avLst/>
              <a:gdLst/>
              <a:ahLst/>
              <a:cxnLst/>
              <a:rect l="l" t="t" r="r" b="b"/>
              <a:pathLst>
                <a:path w="7041" h="3248" extrusionOk="0">
                  <a:moveTo>
                    <a:pt x="1" y="1"/>
                  </a:moveTo>
                  <a:lnTo>
                    <a:pt x="1" y="3247"/>
                  </a:lnTo>
                  <a:lnTo>
                    <a:pt x="7041" y="3247"/>
                  </a:lnTo>
                  <a:lnTo>
                    <a:pt x="70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7"/>
            <p:cNvSpPr/>
            <p:nvPr/>
          </p:nvSpPr>
          <p:spPr>
            <a:xfrm>
              <a:off x="3130525" y="3505600"/>
              <a:ext cx="176000" cy="81200"/>
            </a:xfrm>
            <a:custGeom>
              <a:avLst/>
              <a:gdLst/>
              <a:ahLst/>
              <a:cxnLst/>
              <a:rect l="l" t="t" r="r" b="b"/>
              <a:pathLst>
                <a:path w="7040" h="3248" extrusionOk="0">
                  <a:moveTo>
                    <a:pt x="0" y="1"/>
                  </a:moveTo>
                  <a:lnTo>
                    <a:pt x="0"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7"/>
            <p:cNvSpPr/>
            <p:nvPr/>
          </p:nvSpPr>
          <p:spPr>
            <a:xfrm>
              <a:off x="3316150"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7"/>
            <p:cNvSpPr/>
            <p:nvPr/>
          </p:nvSpPr>
          <p:spPr>
            <a:xfrm>
              <a:off x="3501800" y="3505600"/>
              <a:ext cx="176000" cy="81200"/>
            </a:xfrm>
            <a:custGeom>
              <a:avLst/>
              <a:gdLst/>
              <a:ahLst/>
              <a:cxnLst/>
              <a:rect l="l" t="t" r="r" b="b"/>
              <a:pathLst>
                <a:path w="7040" h="3248" extrusionOk="0">
                  <a:moveTo>
                    <a:pt x="0" y="1"/>
                  </a:moveTo>
                  <a:lnTo>
                    <a:pt x="0"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7"/>
            <p:cNvSpPr/>
            <p:nvPr/>
          </p:nvSpPr>
          <p:spPr>
            <a:xfrm>
              <a:off x="3686625"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7"/>
            <p:cNvSpPr/>
            <p:nvPr/>
          </p:nvSpPr>
          <p:spPr>
            <a:xfrm>
              <a:off x="3872250" y="3505600"/>
              <a:ext cx="176825" cy="81200"/>
            </a:xfrm>
            <a:custGeom>
              <a:avLst/>
              <a:gdLst/>
              <a:ahLst/>
              <a:cxnLst/>
              <a:rect l="l" t="t" r="r" b="b"/>
              <a:pathLst>
                <a:path w="7073" h="3248" extrusionOk="0">
                  <a:moveTo>
                    <a:pt x="1" y="1"/>
                  </a:moveTo>
                  <a:lnTo>
                    <a:pt x="1"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7"/>
            <p:cNvSpPr/>
            <p:nvPr/>
          </p:nvSpPr>
          <p:spPr>
            <a:xfrm>
              <a:off x="4057900" y="3505600"/>
              <a:ext cx="176800" cy="81200"/>
            </a:xfrm>
            <a:custGeom>
              <a:avLst/>
              <a:gdLst/>
              <a:ahLst/>
              <a:cxnLst/>
              <a:rect l="l" t="t" r="r" b="b"/>
              <a:pathLst>
                <a:path w="7072"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7"/>
            <p:cNvSpPr/>
            <p:nvPr/>
          </p:nvSpPr>
          <p:spPr>
            <a:xfrm>
              <a:off x="4243525"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7"/>
            <p:cNvSpPr/>
            <p:nvPr/>
          </p:nvSpPr>
          <p:spPr>
            <a:xfrm>
              <a:off x="4429150" y="3505600"/>
              <a:ext cx="176825" cy="81200"/>
            </a:xfrm>
            <a:custGeom>
              <a:avLst/>
              <a:gdLst/>
              <a:ahLst/>
              <a:cxnLst/>
              <a:rect l="l" t="t" r="r" b="b"/>
              <a:pathLst>
                <a:path w="7073" h="3248" extrusionOk="0">
                  <a:moveTo>
                    <a:pt x="1" y="1"/>
                  </a:moveTo>
                  <a:lnTo>
                    <a:pt x="1" y="3247"/>
                  </a:lnTo>
                  <a:lnTo>
                    <a:pt x="7073" y="3247"/>
                  </a:lnTo>
                  <a:lnTo>
                    <a:pt x="7073"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7"/>
            <p:cNvSpPr/>
            <p:nvPr/>
          </p:nvSpPr>
          <p:spPr>
            <a:xfrm>
              <a:off x="4614800" y="3505600"/>
              <a:ext cx="176800" cy="81200"/>
            </a:xfrm>
            <a:custGeom>
              <a:avLst/>
              <a:gdLst/>
              <a:ahLst/>
              <a:cxnLst/>
              <a:rect l="l" t="t" r="r" b="b"/>
              <a:pathLst>
                <a:path w="7072" h="3248" extrusionOk="0">
                  <a:moveTo>
                    <a:pt x="0" y="1"/>
                  </a:moveTo>
                  <a:lnTo>
                    <a:pt x="0"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7"/>
            <p:cNvSpPr/>
            <p:nvPr/>
          </p:nvSpPr>
          <p:spPr>
            <a:xfrm>
              <a:off x="4800425"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7"/>
            <p:cNvSpPr/>
            <p:nvPr/>
          </p:nvSpPr>
          <p:spPr>
            <a:xfrm>
              <a:off x="4986050" y="3505600"/>
              <a:ext cx="176025" cy="81200"/>
            </a:xfrm>
            <a:custGeom>
              <a:avLst/>
              <a:gdLst/>
              <a:ahLst/>
              <a:cxnLst/>
              <a:rect l="l" t="t" r="r" b="b"/>
              <a:pathLst>
                <a:path w="7041" h="3248" extrusionOk="0">
                  <a:moveTo>
                    <a:pt x="1" y="1"/>
                  </a:moveTo>
                  <a:lnTo>
                    <a:pt x="1" y="3247"/>
                  </a:lnTo>
                  <a:lnTo>
                    <a:pt x="7041" y="3247"/>
                  </a:lnTo>
                  <a:lnTo>
                    <a:pt x="70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7"/>
            <p:cNvSpPr/>
            <p:nvPr/>
          </p:nvSpPr>
          <p:spPr>
            <a:xfrm>
              <a:off x="5171700" y="3505600"/>
              <a:ext cx="176000" cy="81200"/>
            </a:xfrm>
            <a:custGeom>
              <a:avLst/>
              <a:gdLst/>
              <a:ahLst/>
              <a:cxnLst/>
              <a:rect l="l" t="t" r="r" b="b"/>
              <a:pathLst>
                <a:path w="7040" h="3248" extrusionOk="0">
                  <a:moveTo>
                    <a:pt x="0" y="1"/>
                  </a:moveTo>
                  <a:lnTo>
                    <a:pt x="0" y="3247"/>
                  </a:lnTo>
                  <a:lnTo>
                    <a:pt x="7040" y="3247"/>
                  </a:lnTo>
                  <a:lnTo>
                    <a:pt x="7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7"/>
            <p:cNvSpPr/>
            <p:nvPr/>
          </p:nvSpPr>
          <p:spPr>
            <a:xfrm>
              <a:off x="5357325"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7"/>
            <p:cNvSpPr/>
            <p:nvPr/>
          </p:nvSpPr>
          <p:spPr>
            <a:xfrm>
              <a:off x="1902600" y="1883100"/>
              <a:ext cx="299775" cy="81200"/>
            </a:xfrm>
            <a:custGeom>
              <a:avLst/>
              <a:gdLst/>
              <a:ahLst/>
              <a:cxnLst/>
              <a:rect l="l" t="t" r="r" b="b"/>
              <a:pathLst>
                <a:path w="11991" h="3248" extrusionOk="0">
                  <a:moveTo>
                    <a:pt x="1" y="1"/>
                  </a:moveTo>
                  <a:lnTo>
                    <a:pt x="1" y="3247"/>
                  </a:lnTo>
                  <a:lnTo>
                    <a:pt x="11990" y="3247"/>
                  </a:lnTo>
                  <a:lnTo>
                    <a:pt x="11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7"/>
            <p:cNvSpPr/>
            <p:nvPr/>
          </p:nvSpPr>
          <p:spPr>
            <a:xfrm>
              <a:off x="2218425"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7"/>
            <p:cNvSpPr/>
            <p:nvPr/>
          </p:nvSpPr>
          <p:spPr>
            <a:xfrm>
              <a:off x="2534250"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7"/>
            <p:cNvSpPr/>
            <p:nvPr/>
          </p:nvSpPr>
          <p:spPr>
            <a:xfrm>
              <a:off x="2850050"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7"/>
            <p:cNvSpPr/>
            <p:nvPr/>
          </p:nvSpPr>
          <p:spPr>
            <a:xfrm>
              <a:off x="3166675"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7"/>
            <p:cNvSpPr/>
            <p:nvPr/>
          </p:nvSpPr>
          <p:spPr>
            <a:xfrm>
              <a:off x="3482500"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7"/>
            <p:cNvSpPr/>
            <p:nvPr/>
          </p:nvSpPr>
          <p:spPr>
            <a:xfrm>
              <a:off x="3798325"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7"/>
            <p:cNvSpPr/>
            <p:nvPr/>
          </p:nvSpPr>
          <p:spPr>
            <a:xfrm>
              <a:off x="4114950"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7"/>
            <p:cNvSpPr/>
            <p:nvPr/>
          </p:nvSpPr>
          <p:spPr>
            <a:xfrm>
              <a:off x="4430775"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7"/>
            <p:cNvSpPr/>
            <p:nvPr/>
          </p:nvSpPr>
          <p:spPr>
            <a:xfrm>
              <a:off x="4746575"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7"/>
            <p:cNvSpPr/>
            <p:nvPr/>
          </p:nvSpPr>
          <p:spPr>
            <a:xfrm>
              <a:off x="5063200" y="1883100"/>
              <a:ext cx="299775" cy="81200"/>
            </a:xfrm>
            <a:custGeom>
              <a:avLst/>
              <a:gdLst/>
              <a:ahLst/>
              <a:cxnLst/>
              <a:rect l="l" t="t" r="r" b="b"/>
              <a:pathLst>
                <a:path w="11991" h="3248" extrusionOk="0">
                  <a:moveTo>
                    <a:pt x="1" y="1"/>
                  </a:moveTo>
                  <a:lnTo>
                    <a:pt x="1" y="3247"/>
                  </a:lnTo>
                  <a:lnTo>
                    <a:pt x="11991" y="3247"/>
                  </a:lnTo>
                  <a:lnTo>
                    <a:pt x="11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7"/>
            <p:cNvSpPr/>
            <p:nvPr/>
          </p:nvSpPr>
          <p:spPr>
            <a:xfrm>
              <a:off x="5379025"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7"/>
            <p:cNvSpPr/>
            <p:nvPr/>
          </p:nvSpPr>
          <p:spPr>
            <a:xfrm>
              <a:off x="3290450" y="2074375"/>
              <a:ext cx="512725" cy="198500"/>
            </a:xfrm>
            <a:custGeom>
              <a:avLst/>
              <a:gdLst/>
              <a:ahLst/>
              <a:cxnLst/>
              <a:rect l="l" t="t" r="r" b="b"/>
              <a:pathLst>
                <a:path w="20509" h="7940" extrusionOk="0">
                  <a:moveTo>
                    <a:pt x="0" y="0"/>
                  </a:moveTo>
                  <a:lnTo>
                    <a:pt x="4436" y="2218"/>
                  </a:lnTo>
                  <a:lnTo>
                    <a:pt x="4436" y="6751"/>
                  </a:lnTo>
                  <a:cubicBezTo>
                    <a:pt x="4436" y="7426"/>
                    <a:pt x="4950" y="7940"/>
                    <a:pt x="5625" y="7940"/>
                  </a:cubicBezTo>
                  <a:lnTo>
                    <a:pt x="19319" y="7940"/>
                  </a:lnTo>
                  <a:cubicBezTo>
                    <a:pt x="19962" y="7940"/>
                    <a:pt x="20508" y="7426"/>
                    <a:pt x="20508" y="6751"/>
                  </a:cubicBezTo>
                  <a:lnTo>
                    <a:pt x="20508" y="1190"/>
                  </a:lnTo>
                  <a:cubicBezTo>
                    <a:pt x="20508" y="547"/>
                    <a:pt x="19962" y="0"/>
                    <a:pt x="19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7"/>
            <p:cNvSpPr/>
            <p:nvPr/>
          </p:nvSpPr>
          <p:spPr>
            <a:xfrm>
              <a:off x="3503400" y="2106500"/>
              <a:ext cx="60300" cy="131025"/>
            </a:xfrm>
            <a:custGeom>
              <a:avLst/>
              <a:gdLst/>
              <a:ahLst/>
              <a:cxnLst/>
              <a:rect l="l" t="t" r="r" b="b"/>
              <a:pathLst>
                <a:path w="2412" h="5241" extrusionOk="0">
                  <a:moveTo>
                    <a:pt x="1190" y="1"/>
                  </a:moveTo>
                  <a:cubicBezTo>
                    <a:pt x="418" y="1"/>
                    <a:pt x="0" y="483"/>
                    <a:pt x="0" y="1287"/>
                  </a:cubicBezTo>
                  <a:lnTo>
                    <a:pt x="0" y="1576"/>
                  </a:lnTo>
                  <a:lnTo>
                    <a:pt x="772" y="1576"/>
                  </a:lnTo>
                  <a:lnTo>
                    <a:pt x="772" y="1255"/>
                  </a:lnTo>
                  <a:cubicBezTo>
                    <a:pt x="772" y="869"/>
                    <a:pt x="933" y="740"/>
                    <a:pt x="1190" y="740"/>
                  </a:cubicBezTo>
                  <a:cubicBezTo>
                    <a:pt x="1447" y="740"/>
                    <a:pt x="1608" y="869"/>
                    <a:pt x="1608" y="1319"/>
                  </a:cubicBezTo>
                  <a:lnTo>
                    <a:pt x="1608" y="1608"/>
                  </a:lnTo>
                  <a:cubicBezTo>
                    <a:pt x="1608" y="2026"/>
                    <a:pt x="1415" y="2155"/>
                    <a:pt x="1125" y="2155"/>
                  </a:cubicBezTo>
                  <a:lnTo>
                    <a:pt x="804" y="2155"/>
                  </a:lnTo>
                  <a:lnTo>
                    <a:pt x="804" y="2894"/>
                  </a:lnTo>
                  <a:lnTo>
                    <a:pt x="1061" y="2894"/>
                  </a:lnTo>
                  <a:cubicBezTo>
                    <a:pt x="1447" y="2894"/>
                    <a:pt x="1608" y="3055"/>
                    <a:pt x="1608" y="3537"/>
                  </a:cubicBezTo>
                  <a:lnTo>
                    <a:pt x="1608" y="3955"/>
                  </a:lnTo>
                  <a:cubicBezTo>
                    <a:pt x="1608" y="4405"/>
                    <a:pt x="1447" y="4533"/>
                    <a:pt x="1190" y="4533"/>
                  </a:cubicBezTo>
                  <a:cubicBezTo>
                    <a:pt x="933" y="4533"/>
                    <a:pt x="772" y="4373"/>
                    <a:pt x="772" y="4019"/>
                  </a:cubicBezTo>
                  <a:lnTo>
                    <a:pt x="772" y="3537"/>
                  </a:lnTo>
                  <a:lnTo>
                    <a:pt x="0" y="3537"/>
                  </a:lnTo>
                  <a:lnTo>
                    <a:pt x="0" y="3955"/>
                  </a:lnTo>
                  <a:cubicBezTo>
                    <a:pt x="0" y="4790"/>
                    <a:pt x="418" y="5241"/>
                    <a:pt x="1190" y="5241"/>
                  </a:cubicBezTo>
                  <a:cubicBezTo>
                    <a:pt x="1993" y="5241"/>
                    <a:pt x="2411" y="4790"/>
                    <a:pt x="2411" y="3955"/>
                  </a:cubicBezTo>
                  <a:lnTo>
                    <a:pt x="2411" y="3569"/>
                  </a:lnTo>
                  <a:cubicBezTo>
                    <a:pt x="2411" y="3055"/>
                    <a:pt x="2251" y="2669"/>
                    <a:pt x="1833" y="2476"/>
                  </a:cubicBezTo>
                  <a:cubicBezTo>
                    <a:pt x="2218" y="2315"/>
                    <a:pt x="2411" y="1962"/>
                    <a:pt x="2411" y="1415"/>
                  </a:cubicBezTo>
                  <a:lnTo>
                    <a:pt x="2411" y="1287"/>
                  </a:lnTo>
                  <a:cubicBezTo>
                    <a:pt x="2411" y="483"/>
                    <a:pt x="1993" y="1"/>
                    <a:pt x="1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7"/>
            <p:cNvSpPr/>
            <p:nvPr/>
          </p:nvSpPr>
          <p:spPr>
            <a:xfrm>
              <a:off x="3575725" y="2106500"/>
              <a:ext cx="61100" cy="131025"/>
            </a:xfrm>
            <a:custGeom>
              <a:avLst/>
              <a:gdLst/>
              <a:ahLst/>
              <a:cxnLst/>
              <a:rect l="l" t="t" r="r" b="b"/>
              <a:pathLst>
                <a:path w="2444" h="5241" extrusionOk="0">
                  <a:moveTo>
                    <a:pt x="1222" y="740"/>
                  </a:moveTo>
                  <a:cubicBezTo>
                    <a:pt x="1479" y="740"/>
                    <a:pt x="1640" y="869"/>
                    <a:pt x="1640" y="1255"/>
                  </a:cubicBezTo>
                  <a:lnTo>
                    <a:pt x="1640" y="4019"/>
                  </a:lnTo>
                  <a:cubicBezTo>
                    <a:pt x="1640" y="4373"/>
                    <a:pt x="1479" y="4533"/>
                    <a:pt x="1222" y="4533"/>
                  </a:cubicBezTo>
                  <a:cubicBezTo>
                    <a:pt x="965" y="4533"/>
                    <a:pt x="804" y="4373"/>
                    <a:pt x="804" y="4019"/>
                  </a:cubicBezTo>
                  <a:lnTo>
                    <a:pt x="804" y="1255"/>
                  </a:lnTo>
                  <a:cubicBezTo>
                    <a:pt x="804" y="869"/>
                    <a:pt x="965" y="740"/>
                    <a:pt x="1222" y="740"/>
                  </a:cubicBezTo>
                  <a:close/>
                  <a:moveTo>
                    <a:pt x="1222" y="1"/>
                  </a:moveTo>
                  <a:cubicBezTo>
                    <a:pt x="418" y="1"/>
                    <a:pt x="0" y="483"/>
                    <a:pt x="0" y="1287"/>
                  </a:cubicBezTo>
                  <a:lnTo>
                    <a:pt x="0" y="3955"/>
                  </a:lnTo>
                  <a:cubicBezTo>
                    <a:pt x="0" y="4790"/>
                    <a:pt x="418" y="5241"/>
                    <a:pt x="1222" y="5241"/>
                  </a:cubicBezTo>
                  <a:cubicBezTo>
                    <a:pt x="1993" y="5241"/>
                    <a:pt x="2443" y="4790"/>
                    <a:pt x="2443" y="3955"/>
                  </a:cubicBezTo>
                  <a:lnTo>
                    <a:pt x="2443" y="1287"/>
                  </a:lnTo>
                  <a:cubicBezTo>
                    <a:pt x="2443" y="483"/>
                    <a:pt x="1993" y="1"/>
                    <a:pt x="1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7"/>
            <p:cNvSpPr/>
            <p:nvPr/>
          </p:nvSpPr>
          <p:spPr>
            <a:xfrm>
              <a:off x="3649650" y="2108125"/>
              <a:ext cx="66725" cy="128600"/>
            </a:xfrm>
            <a:custGeom>
              <a:avLst/>
              <a:gdLst/>
              <a:ahLst/>
              <a:cxnLst/>
              <a:rect l="l" t="t" r="r" b="b"/>
              <a:pathLst>
                <a:path w="2669" h="5144" extrusionOk="0">
                  <a:moveTo>
                    <a:pt x="1" y="0"/>
                  </a:moveTo>
                  <a:lnTo>
                    <a:pt x="1" y="5143"/>
                  </a:lnTo>
                  <a:lnTo>
                    <a:pt x="804" y="5143"/>
                  </a:lnTo>
                  <a:lnTo>
                    <a:pt x="804" y="3568"/>
                  </a:lnTo>
                  <a:lnTo>
                    <a:pt x="1061" y="3086"/>
                  </a:lnTo>
                  <a:lnTo>
                    <a:pt x="1833" y="5143"/>
                  </a:lnTo>
                  <a:lnTo>
                    <a:pt x="2669" y="5143"/>
                  </a:lnTo>
                  <a:lnTo>
                    <a:pt x="1544" y="2283"/>
                  </a:lnTo>
                  <a:lnTo>
                    <a:pt x="2669" y="0"/>
                  </a:lnTo>
                  <a:lnTo>
                    <a:pt x="1865" y="0"/>
                  </a:lnTo>
                  <a:lnTo>
                    <a:pt x="804" y="2250"/>
                  </a:lnTo>
                  <a:lnTo>
                    <a:pt x="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7"/>
            <p:cNvSpPr/>
            <p:nvPr/>
          </p:nvSpPr>
          <p:spPr>
            <a:xfrm>
              <a:off x="2318075" y="3979725"/>
              <a:ext cx="69125" cy="148700"/>
            </a:xfrm>
            <a:custGeom>
              <a:avLst/>
              <a:gdLst/>
              <a:ahLst/>
              <a:cxnLst/>
              <a:rect l="l" t="t" r="r" b="b"/>
              <a:pathLst>
                <a:path w="2765" h="5948" extrusionOk="0">
                  <a:moveTo>
                    <a:pt x="161" y="1"/>
                  </a:moveTo>
                  <a:lnTo>
                    <a:pt x="0" y="3408"/>
                  </a:lnTo>
                  <a:lnTo>
                    <a:pt x="868" y="3408"/>
                  </a:lnTo>
                  <a:lnTo>
                    <a:pt x="868" y="3215"/>
                  </a:lnTo>
                  <a:cubicBezTo>
                    <a:pt x="868" y="2797"/>
                    <a:pt x="1061" y="2637"/>
                    <a:pt x="1350" y="2637"/>
                  </a:cubicBezTo>
                  <a:cubicBezTo>
                    <a:pt x="1640" y="2637"/>
                    <a:pt x="1833" y="2797"/>
                    <a:pt x="1833" y="3215"/>
                  </a:cubicBezTo>
                  <a:lnTo>
                    <a:pt x="1833" y="4533"/>
                  </a:lnTo>
                  <a:cubicBezTo>
                    <a:pt x="1833" y="4951"/>
                    <a:pt x="1640" y="5112"/>
                    <a:pt x="1350" y="5112"/>
                  </a:cubicBezTo>
                  <a:cubicBezTo>
                    <a:pt x="1061" y="5112"/>
                    <a:pt x="868" y="4951"/>
                    <a:pt x="868" y="4533"/>
                  </a:cubicBezTo>
                  <a:lnTo>
                    <a:pt x="868" y="3987"/>
                  </a:lnTo>
                  <a:lnTo>
                    <a:pt x="0" y="3987"/>
                  </a:lnTo>
                  <a:lnTo>
                    <a:pt x="0" y="4469"/>
                  </a:lnTo>
                  <a:cubicBezTo>
                    <a:pt x="0" y="5401"/>
                    <a:pt x="482" y="5948"/>
                    <a:pt x="1383" y="5948"/>
                  </a:cubicBezTo>
                  <a:cubicBezTo>
                    <a:pt x="2283" y="5948"/>
                    <a:pt x="2765" y="5401"/>
                    <a:pt x="2765" y="4469"/>
                  </a:cubicBezTo>
                  <a:lnTo>
                    <a:pt x="2765" y="3151"/>
                  </a:lnTo>
                  <a:cubicBezTo>
                    <a:pt x="2765" y="2283"/>
                    <a:pt x="2411" y="1801"/>
                    <a:pt x="1736" y="1801"/>
                  </a:cubicBezTo>
                  <a:cubicBezTo>
                    <a:pt x="1350" y="1801"/>
                    <a:pt x="1093" y="1962"/>
                    <a:pt x="932" y="2251"/>
                  </a:cubicBezTo>
                  <a:lnTo>
                    <a:pt x="997" y="837"/>
                  </a:lnTo>
                  <a:lnTo>
                    <a:pt x="2604" y="837"/>
                  </a:lnTo>
                  <a:lnTo>
                    <a:pt x="2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7"/>
            <p:cNvSpPr/>
            <p:nvPr/>
          </p:nvSpPr>
          <p:spPr>
            <a:xfrm>
              <a:off x="2400050" y="3978125"/>
              <a:ext cx="70725" cy="150300"/>
            </a:xfrm>
            <a:custGeom>
              <a:avLst/>
              <a:gdLst/>
              <a:ahLst/>
              <a:cxnLst/>
              <a:rect l="l" t="t" r="r" b="b"/>
              <a:pathLst>
                <a:path w="2829" h="6012" extrusionOk="0">
                  <a:moveTo>
                    <a:pt x="1414" y="836"/>
                  </a:moveTo>
                  <a:cubicBezTo>
                    <a:pt x="1704" y="836"/>
                    <a:pt x="1897" y="997"/>
                    <a:pt x="1897" y="1415"/>
                  </a:cubicBezTo>
                  <a:lnTo>
                    <a:pt x="1897" y="4597"/>
                  </a:lnTo>
                  <a:cubicBezTo>
                    <a:pt x="1897" y="5015"/>
                    <a:pt x="1704" y="5176"/>
                    <a:pt x="1414" y="5176"/>
                  </a:cubicBezTo>
                  <a:cubicBezTo>
                    <a:pt x="1125" y="5176"/>
                    <a:pt x="932" y="5015"/>
                    <a:pt x="932" y="4597"/>
                  </a:cubicBezTo>
                  <a:lnTo>
                    <a:pt x="932" y="1415"/>
                  </a:lnTo>
                  <a:cubicBezTo>
                    <a:pt x="932" y="997"/>
                    <a:pt x="1125" y="836"/>
                    <a:pt x="1414" y="836"/>
                  </a:cubicBezTo>
                  <a:close/>
                  <a:moveTo>
                    <a:pt x="1414" y="1"/>
                  </a:moveTo>
                  <a:cubicBezTo>
                    <a:pt x="514" y="1"/>
                    <a:pt x="0" y="515"/>
                    <a:pt x="0" y="1479"/>
                  </a:cubicBezTo>
                  <a:lnTo>
                    <a:pt x="0" y="4533"/>
                  </a:lnTo>
                  <a:cubicBezTo>
                    <a:pt x="0" y="5465"/>
                    <a:pt x="514" y="6012"/>
                    <a:pt x="1414" y="6012"/>
                  </a:cubicBezTo>
                  <a:cubicBezTo>
                    <a:pt x="2314" y="6012"/>
                    <a:pt x="2829" y="5465"/>
                    <a:pt x="2829" y="4533"/>
                  </a:cubicBezTo>
                  <a:lnTo>
                    <a:pt x="2829" y="1479"/>
                  </a:lnTo>
                  <a:cubicBezTo>
                    <a:pt x="2829" y="515"/>
                    <a:pt x="2314" y="1"/>
                    <a:pt x="1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7"/>
            <p:cNvSpPr/>
            <p:nvPr/>
          </p:nvSpPr>
          <p:spPr>
            <a:xfrm>
              <a:off x="2483625" y="3978125"/>
              <a:ext cx="70725" cy="150300"/>
            </a:xfrm>
            <a:custGeom>
              <a:avLst/>
              <a:gdLst/>
              <a:ahLst/>
              <a:cxnLst/>
              <a:rect l="l" t="t" r="r" b="b"/>
              <a:pathLst>
                <a:path w="2829" h="6012" extrusionOk="0">
                  <a:moveTo>
                    <a:pt x="1414" y="836"/>
                  </a:moveTo>
                  <a:cubicBezTo>
                    <a:pt x="1704" y="836"/>
                    <a:pt x="1897" y="997"/>
                    <a:pt x="1897" y="1415"/>
                  </a:cubicBezTo>
                  <a:lnTo>
                    <a:pt x="1897" y="4597"/>
                  </a:lnTo>
                  <a:cubicBezTo>
                    <a:pt x="1897" y="5015"/>
                    <a:pt x="1704" y="5176"/>
                    <a:pt x="1414" y="5176"/>
                  </a:cubicBezTo>
                  <a:cubicBezTo>
                    <a:pt x="1125" y="5176"/>
                    <a:pt x="932" y="5015"/>
                    <a:pt x="932" y="4597"/>
                  </a:cubicBezTo>
                  <a:lnTo>
                    <a:pt x="932" y="1415"/>
                  </a:lnTo>
                  <a:cubicBezTo>
                    <a:pt x="932" y="997"/>
                    <a:pt x="1125" y="836"/>
                    <a:pt x="1414" y="836"/>
                  </a:cubicBezTo>
                  <a:close/>
                  <a:moveTo>
                    <a:pt x="1414" y="1"/>
                  </a:moveTo>
                  <a:cubicBezTo>
                    <a:pt x="514" y="1"/>
                    <a:pt x="0" y="515"/>
                    <a:pt x="0" y="1479"/>
                  </a:cubicBezTo>
                  <a:lnTo>
                    <a:pt x="0" y="4533"/>
                  </a:lnTo>
                  <a:cubicBezTo>
                    <a:pt x="0" y="5465"/>
                    <a:pt x="514" y="6012"/>
                    <a:pt x="1414" y="6012"/>
                  </a:cubicBezTo>
                  <a:cubicBezTo>
                    <a:pt x="2314" y="6012"/>
                    <a:pt x="2829" y="5465"/>
                    <a:pt x="2829" y="4533"/>
                  </a:cubicBezTo>
                  <a:lnTo>
                    <a:pt x="2829" y="1479"/>
                  </a:lnTo>
                  <a:cubicBezTo>
                    <a:pt x="2829" y="515"/>
                    <a:pt x="2314" y="1"/>
                    <a:pt x="1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7"/>
            <p:cNvSpPr/>
            <p:nvPr/>
          </p:nvSpPr>
          <p:spPr>
            <a:xfrm>
              <a:off x="2568800" y="3979725"/>
              <a:ext cx="76375" cy="147100"/>
            </a:xfrm>
            <a:custGeom>
              <a:avLst/>
              <a:gdLst/>
              <a:ahLst/>
              <a:cxnLst/>
              <a:rect l="l" t="t" r="r" b="b"/>
              <a:pathLst>
                <a:path w="3055" h="5884" extrusionOk="0">
                  <a:moveTo>
                    <a:pt x="0" y="1"/>
                  </a:moveTo>
                  <a:lnTo>
                    <a:pt x="0" y="5883"/>
                  </a:lnTo>
                  <a:lnTo>
                    <a:pt x="933" y="5883"/>
                  </a:lnTo>
                  <a:lnTo>
                    <a:pt x="933" y="4083"/>
                  </a:lnTo>
                  <a:lnTo>
                    <a:pt x="1222" y="3537"/>
                  </a:lnTo>
                  <a:lnTo>
                    <a:pt x="2122" y="5883"/>
                  </a:lnTo>
                  <a:lnTo>
                    <a:pt x="3054" y="5883"/>
                  </a:lnTo>
                  <a:lnTo>
                    <a:pt x="1768" y="2605"/>
                  </a:lnTo>
                  <a:lnTo>
                    <a:pt x="3054" y="1"/>
                  </a:lnTo>
                  <a:lnTo>
                    <a:pt x="2154" y="1"/>
                  </a:lnTo>
                  <a:lnTo>
                    <a:pt x="933" y="2572"/>
                  </a:lnTo>
                  <a:lnTo>
                    <a:pt x="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7"/>
            <p:cNvSpPr/>
            <p:nvPr/>
          </p:nvSpPr>
          <p:spPr>
            <a:xfrm>
              <a:off x="2310025" y="4223225"/>
              <a:ext cx="337550" cy="12875"/>
            </a:xfrm>
            <a:custGeom>
              <a:avLst/>
              <a:gdLst/>
              <a:ahLst/>
              <a:cxnLst/>
              <a:rect l="l" t="t" r="r" b="b"/>
              <a:pathLst>
                <a:path w="13502" h="515" extrusionOk="0">
                  <a:moveTo>
                    <a:pt x="1" y="1"/>
                  </a:moveTo>
                  <a:lnTo>
                    <a:pt x="1" y="515"/>
                  </a:lnTo>
                  <a:lnTo>
                    <a:pt x="13502" y="515"/>
                  </a:lnTo>
                  <a:lnTo>
                    <a:pt x="135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7"/>
            <p:cNvSpPr/>
            <p:nvPr/>
          </p:nvSpPr>
          <p:spPr>
            <a:xfrm>
              <a:off x="3584550" y="3979725"/>
              <a:ext cx="69150" cy="148700"/>
            </a:xfrm>
            <a:custGeom>
              <a:avLst/>
              <a:gdLst/>
              <a:ahLst/>
              <a:cxnLst/>
              <a:rect l="l" t="t" r="r" b="b"/>
              <a:pathLst>
                <a:path w="2766" h="5948" extrusionOk="0">
                  <a:moveTo>
                    <a:pt x="162" y="1"/>
                  </a:moveTo>
                  <a:lnTo>
                    <a:pt x="1" y="3408"/>
                  </a:lnTo>
                  <a:lnTo>
                    <a:pt x="869" y="3408"/>
                  </a:lnTo>
                  <a:lnTo>
                    <a:pt x="869" y="3215"/>
                  </a:lnTo>
                  <a:cubicBezTo>
                    <a:pt x="869" y="2797"/>
                    <a:pt x="1062" y="2637"/>
                    <a:pt x="1351" y="2637"/>
                  </a:cubicBezTo>
                  <a:cubicBezTo>
                    <a:pt x="1640" y="2637"/>
                    <a:pt x="1833" y="2797"/>
                    <a:pt x="1833" y="3215"/>
                  </a:cubicBezTo>
                  <a:lnTo>
                    <a:pt x="1833" y="4533"/>
                  </a:lnTo>
                  <a:cubicBezTo>
                    <a:pt x="1833" y="4951"/>
                    <a:pt x="1640" y="5112"/>
                    <a:pt x="1351" y="5112"/>
                  </a:cubicBezTo>
                  <a:cubicBezTo>
                    <a:pt x="1062" y="5112"/>
                    <a:pt x="869" y="4951"/>
                    <a:pt x="869" y="4533"/>
                  </a:cubicBezTo>
                  <a:lnTo>
                    <a:pt x="869" y="3987"/>
                  </a:lnTo>
                  <a:lnTo>
                    <a:pt x="1" y="3987"/>
                  </a:lnTo>
                  <a:lnTo>
                    <a:pt x="1" y="4469"/>
                  </a:lnTo>
                  <a:cubicBezTo>
                    <a:pt x="1" y="5401"/>
                    <a:pt x="451" y="5948"/>
                    <a:pt x="1383" y="5948"/>
                  </a:cubicBezTo>
                  <a:cubicBezTo>
                    <a:pt x="2283" y="5948"/>
                    <a:pt x="2765" y="5401"/>
                    <a:pt x="2765" y="4469"/>
                  </a:cubicBezTo>
                  <a:lnTo>
                    <a:pt x="2765" y="3151"/>
                  </a:lnTo>
                  <a:cubicBezTo>
                    <a:pt x="2765" y="2283"/>
                    <a:pt x="2412" y="1801"/>
                    <a:pt x="1737" y="1801"/>
                  </a:cubicBezTo>
                  <a:cubicBezTo>
                    <a:pt x="1351" y="1801"/>
                    <a:pt x="1094" y="1962"/>
                    <a:pt x="933" y="2251"/>
                  </a:cubicBezTo>
                  <a:lnTo>
                    <a:pt x="997" y="837"/>
                  </a:lnTo>
                  <a:lnTo>
                    <a:pt x="2605" y="837"/>
                  </a:lnTo>
                  <a:lnTo>
                    <a:pt x="26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7"/>
            <p:cNvSpPr/>
            <p:nvPr/>
          </p:nvSpPr>
          <p:spPr>
            <a:xfrm>
              <a:off x="3666525" y="3978125"/>
              <a:ext cx="70750" cy="150300"/>
            </a:xfrm>
            <a:custGeom>
              <a:avLst/>
              <a:gdLst/>
              <a:ahLst/>
              <a:cxnLst/>
              <a:rect l="l" t="t" r="r" b="b"/>
              <a:pathLst>
                <a:path w="2830" h="6012" extrusionOk="0">
                  <a:moveTo>
                    <a:pt x="1415" y="836"/>
                  </a:moveTo>
                  <a:cubicBezTo>
                    <a:pt x="1704" y="836"/>
                    <a:pt x="1897" y="997"/>
                    <a:pt x="1897" y="1415"/>
                  </a:cubicBezTo>
                  <a:lnTo>
                    <a:pt x="1897" y="4597"/>
                  </a:lnTo>
                  <a:cubicBezTo>
                    <a:pt x="1897" y="5015"/>
                    <a:pt x="1704"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29" y="5465"/>
                    <a:pt x="2829" y="4533"/>
                  </a:cubicBezTo>
                  <a:lnTo>
                    <a:pt x="2829" y="1479"/>
                  </a:lnTo>
                  <a:cubicBezTo>
                    <a:pt x="2829" y="515"/>
                    <a:pt x="2315"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7"/>
            <p:cNvSpPr/>
            <p:nvPr/>
          </p:nvSpPr>
          <p:spPr>
            <a:xfrm>
              <a:off x="3750100" y="3978125"/>
              <a:ext cx="70750" cy="150300"/>
            </a:xfrm>
            <a:custGeom>
              <a:avLst/>
              <a:gdLst/>
              <a:ahLst/>
              <a:cxnLst/>
              <a:rect l="l" t="t" r="r" b="b"/>
              <a:pathLst>
                <a:path w="2830" h="6012" extrusionOk="0">
                  <a:moveTo>
                    <a:pt x="1415" y="836"/>
                  </a:moveTo>
                  <a:cubicBezTo>
                    <a:pt x="1704" y="836"/>
                    <a:pt x="1897" y="997"/>
                    <a:pt x="1897" y="1415"/>
                  </a:cubicBezTo>
                  <a:lnTo>
                    <a:pt x="1897" y="4597"/>
                  </a:lnTo>
                  <a:cubicBezTo>
                    <a:pt x="1897" y="5015"/>
                    <a:pt x="1704"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29" y="5465"/>
                    <a:pt x="2829" y="4533"/>
                  </a:cubicBezTo>
                  <a:lnTo>
                    <a:pt x="2829" y="1479"/>
                  </a:lnTo>
                  <a:cubicBezTo>
                    <a:pt x="2829" y="515"/>
                    <a:pt x="2315"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7"/>
            <p:cNvSpPr/>
            <p:nvPr/>
          </p:nvSpPr>
          <p:spPr>
            <a:xfrm>
              <a:off x="3835300" y="3979725"/>
              <a:ext cx="76350" cy="147100"/>
            </a:xfrm>
            <a:custGeom>
              <a:avLst/>
              <a:gdLst/>
              <a:ahLst/>
              <a:cxnLst/>
              <a:rect l="l" t="t" r="r" b="b"/>
              <a:pathLst>
                <a:path w="3054" h="5884" extrusionOk="0">
                  <a:moveTo>
                    <a:pt x="0" y="1"/>
                  </a:moveTo>
                  <a:lnTo>
                    <a:pt x="0" y="5883"/>
                  </a:lnTo>
                  <a:lnTo>
                    <a:pt x="932" y="5883"/>
                  </a:lnTo>
                  <a:lnTo>
                    <a:pt x="932" y="4083"/>
                  </a:lnTo>
                  <a:lnTo>
                    <a:pt x="1222" y="3537"/>
                  </a:lnTo>
                  <a:lnTo>
                    <a:pt x="2122" y="5883"/>
                  </a:lnTo>
                  <a:lnTo>
                    <a:pt x="3054" y="5883"/>
                  </a:lnTo>
                  <a:lnTo>
                    <a:pt x="1768" y="2605"/>
                  </a:lnTo>
                  <a:lnTo>
                    <a:pt x="3054" y="1"/>
                  </a:lnTo>
                  <a:lnTo>
                    <a:pt x="2154" y="1"/>
                  </a:lnTo>
                  <a:lnTo>
                    <a:pt x="932" y="2572"/>
                  </a:lnTo>
                  <a:lnTo>
                    <a:pt x="9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7"/>
            <p:cNvSpPr/>
            <p:nvPr/>
          </p:nvSpPr>
          <p:spPr>
            <a:xfrm>
              <a:off x="3576525" y="4223225"/>
              <a:ext cx="337550" cy="12875"/>
            </a:xfrm>
            <a:custGeom>
              <a:avLst/>
              <a:gdLst/>
              <a:ahLst/>
              <a:cxnLst/>
              <a:rect l="l" t="t" r="r" b="b"/>
              <a:pathLst>
                <a:path w="13502" h="515" extrusionOk="0">
                  <a:moveTo>
                    <a:pt x="1" y="1"/>
                  </a:moveTo>
                  <a:lnTo>
                    <a:pt x="1" y="515"/>
                  </a:lnTo>
                  <a:lnTo>
                    <a:pt x="13501" y="515"/>
                  </a:lnTo>
                  <a:lnTo>
                    <a:pt x="13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7"/>
            <p:cNvSpPr/>
            <p:nvPr/>
          </p:nvSpPr>
          <p:spPr>
            <a:xfrm>
              <a:off x="4959550" y="3979725"/>
              <a:ext cx="69125" cy="148700"/>
            </a:xfrm>
            <a:custGeom>
              <a:avLst/>
              <a:gdLst/>
              <a:ahLst/>
              <a:cxnLst/>
              <a:rect l="l" t="t" r="r" b="b"/>
              <a:pathLst>
                <a:path w="2765" h="5948" extrusionOk="0">
                  <a:moveTo>
                    <a:pt x="161" y="1"/>
                  </a:moveTo>
                  <a:lnTo>
                    <a:pt x="0" y="3408"/>
                  </a:lnTo>
                  <a:lnTo>
                    <a:pt x="868" y="3408"/>
                  </a:lnTo>
                  <a:lnTo>
                    <a:pt x="868" y="3215"/>
                  </a:lnTo>
                  <a:cubicBezTo>
                    <a:pt x="868" y="2797"/>
                    <a:pt x="1061" y="2637"/>
                    <a:pt x="1350" y="2637"/>
                  </a:cubicBezTo>
                  <a:cubicBezTo>
                    <a:pt x="1640" y="2637"/>
                    <a:pt x="1832" y="2797"/>
                    <a:pt x="1832" y="3215"/>
                  </a:cubicBezTo>
                  <a:lnTo>
                    <a:pt x="1832" y="4533"/>
                  </a:lnTo>
                  <a:cubicBezTo>
                    <a:pt x="1832" y="4951"/>
                    <a:pt x="1640" y="5112"/>
                    <a:pt x="1350" y="5112"/>
                  </a:cubicBezTo>
                  <a:cubicBezTo>
                    <a:pt x="1061" y="5112"/>
                    <a:pt x="868" y="4951"/>
                    <a:pt x="868" y="4533"/>
                  </a:cubicBezTo>
                  <a:lnTo>
                    <a:pt x="868" y="3987"/>
                  </a:lnTo>
                  <a:lnTo>
                    <a:pt x="0" y="3987"/>
                  </a:lnTo>
                  <a:lnTo>
                    <a:pt x="0" y="4469"/>
                  </a:lnTo>
                  <a:cubicBezTo>
                    <a:pt x="0" y="5401"/>
                    <a:pt x="482" y="5948"/>
                    <a:pt x="1382" y="5948"/>
                  </a:cubicBezTo>
                  <a:cubicBezTo>
                    <a:pt x="2282" y="5948"/>
                    <a:pt x="2765" y="5401"/>
                    <a:pt x="2765" y="4469"/>
                  </a:cubicBezTo>
                  <a:lnTo>
                    <a:pt x="2765" y="3151"/>
                  </a:lnTo>
                  <a:cubicBezTo>
                    <a:pt x="2765" y="2283"/>
                    <a:pt x="2411" y="1801"/>
                    <a:pt x="1736" y="1801"/>
                  </a:cubicBezTo>
                  <a:cubicBezTo>
                    <a:pt x="1350" y="1801"/>
                    <a:pt x="1093" y="1962"/>
                    <a:pt x="932" y="2251"/>
                  </a:cubicBezTo>
                  <a:lnTo>
                    <a:pt x="997" y="837"/>
                  </a:lnTo>
                  <a:lnTo>
                    <a:pt x="2604" y="837"/>
                  </a:lnTo>
                  <a:lnTo>
                    <a:pt x="2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7"/>
            <p:cNvSpPr/>
            <p:nvPr/>
          </p:nvSpPr>
          <p:spPr>
            <a:xfrm>
              <a:off x="5042325" y="3978125"/>
              <a:ext cx="69925" cy="150300"/>
            </a:xfrm>
            <a:custGeom>
              <a:avLst/>
              <a:gdLst/>
              <a:ahLst/>
              <a:cxnLst/>
              <a:rect l="l" t="t" r="r" b="b"/>
              <a:pathLst>
                <a:path w="2797" h="6012" extrusionOk="0">
                  <a:moveTo>
                    <a:pt x="1382" y="836"/>
                  </a:moveTo>
                  <a:cubicBezTo>
                    <a:pt x="1672" y="836"/>
                    <a:pt x="1864" y="997"/>
                    <a:pt x="1864" y="1415"/>
                  </a:cubicBezTo>
                  <a:lnTo>
                    <a:pt x="1864" y="4597"/>
                  </a:lnTo>
                  <a:cubicBezTo>
                    <a:pt x="1864" y="5015"/>
                    <a:pt x="1672" y="5176"/>
                    <a:pt x="1382" y="5176"/>
                  </a:cubicBezTo>
                  <a:cubicBezTo>
                    <a:pt x="1093" y="5176"/>
                    <a:pt x="900" y="5015"/>
                    <a:pt x="900" y="4597"/>
                  </a:cubicBezTo>
                  <a:lnTo>
                    <a:pt x="900" y="1415"/>
                  </a:lnTo>
                  <a:cubicBezTo>
                    <a:pt x="900" y="997"/>
                    <a:pt x="1093" y="836"/>
                    <a:pt x="1382" y="836"/>
                  </a:cubicBezTo>
                  <a:close/>
                  <a:moveTo>
                    <a:pt x="1382" y="1"/>
                  </a:moveTo>
                  <a:cubicBezTo>
                    <a:pt x="482" y="1"/>
                    <a:pt x="0" y="515"/>
                    <a:pt x="0" y="1479"/>
                  </a:cubicBezTo>
                  <a:lnTo>
                    <a:pt x="0" y="4533"/>
                  </a:lnTo>
                  <a:cubicBezTo>
                    <a:pt x="0" y="5465"/>
                    <a:pt x="482" y="6012"/>
                    <a:pt x="1382" y="6012"/>
                  </a:cubicBezTo>
                  <a:cubicBezTo>
                    <a:pt x="2314" y="6012"/>
                    <a:pt x="2797" y="5465"/>
                    <a:pt x="2797" y="4533"/>
                  </a:cubicBezTo>
                  <a:lnTo>
                    <a:pt x="2797" y="1479"/>
                  </a:lnTo>
                  <a:cubicBezTo>
                    <a:pt x="2797" y="515"/>
                    <a:pt x="2314"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7"/>
            <p:cNvSpPr/>
            <p:nvPr/>
          </p:nvSpPr>
          <p:spPr>
            <a:xfrm>
              <a:off x="5125075" y="3978125"/>
              <a:ext cx="70750" cy="150300"/>
            </a:xfrm>
            <a:custGeom>
              <a:avLst/>
              <a:gdLst/>
              <a:ahLst/>
              <a:cxnLst/>
              <a:rect l="l" t="t" r="r" b="b"/>
              <a:pathLst>
                <a:path w="2830" h="6012" extrusionOk="0">
                  <a:moveTo>
                    <a:pt x="1415" y="836"/>
                  </a:moveTo>
                  <a:cubicBezTo>
                    <a:pt x="1705" y="836"/>
                    <a:pt x="1897" y="997"/>
                    <a:pt x="1897" y="1415"/>
                  </a:cubicBezTo>
                  <a:lnTo>
                    <a:pt x="1897" y="4597"/>
                  </a:lnTo>
                  <a:cubicBezTo>
                    <a:pt x="1897" y="5015"/>
                    <a:pt x="1705"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30" y="5465"/>
                    <a:pt x="2830" y="4533"/>
                  </a:cubicBezTo>
                  <a:lnTo>
                    <a:pt x="2830" y="1479"/>
                  </a:lnTo>
                  <a:cubicBezTo>
                    <a:pt x="2830" y="515"/>
                    <a:pt x="2315"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7"/>
            <p:cNvSpPr/>
            <p:nvPr/>
          </p:nvSpPr>
          <p:spPr>
            <a:xfrm>
              <a:off x="5210275" y="3979725"/>
              <a:ext cx="77175" cy="147100"/>
            </a:xfrm>
            <a:custGeom>
              <a:avLst/>
              <a:gdLst/>
              <a:ahLst/>
              <a:cxnLst/>
              <a:rect l="l" t="t" r="r" b="b"/>
              <a:pathLst>
                <a:path w="3087" h="5884" extrusionOk="0">
                  <a:moveTo>
                    <a:pt x="0" y="1"/>
                  </a:moveTo>
                  <a:lnTo>
                    <a:pt x="0" y="5883"/>
                  </a:lnTo>
                  <a:lnTo>
                    <a:pt x="932" y="5883"/>
                  </a:lnTo>
                  <a:lnTo>
                    <a:pt x="932" y="4083"/>
                  </a:lnTo>
                  <a:lnTo>
                    <a:pt x="1222" y="3537"/>
                  </a:lnTo>
                  <a:lnTo>
                    <a:pt x="2122" y="5883"/>
                  </a:lnTo>
                  <a:lnTo>
                    <a:pt x="3086" y="5883"/>
                  </a:lnTo>
                  <a:lnTo>
                    <a:pt x="1768" y="2605"/>
                  </a:lnTo>
                  <a:lnTo>
                    <a:pt x="3086" y="1"/>
                  </a:lnTo>
                  <a:lnTo>
                    <a:pt x="2154" y="1"/>
                  </a:lnTo>
                  <a:lnTo>
                    <a:pt x="932" y="2572"/>
                  </a:lnTo>
                  <a:lnTo>
                    <a:pt x="9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7"/>
            <p:cNvSpPr/>
            <p:nvPr/>
          </p:nvSpPr>
          <p:spPr>
            <a:xfrm>
              <a:off x="4952300" y="4223225"/>
              <a:ext cx="336750" cy="12875"/>
            </a:xfrm>
            <a:custGeom>
              <a:avLst/>
              <a:gdLst/>
              <a:ahLst/>
              <a:cxnLst/>
              <a:rect l="l" t="t" r="r" b="b"/>
              <a:pathLst>
                <a:path w="13470" h="515" extrusionOk="0">
                  <a:moveTo>
                    <a:pt x="1" y="1"/>
                  </a:moveTo>
                  <a:lnTo>
                    <a:pt x="1" y="515"/>
                  </a:lnTo>
                  <a:lnTo>
                    <a:pt x="13469" y="515"/>
                  </a:lnTo>
                  <a:lnTo>
                    <a:pt x="134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7"/>
            <p:cNvSpPr/>
            <p:nvPr/>
          </p:nvSpPr>
          <p:spPr>
            <a:xfrm>
              <a:off x="3124100" y="3854375"/>
              <a:ext cx="13675" cy="703175"/>
            </a:xfrm>
            <a:custGeom>
              <a:avLst/>
              <a:gdLst/>
              <a:ahLst/>
              <a:cxnLst/>
              <a:rect l="l" t="t" r="r" b="b"/>
              <a:pathLst>
                <a:path w="547" h="28127" extrusionOk="0">
                  <a:moveTo>
                    <a:pt x="0" y="0"/>
                  </a:moveTo>
                  <a:lnTo>
                    <a:pt x="0" y="28127"/>
                  </a:lnTo>
                  <a:lnTo>
                    <a:pt x="547" y="28127"/>
                  </a:lnTo>
                  <a:lnTo>
                    <a:pt x="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7"/>
            <p:cNvSpPr/>
            <p:nvPr/>
          </p:nvSpPr>
          <p:spPr>
            <a:xfrm>
              <a:off x="4502275" y="3854375"/>
              <a:ext cx="12900" cy="703175"/>
            </a:xfrm>
            <a:custGeom>
              <a:avLst/>
              <a:gdLst/>
              <a:ahLst/>
              <a:cxnLst/>
              <a:rect l="l" t="t" r="r" b="b"/>
              <a:pathLst>
                <a:path w="516" h="28127" extrusionOk="0">
                  <a:moveTo>
                    <a:pt x="1" y="0"/>
                  </a:moveTo>
                  <a:lnTo>
                    <a:pt x="1" y="28127"/>
                  </a:lnTo>
                  <a:lnTo>
                    <a:pt x="515" y="28127"/>
                  </a:lnTo>
                  <a:lnTo>
                    <a:pt x="5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7"/>
            <p:cNvSpPr/>
            <p:nvPr/>
          </p:nvSpPr>
          <p:spPr>
            <a:xfrm>
              <a:off x="2361475" y="3788475"/>
              <a:ext cx="41000" cy="84400"/>
            </a:xfrm>
            <a:custGeom>
              <a:avLst/>
              <a:gdLst/>
              <a:ahLst/>
              <a:cxnLst/>
              <a:rect l="l" t="t" r="r" b="b"/>
              <a:pathLst>
                <a:path w="1640" h="3376" extrusionOk="0">
                  <a:moveTo>
                    <a:pt x="0" y="0"/>
                  </a:moveTo>
                  <a:lnTo>
                    <a:pt x="0" y="483"/>
                  </a:lnTo>
                  <a:lnTo>
                    <a:pt x="547" y="483"/>
                  </a:lnTo>
                  <a:lnTo>
                    <a:pt x="547" y="3376"/>
                  </a:lnTo>
                  <a:lnTo>
                    <a:pt x="1093" y="3376"/>
                  </a:lnTo>
                  <a:lnTo>
                    <a:pt x="1093" y="483"/>
                  </a:lnTo>
                  <a:lnTo>
                    <a:pt x="1639" y="483"/>
                  </a:lnTo>
                  <a:lnTo>
                    <a:pt x="16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7"/>
            <p:cNvSpPr/>
            <p:nvPr/>
          </p:nvSpPr>
          <p:spPr>
            <a:xfrm>
              <a:off x="2407275" y="3786875"/>
              <a:ext cx="40200" cy="86800"/>
            </a:xfrm>
            <a:custGeom>
              <a:avLst/>
              <a:gdLst/>
              <a:ahLst/>
              <a:cxnLst/>
              <a:rect l="l" t="t" r="r" b="b"/>
              <a:pathLst>
                <a:path w="1608" h="3472" extrusionOk="0">
                  <a:moveTo>
                    <a:pt x="804" y="482"/>
                  </a:moveTo>
                  <a:cubicBezTo>
                    <a:pt x="965" y="482"/>
                    <a:pt x="1093" y="579"/>
                    <a:pt x="1093" y="836"/>
                  </a:cubicBezTo>
                  <a:lnTo>
                    <a:pt x="1093" y="2636"/>
                  </a:lnTo>
                  <a:cubicBezTo>
                    <a:pt x="1093" y="2893"/>
                    <a:pt x="965" y="2990"/>
                    <a:pt x="804" y="2990"/>
                  </a:cubicBezTo>
                  <a:cubicBezTo>
                    <a:pt x="643" y="2990"/>
                    <a:pt x="547" y="2893"/>
                    <a:pt x="547" y="2636"/>
                  </a:cubicBezTo>
                  <a:lnTo>
                    <a:pt x="547" y="836"/>
                  </a:lnTo>
                  <a:cubicBezTo>
                    <a:pt x="547" y="579"/>
                    <a:pt x="643" y="482"/>
                    <a:pt x="804" y="482"/>
                  </a:cubicBezTo>
                  <a:close/>
                  <a:moveTo>
                    <a:pt x="804" y="0"/>
                  </a:moveTo>
                  <a:cubicBezTo>
                    <a:pt x="290" y="0"/>
                    <a:pt x="0" y="322"/>
                    <a:pt x="0" y="868"/>
                  </a:cubicBezTo>
                  <a:lnTo>
                    <a:pt x="0" y="2604"/>
                  </a:lnTo>
                  <a:cubicBezTo>
                    <a:pt x="0" y="3150"/>
                    <a:pt x="290" y="3472"/>
                    <a:pt x="804" y="3472"/>
                  </a:cubicBezTo>
                  <a:cubicBezTo>
                    <a:pt x="1318" y="3472"/>
                    <a:pt x="1608" y="3150"/>
                    <a:pt x="1608" y="2604"/>
                  </a:cubicBezTo>
                  <a:lnTo>
                    <a:pt x="1608" y="868"/>
                  </a:lnTo>
                  <a:cubicBezTo>
                    <a:pt x="1608" y="322"/>
                    <a:pt x="1318" y="0"/>
                    <a:pt x="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7"/>
            <p:cNvSpPr/>
            <p:nvPr/>
          </p:nvSpPr>
          <p:spPr>
            <a:xfrm>
              <a:off x="2456300" y="3788475"/>
              <a:ext cx="40200" cy="84400"/>
            </a:xfrm>
            <a:custGeom>
              <a:avLst/>
              <a:gdLst/>
              <a:ahLst/>
              <a:cxnLst/>
              <a:rect l="l" t="t" r="r" b="b"/>
              <a:pathLst>
                <a:path w="1608" h="3376" extrusionOk="0">
                  <a:moveTo>
                    <a:pt x="836" y="483"/>
                  </a:moveTo>
                  <a:cubicBezTo>
                    <a:pt x="997" y="483"/>
                    <a:pt x="1093" y="547"/>
                    <a:pt x="1093" y="804"/>
                  </a:cubicBezTo>
                  <a:lnTo>
                    <a:pt x="1093" y="2540"/>
                  </a:lnTo>
                  <a:cubicBezTo>
                    <a:pt x="1093" y="2797"/>
                    <a:pt x="997" y="2893"/>
                    <a:pt x="836" y="2893"/>
                  </a:cubicBezTo>
                  <a:lnTo>
                    <a:pt x="514" y="2893"/>
                  </a:lnTo>
                  <a:lnTo>
                    <a:pt x="514" y="483"/>
                  </a:lnTo>
                  <a:close/>
                  <a:moveTo>
                    <a:pt x="0" y="0"/>
                  </a:moveTo>
                  <a:lnTo>
                    <a:pt x="0" y="3376"/>
                  </a:lnTo>
                  <a:lnTo>
                    <a:pt x="836" y="3376"/>
                  </a:lnTo>
                  <a:cubicBezTo>
                    <a:pt x="1350" y="3376"/>
                    <a:pt x="1607" y="3054"/>
                    <a:pt x="1607" y="2540"/>
                  </a:cubicBezTo>
                  <a:lnTo>
                    <a:pt x="1607" y="804"/>
                  </a:lnTo>
                  <a:cubicBezTo>
                    <a:pt x="1607" y="290"/>
                    <a:pt x="1350"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7"/>
            <p:cNvSpPr/>
            <p:nvPr/>
          </p:nvSpPr>
          <p:spPr>
            <a:xfrm>
              <a:off x="2501300" y="3788475"/>
              <a:ext cx="46625" cy="84400"/>
            </a:xfrm>
            <a:custGeom>
              <a:avLst/>
              <a:gdLst/>
              <a:ahLst/>
              <a:cxnLst/>
              <a:rect l="l" t="t" r="r" b="b"/>
              <a:pathLst>
                <a:path w="1865" h="3376" extrusionOk="0">
                  <a:moveTo>
                    <a:pt x="900" y="579"/>
                  </a:moveTo>
                  <a:lnTo>
                    <a:pt x="1157" y="2283"/>
                  </a:lnTo>
                  <a:lnTo>
                    <a:pt x="675" y="2283"/>
                  </a:lnTo>
                  <a:lnTo>
                    <a:pt x="900" y="579"/>
                  </a:lnTo>
                  <a:close/>
                  <a:moveTo>
                    <a:pt x="547" y="0"/>
                  </a:moveTo>
                  <a:lnTo>
                    <a:pt x="0" y="3376"/>
                  </a:lnTo>
                  <a:lnTo>
                    <a:pt x="515" y="3376"/>
                  </a:lnTo>
                  <a:lnTo>
                    <a:pt x="579" y="2765"/>
                  </a:lnTo>
                  <a:lnTo>
                    <a:pt x="1254" y="2765"/>
                  </a:lnTo>
                  <a:lnTo>
                    <a:pt x="1350" y="3376"/>
                  </a:lnTo>
                  <a:lnTo>
                    <a:pt x="1865" y="3376"/>
                  </a:lnTo>
                  <a:lnTo>
                    <a:pt x="13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7"/>
            <p:cNvSpPr/>
            <p:nvPr/>
          </p:nvSpPr>
          <p:spPr>
            <a:xfrm>
              <a:off x="2549500" y="3788475"/>
              <a:ext cx="47450" cy="84400"/>
            </a:xfrm>
            <a:custGeom>
              <a:avLst/>
              <a:gdLst/>
              <a:ahLst/>
              <a:cxnLst/>
              <a:rect l="l" t="t" r="r" b="b"/>
              <a:pathLst>
                <a:path w="1898" h="3376" extrusionOk="0">
                  <a:moveTo>
                    <a:pt x="1" y="0"/>
                  </a:moveTo>
                  <a:lnTo>
                    <a:pt x="676" y="2251"/>
                  </a:lnTo>
                  <a:lnTo>
                    <a:pt x="676" y="3376"/>
                  </a:lnTo>
                  <a:lnTo>
                    <a:pt x="1222" y="3376"/>
                  </a:lnTo>
                  <a:lnTo>
                    <a:pt x="1222" y="2251"/>
                  </a:lnTo>
                  <a:lnTo>
                    <a:pt x="1897" y="0"/>
                  </a:lnTo>
                  <a:lnTo>
                    <a:pt x="1383" y="0"/>
                  </a:lnTo>
                  <a:lnTo>
                    <a:pt x="965" y="1511"/>
                  </a:lnTo>
                  <a:lnTo>
                    <a:pt x="5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7"/>
            <p:cNvSpPr/>
            <p:nvPr/>
          </p:nvSpPr>
          <p:spPr>
            <a:xfrm>
              <a:off x="3644025" y="3788475"/>
              <a:ext cx="64325" cy="84400"/>
            </a:xfrm>
            <a:custGeom>
              <a:avLst/>
              <a:gdLst/>
              <a:ahLst/>
              <a:cxnLst/>
              <a:rect l="l" t="t" r="r" b="b"/>
              <a:pathLst>
                <a:path w="2573" h="3376" extrusionOk="0">
                  <a:moveTo>
                    <a:pt x="1" y="0"/>
                  </a:moveTo>
                  <a:lnTo>
                    <a:pt x="354" y="3376"/>
                  </a:lnTo>
                  <a:lnTo>
                    <a:pt x="1094" y="3376"/>
                  </a:lnTo>
                  <a:lnTo>
                    <a:pt x="1286" y="1575"/>
                  </a:lnTo>
                  <a:lnTo>
                    <a:pt x="1479" y="3376"/>
                  </a:lnTo>
                  <a:lnTo>
                    <a:pt x="2186" y="3376"/>
                  </a:lnTo>
                  <a:lnTo>
                    <a:pt x="2572" y="0"/>
                  </a:lnTo>
                  <a:lnTo>
                    <a:pt x="2090" y="0"/>
                  </a:lnTo>
                  <a:lnTo>
                    <a:pt x="1833" y="2668"/>
                  </a:lnTo>
                  <a:lnTo>
                    <a:pt x="1576" y="0"/>
                  </a:lnTo>
                  <a:lnTo>
                    <a:pt x="1061" y="0"/>
                  </a:lnTo>
                  <a:lnTo>
                    <a:pt x="804" y="2636"/>
                  </a:lnTo>
                  <a:lnTo>
                    <a:pt x="5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7"/>
            <p:cNvSpPr/>
            <p:nvPr/>
          </p:nvSpPr>
          <p:spPr>
            <a:xfrm>
              <a:off x="3714750" y="3788475"/>
              <a:ext cx="36175" cy="84400"/>
            </a:xfrm>
            <a:custGeom>
              <a:avLst/>
              <a:gdLst/>
              <a:ahLst/>
              <a:cxnLst/>
              <a:rect l="l" t="t" r="r" b="b"/>
              <a:pathLst>
                <a:path w="1447" h="3376" extrusionOk="0">
                  <a:moveTo>
                    <a:pt x="0" y="0"/>
                  </a:moveTo>
                  <a:lnTo>
                    <a:pt x="0" y="3376"/>
                  </a:lnTo>
                  <a:lnTo>
                    <a:pt x="1447" y="3376"/>
                  </a:lnTo>
                  <a:lnTo>
                    <a:pt x="1447" y="2893"/>
                  </a:lnTo>
                  <a:lnTo>
                    <a:pt x="515" y="2893"/>
                  </a:lnTo>
                  <a:lnTo>
                    <a:pt x="515" y="1897"/>
                  </a:lnTo>
                  <a:lnTo>
                    <a:pt x="1254" y="1897"/>
                  </a:lnTo>
                  <a:lnTo>
                    <a:pt x="1254" y="1415"/>
                  </a:lnTo>
                  <a:lnTo>
                    <a:pt x="515" y="1415"/>
                  </a:lnTo>
                  <a:lnTo>
                    <a:pt x="515" y="483"/>
                  </a:lnTo>
                  <a:lnTo>
                    <a:pt x="1447" y="483"/>
                  </a:lnTo>
                  <a:lnTo>
                    <a:pt x="1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7"/>
            <p:cNvSpPr/>
            <p:nvPr/>
          </p:nvSpPr>
          <p:spPr>
            <a:xfrm>
              <a:off x="3758950" y="3788475"/>
              <a:ext cx="36175" cy="84400"/>
            </a:xfrm>
            <a:custGeom>
              <a:avLst/>
              <a:gdLst/>
              <a:ahLst/>
              <a:cxnLst/>
              <a:rect l="l" t="t" r="r" b="b"/>
              <a:pathLst>
                <a:path w="1447" h="3376" extrusionOk="0">
                  <a:moveTo>
                    <a:pt x="0" y="0"/>
                  </a:moveTo>
                  <a:lnTo>
                    <a:pt x="0" y="3376"/>
                  </a:lnTo>
                  <a:lnTo>
                    <a:pt x="1447" y="3376"/>
                  </a:lnTo>
                  <a:lnTo>
                    <a:pt x="1447" y="2893"/>
                  </a:lnTo>
                  <a:lnTo>
                    <a:pt x="547" y="2893"/>
                  </a:lnTo>
                  <a:lnTo>
                    <a:pt x="547" y="1897"/>
                  </a:lnTo>
                  <a:lnTo>
                    <a:pt x="1254" y="1897"/>
                  </a:lnTo>
                  <a:lnTo>
                    <a:pt x="1254" y="1415"/>
                  </a:lnTo>
                  <a:lnTo>
                    <a:pt x="547" y="1415"/>
                  </a:lnTo>
                  <a:lnTo>
                    <a:pt x="547" y="483"/>
                  </a:lnTo>
                  <a:lnTo>
                    <a:pt x="1447" y="483"/>
                  </a:lnTo>
                  <a:lnTo>
                    <a:pt x="1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7"/>
            <p:cNvSpPr/>
            <p:nvPr/>
          </p:nvSpPr>
          <p:spPr>
            <a:xfrm>
              <a:off x="3803150" y="3788475"/>
              <a:ext cx="44225" cy="84400"/>
            </a:xfrm>
            <a:custGeom>
              <a:avLst/>
              <a:gdLst/>
              <a:ahLst/>
              <a:cxnLst/>
              <a:rect l="l" t="t" r="r" b="b"/>
              <a:pathLst>
                <a:path w="1769" h="3376" extrusionOk="0">
                  <a:moveTo>
                    <a:pt x="0" y="0"/>
                  </a:moveTo>
                  <a:lnTo>
                    <a:pt x="0" y="3376"/>
                  </a:lnTo>
                  <a:lnTo>
                    <a:pt x="547" y="3376"/>
                  </a:lnTo>
                  <a:lnTo>
                    <a:pt x="547" y="2315"/>
                  </a:lnTo>
                  <a:lnTo>
                    <a:pt x="707" y="2026"/>
                  </a:lnTo>
                  <a:lnTo>
                    <a:pt x="1222" y="3376"/>
                  </a:lnTo>
                  <a:lnTo>
                    <a:pt x="1768" y="3376"/>
                  </a:lnTo>
                  <a:lnTo>
                    <a:pt x="1029" y="1479"/>
                  </a:lnTo>
                  <a:lnTo>
                    <a:pt x="1768" y="0"/>
                  </a:lnTo>
                  <a:lnTo>
                    <a:pt x="1222" y="0"/>
                  </a:lnTo>
                  <a:lnTo>
                    <a:pt x="547" y="1447"/>
                  </a:lnTo>
                  <a:lnTo>
                    <a:pt x="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7"/>
            <p:cNvSpPr/>
            <p:nvPr/>
          </p:nvSpPr>
          <p:spPr>
            <a:xfrm>
              <a:off x="4995700" y="3788475"/>
              <a:ext cx="56275" cy="84400"/>
            </a:xfrm>
            <a:custGeom>
              <a:avLst/>
              <a:gdLst/>
              <a:ahLst/>
              <a:cxnLst/>
              <a:rect l="l" t="t" r="r" b="b"/>
              <a:pathLst>
                <a:path w="2251" h="3376" extrusionOk="0">
                  <a:moveTo>
                    <a:pt x="1" y="0"/>
                  </a:moveTo>
                  <a:lnTo>
                    <a:pt x="1" y="3376"/>
                  </a:lnTo>
                  <a:lnTo>
                    <a:pt x="483" y="3376"/>
                  </a:lnTo>
                  <a:lnTo>
                    <a:pt x="483" y="965"/>
                  </a:lnTo>
                  <a:lnTo>
                    <a:pt x="869" y="3376"/>
                  </a:lnTo>
                  <a:lnTo>
                    <a:pt x="1383" y="3376"/>
                  </a:lnTo>
                  <a:lnTo>
                    <a:pt x="1736" y="933"/>
                  </a:lnTo>
                  <a:lnTo>
                    <a:pt x="1736" y="3376"/>
                  </a:lnTo>
                  <a:lnTo>
                    <a:pt x="2251" y="3376"/>
                  </a:lnTo>
                  <a:lnTo>
                    <a:pt x="2251" y="0"/>
                  </a:lnTo>
                  <a:lnTo>
                    <a:pt x="1511" y="0"/>
                  </a:lnTo>
                  <a:lnTo>
                    <a:pt x="1126" y="2379"/>
                  </a:lnTo>
                  <a:lnTo>
                    <a:pt x="7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7"/>
            <p:cNvSpPr/>
            <p:nvPr/>
          </p:nvSpPr>
          <p:spPr>
            <a:xfrm>
              <a:off x="5060000" y="3786875"/>
              <a:ext cx="40200" cy="86800"/>
            </a:xfrm>
            <a:custGeom>
              <a:avLst/>
              <a:gdLst/>
              <a:ahLst/>
              <a:cxnLst/>
              <a:rect l="l" t="t" r="r" b="b"/>
              <a:pathLst>
                <a:path w="1608" h="3472" extrusionOk="0">
                  <a:moveTo>
                    <a:pt x="804" y="482"/>
                  </a:moveTo>
                  <a:cubicBezTo>
                    <a:pt x="997" y="482"/>
                    <a:pt x="1093" y="579"/>
                    <a:pt x="1093" y="836"/>
                  </a:cubicBezTo>
                  <a:lnTo>
                    <a:pt x="1093" y="2636"/>
                  </a:lnTo>
                  <a:cubicBezTo>
                    <a:pt x="1093" y="2893"/>
                    <a:pt x="997" y="2990"/>
                    <a:pt x="804" y="2990"/>
                  </a:cubicBezTo>
                  <a:cubicBezTo>
                    <a:pt x="643" y="2990"/>
                    <a:pt x="547" y="2893"/>
                    <a:pt x="547" y="2636"/>
                  </a:cubicBezTo>
                  <a:lnTo>
                    <a:pt x="547" y="836"/>
                  </a:lnTo>
                  <a:cubicBezTo>
                    <a:pt x="547" y="579"/>
                    <a:pt x="643" y="482"/>
                    <a:pt x="804" y="482"/>
                  </a:cubicBezTo>
                  <a:close/>
                  <a:moveTo>
                    <a:pt x="804" y="0"/>
                  </a:moveTo>
                  <a:cubicBezTo>
                    <a:pt x="290" y="0"/>
                    <a:pt x="0" y="322"/>
                    <a:pt x="0" y="868"/>
                  </a:cubicBezTo>
                  <a:lnTo>
                    <a:pt x="0" y="2604"/>
                  </a:lnTo>
                  <a:cubicBezTo>
                    <a:pt x="0" y="3150"/>
                    <a:pt x="290" y="3472"/>
                    <a:pt x="804" y="3472"/>
                  </a:cubicBezTo>
                  <a:cubicBezTo>
                    <a:pt x="1350" y="3472"/>
                    <a:pt x="1607" y="3150"/>
                    <a:pt x="1607" y="2604"/>
                  </a:cubicBezTo>
                  <a:lnTo>
                    <a:pt x="1607" y="868"/>
                  </a:lnTo>
                  <a:cubicBezTo>
                    <a:pt x="1607" y="322"/>
                    <a:pt x="1350" y="0"/>
                    <a:pt x="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7"/>
            <p:cNvSpPr/>
            <p:nvPr/>
          </p:nvSpPr>
          <p:spPr>
            <a:xfrm>
              <a:off x="5109025" y="3788475"/>
              <a:ext cx="41800" cy="84400"/>
            </a:xfrm>
            <a:custGeom>
              <a:avLst/>
              <a:gdLst/>
              <a:ahLst/>
              <a:cxnLst/>
              <a:rect l="l" t="t" r="r" b="b"/>
              <a:pathLst>
                <a:path w="1672" h="3376" extrusionOk="0">
                  <a:moveTo>
                    <a:pt x="0" y="0"/>
                  </a:moveTo>
                  <a:lnTo>
                    <a:pt x="0" y="3376"/>
                  </a:lnTo>
                  <a:lnTo>
                    <a:pt x="482" y="3376"/>
                  </a:lnTo>
                  <a:lnTo>
                    <a:pt x="482" y="933"/>
                  </a:lnTo>
                  <a:lnTo>
                    <a:pt x="1125" y="3376"/>
                  </a:lnTo>
                  <a:lnTo>
                    <a:pt x="1672" y="3376"/>
                  </a:lnTo>
                  <a:lnTo>
                    <a:pt x="1672" y="0"/>
                  </a:lnTo>
                  <a:lnTo>
                    <a:pt x="1222" y="0"/>
                  </a:lnTo>
                  <a:lnTo>
                    <a:pt x="1222" y="1993"/>
                  </a:lnTo>
                  <a:lnTo>
                    <a:pt x="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7"/>
            <p:cNvSpPr/>
            <p:nvPr/>
          </p:nvSpPr>
          <p:spPr>
            <a:xfrm>
              <a:off x="5156425" y="3788475"/>
              <a:ext cx="41000" cy="84400"/>
            </a:xfrm>
            <a:custGeom>
              <a:avLst/>
              <a:gdLst/>
              <a:ahLst/>
              <a:cxnLst/>
              <a:rect l="l" t="t" r="r" b="b"/>
              <a:pathLst>
                <a:path w="1640" h="3376" extrusionOk="0">
                  <a:moveTo>
                    <a:pt x="1" y="0"/>
                  </a:moveTo>
                  <a:lnTo>
                    <a:pt x="1" y="483"/>
                  </a:lnTo>
                  <a:lnTo>
                    <a:pt x="579" y="483"/>
                  </a:lnTo>
                  <a:lnTo>
                    <a:pt x="579" y="3376"/>
                  </a:lnTo>
                  <a:lnTo>
                    <a:pt x="1093" y="3376"/>
                  </a:lnTo>
                  <a:lnTo>
                    <a:pt x="1093" y="483"/>
                  </a:lnTo>
                  <a:lnTo>
                    <a:pt x="1640" y="483"/>
                  </a:lnTo>
                  <a:lnTo>
                    <a:pt x="16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7"/>
            <p:cNvSpPr/>
            <p:nvPr/>
          </p:nvSpPr>
          <p:spPr>
            <a:xfrm>
              <a:off x="5203850" y="3788475"/>
              <a:ext cx="41800" cy="84400"/>
            </a:xfrm>
            <a:custGeom>
              <a:avLst/>
              <a:gdLst/>
              <a:ahLst/>
              <a:cxnLst/>
              <a:rect l="l" t="t" r="r" b="b"/>
              <a:pathLst>
                <a:path w="1672" h="3376" extrusionOk="0">
                  <a:moveTo>
                    <a:pt x="0" y="0"/>
                  </a:moveTo>
                  <a:lnTo>
                    <a:pt x="0" y="3376"/>
                  </a:lnTo>
                  <a:lnTo>
                    <a:pt x="514" y="3376"/>
                  </a:lnTo>
                  <a:lnTo>
                    <a:pt x="514" y="1929"/>
                  </a:lnTo>
                  <a:lnTo>
                    <a:pt x="1125" y="1929"/>
                  </a:lnTo>
                  <a:lnTo>
                    <a:pt x="1125" y="3376"/>
                  </a:lnTo>
                  <a:lnTo>
                    <a:pt x="1672" y="3376"/>
                  </a:lnTo>
                  <a:lnTo>
                    <a:pt x="1672" y="0"/>
                  </a:lnTo>
                  <a:lnTo>
                    <a:pt x="1125" y="0"/>
                  </a:lnTo>
                  <a:lnTo>
                    <a:pt x="1125" y="1447"/>
                  </a:lnTo>
                  <a:lnTo>
                    <a:pt x="514" y="1447"/>
                  </a:lnTo>
                  <a:lnTo>
                    <a:pt x="5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7"/>
            <p:cNvSpPr/>
            <p:nvPr/>
          </p:nvSpPr>
          <p:spPr>
            <a:xfrm>
              <a:off x="5501975" y="4781525"/>
              <a:ext cx="384950" cy="152150"/>
            </a:xfrm>
            <a:custGeom>
              <a:avLst/>
              <a:gdLst/>
              <a:ahLst/>
              <a:cxnLst/>
              <a:rect l="l" t="t" r="r" b="b"/>
              <a:pathLst>
                <a:path w="15398" h="6086" extrusionOk="0">
                  <a:moveTo>
                    <a:pt x="10219" y="1"/>
                  </a:moveTo>
                  <a:cubicBezTo>
                    <a:pt x="9435" y="1"/>
                    <a:pt x="8648" y="105"/>
                    <a:pt x="7908" y="234"/>
                  </a:cubicBezTo>
                  <a:cubicBezTo>
                    <a:pt x="5112" y="716"/>
                    <a:pt x="2669" y="1841"/>
                    <a:pt x="1" y="2773"/>
                  </a:cubicBezTo>
                  <a:cubicBezTo>
                    <a:pt x="1" y="2773"/>
                    <a:pt x="76" y="2748"/>
                    <a:pt x="266" y="2748"/>
                  </a:cubicBezTo>
                  <a:cubicBezTo>
                    <a:pt x="818" y="2748"/>
                    <a:pt x="2340" y="2962"/>
                    <a:pt x="5787" y="4638"/>
                  </a:cubicBezTo>
                  <a:cubicBezTo>
                    <a:pt x="7449" y="5454"/>
                    <a:pt x="9357" y="6085"/>
                    <a:pt x="11271" y="6085"/>
                  </a:cubicBezTo>
                  <a:cubicBezTo>
                    <a:pt x="11318" y="6085"/>
                    <a:pt x="11365" y="6085"/>
                    <a:pt x="11412" y="6084"/>
                  </a:cubicBezTo>
                  <a:cubicBezTo>
                    <a:pt x="12987" y="6020"/>
                    <a:pt x="15398" y="5602"/>
                    <a:pt x="15301" y="3577"/>
                  </a:cubicBezTo>
                  <a:cubicBezTo>
                    <a:pt x="15301" y="3577"/>
                    <a:pt x="14594" y="1231"/>
                    <a:pt x="12505" y="395"/>
                  </a:cubicBezTo>
                  <a:cubicBezTo>
                    <a:pt x="11782" y="105"/>
                    <a:pt x="11002" y="1"/>
                    <a:pt x="10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7"/>
            <p:cNvSpPr/>
            <p:nvPr/>
          </p:nvSpPr>
          <p:spPr>
            <a:xfrm>
              <a:off x="5530100" y="4563375"/>
              <a:ext cx="360850" cy="175900"/>
            </a:xfrm>
            <a:custGeom>
              <a:avLst/>
              <a:gdLst/>
              <a:ahLst/>
              <a:cxnLst/>
              <a:rect l="l" t="t" r="r" b="b"/>
              <a:pathLst>
                <a:path w="14434" h="7036" extrusionOk="0">
                  <a:moveTo>
                    <a:pt x="5706" y="1"/>
                  </a:moveTo>
                  <a:cubicBezTo>
                    <a:pt x="3817" y="1"/>
                    <a:pt x="1947" y="203"/>
                    <a:pt x="1" y="313"/>
                  </a:cubicBezTo>
                  <a:cubicBezTo>
                    <a:pt x="1" y="313"/>
                    <a:pt x="2" y="313"/>
                    <a:pt x="5" y="313"/>
                  </a:cubicBezTo>
                  <a:cubicBezTo>
                    <a:pt x="90" y="313"/>
                    <a:pt x="1356" y="373"/>
                    <a:pt x="5015" y="3753"/>
                  </a:cubicBezTo>
                  <a:cubicBezTo>
                    <a:pt x="6397" y="5038"/>
                    <a:pt x="8101" y="6228"/>
                    <a:pt x="9966" y="6742"/>
                  </a:cubicBezTo>
                  <a:cubicBezTo>
                    <a:pt x="10551" y="6901"/>
                    <a:pt x="11261" y="7036"/>
                    <a:pt x="11945" y="7036"/>
                  </a:cubicBezTo>
                  <a:cubicBezTo>
                    <a:pt x="13064" y="7036"/>
                    <a:pt x="14114" y="6673"/>
                    <a:pt x="14434" y="5456"/>
                  </a:cubicBezTo>
                  <a:cubicBezTo>
                    <a:pt x="14434" y="5456"/>
                    <a:pt x="14434" y="3045"/>
                    <a:pt x="12666" y="1631"/>
                  </a:cubicBezTo>
                  <a:cubicBezTo>
                    <a:pt x="11444" y="667"/>
                    <a:pt x="9805" y="313"/>
                    <a:pt x="8294" y="152"/>
                  </a:cubicBezTo>
                  <a:cubicBezTo>
                    <a:pt x="7422" y="42"/>
                    <a:pt x="6562" y="1"/>
                    <a:pt x="5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7"/>
            <p:cNvSpPr/>
            <p:nvPr/>
          </p:nvSpPr>
          <p:spPr>
            <a:xfrm>
              <a:off x="5963250" y="4563150"/>
              <a:ext cx="171200" cy="366975"/>
            </a:xfrm>
            <a:custGeom>
              <a:avLst/>
              <a:gdLst/>
              <a:ahLst/>
              <a:cxnLst/>
              <a:rect l="l" t="t" r="r" b="b"/>
              <a:pathLst>
                <a:path w="6848" h="14679" extrusionOk="0">
                  <a:moveTo>
                    <a:pt x="6847" y="1"/>
                  </a:moveTo>
                  <a:cubicBezTo>
                    <a:pt x="4983" y="2090"/>
                    <a:pt x="3054" y="3954"/>
                    <a:pt x="1576" y="6365"/>
                  </a:cubicBezTo>
                  <a:cubicBezTo>
                    <a:pt x="772" y="7683"/>
                    <a:pt x="1" y="9162"/>
                    <a:pt x="1" y="10737"/>
                  </a:cubicBezTo>
                  <a:cubicBezTo>
                    <a:pt x="33" y="12987"/>
                    <a:pt x="1929" y="14498"/>
                    <a:pt x="1929" y="14498"/>
                  </a:cubicBezTo>
                  <a:cubicBezTo>
                    <a:pt x="2213" y="14622"/>
                    <a:pt x="2485" y="14678"/>
                    <a:pt x="2744" y="14678"/>
                  </a:cubicBezTo>
                  <a:cubicBezTo>
                    <a:pt x="4153" y="14678"/>
                    <a:pt x="5174" y="13020"/>
                    <a:pt x="5690" y="11798"/>
                  </a:cubicBezTo>
                  <a:cubicBezTo>
                    <a:pt x="6462" y="9998"/>
                    <a:pt x="6558" y="7940"/>
                    <a:pt x="6430" y="6044"/>
                  </a:cubicBezTo>
                  <a:cubicBezTo>
                    <a:pt x="6044" y="910"/>
                    <a:pt x="6844" y="4"/>
                    <a:pt x="6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7"/>
            <p:cNvSpPr/>
            <p:nvPr/>
          </p:nvSpPr>
          <p:spPr>
            <a:xfrm>
              <a:off x="6172200" y="4849250"/>
              <a:ext cx="349575" cy="202350"/>
            </a:xfrm>
            <a:custGeom>
              <a:avLst/>
              <a:gdLst/>
              <a:ahLst/>
              <a:cxnLst/>
              <a:rect l="l" t="t" r="r" b="b"/>
              <a:pathLst>
                <a:path w="13983" h="8094" extrusionOk="0">
                  <a:moveTo>
                    <a:pt x="13983" y="0"/>
                  </a:moveTo>
                  <a:cubicBezTo>
                    <a:pt x="13983" y="0"/>
                    <a:pt x="13983" y="0"/>
                    <a:pt x="13983" y="0"/>
                  </a:cubicBezTo>
                  <a:lnTo>
                    <a:pt x="13983" y="0"/>
                  </a:lnTo>
                  <a:cubicBezTo>
                    <a:pt x="13983" y="0"/>
                    <a:pt x="13983" y="0"/>
                    <a:pt x="13983" y="0"/>
                  </a:cubicBezTo>
                  <a:close/>
                  <a:moveTo>
                    <a:pt x="13983" y="0"/>
                  </a:moveTo>
                  <a:cubicBezTo>
                    <a:pt x="11186" y="161"/>
                    <a:pt x="8518" y="129"/>
                    <a:pt x="5754" y="772"/>
                  </a:cubicBezTo>
                  <a:cubicBezTo>
                    <a:pt x="4275" y="1157"/>
                    <a:pt x="2668" y="1672"/>
                    <a:pt x="1575" y="2765"/>
                  </a:cubicBezTo>
                  <a:cubicBezTo>
                    <a:pt x="0" y="4372"/>
                    <a:pt x="257" y="6783"/>
                    <a:pt x="257" y="6783"/>
                  </a:cubicBezTo>
                  <a:cubicBezTo>
                    <a:pt x="641" y="7768"/>
                    <a:pt x="1468" y="8094"/>
                    <a:pt x="2381" y="8094"/>
                  </a:cubicBezTo>
                  <a:cubicBezTo>
                    <a:pt x="3226" y="8094"/>
                    <a:pt x="4144" y="7815"/>
                    <a:pt x="4854" y="7522"/>
                  </a:cubicBezTo>
                  <a:cubicBezTo>
                    <a:pt x="6654" y="6783"/>
                    <a:pt x="8197" y="5433"/>
                    <a:pt x="9418" y="3986"/>
                  </a:cubicBezTo>
                  <a:cubicBezTo>
                    <a:pt x="12783" y="77"/>
                    <a:pt x="13975" y="1"/>
                    <a:pt x="13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7"/>
            <p:cNvSpPr/>
            <p:nvPr/>
          </p:nvSpPr>
          <p:spPr>
            <a:xfrm>
              <a:off x="6055675" y="4428950"/>
              <a:ext cx="163950" cy="374500"/>
            </a:xfrm>
            <a:custGeom>
              <a:avLst/>
              <a:gdLst/>
              <a:ahLst/>
              <a:cxnLst/>
              <a:rect l="l" t="t" r="r" b="b"/>
              <a:pathLst>
                <a:path w="6558" h="14980" extrusionOk="0">
                  <a:moveTo>
                    <a:pt x="1254" y="1"/>
                  </a:moveTo>
                  <a:cubicBezTo>
                    <a:pt x="1254" y="1"/>
                    <a:pt x="1254" y="1"/>
                    <a:pt x="1254" y="1"/>
                  </a:cubicBezTo>
                  <a:lnTo>
                    <a:pt x="1254" y="1"/>
                  </a:lnTo>
                  <a:cubicBezTo>
                    <a:pt x="1254" y="1"/>
                    <a:pt x="1254" y="1"/>
                    <a:pt x="1254" y="1"/>
                  </a:cubicBezTo>
                  <a:close/>
                  <a:moveTo>
                    <a:pt x="1254" y="1"/>
                  </a:moveTo>
                  <a:lnTo>
                    <a:pt x="1254" y="1"/>
                  </a:lnTo>
                  <a:cubicBezTo>
                    <a:pt x="740" y="2797"/>
                    <a:pt x="32" y="5369"/>
                    <a:pt x="0" y="8197"/>
                  </a:cubicBezTo>
                  <a:cubicBezTo>
                    <a:pt x="0" y="9740"/>
                    <a:pt x="129" y="11412"/>
                    <a:pt x="932" y="12730"/>
                  </a:cubicBezTo>
                  <a:cubicBezTo>
                    <a:pt x="2090" y="14658"/>
                    <a:pt x="4500" y="14980"/>
                    <a:pt x="4500" y="14980"/>
                  </a:cubicBezTo>
                  <a:cubicBezTo>
                    <a:pt x="6493" y="14723"/>
                    <a:pt x="6558" y="12280"/>
                    <a:pt x="6333" y="10737"/>
                  </a:cubicBezTo>
                  <a:cubicBezTo>
                    <a:pt x="6076" y="8808"/>
                    <a:pt x="5111" y="6976"/>
                    <a:pt x="4018" y="5401"/>
                  </a:cubicBezTo>
                  <a:cubicBezTo>
                    <a:pt x="1044" y="1212"/>
                    <a:pt x="1252" y="13"/>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7"/>
            <p:cNvSpPr/>
            <p:nvPr/>
          </p:nvSpPr>
          <p:spPr>
            <a:xfrm>
              <a:off x="6315225" y="4531000"/>
              <a:ext cx="371300" cy="201600"/>
            </a:xfrm>
            <a:custGeom>
              <a:avLst/>
              <a:gdLst/>
              <a:ahLst/>
              <a:cxnLst/>
              <a:rect l="l" t="t" r="r" b="b"/>
              <a:pathLst>
                <a:path w="14852" h="8064" extrusionOk="0">
                  <a:moveTo>
                    <a:pt x="14852" y="1"/>
                  </a:moveTo>
                  <a:cubicBezTo>
                    <a:pt x="14851" y="1"/>
                    <a:pt x="14851" y="2"/>
                    <a:pt x="14851" y="2"/>
                  </a:cubicBezTo>
                  <a:lnTo>
                    <a:pt x="14851" y="2"/>
                  </a:lnTo>
                  <a:cubicBezTo>
                    <a:pt x="14851" y="1"/>
                    <a:pt x="14852" y="1"/>
                    <a:pt x="14852" y="1"/>
                  </a:cubicBezTo>
                  <a:close/>
                  <a:moveTo>
                    <a:pt x="14851" y="2"/>
                  </a:moveTo>
                  <a:lnTo>
                    <a:pt x="14851" y="2"/>
                  </a:lnTo>
                  <a:cubicBezTo>
                    <a:pt x="14821" y="35"/>
                    <a:pt x="13983" y="905"/>
                    <a:pt x="8905" y="1126"/>
                  </a:cubicBezTo>
                  <a:cubicBezTo>
                    <a:pt x="7008" y="1190"/>
                    <a:pt x="4983" y="1544"/>
                    <a:pt x="3280" y="2540"/>
                  </a:cubicBezTo>
                  <a:cubicBezTo>
                    <a:pt x="1897" y="3312"/>
                    <a:pt x="1" y="4823"/>
                    <a:pt x="1030" y="6591"/>
                  </a:cubicBezTo>
                  <a:cubicBezTo>
                    <a:pt x="1030" y="6591"/>
                    <a:pt x="2530" y="8063"/>
                    <a:pt x="4524" y="8063"/>
                  </a:cubicBezTo>
                  <a:cubicBezTo>
                    <a:pt x="4674" y="8063"/>
                    <a:pt x="4828" y="8055"/>
                    <a:pt x="4983" y="8037"/>
                  </a:cubicBezTo>
                  <a:cubicBezTo>
                    <a:pt x="6558" y="7844"/>
                    <a:pt x="7941" y="6944"/>
                    <a:pt x="9130" y="5980"/>
                  </a:cubicBezTo>
                  <a:cubicBezTo>
                    <a:pt x="11380" y="4244"/>
                    <a:pt x="12987" y="2091"/>
                    <a:pt x="14851"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7"/>
            <p:cNvSpPr/>
            <p:nvPr/>
          </p:nvSpPr>
          <p:spPr>
            <a:xfrm>
              <a:off x="6243725" y="4308400"/>
              <a:ext cx="213775" cy="345150"/>
            </a:xfrm>
            <a:custGeom>
              <a:avLst/>
              <a:gdLst/>
              <a:ahLst/>
              <a:cxnLst/>
              <a:rect l="l" t="t" r="r" b="b"/>
              <a:pathLst>
                <a:path w="8551" h="13806" extrusionOk="0">
                  <a:moveTo>
                    <a:pt x="8550" y="1"/>
                  </a:moveTo>
                  <a:cubicBezTo>
                    <a:pt x="8550" y="1"/>
                    <a:pt x="8550" y="1"/>
                    <a:pt x="8550" y="1"/>
                  </a:cubicBezTo>
                  <a:lnTo>
                    <a:pt x="8550" y="1"/>
                  </a:lnTo>
                  <a:cubicBezTo>
                    <a:pt x="8550" y="1"/>
                    <a:pt x="8550" y="1"/>
                    <a:pt x="8550" y="1"/>
                  </a:cubicBezTo>
                  <a:close/>
                  <a:moveTo>
                    <a:pt x="8550" y="1"/>
                  </a:moveTo>
                  <a:cubicBezTo>
                    <a:pt x="8550" y="12"/>
                    <a:pt x="8469" y="1238"/>
                    <a:pt x="4597" y="4598"/>
                  </a:cubicBezTo>
                  <a:cubicBezTo>
                    <a:pt x="3182" y="5851"/>
                    <a:pt x="1800" y="7426"/>
                    <a:pt x="1093" y="9226"/>
                  </a:cubicBezTo>
                  <a:cubicBezTo>
                    <a:pt x="514" y="10705"/>
                    <a:pt x="0" y="13084"/>
                    <a:pt x="1897" y="13791"/>
                  </a:cubicBezTo>
                  <a:cubicBezTo>
                    <a:pt x="1897" y="13791"/>
                    <a:pt x="2038" y="13806"/>
                    <a:pt x="2275" y="13806"/>
                  </a:cubicBezTo>
                  <a:cubicBezTo>
                    <a:pt x="3016" y="13806"/>
                    <a:pt x="4689" y="13658"/>
                    <a:pt x="5882" y="12441"/>
                  </a:cubicBezTo>
                  <a:cubicBezTo>
                    <a:pt x="6975" y="11348"/>
                    <a:pt x="7490" y="9741"/>
                    <a:pt x="7843" y="8262"/>
                  </a:cubicBezTo>
                  <a:cubicBezTo>
                    <a:pt x="8454" y="5498"/>
                    <a:pt x="8390" y="2830"/>
                    <a:pt x="8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7"/>
            <p:cNvSpPr/>
            <p:nvPr/>
          </p:nvSpPr>
          <p:spPr>
            <a:xfrm>
              <a:off x="5842700" y="4681450"/>
              <a:ext cx="240325" cy="567025"/>
            </a:xfrm>
            <a:custGeom>
              <a:avLst/>
              <a:gdLst/>
              <a:ahLst/>
              <a:cxnLst/>
              <a:rect l="l" t="t" r="r" b="b"/>
              <a:pathLst>
                <a:path w="9613" h="22681" extrusionOk="0">
                  <a:moveTo>
                    <a:pt x="333" y="1"/>
                  </a:moveTo>
                  <a:cubicBezTo>
                    <a:pt x="297" y="1"/>
                    <a:pt x="260" y="9"/>
                    <a:pt x="226" y="26"/>
                  </a:cubicBezTo>
                  <a:cubicBezTo>
                    <a:pt x="65" y="58"/>
                    <a:pt x="1" y="219"/>
                    <a:pt x="65" y="380"/>
                  </a:cubicBezTo>
                  <a:lnTo>
                    <a:pt x="4887" y="12241"/>
                  </a:lnTo>
                  <a:lnTo>
                    <a:pt x="9066" y="22495"/>
                  </a:lnTo>
                  <a:cubicBezTo>
                    <a:pt x="9090" y="22614"/>
                    <a:pt x="9184" y="22680"/>
                    <a:pt x="9284" y="22680"/>
                  </a:cubicBezTo>
                  <a:cubicBezTo>
                    <a:pt x="9319" y="22680"/>
                    <a:pt x="9354" y="22672"/>
                    <a:pt x="9387" y="22656"/>
                  </a:cubicBezTo>
                  <a:cubicBezTo>
                    <a:pt x="9548" y="22592"/>
                    <a:pt x="9612" y="22431"/>
                    <a:pt x="9548" y="22302"/>
                  </a:cubicBezTo>
                  <a:lnTo>
                    <a:pt x="5369" y="12048"/>
                  </a:lnTo>
                  <a:lnTo>
                    <a:pt x="547" y="155"/>
                  </a:lnTo>
                  <a:cubicBezTo>
                    <a:pt x="524" y="61"/>
                    <a:pt x="431" y="1"/>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7"/>
            <p:cNvSpPr/>
            <p:nvPr/>
          </p:nvSpPr>
          <p:spPr>
            <a:xfrm>
              <a:off x="6091825" y="4613150"/>
              <a:ext cx="231475" cy="591025"/>
            </a:xfrm>
            <a:custGeom>
              <a:avLst/>
              <a:gdLst/>
              <a:ahLst/>
              <a:cxnLst/>
              <a:rect l="l" t="t" r="r" b="b"/>
              <a:pathLst>
                <a:path w="9259" h="23641" extrusionOk="0">
                  <a:moveTo>
                    <a:pt x="8970" y="1"/>
                  </a:moveTo>
                  <a:cubicBezTo>
                    <a:pt x="8858" y="1"/>
                    <a:pt x="8759" y="60"/>
                    <a:pt x="8712" y="154"/>
                  </a:cubicBezTo>
                  <a:lnTo>
                    <a:pt x="4244" y="8962"/>
                  </a:lnTo>
                  <a:lnTo>
                    <a:pt x="4212" y="9026"/>
                  </a:lnTo>
                  <a:lnTo>
                    <a:pt x="33" y="23298"/>
                  </a:lnTo>
                  <a:cubicBezTo>
                    <a:pt x="1" y="23427"/>
                    <a:pt x="65" y="23588"/>
                    <a:pt x="226" y="23620"/>
                  </a:cubicBezTo>
                  <a:cubicBezTo>
                    <a:pt x="254" y="23634"/>
                    <a:pt x="284" y="23640"/>
                    <a:pt x="313" y="23640"/>
                  </a:cubicBezTo>
                  <a:cubicBezTo>
                    <a:pt x="419" y="23640"/>
                    <a:pt x="522" y="23560"/>
                    <a:pt x="547" y="23459"/>
                  </a:cubicBezTo>
                  <a:lnTo>
                    <a:pt x="4726" y="9187"/>
                  </a:lnTo>
                  <a:lnTo>
                    <a:pt x="9194" y="379"/>
                  </a:lnTo>
                  <a:cubicBezTo>
                    <a:pt x="9258" y="251"/>
                    <a:pt x="9226" y="90"/>
                    <a:pt x="9098" y="26"/>
                  </a:cubicBezTo>
                  <a:cubicBezTo>
                    <a:pt x="9055" y="9"/>
                    <a:pt x="9011" y="1"/>
                    <a:pt x="8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7"/>
            <p:cNvSpPr/>
            <p:nvPr/>
          </p:nvSpPr>
          <p:spPr>
            <a:xfrm>
              <a:off x="6132000" y="4990325"/>
              <a:ext cx="118975" cy="73500"/>
            </a:xfrm>
            <a:custGeom>
              <a:avLst/>
              <a:gdLst/>
              <a:ahLst/>
              <a:cxnLst/>
              <a:rect l="l" t="t" r="r" b="b"/>
              <a:pathLst>
                <a:path w="4759" h="2940" extrusionOk="0">
                  <a:moveTo>
                    <a:pt x="4475" y="0"/>
                  </a:moveTo>
                  <a:cubicBezTo>
                    <a:pt x="4430" y="0"/>
                    <a:pt x="4383" y="15"/>
                    <a:pt x="4340" y="47"/>
                  </a:cubicBezTo>
                  <a:lnTo>
                    <a:pt x="162" y="2425"/>
                  </a:lnTo>
                  <a:cubicBezTo>
                    <a:pt x="33" y="2522"/>
                    <a:pt x="1" y="2683"/>
                    <a:pt x="65" y="2811"/>
                  </a:cubicBezTo>
                  <a:cubicBezTo>
                    <a:pt x="108" y="2897"/>
                    <a:pt x="194" y="2940"/>
                    <a:pt x="284" y="2940"/>
                  </a:cubicBezTo>
                  <a:cubicBezTo>
                    <a:pt x="330" y="2940"/>
                    <a:pt x="376" y="2929"/>
                    <a:pt x="419" y="2908"/>
                  </a:cubicBezTo>
                  <a:lnTo>
                    <a:pt x="4598" y="497"/>
                  </a:lnTo>
                  <a:cubicBezTo>
                    <a:pt x="4726" y="432"/>
                    <a:pt x="4758" y="272"/>
                    <a:pt x="4694" y="143"/>
                  </a:cubicBezTo>
                  <a:cubicBezTo>
                    <a:pt x="4651" y="57"/>
                    <a:pt x="4565" y="0"/>
                    <a:pt x="4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7"/>
            <p:cNvSpPr/>
            <p:nvPr/>
          </p:nvSpPr>
          <p:spPr>
            <a:xfrm>
              <a:off x="6144075" y="4717625"/>
              <a:ext cx="67525" cy="129850"/>
            </a:xfrm>
            <a:custGeom>
              <a:avLst/>
              <a:gdLst/>
              <a:ahLst/>
              <a:cxnLst/>
              <a:rect l="l" t="t" r="r" b="b"/>
              <a:pathLst>
                <a:path w="2701" h="5194" extrusionOk="0">
                  <a:moveTo>
                    <a:pt x="301" y="0"/>
                  </a:moveTo>
                  <a:cubicBezTo>
                    <a:pt x="264" y="0"/>
                    <a:pt x="227" y="8"/>
                    <a:pt x="193" y="26"/>
                  </a:cubicBezTo>
                  <a:cubicBezTo>
                    <a:pt x="64" y="90"/>
                    <a:pt x="0" y="251"/>
                    <a:pt x="64" y="379"/>
                  </a:cubicBezTo>
                  <a:lnTo>
                    <a:pt x="2122" y="5008"/>
                  </a:lnTo>
                  <a:cubicBezTo>
                    <a:pt x="2169" y="5127"/>
                    <a:pt x="2270" y="5193"/>
                    <a:pt x="2371" y="5193"/>
                  </a:cubicBezTo>
                  <a:cubicBezTo>
                    <a:pt x="2407" y="5193"/>
                    <a:pt x="2442" y="5185"/>
                    <a:pt x="2475" y="5169"/>
                  </a:cubicBezTo>
                  <a:cubicBezTo>
                    <a:pt x="2636" y="5104"/>
                    <a:pt x="2700" y="4944"/>
                    <a:pt x="2636" y="4815"/>
                  </a:cubicBezTo>
                  <a:lnTo>
                    <a:pt x="547" y="154"/>
                  </a:lnTo>
                  <a:cubicBezTo>
                    <a:pt x="500" y="60"/>
                    <a:pt x="401"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7"/>
            <p:cNvSpPr/>
            <p:nvPr/>
          </p:nvSpPr>
          <p:spPr>
            <a:xfrm>
              <a:off x="6261400" y="4661375"/>
              <a:ext cx="142250" cy="70375"/>
            </a:xfrm>
            <a:custGeom>
              <a:avLst/>
              <a:gdLst/>
              <a:ahLst/>
              <a:cxnLst/>
              <a:rect l="l" t="t" r="r" b="b"/>
              <a:pathLst>
                <a:path w="5690" h="2815" extrusionOk="0">
                  <a:moveTo>
                    <a:pt x="5380" y="0"/>
                  </a:moveTo>
                  <a:cubicBezTo>
                    <a:pt x="5343" y="0"/>
                    <a:pt x="5306" y="8"/>
                    <a:pt x="5272" y="25"/>
                  </a:cubicBezTo>
                  <a:lnTo>
                    <a:pt x="193" y="2276"/>
                  </a:lnTo>
                  <a:cubicBezTo>
                    <a:pt x="64" y="2340"/>
                    <a:pt x="0" y="2501"/>
                    <a:pt x="64" y="2629"/>
                  </a:cubicBezTo>
                  <a:cubicBezTo>
                    <a:pt x="88" y="2748"/>
                    <a:pt x="183" y="2815"/>
                    <a:pt x="296" y="2815"/>
                  </a:cubicBezTo>
                  <a:cubicBezTo>
                    <a:pt x="335" y="2815"/>
                    <a:pt x="377" y="2807"/>
                    <a:pt x="418" y="2790"/>
                  </a:cubicBezTo>
                  <a:lnTo>
                    <a:pt x="5497" y="508"/>
                  </a:lnTo>
                  <a:cubicBezTo>
                    <a:pt x="5625" y="443"/>
                    <a:pt x="5690" y="283"/>
                    <a:pt x="5625" y="154"/>
                  </a:cubicBezTo>
                  <a:cubicBezTo>
                    <a:pt x="5578" y="60"/>
                    <a:pt x="5480" y="0"/>
                    <a:pt x="5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7"/>
            <p:cNvSpPr/>
            <p:nvPr/>
          </p:nvSpPr>
          <p:spPr>
            <a:xfrm>
              <a:off x="5983350" y="4849900"/>
              <a:ext cx="59475" cy="189975"/>
            </a:xfrm>
            <a:custGeom>
              <a:avLst/>
              <a:gdLst/>
              <a:ahLst/>
              <a:cxnLst/>
              <a:rect l="l" t="t" r="r" b="b"/>
              <a:pathLst>
                <a:path w="2379" h="7599" extrusionOk="0">
                  <a:moveTo>
                    <a:pt x="2070" y="0"/>
                  </a:moveTo>
                  <a:cubicBezTo>
                    <a:pt x="1953" y="0"/>
                    <a:pt x="1828" y="87"/>
                    <a:pt x="1800" y="199"/>
                  </a:cubicBezTo>
                  <a:lnTo>
                    <a:pt x="32" y="7271"/>
                  </a:lnTo>
                  <a:cubicBezTo>
                    <a:pt x="0" y="7400"/>
                    <a:pt x="97" y="7560"/>
                    <a:pt x="225" y="7592"/>
                  </a:cubicBezTo>
                  <a:cubicBezTo>
                    <a:pt x="246" y="7597"/>
                    <a:pt x="267" y="7599"/>
                    <a:pt x="287" y="7599"/>
                  </a:cubicBezTo>
                  <a:cubicBezTo>
                    <a:pt x="419" y="7599"/>
                    <a:pt x="523" y="7511"/>
                    <a:pt x="579" y="7400"/>
                  </a:cubicBezTo>
                  <a:lnTo>
                    <a:pt x="2315" y="328"/>
                  </a:lnTo>
                  <a:cubicBezTo>
                    <a:pt x="2379" y="199"/>
                    <a:pt x="2282" y="38"/>
                    <a:pt x="2122" y="6"/>
                  </a:cubicBezTo>
                  <a:cubicBezTo>
                    <a:pt x="2105" y="2"/>
                    <a:pt x="2087" y="0"/>
                    <a:pt x="2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7"/>
            <p:cNvSpPr/>
            <p:nvPr/>
          </p:nvSpPr>
          <p:spPr>
            <a:xfrm>
              <a:off x="5822625" y="4838000"/>
              <a:ext cx="117350" cy="67525"/>
            </a:xfrm>
            <a:custGeom>
              <a:avLst/>
              <a:gdLst/>
              <a:ahLst/>
              <a:cxnLst/>
              <a:rect l="l" t="t" r="r" b="b"/>
              <a:pathLst>
                <a:path w="4694" h="2701" extrusionOk="0">
                  <a:moveTo>
                    <a:pt x="315" y="0"/>
                  </a:moveTo>
                  <a:cubicBezTo>
                    <a:pt x="222" y="0"/>
                    <a:pt x="129" y="43"/>
                    <a:pt x="65" y="129"/>
                  </a:cubicBezTo>
                  <a:cubicBezTo>
                    <a:pt x="0" y="257"/>
                    <a:pt x="65" y="418"/>
                    <a:pt x="193" y="482"/>
                  </a:cubicBezTo>
                  <a:lnTo>
                    <a:pt x="4276" y="2668"/>
                  </a:lnTo>
                  <a:cubicBezTo>
                    <a:pt x="4318" y="2690"/>
                    <a:pt x="4365" y="2700"/>
                    <a:pt x="4410" y="2700"/>
                  </a:cubicBezTo>
                  <a:cubicBezTo>
                    <a:pt x="4501" y="2700"/>
                    <a:pt x="4586" y="2657"/>
                    <a:pt x="4629" y="2572"/>
                  </a:cubicBezTo>
                  <a:cubicBezTo>
                    <a:pt x="4693" y="2443"/>
                    <a:pt x="4661" y="2282"/>
                    <a:pt x="4533" y="2186"/>
                  </a:cubicBezTo>
                  <a:lnTo>
                    <a:pt x="450" y="32"/>
                  </a:lnTo>
                  <a:cubicBezTo>
                    <a:pt x="407" y="11"/>
                    <a:pt x="361"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7"/>
            <p:cNvSpPr/>
            <p:nvPr/>
          </p:nvSpPr>
          <p:spPr>
            <a:xfrm>
              <a:off x="5951200" y="5157025"/>
              <a:ext cx="268425" cy="212975"/>
            </a:xfrm>
            <a:custGeom>
              <a:avLst/>
              <a:gdLst/>
              <a:ahLst/>
              <a:cxnLst/>
              <a:rect l="l" t="t" r="r" b="b"/>
              <a:pathLst>
                <a:path w="10737" h="8519" extrusionOk="0">
                  <a:moveTo>
                    <a:pt x="0" y="0"/>
                  </a:moveTo>
                  <a:lnTo>
                    <a:pt x="1608" y="8519"/>
                  </a:lnTo>
                  <a:lnTo>
                    <a:pt x="9129" y="8519"/>
                  </a:lnTo>
                  <a:lnTo>
                    <a:pt x="107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7"/>
            <p:cNvSpPr/>
            <p:nvPr/>
          </p:nvSpPr>
          <p:spPr>
            <a:xfrm>
              <a:off x="5943975" y="5150600"/>
              <a:ext cx="282875" cy="225825"/>
            </a:xfrm>
            <a:custGeom>
              <a:avLst/>
              <a:gdLst/>
              <a:ahLst/>
              <a:cxnLst/>
              <a:rect l="l" t="t" r="r" b="b"/>
              <a:pathLst>
                <a:path w="11315" h="9033" extrusionOk="0">
                  <a:moveTo>
                    <a:pt x="10704" y="547"/>
                  </a:moveTo>
                  <a:lnTo>
                    <a:pt x="9198" y="8519"/>
                  </a:lnTo>
                  <a:lnTo>
                    <a:pt x="2122" y="8519"/>
                  </a:lnTo>
                  <a:lnTo>
                    <a:pt x="611" y="547"/>
                  </a:lnTo>
                  <a:close/>
                  <a:moveTo>
                    <a:pt x="289" y="0"/>
                  </a:moveTo>
                  <a:cubicBezTo>
                    <a:pt x="193" y="0"/>
                    <a:pt x="129" y="32"/>
                    <a:pt x="64" y="97"/>
                  </a:cubicBezTo>
                  <a:cubicBezTo>
                    <a:pt x="32" y="161"/>
                    <a:pt x="0" y="257"/>
                    <a:pt x="0" y="322"/>
                  </a:cubicBezTo>
                  <a:lnTo>
                    <a:pt x="1640" y="8840"/>
                  </a:lnTo>
                  <a:cubicBezTo>
                    <a:pt x="1640" y="8937"/>
                    <a:pt x="1768" y="9033"/>
                    <a:pt x="1897" y="9033"/>
                  </a:cubicBezTo>
                  <a:lnTo>
                    <a:pt x="9418" y="9033"/>
                  </a:lnTo>
                  <a:cubicBezTo>
                    <a:pt x="9547" y="9033"/>
                    <a:pt x="9643" y="8937"/>
                    <a:pt x="9676" y="8840"/>
                  </a:cubicBezTo>
                  <a:lnTo>
                    <a:pt x="11283" y="322"/>
                  </a:lnTo>
                  <a:cubicBezTo>
                    <a:pt x="11315" y="257"/>
                    <a:pt x="11283" y="161"/>
                    <a:pt x="11219" y="97"/>
                  </a:cubicBezTo>
                  <a:cubicBezTo>
                    <a:pt x="11186" y="32"/>
                    <a:pt x="11090" y="0"/>
                    <a:pt x="11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7"/>
            <p:cNvSpPr/>
            <p:nvPr/>
          </p:nvSpPr>
          <p:spPr>
            <a:xfrm>
              <a:off x="3847350" y="4310825"/>
              <a:ext cx="341550" cy="994100"/>
            </a:xfrm>
            <a:custGeom>
              <a:avLst/>
              <a:gdLst/>
              <a:ahLst/>
              <a:cxnLst/>
              <a:rect l="l" t="t" r="r" b="b"/>
              <a:pathLst>
                <a:path w="13662" h="39764" extrusionOk="0">
                  <a:moveTo>
                    <a:pt x="10897" y="0"/>
                  </a:moveTo>
                  <a:lnTo>
                    <a:pt x="0" y="30441"/>
                  </a:lnTo>
                  <a:lnTo>
                    <a:pt x="2315" y="39763"/>
                  </a:lnTo>
                  <a:lnTo>
                    <a:pt x="9740" y="35102"/>
                  </a:lnTo>
                  <a:lnTo>
                    <a:pt x="13662" y="3215"/>
                  </a:lnTo>
                  <a:lnTo>
                    <a:pt x="108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7"/>
            <p:cNvSpPr/>
            <p:nvPr/>
          </p:nvSpPr>
          <p:spPr>
            <a:xfrm>
              <a:off x="3840100" y="4304400"/>
              <a:ext cx="356025" cy="1007475"/>
            </a:xfrm>
            <a:custGeom>
              <a:avLst/>
              <a:gdLst/>
              <a:ahLst/>
              <a:cxnLst/>
              <a:rect l="l" t="t" r="r" b="b"/>
              <a:pathLst>
                <a:path w="14241" h="40299" extrusionOk="0">
                  <a:moveTo>
                    <a:pt x="11288" y="789"/>
                  </a:moveTo>
                  <a:lnTo>
                    <a:pt x="13694" y="3568"/>
                  </a:lnTo>
                  <a:lnTo>
                    <a:pt x="9773" y="35198"/>
                  </a:lnTo>
                  <a:lnTo>
                    <a:pt x="2765" y="39602"/>
                  </a:lnTo>
                  <a:lnTo>
                    <a:pt x="547" y="30730"/>
                  </a:lnTo>
                  <a:lnTo>
                    <a:pt x="11288" y="789"/>
                  </a:lnTo>
                  <a:close/>
                  <a:moveTo>
                    <a:pt x="11155" y="0"/>
                  </a:moveTo>
                  <a:cubicBezTo>
                    <a:pt x="11059" y="32"/>
                    <a:pt x="10994" y="97"/>
                    <a:pt x="10962" y="193"/>
                  </a:cubicBezTo>
                  <a:lnTo>
                    <a:pt x="33" y="30634"/>
                  </a:lnTo>
                  <a:cubicBezTo>
                    <a:pt x="1" y="30666"/>
                    <a:pt x="1" y="30730"/>
                    <a:pt x="33" y="30762"/>
                  </a:cubicBezTo>
                  <a:lnTo>
                    <a:pt x="2347" y="40084"/>
                  </a:lnTo>
                  <a:cubicBezTo>
                    <a:pt x="2380" y="40181"/>
                    <a:pt x="2412" y="40245"/>
                    <a:pt x="2508" y="40277"/>
                  </a:cubicBezTo>
                  <a:cubicBezTo>
                    <a:pt x="2535" y="40291"/>
                    <a:pt x="2567" y="40298"/>
                    <a:pt x="2602" y="40298"/>
                  </a:cubicBezTo>
                  <a:cubicBezTo>
                    <a:pt x="2652" y="40298"/>
                    <a:pt x="2709" y="40283"/>
                    <a:pt x="2765" y="40245"/>
                  </a:cubicBezTo>
                  <a:lnTo>
                    <a:pt x="10191" y="35584"/>
                  </a:lnTo>
                  <a:cubicBezTo>
                    <a:pt x="10255" y="35552"/>
                    <a:pt x="10287" y="35488"/>
                    <a:pt x="10287" y="35391"/>
                  </a:cubicBezTo>
                  <a:lnTo>
                    <a:pt x="14241" y="3504"/>
                  </a:lnTo>
                  <a:cubicBezTo>
                    <a:pt x="14241" y="3440"/>
                    <a:pt x="14209" y="3343"/>
                    <a:pt x="14177" y="3311"/>
                  </a:cubicBezTo>
                  <a:lnTo>
                    <a:pt x="11412" y="97"/>
                  </a:lnTo>
                  <a:cubicBezTo>
                    <a:pt x="11348" y="32"/>
                    <a:pt x="11251" y="0"/>
                    <a:pt x="11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7"/>
            <p:cNvSpPr/>
            <p:nvPr/>
          </p:nvSpPr>
          <p:spPr>
            <a:xfrm>
              <a:off x="3691825" y="5009525"/>
              <a:ext cx="308225" cy="332350"/>
            </a:xfrm>
            <a:custGeom>
              <a:avLst/>
              <a:gdLst/>
              <a:ahLst/>
              <a:cxnLst/>
              <a:rect l="l" t="t" r="r" b="b"/>
              <a:pathLst>
                <a:path w="12329" h="13294" extrusionOk="0">
                  <a:moveTo>
                    <a:pt x="5783" y="0"/>
                  </a:moveTo>
                  <a:cubicBezTo>
                    <a:pt x="3319" y="0"/>
                    <a:pt x="0" y="1543"/>
                    <a:pt x="242" y="4100"/>
                  </a:cubicBezTo>
                  <a:cubicBezTo>
                    <a:pt x="532" y="7154"/>
                    <a:pt x="3457" y="13294"/>
                    <a:pt x="5610" y="13294"/>
                  </a:cubicBezTo>
                  <a:cubicBezTo>
                    <a:pt x="7796" y="13294"/>
                    <a:pt x="9564" y="13294"/>
                    <a:pt x="10721" y="12104"/>
                  </a:cubicBezTo>
                  <a:cubicBezTo>
                    <a:pt x="11879" y="10947"/>
                    <a:pt x="12329" y="8761"/>
                    <a:pt x="11171" y="5868"/>
                  </a:cubicBezTo>
                  <a:cubicBezTo>
                    <a:pt x="9982" y="2943"/>
                    <a:pt x="7089" y="179"/>
                    <a:pt x="7089" y="179"/>
                  </a:cubicBezTo>
                  <a:cubicBezTo>
                    <a:pt x="6708" y="59"/>
                    <a:pt x="6261" y="0"/>
                    <a:pt x="57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7"/>
            <p:cNvSpPr/>
            <p:nvPr/>
          </p:nvSpPr>
          <p:spPr>
            <a:xfrm>
              <a:off x="3690650" y="5002725"/>
              <a:ext cx="303775" cy="345575"/>
            </a:xfrm>
            <a:custGeom>
              <a:avLst/>
              <a:gdLst/>
              <a:ahLst/>
              <a:cxnLst/>
              <a:rect l="l" t="t" r="r" b="b"/>
              <a:pathLst>
                <a:path w="12151" h="13823" extrusionOk="0">
                  <a:moveTo>
                    <a:pt x="5850" y="547"/>
                  </a:moveTo>
                  <a:cubicBezTo>
                    <a:pt x="6277" y="547"/>
                    <a:pt x="6674" y="576"/>
                    <a:pt x="6988" y="688"/>
                  </a:cubicBezTo>
                  <a:lnTo>
                    <a:pt x="6988" y="688"/>
                  </a:lnTo>
                  <a:cubicBezTo>
                    <a:pt x="7008" y="708"/>
                    <a:pt x="7035" y="736"/>
                    <a:pt x="7072" y="772"/>
                  </a:cubicBezTo>
                  <a:cubicBezTo>
                    <a:pt x="7618" y="1319"/>
                    <a:pt x="9965" y="3762"/>
                    <a:pt x="10961" y="6237"/>
                  </a:cubicBezTo>
                  <a:cubicBezTo>
                    <a:pt x="11411" y="7394"/>
                    <a:pt x="11636" y="8423"/>
                    <a:pt x="11636" y="9323"/>
                  </a:cubicBezTo>
                  <a:cubicBezTo>
                    <a:pt x="11636" y="10608"/>
                    <a:pt x="11218" y="11573"/>
                    <a:pt x="10576" y="12184"/>
                  </a:cubicBezTo>
                  <a:cubicBezTo>
                    <a:pt x="10061" y="12730"/>
                    <a:pt x="9386" y="12987"/>
                    <a:pt x="8550" y="13148"/>
                  </a:cubicBezTo>
                  <a:cubicBezTo>
                    <a:pt x="7747" y="13276"/>
                    <a:pt x="6750" y="13276"/>
                    <a:pt x="5657" y="13276"/>
                  </a:cubicBezTo>
                  <a:cubicBezTo>
                    <a:pt x="5465" y="13276"/>
                    <a:pt x="5240" y="13212"/>
                    <a:pt x="4950" y="13051"/>
                  </a:cubicBezTo>
                  <a:cubicBezTo>
                    <a:pt x="4500" y="12794"/>
                    <a:pt x="3986" y="12280"/>
                    <a:pt x="3504" y="11605"/>
                  </a:cubicBezTo>
                  <a:cubicBezTo>
                    <a:pt x="2797" y="10608"/>
                    <a:pt x="2089" y="9258"/>
                    <a:pt x="1543" y="7940"/>
                  </a:cubicBezTo>
                  <a:cubicBezTo>
                    <a:pt x="1029" y="6623"/>
                    <a:pt x="643" y="5305"/>
                    <a:pt x="547" y="4340"/>
                  </a:cubicBezTo>
                  <a:cubicBezTo>
                    <a:pt x="547" y="4276"/>
                    <a:pt x="547" y="4180"/>
                    <a:pt x="547" y="4115"/>
                  </a:cubicBezTo>
                  <a:cubicBezTo>
                    <a:pt x="547" y="3569"/>
                    <a:pt x="707" y="3087"/>
                    <a:pt x="1029" y="2669"/>
                  </a:cubicBezTo>
                  <a:cubicBezTo>
                    <a:pt x="1479" y="1994"/>
                    <a:pt x="2250" y="1479"/>
                    <a:pt x="3150" y="1094"/>
                  </a:cubicBezTo>
                  <a:cubicBezTo>
                    <a:pt x="4018" y="740"/>
                    <a:pt x="4982" y="547"/>
                    <a:pt x="5850" y="547"/>
                  </a:cubicBezTo>
                  <a:close/>
                  <a:moveTo>
                    <a:pt x="5850" y="1"/>
                  </a:moveTo>
                  <a:cubicBezTo>
                    <a:pt x="4597" y="1"/>
                    <a:pt x="3182" y="386"/>
                    <a:pt x="2025" y="1062"/>
                  </a:cubicBezTo>
                  <a:cubicBezTo>
                    <a:pt x="1447" y="1415"/>
                    <a:pt x="964" y="1833"/>
                    <a:pt x="579" y="2347"/>
                  </a:cubicBezTo>
                  <a:cubicBezTo>
                    <a:pt x="225" y="2862"/>
                    <a:pt x="0" y="3440"/>
                    <a:pt x="0" y="4115"/>
                  </a:cubicBezTo>
                  <a:cubicBezTo>
                    <a:pt x="0" y="4212"/>
                    <a:pt x="0" y="4308"/>
                    <a:pt x="32" y="4405"/>
                  </a:cubicBezTo>
                  <a:cubicBezTo>
                    <a:pt x="161" y="5980"/>
                    <a:pt x="997" y="8294"/>
                    <a:pt x="2025" y="10255"/>
                  </a:cubicBezTo>
                  <a:cubicBezTo>
                    <a:pt x="2572" y="11219"/>
                    <a:pt x="3150" y="12087"/>
                    <a:pt x="3761" y="12730"/>
                  </a:cubicBezTo>
                  <a:cubicBezTo>
                    <a:pt x="4050" y="13051"/>
                    <a:pt x="4372" y="13309"/>
                    <a:pt x="4693" y="13501"/>
                  </a:cubicBezTo>
                  <a:cubicBezTo>
                    <a:pt x="5015" y="13694"/>
                    <a:pt x="5336" y="13823"/>
                    <a:pt x="5657" y="13823"/>
                  </a:cubicBezTo>
                  <a:cubicBezTo>
                    <a:pt x="6750" y="13823"/>
                    <a:pt x="7747" y="13823"/>
                    <a:pt x="8647" y="13662"/>
                  </a:cubicBezTo>
                  <a:cubicBezTo>
                    <a:pt x="9547" y="13534"/>
                    <a:pt x="10318" y="13212"/>
                    <a:pt x="10961" y="12569"/>
                  </a:cubicBezTo>
                  <a:cubicBezTo>
                    <a:pt x="11701" y="11830"/>
                    <a:pt x="12151" y="10705"/>
                    <a:pt x="12151" y="9323"/>
                  </a:cubicBezTo>
                  <a:cubicBezTo>
                    <a:pt x="12151" y="8358"/>
                    <a:pt x="11958" y="7233"/>
                    <a:pt x="11443" y="6012"/>
                  </a:cubicBezTo>
                  <a:cubicBezTo>
                    <a:pt x="10254" y="3022"/>
                    <a:pt x="7329" y="258"/>
                    <a:pt x="7329" y="258"/>
                  </a:cubicBezTo>
                  <a:lnTo>
                    <a:pt x="7200" y="194"/>
                  </a:lnTo>
                  <a:cubicBezTo>
                    <a:pt x="6815" y="65"/>
                    <a:pt x="6333" y="1"/>
                    <a:pt x="5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7"/>
            <p:cNvSpPr/>
            <p:nvPr/>
          </p:nvSpPr>
          <p:spPr>
            <a:xfrm>
              <a:off x="2765675" y="5136875"/>
              <a:ext cx="160425" cy="71975"/>
            </a:xfrm>
            <a:custGeom>
              <a:avLst/>
              <a:gdLst/>
              <a:ahLst/>
              <a:cxnLst/>
              <a:rect l="l" t="t" r="r" b="b"/>
              <a:pathLst>
                <a:path w="6417" h="2879" extrusionOk="0">
                  <a:moveTo>
                    <a:pt x="5299" y="0"/>
                  </a:moveTo>
                  <a:cubicBezTo>
                    <a:pt x="5199" y="0"/>
                    <a:pt x="5083" y="11"/>
                    <a:pt x="4951" y="35"/>
                  </a:cubicBezTo>
                  <a:cubicBezTo>
                    <a:pt x="4951" y="35"/>
                    <a:pt x="1" y="2349"/>
                    <a:pt x="451" y="2799"/>
                  </a:cubicBezTo>
                  <a:cubicBezTo>
                    <a:pt x="502" y="2854"/>
                    <a:pt x="596" y="2879"/>
                    <a:pt x="725" y="2879"/>
                  </a:cubicBezTo>
                  <a:cubicBezTo>
                    <a:pt x="1646" y="2879"/>
                    <a:pt x="4302" y="1623"/>
                    <a:pt x="4951" y="1482"/>
                  </a:cubicBezTo>
                  <a:cubicBezTo>
                    <a:pt x="5629" y="1364"/>
                    <a:pt x="6416" y="0"/>
                    <a:pt x="52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7"/>
            <p:cNvSpPr/>
            <p:nvPr/>
          </p:nvSpPr>
          <p:spPr>
            <a:xfrm>
              <a:off x="2768900" y="5129700"/>
              <a:ext cx="150300" cy="86025"/>
            </a:xfrm>
            <a:custGeom>
              <a:avLst/>
              <a:gdLst/>
              <a:ahLst/>
              <a:cxnLst/>
              <a:rect l="l" t="t" r="r" b="b"/>
              <a:pathLst>
                <a:path w="6012" h="3441" extrusionOk="0">
                  <a:moveTo>
                    <a:pt x="5176" y="547"/>
                  </a:moveTo>
                  <a:cubicBezTo>
                    <a:pt x="5336" y="547"/>
                    <a:pt x="5401" y="579"/>
                    <a:pt x="5433" y="611"/>
                  </a:cubicBezTo>
                  <a:cubicBezTo>
                    <a:pt x="5433" y="611"/>
                    <a:pt x="5465" y="643"/>
                    <a:pt x="5465" y="708"/>
                  </a:cubicBezTo>
                  <a:cubicBezTo>
                    <a:pt x="5465" y="804"/>
                    <a:pt x="5368" y="1029"/>
                    <a:pt x="5240" y="1190"/>
                  </a:cubicBezTo>
                  <a:cubicBezTo>
                    <a:pt x="5079" y="1351"/>
                    <a:pt x="4886" y="1479"/>
                    <a:pt x="4758" y="1511"/>
                  </a:cubicBezTo>
                  <a:cubicBezTo>
                    <a:pt x="4565" y="1544"/>
                    <a:pt x="4276" y="1672"/>
                    <a:pt x="3922" y="1801"/>
                  </a:cubicBezTo>
                  <a:cubicBezTo>
                    <a:pt x="3376" y="1994"/>
                    <a:pt x="2700" y="2283"/>
                    <a:pt x="2058" y="2508"/>
                  </a:cubicBezTo>
                  <a:cubicBezTo>
                    <a:pt x="1768" y="2604"/>
                    <a:pt x="1447" y="2701"/>
                    <a:pt x="1190" y="2797"/>
                  </a:cubicBezTo>
                  <a:cubicBezTo>
                    <a:pt x="1018" y="2840"/>
                    <a:pt x="861" y="2869"/>
                    <a:pt x="738" y="2883"/>
                  </a:cubicBezTo>
                  <a:lnTo>
                    <a:pt x="738" y="2883"/>
                  </a:lnTo>
                  <a:cubicBezTo>
                    <a:pt x="749" y="2876"/>
                    <a:pt x="760" y="2869"/>
                    <a:pt x="772" y="2861"/>
                  </a:cubicBezTo>
                  <a:cubicBezTo>
                    <a:pt x="1222" y="2476"/>
                    <a:pt x="2283" y="1897"/>
                    <a:pt x="3215" y="1415"/>
                  </a:cubicBezTo>
                  <a:cubicBezTo>
                    <a:pt x="3665" y="1190"/>
                    <a:pt x="4115" y="965"/>
                    <a:pt x="4436" y="804"/>
                  </a:cubicBezTo>
                  <a:cubicBezTo>
                    <a:pt x="4632" y="695"/>
                    <a:pt x="4798" y="616"/>
                    <a:pt x="4886" y="576"/>
                  </a:cubicBezTo>
                  <a:lnTo>
                    <a:pt x="4886" y="576"/>
                  </a:lnTo>
                  <a:lnTo>
                    <a:pt x="4886" y="579"/>
                  </a:lnTo>
                  <a:cubicBezTo>
                    <a:pt x="4983" y="547"/>
                    <a:pt x="5079" y="547"/>
                    <a:pt x="5176" y="547"/>
                  </a:cubicBezTo>
                  <a:close/>
                  <a:moveTo>
                    <a:pt x="5176" y="1"/>
                  </a:moveTo>
                  <a:cubicBezTo>
                    <a:pt x="5047" y="1"/>
                    <a:pt x="4918" y="33"/>
                    <a:pt x="4790" y="65"/>
                  </a:cubicBezTo>
                  <a:lnTo>
                    <a:pt x="4726" y="65"/>
                  </a:lnTo>
                  <a:cubicBezTo>
                    <a:pt x="4693" y="65"/>
                    <a:pt x="3568" y="611"/>
                    <a:pt x="2411" y="1222"/>
                  </a:cubicBezTo>
                  <a:cubicBezTo>
                    <a:pt x="1865" y="1511"/>
                    <a:pt x="1286" y="1833"/>
                    <a:pt x="836" y="2122"/>
                  </a:cubicBezTo>
                  <a:cubicBezTo>
                    <a:pt x="611" y="2283"/>
                    <a:pt x="450" y="2411"/>
                    <a:pt x="290" y="2540"/>
                  </a:cubicBezTo>
                  <a:cubicBezTo>
                    <a:pt x="225" y="2604"/>
                    <a:pt x="161" y="2669"/>
                    <a:pt x="129" y="2733"/>
                  </a:cubicBezTo>
                  <a:cubicBezTo>
                    <a:pt x="65" y="2797"/>
                    <a:pt x="32" y="2894"/>
                    <a:pt x="0" y="3022"/>
                  </a:cubicBezTo>
                  <a:cubicBezTo>
                    <a:pt x="0" y="3119"/>
                    <a:pt x="65" y="3215"/>
                    <a:pt x="129" y="3279"/>
                  </a:cubicBezTo>
                  <a:cubicBezTo>
                    <a:pt x="258" y="3408"/>
                    <a:pt x="418" y="3440"/>
                    <a:pt x="579" y="3440"/>
                  </a:cubicBezTo>
                  <a:cubicBezTo>
                    <a:pt x="868" y="3440"/>
                    <a:pt x="1222" y="3344"/>
                    <a:pt x="1608" y="3215"/>
                  </a:cubicBezTo>
                  <a:cubicBezTo>
                    <a:pt x="2218" y="3022"/>
                    <a:pt x="2925" y="2765"/>
                    <a:pt x="3536" y="2508"/>
                  </a:cubicBezTo>
                  <a:cubicBezTo>
                    <a:pt x="3858" y="2411"/>
                    <a:pt x="4147" y="2283"/>
                    <a:pt x="4372" y="2219"/>
                  </a:cubicBezTo>
                  <a:cubicBezTo>
                    <a:pt x="4597" y="2122"/>
                    <a:pt x="4790" y="2058"/>
                    <a:pt x="4886" y="2026"/>
                  </a:cubicBezTo>
                  <a:cubicBezTo>
                    <a:pt x="5176" y="1961"/>
                    <a:pt x="5433" y="1769"/>
                    <a:pt x="5626" y="1544"/>
                  </a:cubicBezTo>
                  <a:cubicBezTo>
                    <a:pt x="5851" y="1286"/>
                    <a:pt x="5979" y="997"/>
                    <a:pt x="5979" y="708"/>
                  </a:cubicBezTo>
                  <a:cubicBezTo>
                    <a:pt x="6011" y="515"/>
                    <a:pt x="5915" y="322"/>
                    <a:pt x="5786" y="193"/>
                  </a:cubicBezTo>
                  <a:cubicBezTo>
                    <a:pt x="5626" y="65"/>
                    <a:pt x="5401" y="1"/>
                    <a:pt x="5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7"/>
            <p:cNvSpPr/>
            <p:nvPr/>
          </p:nvSpPr>
          <p:spPr>
            <a:xfrm>
              <a:off x="2849250" y="5096175"/>
              <a:ext cx="87625" cy="156775"/>
            </a:xfrm>
            <a:custGeom>
              <a:avLst/>
              <a:gdLst/>
              <a:ahLst/>
              <a:cxnLst/>
              <a:rect l="l" t="t" r="r" b="b"/>
              <a:pathLst>
                <a:path w="3505" h="6271" extrusionOk="0">
                  <a:moveTo>
                    <a:pt x="2823" y="0"/>
                  </a:moveTo>
                  <a:cubicBezTo>
                    <a:pt x="2347" y="0"/>
                    <a:pt x="1770" y="91"/>
                    <a:pt x="1608" y="506"/>
                  </a:cubicBezTo>
                  <a:cubicBezTo>
                    <a:pt x="1319" y="1213"/>
                    <a:pt x="1" y="5167"/>
                    <a:pt x="162" y="6035"/>
                  </a:cubicBezTo>
                  <a:cubicBezTo>
                    <a:pt x="186" y="6200"/>
                    <a:pt x="254" y="6271"/>
                    <a:pt x="351" y="6271"/>
                  </a:cubicBezTo>
                  <a:cubicBezTo>
                    <a:pt x="766" y="6271"/>
                    <a:pt x="1718" y="4995"/>
                    <a:pt x="2187" y="4267"/>
                  </a:cubicBezTo>
                  <a:cubicBezTo>
                    <a:pt x="2765" y="3399"/>
                    <a:pt x="3505" y="56"/>
                    <a:pt x="3505" y="56"/>
                  </a:cubicBezTo>
                  <a:cubicBezTo>
                    <a:pt x="3505" y="56"/>
                    <a:pt x="3195" y="0"/>
                    <a:pt x="28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7"/>
            <p:cNvSpPr/>
            <p:nvPr/>
          </p:nvSpPr>
          <p:spPr>
            <a:xfrm>
              <a:off x="2846050" y="5089525"/>
              <a:ext cx="98050" cy="170375"/>
            </a:xfrm>
            <a:custGeom>
              <a:avLst/>
              <a:gdLst/>
              <a:ahLst/>
              <a:cxnLst/>
              <a:rect l="l" t="t" r="r" b="b"/>
              <a:pathLst>
                <a:path w="3922" h="6815" extrusionOk="0">
                  <a:moveTo>
                    <a:pt x="2795" y="541"/>
                  </a:moveTo>
                  <a:cubicBezTo>
                    <a:pt x="2839" y="541"/>
                    <a:pt x="2882" y="543"/>
                    <a:pt x="2925" y="547"/>
                  </a:cubicBezTo>
                  <a:lnTo>
                    <a:pt x="3302" y="547"/>
                  </a:lnTo>
                  <a:cubicBezTo>
                    <a:pt x="3285" y="622"/>
                    <a:pt x="3266" y="709"/>
                    <a:pt x="3247" y="804"/>
                  </a:cubicBezTo>
                  <a:cubicBezTo>
                    <a:pt x="3118" y="1286"/>
                    <a:pt x="2958" y="2058"/>
                    <a:pt x="2732" y="2765"/>
                  </a:cubicBezTo>
                  <a:cubicBezTo>
                    <a:pt x="2636" y="3118"/>
                    <a:pt x="2507" y="3440"/>
                    <a:pt x="2411" y="3729"/>
                  </a:cubicBezTo>
                  <a:cubicBezTo>
                    <a:pt x="2282" y="4018"/>
                    <a:pt x="2186" y="4276"/>
                    <a:pt x="2090" y="4404"/>
                  </a:cubicBezTo>
                  <a:cubicBezTo>
                    <a:pt x="1865" y="4758"/>
                    <a:pt x="1511" y="5240"/>
                    <a:pt x="1190" y="5626"/>
                  </a:cubicBezTo>
                  <a:cubicBezTo>
                    <a:pt x="997" y="5819"/>
                    <a:pt x="836" y="6011"/>
                    <a:pt x="707" y="6108"/>
                  </a:cubicBezTo>
                  <a:cubicBezTo>
                    <a:pt x="643" y="6172"/>
                    <a:pt x="579" y="6204"/>
                    <a:pt x="547" y="6236"/>
                  </a:cubicBezTo>
                  <a:cubicBezTo>
                    <a:pt x="547" y="6236"/>
                    <a:pt x="547" y="6172"/>
                    <a:pt x="547" y="6140"/>
                  </a:cubicBezTo>
                  <a:cubicBezTo>
                    <a:pt x="547" y="5883"/>
                    <a:pt x="611" y="5465"/>
                    <a:pt x="707" y="4983"/>
                  </a:cubicBezTo>
                  <a:cubicBezTo>
                    <a:pt x="1061" y="3504"/>
                    <a:pt x="1800" y="1350"/>
                    <a:pt x="1993" y="868"/>
                  </a:cubicBezTo>
                  <a:cubicBezTo>
                    <a:pt x="1993" y="804"/>
                    <a:pt x="2025" y="772"/>
                    <a:pt x="2090" y="708"/>
                  </a:cubicBezTo>
                  <a:cubicBezTo>
                    <a:pt x="2229" y="624"/>
                    <a:pt x="2513" y="541"/>
                    <a:pt x="2795" y="541"/>
                  </a:cubicBezTo>
                  <a:close/>
                  <a:moveTo>
                    <a:pt x="2925" y="0"/>
                  </a:moveTo>
                  <a:cubicBezTo>
                    <a:pt x="2700" y="0"/>
                    <a:pt x="2411" y="33"/>
                    <a:pt x="2122" y="97"/>
                  </a:cubicBezTo>
                  <a:cubicBezTo>
                    <a:pt x="1993" y="161"/>
                    <a:pt x="1865" y="225"/>
                    <a:pt x="1768" y="290"/>
                  </a:cubicBezTo>
                  <a:cubicBezTo>
                    <a:pt x="1640" y="386"/>
                    <a:pt x="1543" y="515"/>
                    <a:pt x="1479" y="675"/>
                  </a:cubicBezTo>
                  <a:cubicBezTo>
                    <a:pt x="1350" y="1029"/>
                    <a:pt x="965" y="2090"/>
                    <a:pt x="643" y="3215"/>
                  </a:cubicBezTo>
                  <a:cubicBezTo>
                    <a:pt x="482" y="3761"/>
                    <a:pt x="322" y="4340"/>
                    <a:pt x="193" y="4854"/>
                  </a:cubicBezTo>
                  <a:cubicBezTo>
                    <a:pt x="97" y="5368"/>
                    <a:pt x="0" y="5819"/>
                    <a:pt x="0" y="6140"/>
                  </a:cubicBezTo>
                  <a:cubicBezTo>
                    <a:pt x="0" y="6204"/>
                    <a:pt x="0" y="6269"/>
                    <a:pt x="32" y="6333"/>
                  </a:cubicBezTo>
                  <a:cubicBezTo>
                    <a:pt x="32" y="6461"/>
                    <a:pt x="65" y="6558"/>
                    <a:pt x="161" y="6654"/>
                  </a:cubicBezTo>
                  <a:cubicBezTo>
                    <a:pt x="225" y="6751"/>
                    <a:pt x="354" y="6815"/>
                    <a:pt x="482" y="6815"/>
                  </a:cubicBezTo>
                  <a:cubicBezTo>
                    <a:pt x="611" y="6815"/>
                    <a:pt x="707" y="6751"/>
                    <a:pt x="772" y="6719"/>
                  </a:cubicBezTo>
                  <a:cubicBezTo>
                    <a:pt x="1093" y="6526"/>
                    <a:pt x="1415" y="6204"/>
                    <a:pt x="1704" y="5819"/>
                  </a:cubicBezTo>
                  <a:cubicBezTo>
                    <a:pt x="2025" y="5433"/>
                    <a:pt x="2347" y="5015"/>
                    <a:pt x="2540" y="4693"/>
                  </a:cubicBezTo>
                  <a:cubicBezTo>
                    <a:pt x="2700" y="4436"/>
                    <a:pt x="2861" y="4051"/>
                    <a:pt x="3022" y="3601"/>
                  </a:cubicBezTo>
                  <a:cubicBezTo>
                    <a:pt x="3472" y="2283"/>
                    <a:pt x="3890" y="386"/>
                    <a:pt x="3890" y="386"/>
                  </a:cubicBezTo>
                  <a:cubicBezTo>
                    <a:pt x="3922" y="322"/>
                    <a:pt x="3890" y="225"/>
                    <a:pt x="3858" y="161"/>
                  </a:cubicBezTo>
                  <a:cubicBezTo>
                    <a:pt x="3825" y="129"/>
                    <a:pt x="3761" y="65"/>
                    <a:pt x="3665" y="65"/>
                  </a:cubicBezTo>
                  <a:cubicBezTo>
                    <a:pt x="3665" y="65"/>
                    <a:pt x="3343" y="0"/>
                    <a:pt x="2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7"/>
            <p:cNvSpPr/>
            <p:nvPr/>
          </p:nvSpPr>
          <p:spPr>
            <a:xfrm>
              <a:off x="2864525" y="5089350"/>
              <a:ext cx="148700" cy="160125"/>
            </a:xfrm>
            <a:custGeom>
              <a:avLst/>
              <a:gdLst/>
              <a:ahLst/>
              <a:cxnLst/>
              <a:rect l="l" t="t" r="r" b="b"/>
              <a:pathLst>
                <a:path w="5948" h="6405" extrusionOk="0">
                  <a:moveTo>
                    <a:pt x="3885" y="0"/>
                  </a:moveTo>
                  <a:cubicBezTo>
                    <a:pt x="3433" y="0"/>
                    <a:pt x="3044" y="82"/>
                    <a:pt x="2894" y="329"/>
                  </a:cubicBezTo>
                  <a:cubicBezTo>
                    <a:pt x="2444" y="1068"/>
                    <a:pt x="129" y="6147"/>
                    <a:pt x="129" y="6147"/>
                  </a:cubicBezTo>
                  <a:cubicBezTo>
                    <a:pt x="129" y="6147"/>
                    <a:pt x="1" y="6404"/>
                    <a:pt x="305" y="6404"/>
                  </a:cubicBezTo>
                  <a:cubicBezTo>
                    <a:pt x="458" y="6404"/>
                    <a:pt x="718" y="6340"/>
                    <a:pt x="1158" y="6147"/>
                  </a:cubicBezTo>
                  <a:cubicBezTo>
                    <a:pt x="2444" y="5568"/>
                    <a:pt x="5947" y="329"/>
                    <a:pt x="5947" y="329"/>
                  </a:cubicBezTo>
                  <a:cubicBezTo>
                    <a:pt x="5947" y="329"/>
                    <a:pt x="4790" y="0"/>
                    <a:pt x="38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7"/>
            <p:cNvSpPr/>
            <p:nvPr/>
          </p:nvSpPr>
          <p:spPr>
            <a:xfrm>
              <a:off x="2860500" y="5083100"/>
              <a:ext cx="159950" cy="173600"/>
            </a:xfrm>
            <a:custGeom>
              <a:avLst/>
              <a:gdLst/>
              <a:ahLst/>
              <a:cxnLst/>
              <a:rect l="l" t="t" r="r" b="b"/>
              <a:pathLst>
                <a:path w="6398" h="6944" extrusionOk="0">
                  <a:moveTo>
                    <a:pt x="4051" y="515"/>
                  </a:moveTo>
                  <a:cubicBezTo>
                    <a:pt x="4469" y="515"/>
                    <a:pt x="4983" y="611"/>
                    <a:pt x="5369" y="675"/>
                  </a:cubicBezTo>
                  <a:cubicBezTo>
                    <a:pt x="5479" y="694"/>
                    <a:pt x="5579" y="723"/>
                    <a:pt x="5669" y="750"/>
                  </a:cubicBezTo>
                  <a:lnTo>
                    <a:pt x="5669" y="750"/>
                  </a:lnTo>
                  <a:cubicBezTo>
                    <a:pt x="5579" y="888"/>
                    <a:pt x="5466" y="1060"/>
                    <a:pt x="5337" y="1254"/>
                  </a:cubicBezTo>
                  <a:cubicBezTo>
                    <a:pt x="4790" y="1993"/>
                    <a:pt x="3987" y="3150"/>
                    <a:pt x="3183" y="4147"/>
                  </a:cubicBezTo>
                  <a:cubicBezTo>
                    <a:pt x="2797" y="4629"/>
                    <a:pt x="2412" y="5111"/>
                    <a:pt x="2058" y="5465"/>
                  </a:cubicBezTo>
                  <a:cubicBezTo>
                    <a:pt x="1704" y="5818"/>
                    <a:pt x="1383" y="6076"/>
                    <a:pt x="1190" y="6172"/>
                  </a:cubicBezTo>
                  <a:cubicBezTo>
                    <a:pt x="906" y="6303"/>
                    <a:pt x="712" y="6360"/>
                    <a:pt x="585" y="6383"/>
                  </a:cubicBezTo>
                  <a:lnTo>
                    <a:pt x="585" y="6383"/>
                  </a:lnTo>
                  <a:cubicBezTo>
                    <a:pt x="653" y="6244"/>
                    <a:pt x="765" y="6012"/>
                    <a:pt x="901" y="5722"/>
                  </a:cubicBezTo>
                  <a:cubicBezTo>
                    <a:pt x="1222" y="4983"/>
                    <a:pt x="1769" y="3858"/>
                    <a:pt x="2219" y="2861"/>
                  </a:cubicBezTo>
                  <a:cubicBezTo>
                    <a:pt x="2476" y="2347"/>
                    <a:pt x="2701" y="1897"/>
                    <a:pt x="2862" y="1511"/>
                  </a:cubicBezTo>
                  <a:cubicBezTo>
                    <a:pt x="3055" y="1125"/>
                    <a:pt x="3215" y="836"/>
                    <a:pt x="3280" y="707"/>
                  </a:cubicBezTo>
                  <a:cubicBezTo>
                    <a:pt x="3312" y="675"/>
                    <a:pt x="3376" y="611"/>
                    <a:pt x="3505" y="579"/>
                  </a:cubicBezTo>
                  <a:cubicBezTo>
                    <a:pt x="3633" y="547"/>
                    <a:pt x="3826" y="515"/>
                    <a:pt x="4051" y="515"/>
                  </a:cubicBezTo>
                  <a:close/>
                  <a:moveTo>
                    <a:pt x="4051" y="0"/>
                  </a:moveTo>
                  <a:cubicBezTo>
                    <a:pt x="3794" y="0"/>
                    <a:pt x="3569" y="0"/>
                    <a:pt x="3344" y="64"/>
                  </a:cubicBezTo>
                  <a:cubicBezTo>
                    <a:pt x="3151" y="129"/>
                    <a:pt x="2958" y="225"/>
                    <a:pt x="2830" y="450"/>
                  </a:cubicBezTo>
                  <a:cubicBezTo>
                    <a:pt x="2701" y="643"/>
                    <a:pt x="2476" y="1093"/>
                    <a:pt x="2187" y="1672"/>
                  </a:cubicBezTo>
                  <a:cubicBezTo>
                    <a:pt x="1351" y="3440"/>
                    <a:pt x="33" y="6301"/>
                    <a:pt x="33" y="6301"/>
                  </a:cubicBezTo>
                  <a:cubicBezTo>
                    <a:pt x="33" y="6301"/>
                    <a:pt x="1" y="6365"/>
                    <a:pt x="1" y="6526"/>
                  </a:cubicBezTo>
                  <a:cubicBezTo>
                    <a:pt x="1" y="6590"/>
                    <a:pt x="1" y="6718"/>
                    <a:pt x="129" y="6815"/>
                  </a:cubicBezTo>
                  <a:cubicBezTo>
                    <a:pt x="226" y="6911"/>
                    <a:pt x="354" y="6943"/>
                    <a:pt x="451" y="6943"/>
                  </a:cubicBezTo>
                  <a:cubicBezTo>
                    <a:pt x="676" y="6943"/>
                    <a:pt x="965" y="6847"/>
                    <a:pt x="1415" y="6654"/>
                  </a:cubicBezTo>
                  <a:cubicBezTo>
                    <a:pt x="1833" y="6461"/>
                    <a:pt x="2283" y="6011"/>
                    <a:pt x="2797" y="5433"/>
                  </a:cubicBezTo>
                  <a:cubicBezTo>
                    <a:pt x="4372" y="3697"/>
                    <a:pt x="6333" y="740"/>
                    <a:pt x="6333" y="740"/>
                  </a:cubicBezTo>
                  <a:cubicBezTo>
                    <a:pt x="6398" y="643"/>
                    <a:pt x="6398" y="579"/>
                    <a:pt x="6365" y="482"/>
                  </a:cubicBezTo>
                  <a:cubicBezTo>
                    <a:pt x="6333" y="418"/>
                    <a:pt x="6269" y="354"/>
                    <a:pt x="6173" y="322"/>
                  </a:cubicBezTo>
                  <a:cubicBezTo>
                    <a:pt x="6173" y="322"/>
                    <a:pt x="5015" y="0"/>
                    <a:pt x="4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7"/>
            <p:cNvSpPr/>
            <p:nvPr/>
          </p:nvSpPr>
          <p:spPr>
            <a:xfrm>
              <a:off x="2874975" y="5075450"/>
              <a:ext cx="1043925" cy="240775"/>
            </a:xfrm>
            <a:custGeom>
              <a:avLst/>
              <a:gdLst/>
              <a:ahLst/>
              <a:cxnLst/>
              <a:rect l="l" t="t" r="r" b="b"/>
              <a:pathLst>
                <a:path w="41757" h="9631" extrusionOk="0">
                  <a:moveTo>
                    <a:pt x="7148" y="0"/>
                  </a:moveTo>
                  <a:cubicBezTo>
                    <a:pt x="5926" y="0"/>
                    <a:pt x="4749" y="946"/>
                    <a:pt x="4211" y="1753"/>
                  </a:cubicBezTo>
                  <a:cubicBezTo>
                    <a:pt x="3633" y="2621"/>
                    <a:pt x="0" y="7282"/>
                    <a:pt x="0" y="7282"/>
                  </a:cubicBezTo>
                  <a:lnTo>
                    <a:pt x="868" y="7571"/>
                  </a:lnTo>
                  <a:lnTo>
                    <a:pt x="5979" y="3521"/>
                  </a:lnTo>
                  <a:cubicBezTo>
                    <a:pt x="5979" y="3521"/>
                    <a:pt x="8744" y="3360"/>
                    <a:pt x="9612" y="3360"/>
                  </a:cubicBezTo>
                  <a:cubicBezTo>
                    <a:pt x="10480" y="3360"/>
                    <a:pt x="7136" y="5256"/>
                    <a:pt x="6108" y="5417"/>
                  </a:cubicBezTo>
                  <a:cubicBezTo>
                    <a:pt x="5111" y="5546"/>
                    <a:pt x="3922" y="5706"/>
                    <a:pt x="4083" y="6285"/>
                  </a:cubicBezTo>
                  <a:cubicBezTo>
                    <a:pt x="4211" y="6864"/>
                    <a:pt x="6847" y="6992"/>
                    <a:pt x="7426" y="6992"/>
                  </a:cubicBezTo>
                  <a:cubicBezTo>
                    <a:pt x="8004" y="6992"/>
                    <a:pt x="12087" y="5546"/>
                    <a:pt x="12087" y="5546"/>
                  </a:cubicBezTo>
                  <a:cubicBezTo>
                    <a:pt x="12087" y="5546"/>
                    <a:pt x="13115" y="5546"/>
                    <a:pt x="14401" y="5706"/>
                  </a:cubicBezTo>
                  <a:cubicBezTo>
                    <a:pt x="14479" y="5714"/>
                    <a:pt x="14560" y="5718"/>
                    <a:pt x="14644" y="5718"/>
                  </a:cubicBezTo>
                  <a:cubicBezTo>
                    <a:pt x="15987" y="5718"/>
                    <a:pt x="18066" y="4806"/>
                    <a:pt x="18066" y="4806"/>
                  </a:cubicBezTo>
                  <a:cubicBezTo>
                    <a:pt x="18066" y="4806"/>
                    <a:pt x="38208" y="9631"/>
                    <a:pt x="40116" y="9631"/>
                  </a:cubicBezTo>
                  <a:cubicBezTo>
                    <a:pt x="40141" y="9631"/>
                    <a:pt x="40162" y="9630"/>
                    <a:pt x="40181" y="9628"/>
                  </a:cubicBezTo>
                  <a:cubicBezTo>
                    <a:pt x="41660" y="9467"/>
                    <a:pt x="41756" y="1849"/>
                    <a:pt x="36838" y="885"/>
                  </a:cubicBezTo>
                  <a:lnTo>
                    <a:pt x="20251" y="2492"/>
                  </a:lnTo>
                  <a:cubicBezTo>
                    <a:pt x="20251" y="2492"/>
                    <a:pt x="8744" y="145"/>
                    <a:pt x="7426" y="17"/>
                  </a:cubicBezTo>
                  <a:cubicBezTo>
                    <a:pt x="7333" y="6"/>
                    <a:pt x="7240" y="0"/>
                    <a:pt x="7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7"/>
            <p:cNvSpPr/>
            <p:nvPr/>
          </p:nvSpPr>
          <p:spPr>
            <a:xfrm>
              <a:off x="2867750" y="5068625"/>
              <a:ext cx="1040700" cy="253975"/>
            </a:xfrm>
            <a:custGeom>
              <a:avLst/>
              <a:gdLst/>
              <a:ahLst/>
              <a:cxnLst/>
              <a:rect l="l" t="t" r="r" b="b"/>
              <a:pathLst>
                <a:path w="41628" h="10159" extrusionOk="0">
                  <a:moveTo>
                    <a:pt x="9772" y="3633"/>
                  </a:moveTo>
                  <a:lnTo>
                    <a:pt x="9788" y="3638"/>
                  </a:lnTo>
                  <a:lnTo>
                    <a:pt x="9788" y="3638"/>
                  </a:lnTo>
                  <a:cubicBezTo>
                    <a:pt x="9787" y="3638"/>
                    <a:pt x="9787" y="3639"/>
                    <a:pt x="9787" y="3639"/>
                  </a:cubicBezTo>
                  <a:lnTo>
                    <a:pt x="9787" y="3639"/>
                  </a:lnTo>
                  <a:lnTo>
                    <a:pt x="9772" y="3633"/>
                  </a:lnTo>
                  <a:close/>
                  <a:moveTo>
                    <a:pt x="7683" y="547"/>
                  </a:moveTo>
                  <a:cubicBezTo>
                    <a:pt x="8004" y="579"/>
                    <a:pt x="8968" y="772"/>
                    <a:pt x="10222" y="997"/>
                  </a:cubicBezTo>
                  <a:cubicBezTo>
                    <a:pt x="12119" y="1351"/>
                    <a:pt x="14690" y="1865"/>
                    <a:pt x="16780" y="2283"/>
                  </a:cubicBezTo>
                  <a:cubicBezTo>
                    <a:pt x="17808" y="2476"/>
                    <a:pt x="18740" y="2669"/>
                    <a:pt x="19415" y="2797"/>
                  </a:cubicBezTo>
                  <a:cubicBezTo>
                    <a:pt x="20058" y="2958"/>
                    <a:pt x="20476" y="3022"/>
                    <a:pt x="20476" y="3022"/>
                  </a:cubicBezTo>
                  <a:lnTo>
                    <a:pt x="20573" y="3022"/>
                  </a:lnTo>
                  <a:lnTo>
                    <a:pt x="37116" y="1419"/>
                  </a:lnTo>
                  <a:lnTo>
                    <a:pt x="37116" y="1419"/>
                  </a:lnTo>
                  <a:cubicBezTo>
                    <a:pt x="38583" y="1713"/>
                    <a:pt x="39541" y="2642"/>
                    <a:pt x="40181" y="3794"/>
                  </a:cubicBezTo>
                  <a:cubicBezTo>
                    <a:pt x="40824" y="4951"/>
                    <a:pt x="41081" y="6333"/>
                    <a:pt x="41081" y="7458"/>
                  </a:cubicBezTo>
                  <a:cubicBezTo>
                    <a:pt x="41081" y="8133"/>
                    <a:pt x="41016" y="8680"/>
                    <a:pt x="40856" y="9065"/>
                  </a:cubicBezTo>
                  <a:cubicBezTo>
                    <a:pt x="40791" y="9258"/>
                    <a:pt x="40727" y="9419"/>
                    <a:pt x="40631" y="9515"/>
                  </a:cubicBezTo>
                  <a:cubicBezTo>
                    <a:pt x="40566" y="9612"/>
                    <a:pt x="40502" y="9612"/>
                    <a:pt x="40470" y="9644"/>
                  </a:cubicBezTo>
                  <a:lnTo>
                    <a:pt x="40406" y="9644"/>
                  </a:lnTo>
                  <a:cubicBezTo>
                    <a:pt x="40213" y="9644"/>
                    <a:pt x="39666" y="9548"/>
                    <a:pt x="38927" y="9419"/>
                  </a:cubicBezTo>
                  <a:cubicBezTo>
                    <a:pt x="36356" y="8969"/>
                    <a:pt x="31245" y="7812"/>
                    <a:pt x="26744" y="6783"/>
                  </a:cubicBezTo>
                  <a:cubicBezTo>
                    <a:pt x="24494" y="6269"/>
                    <a:pt x="22405" y="5787"/>
                    <a:pt x="20894" y="5433"/>
                  </a:cubicBezTo>
                  <a:cubicBezTo>
                    <a:pt x="19383" y="5047"/>
                    <a:pt x="18419" y="4822"/>
                    <a:pt x="18419" y="4822"/>
                  </a:cubicBezTo>
                  <a:cubicBezTo>
                    <a:pt x="18355" y="4822"/>
                    <a:pt x="18290" y="4822"/>
                    <a:pt x="18226" y="4854"/>
                  </a:cubicBezTo>
                  <a:cubicBezTo>
                    <a:pt x="18226" y="4854"/>
                    <a:pt x="18194" y="4854"/>
                    <a:pt x="18162" y="4887"/>
                  </a:cubicBezTo>
                  <a:cubicBezTo>
                    <a:pt x="17969" y="4951"/>
                    <a:pt x="17422" y="5176"/>
                    <a:pt x="16812" y="5369"/>
                  </a:cubicBezTo>
                  <a:cubicBezTo>
                    <a:pt x="16201" y="5562"/>
                    <a:pt x="15526" y="5722"/>
                    <a:pt x="14979" y="5722"/>
                  </a:cubicBezTo>
                  <a:cubicBezTo>
                    <a:pt x="14883" y="5722"/>
                    <a:pt x="14819" y="5722"/>
                    <a:pt x="14722" y="5690"/>
                  </a:cubicBezTo>
                  <a:cubicBezTo>
                    <a:pt x="13404" y="5562"/>
                    <a:pt x="12376" y="5562"/>
                    <a:pt x="12376" y="5562"/>
                  </a:cubicBezTo>
                  <a:lnTo>
                    <a:pt x="12279" y="5562"/>
                  </a:lnTo>
                  <a:cubicBezTo>
                    <a:pt x="12279" y="5562"/>
                    <a:pt x="12022" y="5658"/>
                    <a:pt x="11636" y="5787"/>
                  </a:cubicBezTo>
                  <a:cubicBezTo>
                    <a:pt x="11058" y="6012"/>
                    <a:pt x="10158" y="6301"/>
                    <a:pt x="9354" y="6558"/>
                  </a:cubicBezTo>
                  <a:cubicBezTo>
                    <a:pt x="8968" y="6687"/>
                    <a:pt x="8583" y="6815"/>
                    <a:pt x="8293" y="6880"/>
                  </a:cubicBezTo>
                  <a:cubicBezTo>
                    <a:pt x="8133" y="6912"/>
                    <a:pt x="8004" y="6944"/>
                    <a:pt x="7908" y="6976"/>
                  </a:cubicBezTo>
                  <a:cubicBezTo>
                    <a:pt x="7811" y="7008"/>
                    <a:pt x="7715" y="7008"/>
                    <a:pt x="7715" y="7008"/>
                  </a:cubicBezTo>
                  <a:cubicBezTo>
                    <a:pt x="7425" y="7008"/>
                    <a:pt x="6654" y="6976"/>
                    <a:pt x="5915" y="6880"/>
                  </a:cubicBezTo>
                  <a:cubicBezTo>
                    <a:pt x="5561" y="6815"/>
                    <a:pt x="5208" y="6751"/>
                    <a:pt x="4950" y="6655"/>
                  </a:cubicBezTo>
                  <a:cubicBezTo>
                    <a:pt x="4822" y="6622"/>
                    <a:pt x="4725" y="6558"/>
                    <a:pt x="4693" y="6526"/>
                  </a:cubicBezTo>
                  <a:lnTo>
                    <a:pt x="4629" y="6494"/>
                  </a:lnTo>
                  <a:lnTo>
                    <a:pt x="4629" y="6462"/>
                  </a:lnTo>
                  <a:cubicBezTo>
                    <a:pt x="4629" y="6430"/>
                    <a:pt x="4629" y="6430"/>
                    <a:pt x="4693" y="6365"/>
                  </a:cubicBezTo>
                  <a:cubicBezTo>
                    <a:pt x="4822" y="6269"/>
                    <a:pt x="5079" y="6172"/>
                    <a:pt x="5400" y="6108"/>
                  </a:cubicBezTo>
                  <a:cubicBezTo>
                    <a:pt x="5722" y="6044"/>
                    <a:pt x="6075" y="5979"/>
                    <a:pt x="6429" y="5947"/>
                  </a:cubicBezTo>
                  <a:cubicBezTo>
                    <a:pt x="6718" y="5883"/>
                    <a:pt x="7072" y="5787"/>
                    <a:pt x="7458" y="5594"/>
                  </a:cubicBezTo>
                  <a:cubicBezTo>
                    <a:pt x="8036" y="5369"/>
                    <a:pt x="8743" y="5015"/>
                    <a:pt x="9258" y="4662"/>
                  </a:cubicBezTo>
                  <a:cubicBezTo>
                    <a:pt x="9547" y="4501"/>
                    <a:pt x="9772" y="4340"/>
                    <a:pt x="9965" y="4212"/>
                  </a:cubicBezTo>
                  <a:cubicBezTo>
                    <a:pt x="10029" y="4147"/>
                    <a:pt x="10126" y="4083"/>
                    <a:pt x="10190" y="4019"/>
                  </a:cubicBezTo>
                  <a:lnTo>
                    <a:pt x="10254" y="3890"/>
                  </a:lnTo>
                  <a:cubicBezTo>
                    <a:pt x="10286" y="3858"/>
                    <a:pt x="10318" y="3794"/>
                    <a:pt x="10318" y="3697"/>
                  </a:cubicBezTo>
                  <a:cubicBezTo>
                    <a:pt x="10318" y="3633"/>
                    <a:pt x="10286" y="3569"/>
                    <a:pt x="10254" y="3536"/>
                  </a:cubicBezTo>
                  <a:cubicBezTo>
                    <a:pt x="10190" y="3440"/>
                    <a:pt x="10126" y="3408"/>
                    <a:pt x="10061" y="3376"/>
                  </a:cubicBezTo>
                  <a:lnTo>
                    <a:pt x="9901" y="3376"/>
                  </a:lnTo>
                  <a:cubicBezTo>
                    <a:pt x="9001" y="3376"/>
                    <a:pt x="6236" y="3504"/>
                    <a:pt x="6236" y="3504"/>
                  </a:cubicBezTo>
                  <a:cubicBezTo>
                    <a:pt x="6204" y="3504"/>
                    <a:pt x="6140" y="3536"/>
                    <a:pt x="6108" y="3569"/>
                  </a:cubicBezTo>
                  <a:lnTo>
                    <a:pt x="1093" y="7555"/>
                  </a:lnTo>
                  <a:lnTo>
                    <a:pt x="745" y="7444"/>
                  </a:lnTo>
                  <a:lnTo>
                    <a:pt x="745" y="7444"/>
                  </a:lnTo>
                  <a:cubicBezTo>
                    <a:pt x="1073" y="7011"/>
                    <a:pt x="1711" y="6173"/>
                    <a:pt x="2379" y="5304"/>
                  </a:cubicBezTo>
                  <a:cubicBezTo>
                    <a:pt x="2893" y="4662"/>
                    <a:pt x="3407" y="3987"/>
                    <a:pt x="3825" y="3440"/>
                  </a:cubicBezTo>
                  <a:cubicBezTo>
                    <a:pt x="4243" y="2861"/>
                    <a:pt x="4565" y="2411"/>
                    <a:pt x="4725" y="2186"/>
                  </a:cubicBezTo>
                  <a:cubicBezTo>
                    <a:pt x="4983" y="1801"/>
                    <a:pt x="5400" y="1383"/>
                    <a:pt x="5883" y="1061"/>
                  </a:cubicBezTo>
                  <a:cubicBezTo>
                    <a:pt x="6365" y="740"/>
                    <a:pt x="6911" y="547"/>
                    <a:pt x="7458" y="547"/>
                  </a:cubicBezTo>
                  <a:close/>
                  <a:moveTo>
                    <a:pt x="7458" y="1"/>
                  </a:moveTo>
                  <a:cubicBezTo>
                    <a:pt x="6783" y="1"/>
                    <a:pt x="6140" y="258"/>
                    <a:pt x="5593" y="611"/>
                  </a:cubicBezTo>
                  <a:cubicBezTo>
                    <a:pt x="5047" y="997"/>
                    <a:pt x="4597" y="1447"/>
                    <a:pt x="4275" y="1897"/>
                  </a:cubicBezTo>
                  <a:cubicBezTo>
                    <a:pt x="4147" y="2090"/>
                    <a:pt x="3825" y="2540"/>
                    <a:pt x="3407" y="3119"/>
                  </a:cubicBezTo>
                  <a:cubicBezTo>
                    <a:pt x="2765" y="3954"/>
                    <a:pt x="1929" y="5015"/>
                    <a:pt x="1254" y="5883"/>
                  </a:cubicBezTo>
                  <a:cubicBezTo>
                    <a:pt x="579" y="6751"/>
                    <a:pt x="64" y="7394"/>
                    <a:pt x="64" y="7394"/>
                  </a:cubicBezTo>
                  <a:cubicBezTo>
                    <a:pt x="32" y="7458"/>
                    <a:pt x="0" y="7555"/>
                    <a:pt x="32" y="7651"/>
                  </a:cubicBezTo>
                  <a:cubicBezTo>
                    <a:pt x="64" y="7715"/>
                    <a:pt x="129" y="7780"/>
                    <a:pt x="193" y="7812"/>
                  </a:cubicBezTo>
                  <a:lnTo>
                    <a:pt x="1061" y="8101"/>
                  </a:lnTo>
                  <a:cubicBezTo>
                    <a:pt x="1101" y="8114"/>
                    <a:pt x="1141" y="8122"/>
                    <a:pt x="1178" y="8122"/>
                  </a:cubicBezTo>
                  <a:cubicBezTo>
                    <a:pt x="1232" y="8122"/>
                    <a:pt x="1280" y="8107"/>
                    <a:pt x="1318" y="8069"/>
                  </a:cubicBezTo>
                  <a:lnTo>
                    <a:pt x="6353" y="4047"/>
                  </a:lnTo>
                  <a:lnTo>
                    <a:pt x="6353" y="4047"/>
                  </a:lnTo>
                  <a:cubicBezTo>
                    <a:pt x="6564" y="4038"/>
                    <a:pt x="7141" y="4012"/>
                    <a:pt x="7779" y="3987"/>
                  </a:cubicBezTo>
                  <a:cubicBezTo>
                    <a:pt x="8340" y="3963"/>
                    <a:pt x="8986" y="3923"/>
                    <a:pt x="9457" y="3903"/>
                  </a:cubicBezTo>
                  <a:lnTo>
                    <a:pt x="9457" y="3903"/>
                  </a:lnTo>
                  <a:cubicBezTo>
                    <a:pt x="9107" y="4155"/>
                    <a:pt x="8566" y="4490"/>
                    <a:pt x="8004" y="4758"/>
                  </a:cubicBezTo>
                  <a:cubicBezTo>
                    <a:pt x="7683" y="4919"/>
                    <a:pt x="7329" y="5079"/>
                    <a:pt x="7040" y="5208"/>
                  </a:cubicBezTo>
                  <a:cubicBezTo>
                    <a:pt x="6750" y="5304"/>
                    <a:pt x="6525" y="5401"/>
                    <a:pt x="6365" y="5401"/>
                  </a:cubicBezTo>
                  <a:cubicBezTo>
                    <a:pt x="5883" y="5465"/>
                    <a:pt x="5368" y="5562"/>
                    <a:pt x="4950" y="5658"/>
                  </a:cubicBezTo>
                  <a:cubicBezTo>
                    <a:pt x="4725" y="5722"/>
                    <a:pt x="4532" y="5819"/>
                    <a:pt x="4372" y="5915"/>
                  </a:cubicBezTo>
                  <a:cubicBezTo>
                    <a:pt x="4211" y="6044"/>
                    <a:pt x="4082" y="6237"/>
                    <a:pt x="4082" y="6462"/>
                  </a:cubicBezTo>
                  <a:cubicBezTo>
                    <a:pt x="4082" y="6494"/>
                    <a:pt x="4082" y="6558"/>
                    <a:pt x="4115" y="6622"/>
                  </a:cubicBezTo>
                  <a:cubicBezTo>
                    <a:pt x="4147" y="6783"/>
                    <a:pt x="4275" y="6880"/>
                    <a:pt x="4372" y="6976"/>
                  </a:cubicBezTo>
                  <a:cubicBezTo>
                    <a:pt x="4565" y="7105"/>
                    <a:pt x="4854" y="7201"/>
                    <a:pt x="5143" y="7265"/>
                  </a:cubicBezTo>
                  <a:cubicBezTo>
                    <a:pt x="6043" y="7490"/>
                    <a:pt x="7297" y="7555"/>
                    <a:pt x="7715" y="7555"/>
                  </a:cubicBezTo>
                  <a:cubicBezTo>
                    <a:pt x="7843" y="7555"/>
                    <a:pt x="7972" y="7522"/>
                    <a:pt x="8133" y="7490"/>
                  </a:cubicBezTo>
                  <a:cubicBezTo>
                    <a:pt x="8743" y="7330"/>
                    <a:pt x="9836" y="6976"/>
                    <a:pt x="10769" y="6655"/>
                  </a:cubicBezTo>
                  <a:cubicBezTo>
                    <a:pt x="11669" y="6365"/>
                    <a:pt x="12472" y="6076"/>
                    <a:pt x="12472" y="6076"/>
                  </a:cubicBezTo>
                  <a:lnTo>
                    <a:pt x="12536" y="6076"/>
                  </a:lnTo>
                  <a:cubicBezTo>
                    <a:pt x="12890" y="6108"/>
                    <a:pt x="13694" y="6140"/>
                    <a:pt x="14690" y="6237"/>
                  </a:cubicBezTo>
                  <a:lnTo>
                    <a:pt x="14979" y="6237"/>
                  </a:lnTo>
                  <a:cubicBezTo>
                    <a:pt x="15719" y="6237"/>
                    <a:pt x="16555" y="6012"/>
                    <a:pt x="17262" y="5787"/>
                  </a:cubicBezTo>
                  <a:cubicBezTo>
                    <a:pt x="17803" y="5606"/>
                    <a:pt x="18240" y="5426"/>
                    <a:pt x="18393" y="5362"/>
                  </a:cubicBezTo>
                  <a:lnTo>
                    <a:pt x="18393" y="5362"/>
                  </a:lnTo>
                  <a:cubicBezTo>
                    <a:pt x="19131" y="5541"/>
                    <a:pt x="23746" y="6658"/>
                    <a:pt x="28577" y="7747"/>
                  </a:cubicBezTo>
                  <a:cubicBezTo>
                    <a:pt x="31212" y="8358"/>
                    <a:pt x="33913" y="8969"/>
                    <a:pt x="36066" y="9419"/>
                  </a:cubicBezTo>
                  <a:cubicBezTo>
                    <a:pt x="37159" y="9644"/>
                    <a:pt x="38091" y="9837"/>
                    <a:pt x="38831" y="9965"/>
                  </a:cubicBezTo>
                  <a:cubicBezTo>
                    <a:pt x="39602" y="10094"/>
                    <a:pt x="40116" y="10158"/>
                    <a:pt x="40406" y="10158"/>
                  </a:cubicBezTo>
                  <a:lnTo>
                    <a:pt x="40502" y="10158"/>
                  </a:lnTo>
                  <a:cubicBezTo>
                    <a:pt x="40727" y="10158"/>
                    <a:pt x="40920" y="10030"/>
                    <a:pt x="41049" y="9869"/>
                  </a:cubicBezTo>
                  <a:cubicBezTo>
                    <a:pt x="41241" y="9612"/>
                    <a:pt x="41370" y="9290"/>
                    <a:pt x="41466" y="8872"/>
                  </a:cubicBezTo>
                  <a:cubicBezTo>
                    <a:pt x="41563" y="8487"/>
                    <a:pt x="41627" y="8005"/>
                    <a:pt x="41627" y="7458"/>
                  </a:cubicBezTo>
                  <a:cubicBezTo>
                    <a:pt x="41627" y="6237"/>
                    <a:pt x="41338" y="4790"/>
                    <a:pt x="40663" y="3536"/>
                  </a:cubicBezTo>
                  <a:cubicBezTo>
                    <a:pt x="39956" y="2283"/>
                    <a:pt x="38831" y="1222"/>
                    <a:pt x="37191" y="901"/>
                  </a:cubicBezTo>
                  <a:lnTo>
                    <a:pt x="37095" y="901"/>
                  </a:lnTo>
                  <a:lnTo>
                    <a:pt x="20552" y="2504"/>
                  </a:lnTo>
                  <a:lnTo>
                    <a:pt x="20552" y="2504"/>
                  </a:lnTo>
                  <a:cubicBezTo>
                    <a:pt x="20288" y="2450"/>
                    <a:pt x="17560" y="1899"/>
                    <a:pt x="14658" y="1319"/>
                  </a:cubicBezTo>
                  <a:cubicBezTo>
                    <a:pt x="13147" y="1029"/>
                    <a:pt x="11572" y="708"/>
                    <a:pt x="10318" y="483"/>
                  </a:cubicBezTo>
                  <a:cubicBezTo>
                    <a:pt x="9065" y="226"/>
                    <a:pt x="8101" y="65"/>
                    <a:pt x="7747" y="33"/>
                  </a:cubicBezTo>
                  <a:cubicBezTo>
                    <a:pt x="7650" y="1"/>
                    <a:pt x="7554" y="1"/>
                    <a:pt x="7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7"/>
            <p:cNvSpPr/>
            <p:nvPr/>
          </p:nvSpPr>
          <p:spPr>
            <a:xfrm>
              <a:off x="4233075" y="4101575"/>
              <a:ext cx="677475" cy="1267625"/>
            </a:xfrm>
            <a:custGeom>
              <a:avLst/>
              <a:gdLst/>
              <a:ahLst/>
              <a:cxnLst/>
              <a:rect l="l" t="t" r="r" b="b"/>
              <a:pathLst>
                <a:path w="27099" h="50705" extrusionOk="0">
                  <a:moveTo>
                    <a:pt x="17643" y="0"/>
                  </a:moveTo>
                  <a:cubicBezTo>
                    <a:pt x="10633" y="0"/>
                    <a:pt x="2797" y="6795"/>
                    <a:pt x="2797" y="6795"/>
                  </a:cubicBezTo>
                  <a:lnTo>
                    <a:pt x="1" y="50705"/>
                  </a:lnTo>
                  <a:lnTo>
                    <a:pt x="21087" y="50705"/>
                  </a:lnTo>
                  <a:lnTo>
                    <a:pt x="27098" y="4320"/>
                  </a:lnTo>
                  <a:cubicBezTo>
                    <a:pt x="27098" y="4320"/>
                    <a:pt x="25298" y="366"/>
                    <a:pt x="18162" y="13"/>
                  </a:cubicBezTo>
                  <a:cubicBezTo>
                    <a:pt x="17990" y="4"/>
                    <a:pt x="17817" y="0"/>
                    <a:pt x="17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7"/>
            <p:cNvSpPr/>
            <p:nvPr/>
          </p:nvSpPr>
          <p:spPr>
            <a:xfrm>
              <a:off x="4226650" y="4094650"/>
              <a:ext cx="690325" cy="1280975"/>
            </a:xfrm>
            <a:custGeom>
              <a:avLst/>
              <a:gdLst/>
              <a:ahLst/>
              <a:cxnLst/>
              <a:rect l="l" t="t" r="r" b="b"/>
              <a:pathLst>
                <a:path w="27613" h="51239" extrusionOk="0">
                  <a:moveTo>
                    <a:pt x="17905" y="547"/>
                  </a:moveTo>
                  <a:cubicBezTo>
                    <a:pt x="18066" y="547"/>
                    <a:pt x="18226" y="547"/>
                    <a:pt x="18419" y="579"/>
                  </a:cubicBezTo>
                  <a:cubicBezTo>
                    <a:pt x="21923" y="740"/>
                    <a:pt x="24109" y="1801"/>
                    <a:pt x="25395" y="2797"/>
                  </a:cubicBezTo>
                  <a:cubicBezTo>
                    <a:pt x="26037" y="3279"/>
                    <a:pt x="26487" y="3761"/>
                    <a:pt x="26745" y="4115"/>
                  </a:cubicBezTo>
                  <a:cubicBezTo>
                    <a:pt x="26873" y="4308"/>
                    <a:pt x="26970" y="4436"/>
                    <a:pt x="27034" y="4533"/>
                  </a:cubicBezTo>
                  <a:cubicBezTo>
                    <a:pt x="27060" y="4586"/>
                    <a:pt x="27065" y="4617"/>
                    <a:pt x="27084" y="4644"/>
                  </a:cubicBezTo>
                  <a:lnTo>
                    <a:pt x="27084" y="4644"/>
                  </a:lnTo>
                  <a:lnTo>
                    <a:pt x="21119" y="50692"/>
                  </a:lnTo>
                  <a:lnTo>
                    <a:pt x="547" y="50692"/>
                  </a:lnTo>
                  <a:lnTo>
                    <a:pt x="3339" y="7179"/>
                  </a:lnTo>
                  <a:lnTo>
                    <a:pt x="3339" y="7179"/>
                  </a:lnTo>
                  <a:cubicBezTo>
                    <a:pt x="3838" y="6784"/>
                    <a:pt x="5838" y="5146"/>
                    <a:pt x="8519" y="3601"/>
                  </a:cubicBezTo>
                  <a:cubicBezTo>
                    <a:pt x="11251" y="2026"/>
                    <a:pt x="14690" y="547"/>
                    <a:pt x="17905" y="547"/>
                  </a:cubicBezTo>
                  <a:close/>
                  <a:moveTo>
                    <a:pt x="17905" y="0"/>
                  </a:moveTo>
                  <a:cubicBezTo>
                    <a:pt x="14305" y="33"/>
                    <a:pt x="10576" y="1736"/>
                    <a:pt x="7715" y="3440"/>
                  </a:cubicBezTo>
                  <a:cubicBezTo>
                    <a:pt x="4854" y="5176"/>
                    <a:pt x="2893" y="6879"/>
                    <a:pt x="2893" y="6879"/>
                  </a:cubicBezTo>
                  <a:cubicBezTo>
                    <a:pt x="2829" y="6912"/>
                    <a:pt x="2797" y="7008"/>
                    <a:pt x="2797" y="7072"/>
                  </a:cubicBezTo>
                  <a:lnTo>
                    <a:pt x="0" y="50950"/>
                  </a:lnTo>
                  <a:cubicBezTo>
                    <a:pt x="0" y="51046"/>
                    <a:pt x="33" y="51110"/>
                    <a:pt x="65" y="51142"/>
                  </a:cubicBezTo>
                  <a:cubicBezTo>
                    <a:pt x="129" y="51207"/>
                    <a:pt x="193" y="51239"/>
                    <a:pt x="258" y="51239"/>
                  </a:cubicBezTo>
                  <a:lnTo>
                    <a:pt x="21344" y="51239"/>
                  </a:lnTo>
                  <a:cubicBezTo>
                    <a:pt x="21473" y="51239"/>
                    <a:pt x="21601" y="51142"/>
                    <a:pt x="21601" y="51014"/>
                  </a:cubicBezTo>
                  <a:lnTo>
                    <a:pt x="27613" y="4629"/>
                  </a:lnTo>
                  <a:cubicBezTo>
                    <a:pt x="27613" y="4565"/>
                    <a:pt x="27613" y="4501"/>
                    <a:pt x="27580" y="4469"/>
                  </a:cubicBezTo>
                  <a:cubicBezTo>
                    <a:pt x="27580" y="4436"/>
                    <a:pt x="27098" y="3408"/>
                    <a:pt x="25716" y="2347"/>
                  </a:cubicBezTo>
                  <a:cubicBezTo>
                    <a:pt x="24334" y="1286"/>
                    <a:pt x="22052" y="193"/>
                    <a:pt x="18419" y="33"/>
                  </a:cubicBezTo>
                  <a:cubicBezTo>
                    <a:pt x="18258" y="33"/>
                    <a:pt x="18066" y="0"/>
                    <a:pt x="17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7"/>
            <p:cNvSpPr/>
            <p:nvPr/>
          </p:nvSpPr>
          <p:spPr>
            <a:xfrm>
              <a:off x="4030575" y="4125175"/>
              <a:ext cx="497450" cy="1244825"/>
            </a:xfrm>
            <a:custGeom>
              <a:avLst/>
              <a:gdLst/>
              <a:ahLst/>
              <a:cxnLst/>
              <a:rect l="l" t="t" r="r" b="b"/>
              <a:pathLst>
                <a:path w="19898" h="49793" extrusionOk="0">
                  <a:moveTo>
                    <a:pt x="18869" y="1"/>
                  </a:moveTo>
                  <a:cubicBezTo>
                    <a:pt x="18869" y="1"/>
                    <a:pt x="3568" y="6430"/>
                    <a:pt x="3568" y="7426"/>
                  </a:cubicBezTo>
                  <a:cubicBezTo>
                    <a:pt x="3568" y="8455"/>
                    <a:pt x="3729" y="8037"/>
                    <a:pt x="3729" y="10062"/>
                  </a:cubicBezTo>
                  <a:cubicBezTo>
                    <a:pt x="3729" y="11959"/>
                    <a:pt x="482" y="44907"/>
                    <a:pt x="0" y="49793"/>
                  </a:cubicBezTo>
                  <a:lnTo>
                    <a:pt x="11251" y="49793"/>
                  </a:lnTo>
                  <a:cubicBezTo>
                    <a:pt x="11958" y="45260"/>
                    <a:pt x="16490" y="16748"/>
                    <a:pt x="17422" y="13116"/>
                  </a:cubicBezTo>
                  <a:cubicBezTo>
                    <a:pt x="18451" y="9194"/>
                    <a:pt x="19898" y="5851"/>
                    <a:pt x="19898" y="5851"/>
                  </a:cubicBezTo>
                  <a:lnTo>
                    <a:pt x="188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7"/>
            <p:cNvSpPr/>
            <p:nvPr/>
          </p:nvSpPr>
          <p:spPr>
            <a:xfrm>
              <a:off x="4023325" y="4118950"/>
              <a:ext cx="511125" cy="1257475"/>
            </a:xfrm>
            <a:custGeom>
              <a:avLst/>
              <a:gdLst/>
              <a:ahLst/>
              <a:cxnLst/>
              <a:rect l="l" t="t" r="r" b="b"/>
              <a:pathLst>
                <a:path w="20445" h="50299" extrusionOk="0">
                  <a:moveTo>
                    <a:pt x="4133" y="7733"/>
                  </a:moveTo>
                  <a:lnTo>
                    <a:pt x="4148" y="7740"/>
                  </a:lnTo>
                  <a:lnTo>
                    <a:pt x="4115" y="7740"/>
                  </a:lnTo>
                  <a:cubicBezTo>
                    <a:pt x="4121" y="7740"/>
                    <a:pt x="4126" y="7737"/>
                    <a:pt x="4133" y="7733"/>
                  </a:cubicBezTo>
                  <a:close/>
                  <a:moveTo>
                    <a:pt x="18958" y="635"/>
                  </a:moveTo>
                  <a:lnTo>
                    <a:pt x="19911" y="6023"/>
                  </a:lnTo>
                  <a:lnTo>
                    <a:pt x="19911" y="6023"/>
                  </a:lnTo>
                  <a:cubicBezTo>
                    <a:pt x="19736" y="6460"/>
                    <a:pt x="18414" y="9615"/>
                    <a:pt x="17455" y="13301"/>
                  </a:cubicBezTo>
                  <a:cubicBezTo>
                    <a:pt x="17198" y="14233"/>
                    <a:pt x="16748" y="16676"/>
                    <a:pt x="16170" y="19955"/>
                  </a:cubicBezTo>
                  <a:cubicBezTo>
                    <a:pt x="14532" y="29496"/>
                    <a:pt x="11908" y="45916"/>
                    <a:pt x="11318" y="49785"/>
                  </a:cubicBezTo>
                  <a:lnTo>
                    <a:pt x="578" y="49785"/>
                  </a:lnTo>
                  <a:cubicBezTo>
                    <a:pt x="871" y="46952"/>
                    <a:pt x="1768" y="37824"/>
                    <a:pt x="2605" y="29084"/>
                  </a:cubicBezTo>
                  <a:cubicBezTo>
                    <a:pt x="3022" y="24519"/>
                    <a:pt x="3472" y="20083"/>
                    <a:pt x="3762" y="16644"/>
                  </a:cubicBezTo>
                  <a:cubicBezTo>
                    <a:pt x="3922" y="14940"/>
                    <a:pt x="4051" y="13461"/>
                    <a:pt x="4148" y="12368"/>
                  </a:cubicBezTo>
                  <a:cubicBezTo>
                    <a:pt x="4244" y="11276"/>
                    <a:pt x="4276" y="10568"/>
                    <a:pt x="4276" y="10311"/>
                  </a:cubicBezTo>
                  <a:cubicBezTo>
                    <a:pt x="4276" y="9283"/>
                    <a:pt x="4244" y="8865"/>
                    <a:pt x="4212" y="8575"/>
                  </a:cubicBezTo>
                  <a:cubicBezTo>
                    <a:pt x="4181" y="8295"/>
                    <a:pt x="4149" y="8196"/>
                    <a:pt x="4148" y="7722"/>
                  </a:cubicBezTo>
                  <a:lnTo>
                    <a:pt x="4148" y="7722"/>
                  </a:lnTo>
                  <a:cubicBezTo>
                    <a:pt x="4185" y="7689"/>
                    <a:pt x="4245" y="7618"/>
                    <a:pt x="4340" y="7547"/>
                  </a:cubicBezTo>
                  <a:cubicBezTo>
                    <a:pt x="4855" y="7129"/>
                    <a:pt x="6044" y="6486"/>
                    <a:pt x="7555" y="5747"/>
                  </a:cubicBezTo>
                  <a:cubicBezTo>
                    <a:pt x="9805" y="4654"/>
                    <a:pt x="12730" y="3336"/>
                    <a:pt x="15109" y="2307"/>
                  </a:cubicBezTo>
                  <a:cubicBezTo>
                    <a:pt x="16298" y="1793"/>
                    <a:pt x="17327" y="1343"/>
                    <a:pt x="18066" y="1021"/>
                  </a:cubicBezTo>
                  <a:cubicBezTo>
                    <a:pt x="18448" y="855"/>
                    <a:pt x="18753" y="723"/>
                    <a:pt x="18958" y="635"/>
                  </a:cubicBezTo>
                  <a:close/>
                  <a:moveTo>
                    <a:pt x="19175" y="1"/>
                  </a:moveTo>
                  <a:cubicBezTo>
                    <a:pt x="19135" y="1"/>
                    <a:pt x="19095" y="9"/>
                    <a:pt x="19063" y="25"/>
                  </a:cubicBezTo>
                  <a:cubicBezTo>
                    <a:pt x="19063" y="25"/>
                    <a:pt x="15237" y="1632"/>
                    <a:pt x="11412" y="3336"/>
                  </a:cubicBezTo>
                  <a:cubicBezTo>
                    <a:pt x="9483" y="4204"/>
                    <a:pt x="7587" y="5104"/>
                    <a:pt x="6140" y="5875"/>
                  </a:cubicBezTo>
                  <a:cubicBezTo>
                    <a:pt x="5401" y="6229"/>
                    <a:pt x="4823" y="6582"/>
                    <a:pt x="4373" y="6840"/>
                  </a:cubicBezTo>
                  <a:cubicBezTo>
                    <a:pt x="4180" y="7000"/>
                    <a:pt x="3987" y="7129"/>
                    <a:pt x="3858" y="7225"/>
                  </a:cubicBezTo>
                  <a:cubicBezTo>
                    <a:pt x="3794" y="7290"/>
                    <a:pt x="3730" y="7354"/>
                    <a:pt x="3697" y="7418"/>
                  </a:cubicBezTo>
                  <a:cubicBezTo>
                    <a:pt x="3665" y="7482"/>
                    <a:pt x="3601" y="7579"/>
                    <a:pt x="3601" y="7675"/>
                  </a:cubicBezTo>
                  <a:cubicBezTo>
                    <a:pt x="3601" y="8222"/>
                    <a:pt x="3633" y="8383"/>
                    <a:pt x="3665" y="8640"/>
                  </a:cubicBezTo>
                  <a:cubicBezTo>
                    <a:pt x="3697" y="8929"/>
                    <a:pt x="3762" y="9283"/>
                    <a:pt x="3762" y="10311"/>
                  </a:cubicBezTo>
                  <a:cubicBezTo>
                    <a:pt x="3762" y="10536"/>
                    <a:pt x="3697" y="11243"/>
                    <a:pt x="3601" y="12336"/>
                  </a:cubicBezTo>
                  <a:cubicBezTo>
                    <a:pt x="2990" y="19955"/>
                    <a:pt x="451" y="45734"/>
                    <a:pt x="33" y="50010"/>
                  </a:cubicBezTo>
                  <a:cubicBezTo>
                    <a:pt x="1" y="50074"/>
                    <a:pt x="33" y="50170"/>
                    <a:pt x="97" y="50235"/>
                  </a:cubicBezTo>
                  <a:cubicBezTo>
                    <a:pt x="129" y="50267"/>
                    <a:pt x="226" y="50299"/>
                    <a:pt x="290" y="50299"/>
                  </a:cubicBezTo>
                  <a:lnTo>
                    <a:pt x="11541" y="50299"/>
                  </a:lnTo>
                  <a:cubicBezTo>
                    <a:pt x="11669" y="50299"/>
                    <a:pt x="11798" y="50203"/>
                    <a:pt x="11798" y="50074"/>
                  </a:cubicBezTo>
                  <a:cubicBezTo>
                    <a:pt x="12151" y="47824"/>
                    <a:pt x="13469" y="39563"/>
                    <a:pt x="14819" y="31398"/>
                  </a:cubicBezTo>
                  <a:cubicBezTo>
                    <a:pt x="15462" y="27316"/>
                    <a:pt x="16137" y="23298"/>
                    <a:pt x="16716" y="20019"/>
                  </a:cubicBezTo>
                  <a:cubicBezTo>
                    <a:pt x="17262" y="16772"/>
                    <a:pt x="17745" y="14329"/>
                    <a:pt x="17970" y="13429"/>
                  </a:cubicBezTo>
                  <a:cubicBezTo>
                    <a:pt x="18484" y="11468"/>
                    <a:pt x="19095" y="9668"/>
                    <a:pt x="19577" y="8350"/>
                  </a:cubicBezTo>
                  <a:cubicBezTo>
                    <a:pt x="19834" y="7675"/>
                    <a:pt x="20027" y="7161"/>
                    <a:pt x="20188" y="6775"/>
                  </a:cubicBezTo>
                  <a:cubicBezTo>
                    <a:pt x="20348" y="6390"/>
                    <a:pt x="20413" y="6197"/>
                    <a:pt x="20413" y="6197"/>
                  </a:cubicBezTo>
                  <a:cubicBezTo>
                    <a:pt x="20445" y="6132"/>
                    <a:pt x="20445" y="6100"/>
                    <a:pt x="20445" y="6036"/>
                  </a:cubicBezTo>
                  <a:lnTo>
                    <a:pt x="19416" y="218"/>
                  </a:lnTo>
                  <a:cubicBezTo>
                    <a:pt x="19416" y="121"/>
                    <a:pt x="19352" y="57"/>
                    <a:pt x="19288" y="25"/>
                  </a:cubicBezTo>
                  <a:cubicBezTo>
                    <a:pt x="19255" y="9"/>
                    <a:pt x="19215" y="1"/>
                    <a:pt x="19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7"/>
            <p:cNvSpPr/>
            <p:nvPr/>
          </p:nvSpPr>
          <p:spPr>
            <a:xfrm>
              <a:off x="4349600" y="4100275"/>
              <a:ext cx="131025" cy="192900"/>
            </a:xfrm>
            <a:custGeom>
              <a:avLst/>
              <a:gdLst/>
              <a:ahLst/>
              <a:cxnLst/>
              <a:rect l="l" t="t" r="r" b="b"/>
              <a:pathLst>
                <a:path w="5241" h="7716" extrusionOk="0">
                  <a:moveTo>
                    <a:pt x="2765" y="0"/>
                  </a:moveTo>
                  <a:lnTo>
                    <a:pt x="1" y="7715"/>
                  </a:lnTo>
                  <a:lnTo>
                    <a:pt x="5240" y="5240"/>
                  </a:lnTo>
                  <a:lnTo>
                    <a:pt x="27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7"/>
            <p:cNvSpPr/>
            <p:nvPr/>
          </p:nvSpPr>
          <p:spPr>
            <a:xfrm>
              <a:off x="4342375" y="4093050"/>
              <a:ext cx="145475" cy="206625"/>
            </a:xfrm>
            <a:custGeom>
              <a:avLst/>
              <a:gdLst/>
              <a:ahLst/>
              <a:cxnLst/>
              <a:rect l="l" t="t" r="r" b="b"/>
              <a:pathLst>
                <a:path w="5819" h="8265" extrusionOk="0">
                  <a:moveTo>
                    <a:pt x="3088" y="1001"/>
                  </a:moveTo>
                  <a:lnTo>
                    <a:pt x="5175" y="5400"/>
                  </a:lnTo>
                  <a:lnTo>
                    <a:pt x="740" y="7490"/>
                  </a:lnTo>
                  <a:lnTo>
                    <a:pt x="740" y="7490"/>
                  </a:lnTo>
                  <a:lnTo>
                    <a:pt x="3088" y="1001"/>
                  </a:lnTo>
                  <a:close/>
                  <a:moveTo>
                    <a:pt x="3054" y="0"/>
                  </a:moveTo>
                  <a:cubicBezTo>
                    <a:pt x="2925" y="32"/>
                    <a:pt x="2829" y="97"/>
                    <a:pt x="2797" y="193"/>
                  </a:cubicBezTo>
                  <a:lnTo>
                    <a:pt x="32" y="7908"/>
                  </a:lnTo>
                  <a:cubicBezTo>
                    <a:pt x="0" y="8004"/>
                    <a:pt x="32" y="8133"/>
                    <a:pt x="97" y="8197"/>
                  </a:cubicBezTo>
                  <a:cubicBezTo>
                    <a:pt x="156" y="8237"/>
                    <a:pt x="216" y="8264"/>
                    <a:pt x="275" y="8264"/>
                  </a:cubicBezTo>
                  <a:cubicBezTo>
                    <a:pt x="312" y="8264"/>
                    <a:pt x="349" y="8254"/>
                    <a:pt x="386" y="8229"/>
                  </a:cubicBezTo>
                  <a:lnTo>
                    <a:pt x="5625" y="5754"/>
                  </a:lnTo>
                  <a:cubicBezTo>
                    <a:pt x="5690" y="5722"/>
                    <a:pt x="5754" y="5690"/>
                    <a:pt x="5786" y="5625"/>
                  </a:cubicBezTo>
                  <a:cubicBezTo>
                    <a:pt x="5818" y="5529"/>
                    <a:pt x="5786" y="5465"/>
                    <a:pt x="5754" y="5400"/>
                  </a:cubicBezTo>
                  <a:lnTo>
                    <a:pt x="3279" y="161"/>
                  </a:lnTo>
                  <a:cubicBezTo>
                    <a:pt x="3247" y="64"/>
                    <a:pt x="3150" y="0"/>
                    <a:pt x="3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7"/>
            <p:cNvSpPr/>
            <p:nvPr/>
          </p:nvSpPr>
          <p:spPr>
            <a:xfrm>
              <a:off x="4418700" y="3834275"/>
              <a:ext cx="451675" cy="495050"/>
            </a:xfrm>
            <a:custGeom>
              <a:avLst/>
              <a:gdLst/>
              <a:ahLst/>
              <a:cxnLst/>
              <a:rect l="l" t="t" r="r" b="b"/>
              <a:pathLst>
                <a:path w="18067" h="19802" extrusionOk="0">
                  <a:moveTo>
                    <a:pt x="10641" y="1"/>
                  </a:moveTo>
                  <a:lnTo>
                    <a:pt x="1" y="10640"/>
                  </a:lnTo>
                  <a:lnTo>
                    <a:pt x="3505" y="19802"/>
                  </a:lnTo>
                  <a:lnTo>
                    <a:pt x="10062" y="7426"/>
                  </a:lnTo>
                  <a:lnTo>
                    <a:pt x="17198" y="7426"/>
                  </a:lnTo>
                  <a:lnTo>
                    <a:pt x="18066" y="579"/>
                  </a:lnTo>
                  <a:lnTo>
                    <a:pt x="10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7"/>
            <p:cNvSpPr/>
            <p:nvPr/>
          </p:nvSpPr>
          <p:spPr>
            <a:xfrm>
              <a:off x="4411475" y="3827525"/>
              <a:ext cx="465325" cy="508450"/>
            </a:xfrm>
            <a:custGeom>
              <a:avLst/>
              <a:gdLst/>
              <a:ahLst/>
              <a:cxnLst/>
              <a:rect l="l" t="t" r="r" b="b"/>
              <a:pathLst>
                <a:path w="18613" h="20338" extrusionOk="0">
                  <a:moveTo>
                    <a:pt x="11026" y="560"/>
                  </a:moveTo>
                  <a:lnTo>
                    <a:pt x="18032" y="1085"/>
                  </a:lnTo>
                  <a:lnTo>
                    <a:pt x="18032" y="1085"/>
                  </a:lnTo>
                  <a:lnTo>
                    <a:pt x="17230" y="7439"/>
                  </a:lnTo>
                  <a:lnTo>
                    <a:pt x="10351" y="7439"/>
                  </a:lnTo>
                  <a:cubicBezTo>
                    <a:pt x="10223" y="7439"/>
                    <a:pt x="10158" y="7471"/>
                    <a:pt x="10094" y="7567"/>
                  </a:cubicBezTo>
                  <a:lnTo>
                    <a:pt x="3826" y="19429"/>
                  </a:lnTo>
                  <a:lnTo>
                    <a:pt x="611" y="10975"/>
                  </a:lnTo>
                  <a:lnTo>
                    <a:pt x="11026" y="560"/>
                  </a:lnTo>
                  <a:close/>
                  <a:moveTo>
                    <a:pt x="10873" y="1"/>
                  </a:moveTo>
                  <a:cubicBezTo>
                    <a:pt x="10818" y="1"/>
                    <a:pt x="10760" y="31"/>
                    <a:pt x="10737" y="78"/>
                  </a:cubicBezTo>
                  <a:lnTo>
                    <a:pt x="97" y="10718"/>
                  </a:lnTo>
                  <a:cubicBezTo>
                    <a:pt x="33" y="10782"/>
                    <a:pt x="1" y="10910"/>
                    <a:pt x="33" y="11007"/>
                  </a:cubicBezTo>
                  <a:lnTo>
                    <a:pt x="3537" y="20168"/>
                  </a:lnTo>
                  <a:cubicBezTo>
                    <a:pt x="3569" y="20265"/>
                    <a:pt x="3665" y="20329"/>
                    <a:pt x="3762" y="20329"/>
                  </a:cubicBezTo>
                  <a:cubicBezTo>
                    <a:pt x="3779" y="20335"/>
                    <a:pt x="3796" y="20337"/>
                    <a:pt x="3813" y="20337"/>
                  </a:cubicBezTo>
                  <a:cubicBezTo>
                    <a:pt x="3891" y="20337"/>
                    <a:pt x="3966" y="20280"/>
                    <a:pt x="4019" y="20200"/>
                  </a:cubicBezTo>
                  <a:lnTo>
                    <a:pt x="10512" y="7953"/>
                  </a:lnTo>
                  <a:lnTo>
                    <a:pt x="17487" y="7953"/>
                  </a:lnTo>
                  <a:cubicBezTo>
                    <a:pt x="17616" y="7953"/>
                    <a:pt x="17712" y="7857"/>
                    <a:pt x="17744" y="7728"/>
                  </a:cubicBezTo>
                  <a:lnTo>
                    <a:pt x="18612" y="881"/>
                  </a:lnTo>
                  <a:cubicBezTo>
                    <a:pt x="18612" y="817"/>
                    <a:pt x="18612" y="753"/>
                    <a:pt x="18548" y="689"/>
                  </a:cubicBezTo>
                  <a:cubicBezTo>
                    <a:pt x="18516" y="624"/>
                    <a:pt x="18452" y="592"/>
                    <a:pt x="18355" y="592"/>
                  </a:cubicBezTo>
                  <a:lnTo>
                    <a:pt x="10930" y="13"/>
                  </a:lnTo>
                  <a:cubicBezTo>
                    <a:pt x="10913" y="5"/>
                    <a:pt x="10893" y="1"/>
                    <a:pt x="10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7"/>
            <p:cNvSpPr/>
            <p:nvPr/>
          </p:nvSpPr>
          <p:spPr>
            <a:xfrm>
              <a:off x="4254775" y="3175150"/>
              <a:ext cx="542450" cy="1180025"/>
            </a:xfrm>
            <a:custGeom>
              <a:avLst/>
              <a:gdLst/>
              <a:ahLst/>
              <a:cxnLst/>
              <a:rect l="l" t="t" r="r" b="b"/>
              <a:pathLst>
                <a:path w="21698" h="47201" extrusionOk="0">
                  <a:moveTo>
                    <a:pt x="11463" y="0"/>
                  </a:moveTo>
                  <a:cubicBezTo>
                    <a:pt x="8617" y="0"/>
                    <a:pt x="6106" y="1038"/>
                    <a:pt x="3922" y="2611"/>
                  </a:cubicBezTo>
                  <a:cubicBezTo>
                    <a:pt x="3922" y="2611"/>
                    <a:pt x="579" y="4668"/>
                    <a:pt x="290" y="9908"/>
                  </a:cubicBezTo>
                  <a:cubicBezTo>
                    <a:pt x="0" y="15147"/>
                    <a:pt x="1158" y="28680"/>
                    <a:pt x="1897" y="30866"/>
                  </a:cubicBezTo>
                  <a:cubicBezTo>
                    <a:pt x="2554" y="32810"/>
                    <a:pt x="5499" y="34753"/>
                    <a:pt x="8087" y="34753"/>
                  </a:cubicBezTo>
                  <a:cubicBezTo>
                    <a:pt x="8410" y="34753"/>
                    <a:pt x="8727" y="34723"/>
                    <a:pt x="9033" y="34659"/>
                  </a:cubicBezTo>
                  <a:cubicBezTo>
                    <a:pt x="9033" y="34659"/>
                    <a:pt x="10165" y="47200"/>
                    <a:pt x="11464" y="47200"/>
                  </a:cubicBezTo>
                  <a:cubicBezTo>
                    <a:pt x="11479" y="47200"/>
                    <a:pt x="11493" y="47199"/>
                    <a:pt x="11508" y="47195"/>
                  </a:cubicBezTo>
                  <a:cubicBezTo>
                    <a:pt x="12826" y="46906"/>
                    <a:pt x="19673" y="37713"/>
                    <a:pt x="19962" y="35109"/>
                  </a:cubicBezTo>
                  <a:cubicBezTo>
                    <a:pt x="20251" y="32473"/>
                    <a:pt x="20669" y="24019"/>
                    <a:pt x="20669" y="24019"/>
                  </a:cubicBezTo>
                  <a:cubicBezTo>
                    <a:pt x="20669" y="24019"/>
                    <a:pt x="21698" y="17494"/>
                    <a:pt x="21698" y="12093"/>
                  </a:cubicBezTo>
                  <a:cubicBezTo>
                    <a:pt x="21698" y="6693"/>
                    <a:pt x="20380" y="2322"/>
                    <a:pt x="15719" y="746"/>
                  </a:cubicBezTo>
                  <a:cubicBezTo>
                    <a:pt x="14225" y="231"/>
                    <a:pt x="12807" y="0"/>
                    <a:pt x="11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7"/>
            <p:cNvSpPr/>
            <p:nvPr/>
          </p:nvSpPr>
          <p:spPr>
            <a:xfrm>
              <a:off x="4333525" y="3175150"/>
              <a:ext cx="463700" cy="450850"/>
            </a:xfrm>
            <a:custGeom>
              <a:avLst/>
              <a:gdLst/>
              <a:ahLst/>
              <a:cxnLst/>
              <a:rect l="l" t="t" r="r" b="b"/>
              <a:pathLst>
                <a:path w="18548" h="18034" extrusionOk="0">
                  <a:moveTo>
                    <a:pt x="8313" y="0"/>
                  </a:moveTo>
                  <a:cubicBezTo>
                    <a:pt x="5467" y="0"/>
                    <a:pt x="2956" y="1038"/>
                    <a:pt x="772" y="2611"/>
                  </a:cubicBezTo>
                  <a:cubicBezTo>
                    <a:pt x="772" y="2611"/>
                    <a:pt x="451" y="2836"/>
                    <a:pt x="1" y="3254"/>
                  </a:cubicBezTo>
                  <a:cubicBezTo>
                    <a:pt x="226" y="3414"/>
                    <a:pt x="1929" y="4379"/>
                    <a:pt x="5497" y="4379"/>
                  </a:cubicBezTo>
                  <a:cubicBezTo>
                    <a:pt x="9322" y="4379"/>
                    <a:pt x="14305" y="3800"/>
                    <a:pt x="14305" y="3800"/>
                  </a:cubicBezTo>
                  <a:lnTo>
                    <a:pt x="14305" y="3800"/>
                  </a:lnTo>
                  <a:cubicBezTo>
                    <a:pt x="14305" y="3800"/>
                    <a:pt x="12023" y="5954"/>
                    <a:pt x="11894" y="7497"/>
                  </a:cubicBezTo>
                  <a:cubicBezTo>
                    <a:pt x="11766" y="9072"/>
                    <a:pt x="12312" y="13058"/>
                    <a:pt x="13598" y="13765"/>
                  </a:cubicBezTo>
                  <a:cubicBezTo>
                    <a:pt x="14884" y="14472"/>
                    <a:pt x="13726" y="15758"/>
                    <a:pt x="14466" y="16883"/>
                  </a:cubicBezTo>
                  <a:cubicBezTo>
                    <a:pt x="14889" y="17556"/>
                    <a:pt x="15415" y="18033"/>
                    <a:pt x="16072" y="18033"/>
                  </a:cubicBezTo>
                  <a:cubicBezTo>
                    <a:pt x="16514" y="18033"/>
                    <a:pt x="17015" y="17818"/>
                    <a:pt x="17584" y="17301"/>
                  </a:cubicBezTo>
                  <a:cubicBezTo>
                    <a:pt x="17841" y="17076"/>
                    <a:pt x="18098" y="16658"/>
                    <a:pt x="18387" y="16079"/>
                  </a:cubicBezTo>
                  <a:cubicBezTo>
                    <a:pt x="18484" y="14761"/>
                    <a:pt x="18548" y="13379"/>
                    <a:pt x="18548" y="12093"/>
                  </a:cubicBezTo>
                  <a:cubicBezTo>
                    <a:pt x="18548" y="6693"/>
                    <a:pt x="17230" y="2322"/>
                    <a:pt x="12569" y="746"/>
                  </a:cubicBezTo>
                  <a:cubicBezTo>
                    <a:pt x="11075" y="231"/>
                    <a:pt x="9657" y="0"/>
                    <a:pt x="83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7"/>
            <p:cNvSpPr/>
            <p:nvPr/>
          </p:nvSpPr>
          <p:spPr>
            <a:xfrm>
              <a:off x="4253975" y="3168075"/>
              <a:ext cx="549700" cy="1193400"/>
            </a:xfrm>
            <a:custGeom>
              <a:avLst/>
              <a:gdLst/>
              <a:ahLst/>
              <a:cxnLst/>
              <a:rect l="l" t="t" r="r" b="b"/>
              <a:pathLst>
                <a:path w="21988" h="47736" extrusionOk="0">
                  <a:moveTo>
                    <a:pt x="3829" y="2675"/>
                  </a:moveTo>
                  <a:cubicBezTo>
                    <a:pt x="3829" y="2675"/>
                    <a:pt x="3829" y="2675"/>
                    <a:pt x="3829" y="2675"/>
                  </a:cubicBezTo>
                  <a:lnTo>
                    <a:pt x="3829" y="2675"/>
                  </a:lnTo>
                  <a:lnTo>
                    <a:pt x="3829" y="2675"/>
                  </a:lnTo>
                  <a:close/>
                  <a:moveTo>
                    <a:pt x="11540" y="547"/>
                  </a:moveTo>
                  <a:cubicBezTo>
                    <a:pt x="12826" y="547"/>
                    <a:pt x="14208" y="772"/>
                    <a:pt x="15687" y="1254"/>
                  </a:cubicBezTo>
                  <a:cubicBezTo>
                    <a:pt x="17937" y="2058"/>
                    <a:pt x="19351" y="3472"/>
                    <a:pt x="20251" y="5401"/>
                  </a:cubicBezTo>
                  <a:cubicBezTo>
                    <a:pt x="21151" y="7298"/>
                    <a:pt x="21473" y="9708"/>
                    <a:pt x="21473" y="12376"/>
                  </a:cubicBezTo>
                  <a:cubicBezTo>
                    <a:pt x="21473" y="15044"/>
                    <a:pt x="21216" y="18034"/>
                    <a:pt x="20959" y="20348"/>
                  </a:cubicBezTo>
                  <a:cubicBezTo>
                    <a:pt x="20830" y="21506"/>
                    <a:pt x="20701" y="22470"/>
                    <a:pt x="20605" y="23177"/>
                  </a:cubicBezTo>
                  <a:cubicBezTo>
                    <a:pt x="20508" y="23884"/>
                    <a:pt x="20444" y="24270"/>
                    <a:pt x="20444" y="24270"/>
                  </a:cubicBezTo>
                  <a:lnTo>
                    <a:pt x="20444" y="24302"/>
                  </a:lnTo>
                  <a:cubicBezTo>
                    <a:pt x="20444" y="24302"/>
                    <a:pt x="20412" y="24816"/>
                    <a:pt x="20380" y="25652"/>
                  </a:cubicBezTo>
                  <a:cubicBezTo>
                    <a:pt x="20251" y="28159"/>
                    <a:pt x="19930" y="33399"/>
                    <a:pt x="19705" y="35360"/>
                  </a:cubicBezTo>
                  <a:cubicBezTo>
                    <a:pt x="19705" y="35649"/>
                    <a:pt x="19544" y="36067"/>
                    <a:pt x="19351" y="36549"/>
                  </a:cubicBezTo>
                  <a:cubicBezTo>
                    <a:pt x="18612" y="38253"/>
                    <a:pt x="16876" y="40889"/>
                    <a:pt x="15205" y="43107"/>
                  </a:cubicBezTo>
                  <a:cubicBezTo>
                    <a:pt x="14369" y="44232"/>
                    <a:pt x="13565" y="45260"/>
                    <a:pt x="12858" y="46000"/>
                  </a:cubicBezTo>
                  <a:cubicBezTo>
                    <a:pt x="12537" y="46353"/>
                    <a:pt x="12215" y="46675"/>
                    <a:pt x="11990" y="46868"/>
                  </a:cubicBezTo>
                  <a:cubicBezTo>
                    <a:pt x="11862" y="46996"/>
                    <a:pt x="11733" y="47060"/>
                    <a:pt x="11669" y="47125"/>
                  </a:cubicBezTo>
                  <a:cubicBezTo>
                    <a:pt x="11595" y="47174"/>
                    <a:pt x="11539" y="47205"/>
                    <a:pt x="11503" y="47216"/>
                  </a:cubicBezTo>
                  <a:lnTo>
                    <a:pt x="11503" y="47216"/>
                  </a:lnTo>
                  <a:cubicBezTo>
                    <a:pt x="11487" y="47198"/>
                    <a:pt x="11433" y="47136"/>
                    <a:pt x="11379" y="47028"/>
                  </a:cubicBezTo>
                  <a:cubicBezTo>
                    <a:pt x="11251" y="46835"/>
                    <a:pt x="11122" y="46482"/>
                    <a:pt x="10994" y="46032"/>
                  </a:cubicBezTo>
                  <a:cubicBezTo>
                    <a:pt x="10512" y="44457"/>
                    <a:pt x="10094" y="41660"/>
                    <a:pt x="9804" y="39281"/>
                  </a:cubicBezTo>
                  <a:cubicBezTo>
                    <a:pt x="9644" y="38092"/>
                    <a:pt x="9547" y="36999"/>
                    <a:pt x="9451" y="36196"/>
                  </a:cubicBezTo>
                  <a:cubicBezTo>
                    <a:pt x="9387" y="35424"/>
                    <a:pt x="9322" y="34910"/>
                    <a:pt x="9322" y="34910"/>
                  </a:cubicBezTo>
                  <a:cubicBezTo>
                    <a:pt x="9322" y="34845"/>
                    <a:pt x="9290" y="34781"/>
                    <a:pt x="9226" y="34749"/>
                  </a:cubicBezTo>
                  <a:cubicBezTo>
                    <a:pt x="9161" y="34685"/>
                    <a:pt x="9097" y="34685"/>
                    <a:pt x="9001" y="34685"/>
                  </a:cubicBezTo>
                  <a:cubicBezTo>
                    <a:pt x="8711" y="34749"/>
                    <a:pt x="8422" y="34781"/>
                    <a:pt x="8101" y="34781"/>
                  </a:cubicBezTo>
                  <a:cubicBezTo>
                    <a:pt x="6879" y="34781"/>
                    <a:pt x="5529" y="34299"/>
                    <a:pt x="4436" y="33592"/>
                  </a:cubicBezTo>
                  <a:cubicBezTo>
                    <a:pt x="3343" y="32917"/>
                    <a:pt x="2475" y="31952"/>
                    <a:pt x="2186" y="31085"/>
                  </a:cubicBezTo>
                  <a:cubicBezTo>
                    <a:pt x="2025" y="30635"/>
                    <a:pt x="1833" y="29574"/>
                    <a:pt x="1672" y="28192"/>
                  </a:cubicBezTo>
                  <a:cubicBezTo>
                    <a:pt x="1093" y="24013"/>
                    <a:pt x="547" y="16684"/>
                    <a:pt x="547" y="12151"/>
                  </a:cubicBezTo>
                  <a:cubicBezTo>
                    <a:pt x="547" y="11412"/>
                    <a:pt x="547" y="10769"/>
                    <a:pt x="579" y="10191"/>
                  </a:cubicBezTo>
                  <a:cubicBezTo>
                    <a:pt x="740" y="7651"/>
                    <a:pt x="1608" y="5883"/>
                    <a:pt x="2475" y="4758"/>
                  </a:cubicBezTo>
                  <a:cubicBezTo>
                    <a:pt x="2893" y="4180"/>
                    <a:pt x="3311" y="3762"/>
                    <a:pt x="3601" y="3505"/>
                  </a:cubicBezTo>
                  <a:cubicBezTo>
                    <a:pt x="3761" y="3376"/>
                    <a:pt x="3890" y="3280"/>
                    <a:pt x="3986" y="3215"/>
                  </a:cubicBezTo>
                  <a:lnTo>
                    <a:pt x="4083" y="3151"/>
                  </a:lnTo>
                  <a:lnTo>
                    <a:pt x="4115" y="3151"/>
                  </a:lnTo>
                  <a:lnTo>
                    <a:pt x="4115" y="3119"/>
                  </a:lnTo>
                  <a:cubicBezTo>
                    <a:pt x="6268" y="1576"/>
                    <a:pt x="8744" y="547"/>
                    <a:pt x="11540" y="547"/>
                  </a:cubicBezTo>
                  <a:close/>
                  <a:moveTo>
                    <a:pt x="11540" y="1"/>
                  </a:moveTo>
                  <a:cubicBezTo>
                    <a:pt x="8631" y="1"/>
                    <a:pt x="6039" y="1082"/>
                    <a:pt x="3829" y="2675"/>
                  </a:cubicBezTo>
                  <a:lnTo>
                    <a:pt x="3826" y="2669"/>
                  </a:lnTo>
                  <a:cubicBezTo>
                    <a:pt x="3793" y="2701"/>
                    <a:pt x="2925" y="3215"/>
                    <a:pt x="2025" y="4437"/>
                  </a:cubicBezTo>
                  <a:cubicBezTo>
                    <a:pt x="1125" y="5626"/>
                    <a:pt x="193" y="7491"/>
                    <a:pt x="65" y="10191"/>
                  </a:cubicBezTo>
                  <a:cubicBezTo>
                    <a:pt x="32" y="10737"/>
                    <a:pt x="0" y="11412"/>
                    <a:pt x="0" y="12151"/>
                  </a:cubicBezTo>
                  <a:cubicBezTo>
                    <a:pt x="0" y="15205"/>
                    <a:pt x="257" y="19480"/>
                    <a:pt x="579" y="23209"/>
                  </a:cubicBezTo>
                  <a:cubicBezTo>
                    <a:pt x="772" y="25106"/>
                    <a:pt x="933" y="26842"/>
                    <a:pt x="1125" y="28256"/>
                  </a:cubicBezTo>
                  <a:cubicBezTo>
                    <a:pt x="1318" y="29670"/>
                    <a:pt x="1511" y="30731"/>
                    <a:pt x="1672" y="31245"/>
                  </a:cubicBezTo>
                  <a:cubicBezTo>
                    <a:pt x="2025" y="32306"/>
                    <a:pt x="2958" y="33303"/>
                    <a:pt x="4147" y="34042"/>
                  </a:cubicBezTo>
                  <a:cubicBezTo>
                    <a:pt x="5336" y="34813"/>
                    <a:pt x="6751" y="35296"/>
                    <a:pt x="8101" y="35328"/>
                  </a:cubicBezTo>
                  <a:cubicBezTo>
                    <a:pt x="8354" y="35328"/>
                    <a:pt x="8591" y="35311"/>
                    <a:pt x="8836" y="35266"/>
                  </a:cubicBezTo>
                  <a:lnTo>
                    <a:pt x="8836" y="35266"/>
                  </a:lnTo>
                  <a:cubicBezTo>
                    <a:pt x="8917" y="36116"/>
                    <a:pt x="9173" y="38690"/>
                    <a:pt x="9515" y="41242"/>
                  </a:cubicBezTo>
                  <a:cubicBezTo>
                    <a:pt x="9740" y="42817"/>
                    <a:pt x="10029" y="44392"/>
                    <a:pt x="10319" y="45582"/>
                  </a:cubicBezTo>
                  <a:cubicBezTo>
                    <a:pt x="10447" y="46193"/>
                    <a:pt x="10608" y="46675"/>
                    <a:pt x="10769" y="47060"/>
                  </a:cubicBezTo>
                  <a:cubicBezTo>
                    <a:pt x="10865" y="47221"/>
                    <a:pt x="10929" y="47382"/>
                    <a:pt x="11058" y="47510"/>
                  </a:cubicBezTo>
                  <a:cubicBezTo>
                    <a:pt x="11090" y="47575"/>
                    <a:pt x="11154" y="47639"/>
                    <a:pt x="11251" y="47671"/>
                  </a:cubicBezTo>
                  <a:cubicBezTo>
                    <a:pt x="11315" y="47703"/>
                    <a:pt x="11412" y="47735"/>
                    <a:pt x="11508" y="47735"/>
                  </a:cubicBezTo>
                  <a:lnTo>
                    <a:pt x="11604" y="47735"/>
                  </a:lnTo>
                  <a:cubicBezTo>
                    <a:pt x="11733" y="47703"/>
                    <a:pt x="11862" y="47639"/>
                    <a:pt x="11990" y="47543"/>
                  </a:cubicBezTo>
                  <a:cubicBezTo>
                    <a:pt x="12505" y="47189"/>
                    <a:pt x="13212" y="46450"/>
                    <a:pt x="14047" y="45453"/>
                  </a:cubicBezTo>
                  <a:cubicBezTo>
                    <a:pt x="15301" y="43942"/>
                    <a:pt x="16780" y="41949"/>
                    <a:pt x="18001" y="40053"/>
                  </a:cubicBezTo>
                  <a:cubicBezTo>
                    <a:pt x="18612" y="39121"/>
                    <a:pt x="19126" y="38221"/>
                    <a:pt x="19544" y="37417"/>
                  </a:cubicBezTo>
                  <a:cubicBezTo>
                    <a:pt x="19930" y="36613"/>
                    <a:pt x="20187" y="35938"/>
                    <a:pt x="20251" y="35424"/>
                  </a:cubicBezTo>
                  <a:cubicBezTo>
                    <a:pt x="20530" y="32882"/>
                    <a:pt x="20959" y="24931"/>
                    <a:pt x="20989" y="24366"/>
                  </a:cubicBezTo>
                  <a:lnTo>
                    <a:pt x="20989" y="24366"/>
                  </a:lnTo>
                  <a:lnTo>
                    <a:pt x="20991" y="24366"/>
                  </a:lnTo>
                  <a:cubicBezTo>
                    <a:pt x="20991" y="24366"/>
                    <a:pt x="21987" y="17809"/>
                    <a:pt x="21987" y="12376"/>
                  </a:cubicBezTo>
                  <a:cubicBezTo>
                    <a:pt x="21987" y="9644"/>
                    <a:pt x="21666" y="7169"/>
                    <a:pt x="20734" y="5176"/>
                  </a:cubicBezTo>
                  <a:cubicBezTo>
                    <a:pt x="19801" y="3151"/>
                    <a:pt x="18258" y="1576"/>
                    <a:pt x="15848" y="772"/>
                  </a:cubicBezTo>
                  <a:cubicBezTo>
                    <a:pt x="14337" y="258"/>
                    <a:pt x="12890" y="1"/>
                    <a:pt x="1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7"/>
            <p:cNvSpPr/>
            <p:nvPr/>
          </p:nvSpPr>
          <p:spPr>
            <a:xfrm>
              <a:off x="4706400" y="3568950"/>
              <a:ext cx="116550" cy="215550"/>
            </a:xfrm>
            <a:custGeom>
              <a:avLst/>
              <a:gdLst/>
              <a:ahLst/>
              <a:cxnLst/>
              <a:rect l="l" t="t" r="r" b="b"/>
              <a:pathLst>
                <a:path w="4662" h="8622" extrusionOk="0">
                  <a:moveTo>
                    <a:pt x="3089" y="1"/>
                  </a:moveTo>
                  <a:cubicBezTo>
                    <a:pt x="1847" y="1"/>
                    <a:pt x="1" y="2899"/>
                    <a:pt x="1" y="2899"/>
                  </a:cubicBezTo>
                  <a:lnTo>
                    <a:pt x="1319" y="7849"/>
                  </a:lnTo>
                  <a:cubicBezTo>
                    <a:pt x="1550" y="8377"/>
                    <a:pt x="1849" y="8621"/>
                    <a:pt x="2171" y="8621"/>
                  </a:cubicBezTo>
                  <a:cubicBezTo>
                    <a:pt x="2654" y="8621"/>
                    <a:pt x="3190" y="8074"/>
                    <a:pt x="3633" y="7110"/>
                  </a:cubicBezTo>
                  <a:cubicBezTo>
                    <a:pt x="4372" y="5503"/>
                    <a:pt x="4662" y="1002"/>
                    <a:pt x="3504" y="135"/>
                  </a:cubicBezTo>
                  <a:cubicBezTo>
                    <a:pt x="3377" y="42"/>
                    <a:pt x="3238" y="1"/>
                    <a:pt x="30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7"/>
            <p:cNvSpPr/>
            <p:nvPr/>
          </p:nvSpPr>
          <p:spPr>
            <a:xfrm>
              <a:off x="4700775" y="3561850"/>
              <a:ext cx="118975" cy="229050"/>
            </a:xfrm>
            <a:custGeom>
              <a:avLst/>
              <a:gdLst/>
              <a:ahLst/>
              <a:cxnLst/>
              <a:rect l="l" t="t" r="r" b="b"/>
              <a:pathLst>
                <a:path w="4759" h="9162" extrusionOk="0">
                  <a:moveTo>
                    <a:pt x="3312" y="1"/>
                  </a:moveTo>
                  <a:cubicBezTo>
                    <a:pt x="2894" y="1"/>
                    <a:pt x="2508" y="226"/>
                    <a:pt x="2154" y="515"/>
                  </a:cubicBezTo>
                  <a:cubicBezTo>
                    <a:pt x="1576" y="965"/>
                    <a:pt x="1061" y="1576"/>
                    <a:pt x="676" y="2090"/>
                  </a:cubicBezTo>
                  <a:cubicBezTo>
                    <a:pt x="258" y="2604"/>
                    <a:pt x="1" y="3022"/>
                    <a:pt x="1" y="3022"/>
                  </a:cubicBezTo>
                  <a:lnTo>
                    <a:pt x="451" y="3312"/>
                  </a:lnTo>
                  <a:cubicBezTo>
                    <a:pt x="451" y="3312"/>
                    <a:pt x="483" y="3279"/>
                    <a:pt x="515" y="3215"/>
                  </a:cubicBezTo>
                  <a:cubicBezTo>
                    <a:pt x="708" y="2926"/>
                    <a:pt x="1190" y="2251"/>
                    <a:pt x="1736" y="1640"/>
                  </a:cubicBezTo>
                  <a:cubicBezTo>
                    <a:pt x="2026" y="1319"/>
                    <a:pt x="2315" y="1061"/>
                    <a:pt x="2604" y="836"/>
                  </a:cubicBezTo>
                  <a:cubicBezTo>
                    <a:pt x="2862" y="644"/>
                    <a:pt x="3119" y="547"/>
                    <a:pt x="3312" y="547"/>
                  </a:cubicBezTo>
                  <a:cubicBezTo>
                    <a:pt x="3408" y="547"/>
                    <a:pt x="3472" y="579"/>
                    <a:pt x="3569" y="611"/>
                  </a:cubicBezTo>
                  <a:cubicBezTo>
                    <a:pt x="3762" y="772"/>
                    <a:pt x="3954" y="1126"/>
                    <a:pt x="4051" y="1640"/>
                  </a:cubicBezTo>
                  <a:cubicBezTo>
                    <a:pt x="4179" y="2154"/>
                    <a:pt x="4244" y="2797"/>
                    <a:pt x="4244" y="3472"/>
                  </a:cubicBezTo>
                  <a:cubicBezTo>
                    <a:pt x="4244" y="4179"/>
                    <a:pt x="4179" y="4951"/>
                    <a:pt x="4051" y="5626"/>
                  </a:cubicBezTo>
                  <a:cubicBezTo>
                    <a:pt x="3954" y="6301"/>
                    <a:pt x="3794" y="6912"/>
                    <a:pt x="3601" y="7297"/>
                  </a:cubicBezTo>
                  <a:cubicBezTo>
                    <a:pt x="3408" y="7747"/>
                    <a:pt x="3183" y="8101"/>
                    <a:pt x="2958" y="8326"/>
                  </a:cubicBezTo>
                  <a:cubicBezTo>
                    <a:pt x="2733" y="8551"/>
                    <a:pt x="2540" y="8648"/>
                    <a:pt x="2411" y="8648"/>
                  </a:cubicBezTo>
                  <a:cubicBezTo>
                    <a:pt x="2315" y="8648"/>
                    <a:pt x="2219" y="8615"/>
                    <a:pt x="2090" y="8519"/>
                  </a:cubicBezTo>
                  <a:cubicBezTo>
                    <a:pt x="1994" y="8423"/>
                    <a:pt x="1897" y="8262"/>
                    <a:pt x="1769" y="8037"/>
                  </a:cubicBezTo>
                  <a:lnTo>
                    <a:pt x="1286" y="8230"/>
                  </a:lnTo>
                  <a:cubicBezTo>
                    <a:pt x="1415" y="8519"/>
                    <a:pt x="1576" y="8744"/>
                    <a:pt x="1769" y="8905"/>
                  </a:cubicBezTo>
                  <a:cubicBezTo>
                    <a:pt x="1929" y="9065"/>
                    <a:pt x="2154" y="9162"/>
                    <a:pt x="2411" y="9162"/>
                  </a:cubicBezTo>
                  <a:cubicBezTo>
                    <a:pt x="2733" y="9162"/>
                    <a:pt x="3054" y="8969"/>
                    <a:pt x="3344" y="8712"/>
                  </a:cubicBezTo>
                  <a:cubicBezTo>
                    <a:pt x="3633" y="8423"/>
                    <a:pt x="3890" y="8005"/>
                    <a:pt x="4115" y="7522"/>
                  </a:cubicBezTo>
                  <a:cubicBezTo>
                    <a:pt x="4308" y="7072"/>
                    <a:pt x="4469" y="6430"/>
                    <a:pt x="4597" y="5722"/>
                  </a:cubicBezTo>
                  <a:cubicBezTo>
                    <a:pt x="4694" y="5015"/>
                    <a:pt x="4758" y="4212"/>
                    <a:pt x="4758" y="3472"/>
                  </a:cubicBezTo>
                  <a:cubicBezTo>
                    <a:pt x="4758" y="2765"/>
                    <a:pt x="4726" y="2090"/>
                    <a:pt x="4565" y="1511"/>
                  </a:cubicBezTo>
                  <a:cubicBezTo>
                    <a:pt x="4437" y="965"/>
                    <a:pt x="4244" y="483"/>
                    <a:pt x="3890" y="194"/>
                  </a:cubicBezTo>
                  <a:cubicBezTo>
                    <a:pt x="3697" y="65"/>
                    <a:pt x="3504" y="1"/>
                    <a:pt x="3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7"/>
            <p:cNvSpPr/>
            <p:nvPr/>
          </p:nvSpPr>
          <p:spPr>
            <a:xfrm>
              <a:off x="4340750" y="3605550"/>
              <a:ext cx="114950" cy="202225"/>
            </a:xfrm>
            <a:custGeom>
              <a:avLst/>
              <a:gdLst/>
              <a:ahLst/>
              <a:cxnLst/>
              <a:rect l="l" t="t" r="r" b="b"/>
              <a:pathLst>
                <a:path w="4598" h="8089" extrusionOk="0">
                  <a:moveTo>
                    <a:pt x="1349" y="0"/>
                  </a:moveTo>
                  <a:cubicBezTo>
                    <a:pt x="1235" y="0"/>
                    <a:pt x="1144" y="87"/>
                    <a:pt x="1094" y="213"/>
                  </a:cubicBezTo>
                  <a:cubicBezTo>
                    <a:pt x="1094" y="213"/>
                    <a:pt x="837" y="1339"/>
                    <a:pt x="547" y="2689"/>
                  </a:cubicBezTo>
                  <a:cubicBezTo>
                    <a:pt x="290" y="4039"/>
                    <a:pt x="1" y="5614"/>
                    <a:pt x="1" y="6546"/>
                  </a:cubicBezTo>
                  <a:cubicBezTo>
                    <a:pt x="1" y="6803"/>
                    <a:pt x="1" y="7028"/>
                    <a:pt x="97" y="7221"/>
                  </a:cubicBezTo>
                  <a:cubicBezTo>
                    <a:pt x="290" y="7575"/>
                    <a:pt x="644" y="7767"/>
                    <a:pt x="1030" y="7896"/>
                  </a:cubicBezTo>
                  <a:cubicBezTo>
                    <a:pt x="1415" y="8025"/>
                    <a:pt x="1865" y="8089"/>
                    <a:pt x="2347" y="8089"/>
                  </a:cubicBezTo>
                  <a:cubicBezTo>
                    <a:pt x="3119" y="8057"/>
                    <a:pt x="3890" y="7928"/>
                    <a:pt x="4405" y="7639"/>
                  </a:cubicBezTo>
                  <a:cubicBezTo>
                    <a:pt x="4533" y="7575"/>
                    <a:pt x="4598" y="7382"/>
                    <a:pt x="4501" y="7253"/>
                  </a:cubicBezTo>
                  <a:cubicBezTo>
                    <a:pt x="4458" y="7167"/>
                    <a:pt x="4373" y="7125"/>
                    <a:pt x="4282" y="7125"/>
                  </a:cubicBezTo>
                  <a:cubicBezTo>
                    <a:pt x="4237" y="7125"/>
                    <a:pt x="4190" y="7135"/>
                    <a:pt x="4148" y="7157"/>
                  </a:cubicBezTo>
                  <a:cubicBezTo>
                    <a:pt x="3762" y="7382"/>
                    <a:pt x="3023" y="7542"/>
                    <a:pt x="2347" y="7542"/>
                  </a:cubicBezTo>
                  <a:cubicBezTo>
                    <a:pt x="1930" y="7542"/>
                    <a:pt x="1512" y="7478"/>
                    <a:pt x="1190" y="7382"/>
                  </a:cubicBezTo>
                  <a:cubicBezTo>
                    <a:pt x="869" y="7285"/>
                    <a:pt x="644" y="7125"/>
                    <a:pt x="580" y="6996"/>
                  </a:cubicBezTo>
                  <a:cubicBezTo>
                    <a:pt x="580" y="6964"/>
                    <a:pt x="547" y="6771"/>
                    <a:pt x="547" y="6546"/>
                  </a:cubicBezTo>
                  <a:cubicBezTo>
                    <a:pt x="547" y="5710"/>
                    <a:pt x="805" y="4135"/>
                    <a:pt x="1094" y="2785"/>
                  </a:cubicBezTo>
                  <a:cubicBezTo>
                    <a:pt x="1222" y="2110"/>
                    <a:pt x="1351" y="1499"/>
                    <a:pt x="1447" y="1049"/>
                  </a:cubicBezTo>
                  <a:cubicBezTo>
                    <a:pt x="1576" y="599"/>
                    <a:pt x="1640" y="342"/>
                    <a:pt x="1640" y="342"/>
                  </a:cubicBezTo>
                  <a:cubicBezTo>
                    <a:pt x="1672" y="181"/>
                    <a:pt x="1576" y="53"/>
                    <a:pt x="1447" y="21"/>
                  </a:cubicBezTo>
                  <a:cubicBezTo>
                    <a:pt x="1413" y="7"/>
                    <a:pt x="1380" y="0"/>
                    <a:pt x="1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7"/>
            <p:cNvSpPr/>
            <p:nvPr/>
          </p:nvSpPr>
          <p:spPr>
            <a:xfrm>
              <a:off x="4360050" y="3835075"/>
              <a:ext cx="135825" cy="28150"/>
            </a:xfrm>
            <a:custGeom>
              <a:avLst/>
              <a:gdLst/>
              <a:ahLst/>
              <a:cxnLst/>
              <a:rect l="l" t="t" r="r" b="b"/>
              <a:pathLst>
                <a:path w="5433" h="1126" extrusionOk="0">
                  <a:moveTo>
                    <a:pt x="5117" y="1"/>
                  </a:moveTo>
                  <a:cubicBezTo>
                    <a:pt x="5072" y="1"/>
                    <a:pt x="5026" y="12"/>
                    <a:pt x="4983" y="33"/>
                  </a:cubicBezTo>
                  <a:cubicBezTo>
                    <a:pt x="4276" y="451"/>
                    <a:pt x="3408" y="612"/>
                    <a:pt x="2604" y="612"/>
                  </a:cubicBezTo>
                  <a:cubicBezTo>
                    <a:pt x="1993" y="612"/>
                    <a:pt x="1447" y="515"/>
                    <a:pt x="1029" y="451"/>
                  </a:cubicBezTo>
                  <a:cubicBezTo>
                    <a:pt x="836" y="419"/>
                    <a:pt x="675" y="354"/>
                    <a:pt x="547" y="354"/>
                  </a:cubicBezTo>
                  <a:cubicBezTo>
                    <a:pt x="483" y="322"/>
                    <a:pt x="450" y="322"/>
                    <a:pt x="418" y="290"/>
                  </a:cubicBezTo>
                  <a:lnTo>
                    <a:pt x="386" y="290"/>
                  </a:lnTo>
                  <a:cubicBezTo>
                    <a:pt x="359" y="285"/>
                    <a:pt x="333" y="282"/>
                    <a:pt x="309" y="282"/>
                  </a:cubicBezTo>
                  <a:cubicBezTo>
                    <a:pt x="185" y="282"/>
                    <a:pt x="91" y="349"/>
                    <a:pt x="65" y="483"/>
                  </a:cubicBezTo>
                  <a:cubicBezTo>
                    <a:pt x="0" y="612"/>
                    <a:pt x="97" y="772"/>
                    <a:pt x="225" y="804"/>
                  </a:cubicBezTo>
                  <a:cubicBezTo>
                    <a:pt x="258" y="804"/>
                    <a:pt x="1318" y="1126"/>
                    <a:pt x="2604" y="1126"/>
                  </a:cubicBezTo>
                  <a:cubicBezTo>
                    <a:pt x="3472" y="1126"/>
                    <a:pt x="4436" y="997"/>
                    <a:pt x="5240" y="483"/>
                  </a:cubicBezTo>
                  <a:cubicBezTo>
                    <a:pt x="5369" y="419"/>
                    <a:pt x="5433" y="258"/>
                    <a:pt x="5336" y="129"/>
                  </a:cubicBezTo>
                  <a:cubicBezTo>
                    <a:pt x="5294" y="44"/>
                    <a:pt x="5208" y="1"/>
                    <a:pt x="5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7"/>
            <p:cNvSpPr/>
            <p:nvPr/>
          </p:nvSpPr>
          <p:spPr>
            <a:xfrm>
              <a:off x="4480600" y="3605250"/>
              <a:ext cx="28950" cy="57875"/>
            </a:xfrm>
            <a:custGeom>
              <a:avLst/>
              <a:gdLst/>
              <a:ahLst/>
              <a:cxnLst/>
              <a:rect l="l" t="t" r="r" b="b"/>
              <a:pathLst>
                <a:path w="1158" h="2315" extrusionOk="0">
                  <a:moveTo>
                    <a:pt x="579" y="0"/>
                  </a:moveTo>
                  <a:cubicBezTo>
                    <a:pt x="257" y="0"/>
                    <a:pt x="0" y="515"/>
                    <a:pt x="0" y="1158"/>
                  </a:cubicBezTo>
                  <a:cubicBezTo>
                    <a:pt x="0" y="1801"/>
                    <a:pt x="257" y="2315"/>
                    <a:pt x="579" y="2315"/>
                  </a:cubicBezTo>
                  <a:cubicBezTo>
                    <a:pt x="900" y="2315"/>
                    <a:pt x="1157" y="1801"/>
                    <a:pt x="1157" y="1158"/>
                  </a:cubicBezTo>
                  <a:cubicBezTo>
                    <a:pt x="1157" y="515"/>
                    <a:pt x="900"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7"/>
            <p:cNvSpPr/>
            <p:nvPr/>
          </p:nvSpPr>
          <p:spPr>
            <a:xfrm>
              <a:off x="4305400" y="3586775"/>
              <a:ext cx="29750" cy="57875"/>
            </a:xfrm>
            <a:custGeom>
              <a:avLst/>
              <a:gdLst/>
              <a:ahLst/>
              <a:cxnLst/>
              <a:rect l="l" t="t" r="r" b="b"/>
              <a:pathLst>
                <a:path w="1190" h="2315" extrusionOk="0">
                  <a:moveTo>
                    <a:pt x="611" y="0"/>
                  </a:moveTo>
                  <a:cubicBezTo>
                    <a:pt x="290" y="0"/>
                    <a:pt x="1" y="514"/>
                    <a:pt x="1" y="1157"/>
                  </a:cubicBezTo>
                  <a:cubicBezTo>
                    <a:pt x="1" y="1800"/>
                    <a:pt x="290" y="2315"/>
                    <a:pt x="611" y="2315"/>
                  </a:cubicBezTo>
                  <a:cubicBezTo>
                    <a:pt x="933" y="2315"/>
                    <a:pt x="1190" y="1800"/>
                    <a:pt x="1190" y="1157"/>
                  </a:cubicBezTo>
                  <a:cubicBezTo>
                    <a:pt x="1190" y="514"/>
                    <a:pt x="933"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7"/>
            <p:cNvSpPr/>
            <p:nvPr/>
          </p:nvSpPr>
          <p:spPr>
            <a:xfrm>
              <a:off x="4276475" y="3539350"/>
              <a:ext cx="94850" cy="24950"/>
            </a:xfrm>
            <a:custGeom>
              <a:avLst/>
              <a:gdLst/>
              <a:ahLst/>
              <a:cxnLst/>
              <a:rect l="l" t="t" r="r" b="b"/>
              <a:pathLst>
                <a:path w="3794" h="998" extrusionOk="0">
                  <a:moveTo>
                    <a:pt x="1833" y="1"/>
                  </a:moveTo>
                  <a:cubicBezTo>
                    <a:pt x="804" y="1"/>
                    <a:pt x="161" y="483"/>
                    <a:pt x="129" y="515"/>
                  </a:cubicBezTo>
                  <a:cubicBezTo>
                    <a:pt x="33" y="611"/>
                    <a:pt x="0" y="772"/>
                    <a:pt x="97" y="901"/>
                  </a:cubicBezTo>
                  <a:cubicBezTo>
                    <a:pt x="153" y="957"/>
                    <a:pt x="231" y="991"/>
                    <a:pt x="305" y="991"/>
                  </a:cubicBezTo>
                  <a:cubicBezTo>
                    <a:pt x="358" y="991"/>
                    <a:pt x="410" y="973"/>
                    <a:pt x="450" y="933"/>
                  </a:cubicBezTo>
                  <a:cubicBezTo>
                    <a:pt x="483" y="933"/>
                    <a:pt x="997" y="547"/>
                    <a:pt x="1833" y="547"/>
                  </a:cubicBezTo>
                  <a:cubicBezTo>
                    <a:pt x="2250" y="547"/>
                    <a:pt x="2797" y="644"/>
                    <a:pt x="3376" y="965"/>
                  </a:cubicBezTo>
                  <a:cubicBezTo>
                    <a:pt x="3418" y="986"/>
                    <a:pt x="3465" y="997"/>
                    <a:pt x="3510" y="997"/>
                  </a:cubicBezTo>
                  <a:cubicBezTo>
                    <a:pt x="3601" y="997"/>
                    <a:pt x="3686" y="954"/>
                    <a:pt x="3729" y="869"/>
                  </a:cubicBezTo>
                  <a:cubicBezTo>
                    <a:pt x="3793" y="740"/>
                    <a:pt x="3761" y="547"/>
                    <a:pt x="3633" y="483"/>
                  </a:cubicBezTo>
                  <a:cubicBezTo>
                    <a:pt x="2958" y="129"/>
                    <a:pt x="2347" y="1"/>
                    <a:pt x="18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7"/>
            <p:cNvSpPr/>
            <p:nvPr/>
          </p:nvSpPr>
          <p:spPr>
            <a:xfrm>
              <a:off x="4443625" y="3548200"/>
              <a:ext cx="135025" cy="38000"/>
            </a:xfrm>
            <a:custGeom>
              <a:avLst/>
              <a:gdLst/>
              <a:ahLst/>
              <a:cxnLst/>
              <a:rect l="l" t="t" r="r" b="b"/>
              <a:pathLst>
                <a:path w="5401" h="1520" extrusionOk="0">
                  <a:moveTo>
                    <a:pt x="2636" y="0"/>
                  </a:moveTo>
                  <a:cubicBezTo>
                    <a:pt x="1318" y="0"/>
                    <a:pt x="225" y="579"/>
                    <a:pt x="193" y="579"/>
                  </a:cubicBezTo>
                  <a:cubicBezTo>
                    <a:pt x="65" y="643"/>
                    <a:pt x="0" y="804"/>
                    <a:pt x="65" y="932"/>
                  </a:cubicBezTo>
                  <a:cubicBezTo>
                    <a:pt x="112" y="1027"/>
                    <a:pt x="211" y="1086"/>
                    <a:pt x="310" y="1086"/>
                  </a:cubicBezTo>
                  <a:cubicBezTo>
                    <a:pt x="347" y="1086"/>
                    <a:pt x="384" y="1078"/>
                    <a:pt x="418" y="1061"/>
                  </a:cubicBezTo>
                  <a:lnTo>
                    <a:pt x="450" y="1061"/>
                  </a:lnTo>
                  <a:cubicBezTo>
                    <a:pt x="547" y="997"/>
                    <a:pt x="1543" y="547"/>
                    <a:pt x="2636" y="547"/>
                  </a:cubicBezTo>
                  <a:cubicBezTo>
                    <a:pt x="3408" y="547"/>
                    <a:pt x="4243" y="740"/>
                    <a:pt x="4919" y="1447"/>
                  </a:cubicBezTo>
                  <a:cubicBezTo>
                    <a:pt x="4983" y="1495"/>
                    <a:pt x="5055" y="1519"/>
                    <a:pt x="5123" y="1519"/>
                  </a:cubicBezTo>
                  <a:cubicBezTo>
                    <a:pt x="5192" y="1519"/>
                    <a:pt x="5256" y="1495"/>
                    <a:pt x="5304" y="1447"/>
                  </a:cubicBezTo>
                  <a:cubicBezTo>
                    <a:pt x="5401" y="1318"/>
                    <a:pt x="5401" y="1157"/>
                    <a:pt x="5304" y="1061"/>
                  </a:cubicBezTo>
                  <a:cubicBezTo>
                    <a:pt x="4501" y="257"/>
                    <a:pt x="3504" y="0"/>
                    <a:pt x="2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7"/>
            <p:cNvSpPr/>
            <p:nvPr/>
          </p:nvSpPr>
          <p:spPr>
            <a:xfrm>
              <a:off x="4481400" y="4034375"/>
              <a:ext cx="855050" cy="1335625"/>
            </a:xfrm>
            <a:custGeom>
              <a:avLst/>
              <a:gdLst/>
              <a:ahLst/>
              <a:cxnLst/>
              <a:rect l="l" t="t" r="r" b="b"/>
              <a:pathLst>
                <a:path w="34202" h="53425" extrusionOk="0">
                  <a:moveTo>
                    <a:pt x="14530" y="1"/>
                  </a:moveTo>
                  <a:lnTo>
                    <a:pt x="6236" y="5690"/>
                  </a:lnTo>
                  <a:cubicBezTo>
                    <a:pt x="6236" y="5690"/>
                    <a:pt x="6076" y="13855"/>
                    <a:pt x="4468" y="19384"/>
                  </a:cubicBezTo>
                  <a:cubicBezTo>
                    <a:pt x="2990" y="24559"/>
                    <a:pt x="322" y="50275"/>
                    <a:pt x="0" y="53425"/>
                  </a:cubicBezTo>
                  <a:lnTo>
                    <a:pt x="26809" y="53425"/>
                  </a:lnTo>
                  <a:cubicBezTo>
                    <a:pt x="27452" y="49760"/>
                    <a:pt x="33334" y="15366"/>
                    <a:pt x="33463" y="14273"/>
                  </a:cubicBezTo>
                  <a:cubicBezTo>
                    <a:pt x="33591" y="13116"/>
                    <a:pt x="34202" y="11219"/>
                    <a:pt x="33173" y="10930"/>
                  </a:cubicBezTo>
                  <a:cubicBezTo>
                    <a:pt x="32145" y="10640"/>
                    <a:pt x="14530" y="1"/>
                    <a:pt x="14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7"/>
            <p:cNvSpPr/>
            <p:nvPr/>
          </p:nvSpPr>
          <p:spPr>
            <a:xfrm>
              <a:off x="4474150" y="4027550"/>
              <a:ext cx="858300" cy="1348875"/>
            </a:xfrm>
            <a:custGeom>
              <a:avLst/>
              <a:gdLst/>
              <a:ahLst/>
              <a:cxnLst/>
              <a:rect l="l" t="t" r="r" b="b"/>
              <a:pathLst>
                <a:path w="34332" h="53955" extrusionOk="0">
                  <a:moveTo>
                    <a:pt x="14844" y="592"/>
                  </a:moveTo>
                  <a:lnTo>
                    <a:pt x="14844" y="592"/>
                  </a:lnTo>
                  <a:cubicBezTo>
                    <a:pt x="15659" y="1084"/>
                    <a:pt x="19592" y="3463"/>
                    <a:pt x="23627" y="5867"/>
                  </a:cubicBezTo>
                  <a:cubicBezTo>
                    <a:pt x="25877" y="7217"/>
                    <a:pt x="28192" y="8567"/>
                    <a:pt x="29992" y="9596"/>
                  </a:cubicBezTo>
                  <a:cubicBezTo>
                    <a:pt x="30892" y="10110"/>
                    <a:pt x="31663" y="10560"/>
                    <a:pt x="32242" y="10881"/>
                  </a:cubicBezTo>
                  <a:cubicBezTo>
                    <a:pt x="32531" y="11042"/>
                    <a:pt x="32788" y="11171"/>
                    <a:pt x="32949" y="11267"/>
                  </a:cubicBezTo>
                  <a:cubicBezTo>
                    <a:pt x="33142" y="11363"/>
                    <a:pt x="33270" y="11428"/>
                    <a:pt x="33399" y="11460"/>
                  </a:cubicBezTo>
                  <a:cubicBezTo>
                    <a:pt x="33528" y="11492"/>
                    <a:pt x="33624" y="11588"/>
                    <a:pt x="33688" y="11717"/>
                  </a:cubicBezTo>
                  <a:cubicBezTo>
                    <a:pt x="33753" y="11846"/>
                    <a:pt x="33785" y="12071"/>
                    <a:pt x="33785" y="12328"/>
                  </a:cubicBezTo>
                  <a:cubicBezTo>
                    <a:pt x="33785" y="12971"/>
                    <a:pt x="33560" y="13839"/>
                    <a:pt x="33495" y="14514"/>
                  </a:cubicBezTo>
                  <a:cubicBezTo>
                    <a:pt x="33463" y="14642"/>
                    <a:pt x="33367" y="15317"/>
                    <a:pt x="33174" y="16346"/>
                  </a:cubicBezTo>
                  <a:cubicBezTo>
                    <a:pt x="31977" y="23589"/>
                    <a:pt x="27572" y="49372"/>
                    <a:pt x="26880" y="53441"/>
                  </a:cubicBezTo>
                  <a:lnTo>
                    <a:pt x="577" y="53441"/>
                  </a:lnTo>
                  <a:cubicBezTo>
                    <a:pt x="785" y="51406"/>
                    <a:pt x="1494" y="44536"/>
                    <a:pt x="2347" y="37465"/>
                  </a:cubicBezTo>
                  <a:cubicBezTo>
                    <a:pt x="2797" y="33736"/>
                    <a:pt x="3280" y="29943"/>
                    <a:pt x="3762" y="26761"/>
                  </a:cubicBezTo>
                  <a:cubicBezTo>
                    <a:pt x="4212" y="23578"/>
                    <a:pt x="4662" y="20975"/>
                    <a:pt x="5015" y="19721"/>
                  </a:cubicBezTo>
                  <a:cubicBezTo>
                    <a:pt x="6529" y="14557"/>
                    <a:pt x="6755" y="7200"/>
                    <a:pt x="6781" y="6102"/>
                  </a:cubicBezTo>
                  <a:lnTo>
                    <a:pt x="6781" y="6102"/>
                  </a:lnTo>
                  <a:lnTo>
                    <a:pt x="14844" y="592"/>
                  </a:lnTo>
                  <a:close/>
                  <a:moveTo>
                    <a:pt x="14803" y="0"/>
                  </a:moveTo>
                  <a:cubicBezTo>
                    <a:pt x="14755" y="0"/>
                    <a:pt x="14707" y="16"/>
                    <a:pt x="14659" y="49"/>
                  </a:cubicBezTo>
                  <a:lnTo>
                    <a:pt x="6366" y="5738"/>
                  </a:lnTo>
                  <a:cubicBezTo>
                    <a:pt x="6301" y="5770"/>
                    <a:pt x="6237" y="5867"/>
                    <a:pt x="6237" y="5963"/>
                  </a:cubicBezTo>
                  <a:cubicBezTo>
                    <a:pt x="6237" y="5963"/>
                    <a:pt x="6237" y="6445"/>
                    <a:pt x="6205" y="7313"/>
                  </a:cubicBezTo>
                  <a:cubicBezTo>
                    <a:pt x="6076" y="9853"/>
                    <a:pt x="5690" y="15478"/>
                    <a:pt x="4501" y="19560"/>
                  </a:cubicBezTo>
                  <a:cubicBezTo>
                    <a:pt x="4115" y="20910"/>
                    <a:pt x="3698" y="23482"/>
                    <a:pt x="3215" y="26664"/>
                  </a:cubicBezTo>
                  <a:cubicBezTo>
                    <a:pt x="1833" y="36243"/>
                    <a:pt x="258" y="51287"/>
                    <a:pt x="33" y="53666"/>
                  </a:cubicBezTo>
                  <a:cubicBezTo>
                    <a:pt x="1" y="53730"/>
                    <a:pt x="33" y="53826"/>
                    <a:pt x="97" y="53891"/>
                  </a:cubicBezTo>
                  <a:cubicBezTo>
                    <a:pt x="129" y="53923"/>
                    <a:pt x="226" y="53955"/>
                    <a:pt x="290" y="53955"/>
                  </a:cubicBezTo>
                  <a:lnTo>
                    <a:pt x="27099" y="53955"/>
                  </a:lnTo>
                  <a:cubicBezTo>
                    <a:pt x="27227" y="53955"/>
                    <a:pt x="27356" y="53859"/>
                    <a:pt x="27356" y="53730"/>
                  </a:cubicBezTo>
                  <a:cubicBezTo>
                    <a:pt x="27677" y="51930"/>
                    <a:pt x="29317" y="42415"/>
                    <a:pt x="30892" y="33222"/>
                  </a:cubicBezTo>
                  <a:cubicBezTo>
                    <a:pt x="31663" y="28625"/>
                    <a:pt x="32435" y="24093"/>
                    <a:pt x="33013" y="20653"/>
                  </a:cubicBezTo>
                  <a:cubicBezTo>
                    <a:pt x="33303" y="18950"/>
                    <a:pt x="33528" y="17503"/>
                    <a:pt x="33720" y="16442"/>
                  </a:cubicBezTo>
                  <a:cubicBezTo>
                    <a:pt x="33881" y="15382"/>
                    <a:pt x="34010" y="14739"/>
                    <a:pt x="34010" y="14578"/>
                  </a:cubicBezTo>
                  <a:cubicBezTo>
                    <a:pt x="34106" y="13967"/>
                    <a:pt x="34299" y="13067"/>
                    <a:pt x="34331" y="12328"/>
                  </a:cubicBezTo>
                  <a:cubicBezTo>
                    <a:pt x="34331" y="12039"/>
                    <a:pt x="34267" y="11749"/>
                    <a:pt x="34170" y="11492"/>
                  </a:cubicBezTo>
                  <a:cubicBezTo>
                    <a:pt x="34042" y="11235"/>
                    <a:pt x="33849" y="11010"/>
                    <a:pt x="33528" y="10946"/>
                  </a:cubicBezTo>
                  <a:cubicBezTo>
                    <a:pt x="33528" y="10946"/>
                    <a:pt x="33367" y="10881"/>
                    <a:pt x="33206" y="10785"/>
                  </a:cubicBezTo>
                  <a:cubicBezTo>
                    <a:pt x="31824" y="10110"/>
                    <a:pt x="27259" y="7410"/>
                    <a:pt x="23048" y="4902"/>
                  </a:cubicBezTo>
                  <a:cubicBezTo>
                    <a:pt x="20927" y="3649"/>
                    <a:pt x="18902" y="2427"/>
                    <a:pt x="17423" y="1527"/>
                  </a:cubicBezTo>
                  <a:cubicBezTo>
                    <a:pt x="16684" y="1077"/>
                    <a:pt x="16073" y="724"/>
                    <a:pt x="15623" y="466"/>
                  </a:cubicBezTo>
                  <a:cubicBezTo>
                    <a:pt x="15205" y="209"/>
                    <a:pt x="14948" y="49"/>
                    <a:pt x="14948" y="49"/>
                  </a:cubicBezTo>
                  <a:cubicBezTo>
                    <a:pt x="14900" y="16"/>
                    <a:pt x="14852" y="0"/>
                    <a:pt x="14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7"/>
            <p:cNvSpPr/>
            <p:nvPr/>
          </p:nvSpPr>
          <p:spPr>
            <a:xfrm>
              <a:off x="4637300" y="3848750"/>
              <a:ext cx="257975" cy="516750"/>
            </a:xfrm>
            <a:custGeom>
              <a:avLst/>
              <a:gdLst/>
              <a:ahLst/>
              <a:cxnLst/>
              <a:rect l="l" t="t" r="r" b="b"/>
              <a:pathLst>
                <a:path w="10319" h="20670" extrusionOk="0">
                  <a:moveTo>
                    <a:pt x="9322" y="0"/>
                  </a:moveTo>
                  <a:lnTo>
                    <a:pt x="0" y="13115"/>
                  </a:lnTo>
                  <a:lnTo>
                    <a:pt x="2475" y="20669"/>
                  </a:lnTo>
                  <a:lnTo>
                    <a:pt x="10319" y="7586"/>
                  </a:lnTo>
                  <a:lnTo>
                    <a:pt x="9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7"/>
            <p:cNvSpPr/>
            <p:nvPr/>
          </p:nvSpPr>
          <p:spPr>
            <a:xfrm>
              <a:off x="4630050" y="3842025"/>
              <a:ext cx="272450" cy="530700"/>
            </a:xfrm>
            <a:custGeom>
              <a:avLst/>
              <a:gdLst/>
              <a:ahLst/>
              <a:cxnLst/>
              <a:rect l="l" t="t" r="r" b="b"/>
              <a:pathLst>
                <a:path w="10898" h="21228" extrusionOk="0">
                  <a:moveTo>
                    <a:pt x="9419" y="976"/>
                  </a:moveTo>
                  <a:lnTo>
                    <a:pt x="10351" y="7791"/>
                  </a:lnTo>
                  <a:lnTo>
                    <a:pt x="2830" y="20295"/>
                  </a:lnTo>
                  <a:lnTo>
                    <a:pt x="595" y="13433"/>
                  </a:lnTo>
                  <a:lnTo>
                    <a:pt x="9419" y="976"/>
                  </a:lnTo>
                  <a:close/>
                  <a:moveTo>
                    <a:pt x="9586" y="0"/>
                  </a:moveTo>
                  <a:cubicBezTo>
                    <a:pt x="9502" y="0"/>
                    <a:pt x="9435" y="36"/>
                    <a:pt x="9387" y="109"/>
                  </a:cubicBezTo>
                  <a:lnTo>
                    <a:pt x="65" y="13223"/>
                  </a:lnTo>
                  <a:cubicBezTo>
                    <a:pt x="1" y="13288"/>
                    <a:pt x="1" y="13384"/>
                    <a:pt x="33" y="13448"/>
                  </a:cubicBezTo>
                  <a:lnTo>
                    <a:pt x="2508" y="21035"/>
                  </a:lnTo>
                  <a:cubicBezTo>
                    <a:pt x="2540" y="21131"/>
                    <a:pt x="2637" y="21195"/>
                    <a:pt x="2733" y="21227"/>
                  </a:cubicBezTo>
                  <a:cubicBezTo>
                    <a:pt x="2830" y="21227"/>
                    <a:pt x="2926" y="21195"/>
                    <a:pt x="2990" y="21099"/>
                  </a:cubicBezTo>
                  <a:lnTo>
                    <a:pt x="10866" y="7984"/>
                  </a:lnTo>
                  <a:cubicBezTo>
                    <a:pt x="10898" y="7920"/>
                    <a:pt x="10898" y="7855"/>
                    <a:pt x="10898" y="7823"/>
                  </a:cubicBezTo>
                  <a:lnTo>
                    <a:pt x="9869" y="237"/>
                  </a:lnTo>
                  <a:cubicBezTo>
                    <a:pt x="9869" y="141"/>
                    <a:pt x="9773" y="44"/>
                    <a:pt x="9676" y="12"/>
                  </a:cubicBezTo>
                  <a:cubicBezTo>
                    <a:pt x="9644" y="4"/>
                    <a:pt x="9614" y="0"/>
                    <a:pt x="9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7"/>
            <p:cNvSpPr/>
            <p:nvPr/>
          </p:nvSpPr>
          <p:spPr>
            <a:xfrm>
              <a:off x="4855875" y="4281900"/>
              <a:ext cx="512725" cy="946675"/>
            </a:xfrm>
            <a:custGeom>
              <a:avLst/>
              <a:gdLst/>
              <a:ahLst/>
              <a:cxnLst/>
              <a:rect l="l" t="t" r="r" b="b"/>
              <a:pathLst>
                <a:path w="20509" h="37867" extrusionOk="0">
                  <a:moveTo>
                    <a:pt x="15558" y="0"/>
                  </a:moveTo>
                  <a:lnTo>
                    <a:pt x="5658" y="7715"/>
                  </a:lnTo>
                  <a:lnTo>
                    <a:pt x="1" y="27837"/>
                  </a:lnTo>
                  <a:lnTo>
                    <a:pt x="8294" y="37866"/>
                  </a:lnTo>
                  <a:cubicBezTo>
                    <a:pt x="8294" y="37866"/>
                    <a:pt x="15269" y="25041"/>
                    <a:pt x="17744" y="16330"/>
                  </a:cubicBezTo>
                  <a:cubicBezTo>
                    <a:pt x="20219" y="7586"/>
                    <a:pt x="20509" y="2765"/>
                    <a:pt x="18934" y="1768"/>
                  </a:cubicBezTo>
                  <a:cubicBezTo>
                    <a:pt x="17326" y="739"/>
                    <a:pt x="15558" y="0"/>
                    <a:pt x="15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7"/>
            <p:cNvSpPr/>
            <p:nvPr/>
          </p:nvSpPr>
          <p:spPr>
            <a:xfrm>
              <a:off x="4848650" y="4276275"/>
              <a:ext cx="511925" cy="959025"/>
            </a:xfrm>
            <a:custGeom>
              <a:avLst/>
              <a:gdLst/>
              <a:ahLst/>
              <a:cxnLst/>
              <a:rect l="l" t="t" r="r" b="b"/>
              <a:pathLst>
                <a:path w="20477" h="38361" extrusionOk="0">
                  <a:moveTo>
                    <a:pt x="15976" y="0"/>
                  </a:moveTo>
                  <a:lnTo>
                    <a:pt x="15751" y="482"/>
                  </a:lnTo>
                  <a:cubicBezTo>
                    <a:pt x="15751" y="482"/>
                    <a:pt x="15847" y="514"/>
                    <a:pt x="16040" y="611"/>
                  </a:cubicBezTo>
                  <a:cubicBezTo>
                    <a:pt x="16619" y="868"/>
                    <a:pt x="17873" y="1447"/>
                    <a:pt x="19062" y="2218"/>
                  </a:cubicBezTo>
                  <a:cubicBezTo>
                    <a:pt x="19319" y="2379"/>
                    <a:pt x="19544" y="2668"/>
                    <a:pt x="19705" y="3182"/>
                  </a:cubicBezTo>
                  <a:cubicBezTo>
                    <a:pt x="19866" y="3665"/>
                    <a:pt x="19930" y="4307"/>
                    <a:pt x="19930" y="5143"/>
                  </a:cubicBezTo>
                  <a:cubicBezTo>
                    <a:pt x="19930" y="7554"/>
                    <a:pt x="19255" y="11315"/>
                    <a:pt x="17776" y="16458"/>
                  </a:cubicBezTo>
                  <a:cubicBezTo>
                    <a:pt x="16555" y="20798"/>
                    <a:pt x="14208" y="26198"/>
                    <a:pt x="12151" y="30473"/>
                  </a:cubicBezTo>
                  <a:cubicBezTo>
                    <a:pt x="11122" y="32627"/>
                    <a:pt x="10158" y="34491"/>
                    <a:pt x="9483" y="35841"/>
                  </a:cubicBezTo>
                  <a:cubicBezTo>
                    <a:pt x="9129" y="36516"/>
                    <a:pt x="8840" y="37031"/>
                    <a:pt x="8647" y="37416"/>
                  </a:cubicBezTo>
                  <a:cubicBezTo>
                    <a:pt x="8603" y="37497"/>
                    <a:pt x="8564" y="37569"/>
                    <a:pt x="8530" y="37633"/>
                  </a:cubicBezTo>
                  <a:lnTo>
                    <a:pt x="8530" y="37633"/>
                  </a:lnTo>
                  <a:lnTo>
                    <a:pt x="579" y="27998"/>
                  </a:lnTo>
                  <a:lnTo>
                    <a:pt x="6204" y="8036"/>
                  </a:lnTo>
                  <a:lnTo>
                    <a:pt x="5690" y="7876"/>
                  </a:lnTo>
                  <a:lnTo>
                    <a:pt x="32" y="27966"/>
                  </a:lnTo>
                  <a:cubicBezTo>
                    <a:pt x="0" y="28062"/>
                    <a:pt x="0" y="28159"/>
                    <a:pt x="65" y="28223"/>
                  </a:cubicBezTo>
                  <a:lnTo>
                    <a:pt x="8358" y="38252"/>
                  </a:lnTo>
                  <a:cubicBezTo>
                    <a:pt x="8406" y="38324"/>
                    <a:pt x="8472" y="38361"/>
                    <a:pt x="8543" y="38361"/>
                  </a:cubicBezTo>
                  <a:cubicBezTo>
                    <a:pt x="8567" y="38361"/>
                    <a:pt x="8591" y="38357"/>
                    <a:pt x="8615" y="38349"/>
                  </a:cubicBezTo>
                  <a:cubicBezTo>
                    <a:pt x="8679" y="38349"/>
                    <a:pt x="8776" y="38316"/>
                    <a:pt x="8808" y="38220"/>
                  </a:cubicBezTo>
                  <a:cubicBezTo>
                    <a:pt x="8808" y="38220"/>
                    <a:pt x="15815" y="25394"/>
                    <a:pt x="18290" y="16619"/>
                  </a:cubicBezTo>
                  <a:cubicBezTo>
                    <a:pt x="19769" y="11444"/>
                    <a:pt x="20476" y="7651"/>
                    <a:pt x="20476" y="5143"/>
                  </a:cubicBezTo>
                  <a:cubicBezTo>
                    <a:pt x="20476" y="4275"/>
                    <a:pt x="20380" y="3568"/>
                    <a:pt x="20219" y="2990"/>
                  </a:cubicBezTo>
                  <a:cubicBezTo>
                    <a:pt x="20026" y="2443"/>
                    <a:pt x="19737" y="1993"/>
                    <a:pt x="19351" y="1768"/>
                  </a:cubicBezTo>
                  <a:cubicBezTo>
                    <a:pt x="17712" y="707"/>
                    <a:pt x="15976" y="0"/>
                    <a:pt x="15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7"/>
            <p:cNvSpPr/>
            <p:nvPr/>
          </p:nvSpPr>
          <p:spPr>
            <a:xfrm>
              <a:off x="4716850" y="4919150"/>
              <a:ext cx="404250" cy="407825"/>
            </a:xfrm>
            <a:custGeom>
              <a:avLst/>
              <a:gdLst/>
              <a:ahLst/>
              <a:cxnLst/>
              <a:rect l="l" t="t" r="r" b="b"/>
              <a:pathLst>
                <a:path w="16170" h="16313" extrusionOk="0">
                  <a:moveTo>
                    <a:pt x="5562" y="161"/>
                  </a:moveTo>
                  <a:cubicBezTo>
                    <a:pt x="5562" y="161"/>
                    <a:pt x="290" y="2765"/>
                    <a:pt x="161" y="4372"/>
                  </a:cubicBezTo>
                  <a:cubicBezTo>
                    <a:pt x="1" y="5980"/>
                    <a:pt x="4661" y="10930"/>
                    <a:pt x="5851" y="13116"/>
                  </a:cubicBezTo>
                  <a:cubicBezTo>
                    <a:pt x="6773" y="14857"/>
                    <a:pt x="7980" y="16313"/>
                    <a:pt x="9685" y="16313"/>
                  </a:cubicBezTo>
                  <a:cubicBezTo>
                    <a:pt x="10120" y="16313"/>
                    <a:pt x="10587" y="16218"/>
                    <a:pt x="11090" y="16009"/>
                  </a:cubicBezTo>
                  <a:cubicBezTo>
                    <a:pt x="13566" y="15012"/>
                    <a:pt x="16169" y="12248"/>
                    <a:pt x="16169" y="9773"/>
                  </a:cubicBezTo>
                  <a:cubicBezTo>
                    <a:pt x="16169" y="7298"/>
                    <a:pt x="12537" y="3504"/>
                    <a:pt x="9933" y="1737"/>
                  </a:cubicBezTo>
                  <a:cubicBezTo>
                    <a:pt x="7297" y="1"/>
                    <a:pt x="6429" y="290"/>
                    <a:pt x="5562" y="16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7"/>
            <p:cNvSpPr/>
            <p:nvPr/>
          </p:nvSpPr>
          <p:spPr>
            <a:xfrm>
              <a:off x="4714450" y="4915950"/>
              <a:ext cx="413875" cy="417900"/>
            </a:xfrm>
            <a:custGeom>
              <a:avLst/>
              <a:gdLst/>
              <a:ahLst/>
              <a:cxnLst/>
              <a:rect l="l" t="t" r="r" b="b"/>
              <a:pathLst>
                <a:path w="16555" h="16716" extrusionOk="0">
                  <a:moveTo>
                    <a:pt x="5673" y="556"/>
                  </a:moveTo>
                  <a:cubicBezTo>
                    <a:pt x="6123" y="608"/>
                    <a:pt x="6527" y="588"/>
                    <a:pt x="7104" y="739"/>
                  </a:cubicBezTo>
                  <a:cubicBezTo>
                    <a:pt x="7715" y="900"/>
                    <a:pt x="8583" y="1254"/>
                    <a:pt x="9868" y="2090"/>
                  </a:cubicBezTo>
                  <a:cubicBezTo>
                    <a:pt x="11154" y="2957"/>
                    <a:pt x="12697" y="4340"/>
                    <a:pt x="13919" y="5786"/>
                  </a:cubicBezTo>
                  <a:cubicBezTo>
                    <a:pt x="14529" y="6493"/>
                    <a:pt x="15044" y="7265"/>
                    <a:pt x="15429" y="7972"/>
                  </a:cubicBezTo>
                  <a:cubicBezTo>
                    <a:pt x="15783" y="8679"/>
                    <a:pt x="16008" y="9322"/>
                    <a:pt x="16008" y="9901"/>
                  </a:cubicBezTo>
                  <a:cubicBezTo>
                    <a:pt x="16008" y="11026"/>
                    <a:pt x="15397" y="12311"/>
                    <a:pt x="14465" y="13404"/>
                  </a:cubicBezTo>
                  <a:cubicBezTo>
                    <a:pt x="13501" y="14497"/>
                    <a:pt x="12279" y="15430"/>
                    <a:pt x="11090" y="15912"/>
                  </a:cubicBezTo>
                  <a:cubicBezTo>
                    <a:pt x="10608" y="16105"/>
                    <a:pt x="10190" y="16169"/>
                    <a:pt x="9772" y="16169"/>
                  </a:cubicBezTo>
                  <a:cubicBezTo>
                    <a:pt x="9001" y="16169"/>
                    <a:pt x="8358" y="15847"/>
                    <a:pt x="7747" y="15301"/>
                  </a:cubicBezTo>
                  <a:cubicBezTo>
                    <a:pt x="7136" y="14754"/>
                    <a:pt x="6622" y="13983"/>
                    <a:pt x="6172" y="13115"/>
                  </a:cubicBezTo>
                  <a:cubicBezTo>
                    <a:pt x="5561" y="11990"/>
                    <a:pt x="4147" y="10254"/>
                    <a:pt x="2861" y="8583"/>
                  </a:cubicBezTo>
                  <a:cubicBezTo>
                    <a:pt x="2250" y="7715"/>
                    <a:pt x="1639" y="6911"/>
                    <a:pt x="1222" y="6204"/>
                  </a:cubicBezTo>
                  <a:cubicBezTo>
                    <a:pt x="997" y="5850"/>
                    <a:pt x="804" y="5529"/>
                    <a:pt x="707" y="5240"/>
                  </a:cubicBezTo>
                  <a:cubicBezTo>
                    <a:pt x="579" y="4950"/>
                    <a:pt x="514" y="4725"/>
                    <a:pt x="514" y="4565"/>
                  </a:cubicBezTo>
                  <a:lnTo>
                    <a:pt x="514" y="4533"/>
                  </a:lnTo>
                  <a:cubicBezTo>
                    <a:pt x="547" y="4404"/>
                    <a:pt x="611" y="4211"/>
                    <a:pt x="739" y="4018"/>
                  </a:cubicBezTo>
                  <a:cubicBezTo>
                    <a:pt x="997" y="3665"/>
                    <a:pt x="1447" y="3247"/>
                    <a:pt x="1961" y="2861"/>
                  </a:cubicBezTo>
                  <a:cubicBezTo>
                    <a:pt x="2732" y="2250"/>
                    <a:pt x="3697" y="1672"/>
                    <a:pt x="4436" y="1222"/>
                  </a:cubicBezTo>
                  <a:cubicBezTo>
                    <a:pt x="4822" y="997"/>
                    <a:pt x="5143" y="836"/>
                    <a:pt x="5400" y="707"/>
                  </a:cubicBezTo>
                  <a:cubicBezTo>
                    <a:pt x="5520" y="639"/>
                    <a:pt x="5613" y="588"/>
                    <a:pt x="5673" y="556"/>
                  </a:cubicBezTo>
                  <a:close/>
                  <a:moveTo>
                    <a:pt x="5690" y="0"/>
                  </a:moveTo>
                  <a:cubicBezTo>
                    <a:pt x="5625" y="0"/>
                    <a:pt x="5561" y="0"/>
                    <a:pt x="5529" y="32"/>
                  </a:cubicBezTo>
                  <a:cubicBezTo>
                    <a:pt x="5529" y="32"/>
                    <a:pt x="4211" y="707"/>
                    <a:pt x="2861" y="1575"/>
                  </a:cubicBezTo>
                  <a:cubicBezTo>
                    <a:pt x="2186" y="1993"/>
                    <a:pt x="1511" y="2475"/>
                    <a:pt x="964" y="2957"/>
                  </a:cubicBezTo>
                  <a:cubicBezTo>
                    <a:pt x="707" y="3215"/>
                    <a:pt x="482" y="3472"/>
                    <a:pt x="322" y="3697"/>
                  </a:cubicBezTo>
                  <a:cubicBezTo>
                    <a:pt x="129" y="3954"/>
                    <a:pt x="0" y="4211"/>
                    <a:pt x="0" y="4468"/>
                  </a:cubicBezTo>
                  <a:lnTo>
                    <a:pt x="0" y="4565"/>
                  </a:lnTo>
                  <a:cubicBezTo>
                    <a:pt x="0" y="4854"/>
                    <a:pt x="64" y="5143"/>
                    <a:pt x="193" y="5433"/>
                  </a:cubicBezTo>
                  <a:cubicBezTo>
                    <a:pt x="675" y="6558"/>
                    <a:pt x="1800" y="8036"/>
                    <a:pt x="2925" y="9515"/>
                  </a:cubicBezTo>
                  <a:cubicBezTo>
                    <a:pt x="4082" y="10994"/>
                    <a:pt x="5208" y="12472"/>
                    <a:pt x="5690" y="13372"/>
                  </a:cubicBezTo>
                  <a:cubicBezTo>
                    <a:pt x="6172" y="14240"/>
                    <a:pt x="6718" y="15076"/>
                    <a:pt x="7393" y="15687"/>
                  </a:cubicBezTo>
                  <a:cubicBezTo>
                    <a:pt x="8036" y="16297"/>
                    <a:pt x="8840" y="16715"/>
                    <a:pt x="9772" y="16715"/>
                  </a:cubicBezTo>
                  <a:cubicBezTo>
                    <a:pt x="10254" y="16715"/>
                    <a:pt x="10769" y="16619"/>
                    <a:pt x="11283" y="16394"/>
                  </a:cubicBezTo>
                  <a:cubicBezTo>
                    <a:pt x="12569" y="15880"/>
                    <a:pt x="13854" y="14915"/>
                    <a:pt x="14851" y="13726"/>
                  </a:cubicBezTo>
                  <a:cubicBezTo>
                    <a:pt x="15847" y="12569"/>
                    <a:pt x="16555" y="11219"/>
                    <a:pt x="16555" y="9901"/>
                  </a:cubicBezTo>
                  <a:cubicBezTo>
                    <a:pt x="16555" y="9193"/>
                    <a:pt x="16297" y="8454"/>
                    <a:pt x="15912" y="7715"/>
                  </a:cubicBezTo>
                  <a:cubicBezTo>
                    <a:pt x="14722" y="5465"/>
                    <a:pt x="12151" y="2990"/>
                    <a:pt x="10158" y="1640"/>
                  </a:cubicBezTo>
                  <a:cubicBezTo>
                    <a:pt x="8840" y="772"/>
                    <a:pt x="7940" y="386"/>
                    <a:pt x="7233" y="225"/>
                  </a:cubicBezTo>
                  <a:cubicBezTo>
                    <a:pt x="6558" y="32"/>
                    <a:pt x="6075" y="97"/>
                    <a:pt x="5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7"/>
            <p:cNvSpPr/>
            <p:nvPr/>
          </p:nvSpPr>
          <p:spPr>
            <a:xfrm>
              <a:off x="3529925" y="5101700"/>
              <a:ext cx="469550" cy="99550"/>
            </a:xfrm>
            <a:custGeom>
              <a:avLst/>
              <a:gdLst/>
              <a:ahLst/>
              <a:cxnLst/>
              <a:rect l="l" t="t" r="r" b="b"/>
              <a:pathLst>
                <a:path w="18782" h="3982" extrusionOk="0">
                  <a:moveTo>
                    <a:pt x="10734" y="0"/>
                  </a:moveTo>
                  <a:cubicBezTo>
                    <a:pt x="8013" y="0"/>
                    <a:pt x="5561" y="413"/>
                    <a:pt x="5561" y="413"/>
                  </a:cubicBezTo>
                  <a:cubicBezTo>
                    <a:pt x="5561" y="413"/>
                    <a:pt x="2636" y="2021"/>
                    <a:pt x="1318" y="2181"/>
                  </a:cubicBezTo>
                  <a:cubicBezTo>
                    <a:pt x="0" y="2310"/>
                    <a:pt x="161" y="3467"/>
                    <a:pt x="1318" y="3917"/>
                  </a:cubicBezTo>
                  <a:cubicBezTo>
                    <a:pt x="1432" y="3962"/>
                    <a:pt x="1575" y="3982"/>
                    <a:pt x="1740" y="3982"/>
                  </a:cubicBezTo>
                  <a:cubicBezTo>
                    <a:pt x="3249" y="3982"/>
                    <a:pt x="6646" y="2310"/>
                    <a:pt x="7458" y="2310"/>
                  </a:cubicBezTo>
                  <a:cubicBezTo>
                    <a:pt x="8326" y="2310"/>
                    <a:pt x="15172" y="2889"/>
                    <a:pt x="16619" y="3049"/>
                  </a:cubicBezTo>
                  <a:cubicBezTo>
                    <a:pt x="16679" y="3055"/>
                    <a:pt x="16739" y="3057"/>
                    <a:pt x="16797" y="3057"/>
                  </a:cubicBezTo>
                  <a:cubicBezTo>
                    <a:pt x="18130" y="3057"/>
                    <a:pt x="18781" y="1683"/>
                    <a:pt x="15301" y="574"/>
                  </a:cubicBezTo>
                  <a:cubicBezTo>
                    <a:pt x="13970" y="138"/>
                    <a:pt x="12307" y="0"/>
                    <a:pt x="10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7"/>
            <p:cNvSpPr/>
            <p:nvPr/>
          </p:nvSpPr>
          <p:spPr>
            <a:xfrm>
              <a:off x="3533125" y="5095150"/>
              <a:ext cx="450050" cy="112525"/>
            </a:xfrm>
            <a:custGeom>
              <a:avLst/>
              <a:gdLst/>
              <a:ahLst/>
              <a:cxnLst/>
              <a:rect l="l" t="t" r="r" b="b"/>
              <a:pathLst>
                <a:path w="18002" h="4501" extrusionOk="0">
                  <a:moveTo>
                    <a:pt x="10641" y="547"/>
                  </a:moveTo>
                  <a:cubicBezTo>
                    <a:pt x="12183" y="547"/>
                    <a:pt x="13823" y="675"/>
                    <a:pt x="15109" y="1093"/>
                  </a:cubicBezTo>
                  <a:cubicBezTo>
                    <a:pt x="16041" y="1383"/>
                    <a:pt x="16652" y="1704"/>
                    <a:pt x="17005" y="1993"/>
                  </a:cubicBezTo>
                  <a:cubicBezTo>
                    <a:pt x="17198" y="2122"/>
                    <a:pt x="17327" y="2250"/>
                    <a:pt x="17391" y="2347"/>
                  </a:cubicBezTo>
                  <a:cubicBezTo>
                    <a:pt x="17455" y="2475"/>
                    <a:pt x="17487" y="2572"/>
                    <a:pt x="17487" y="2604"/>
                  </a:cubicBezTo>
                  <a:cubicBezTo>
                    <a:pt x="17487" y="2733"/>
                    <a:pt x="17423" y="2797"/>
                    <a:pt x="17294" y="2893"/>
                  </a:cubicBezTo>
                  <a:cubicBezTo>
                    <a:pt x="17166" y="2990"/>
                    <a:pt x="16941" y="3054"/>
                    <a:pt x="16684" y="3054"/>
                  </a:cubicBezTo>
                  <a:cubicBezTo>
                    <a:pt x="16619" y="3054"/>
                    <a:pt x="16587" y="3054"/>
                    <a:pt x="16523" y="3022"/>
                  </a:cubicBezTo>
                  <a:cubicBezTo>
                    <a:pt x="15784" y="2958"/>
                    <a:pt x="13694" y="2797"/>
                    <a:pt x="11701" y="2604"/>
                  </a:cubicBezTo>
                  <a:cubicBezTo>
                    <a:pt x="10705" y="2540"/>
                    <a:pt x="9708" y="2443"/>
                    <a:pt x="8937" y="2411"/>
                  </a:cubicBezTo>
                  <a:cubicBezTo>
                    <a:pt x="8133" y="2347"/>
                    <a:pt x="7555" y="2315"/>
                    <a:pt x="7330" y="2315"/>
                  </a:cubicBezTo>
                  <a:cubicBezTo>
                    <a:pt x="7169" y="2315"/>
                    <a:pt x="7008" y="2347"/>
                    <a:pt x="6848" y="2379"/>
                  </a:cubicBezTo>
                  <a:cubicBezTo>
                    <a:pt x="6205" y="2572"/>
                    <a:pt x="5208" y="2958"/>
                    <a:pt x="4212" y="3311"/>
                  </a:cubicBezTo>
                  <a:cubicBezTo>
                    <a:pt x="3261" y="3648"/>
                    <a:pt x="2282" y="3956"/>
                    <a:pt x="1691" y="3956"/>
                  </a:cubicBezTo>
                  <a:cubicBezTo>
                    <a:pt x="1663" y="3956"/>
                    <a:pt x="1635" y="3956"/>
                    <a:pt x="1608" y="3954"/>
                  </a:cubicBezTo>
                  <a:cubicBezTo>
                    <a:pt x="1570" y="3964"/>
                    <a:pt x="1533" y="3967"/>
                    <a:pt x="1497" y="3967"/>
                  </a:cubicBezTo>
                  <a:cubicBezTo>
                    <a:pt x="1410" y="3967"/>
                    <a:pt x="1332" y="3945"/>
                    <a:pt x="1287" y="3922"/>
                  </a:cubicBezTo>
                  <a:cubicBezTo>
                    <a:pt x="1029" y="3826"/>
                    <a:pt x="836" y="3697"/>
                    <a:pt x="708" y="3536"/>
                  </a:cubicBezTo>
                  <a:cubicBezTo>
                    <a:pt x="579" y="3408"/>
                    <a:pt x="547" y="3279"/>
                    <a:pt x="547" y="3151"/>
                  </a:cubicBezTo>
                  <a:cubicBezTo>
                    <a:pt x="547" y="3054"/>
                    <a:pt x="579" y="2990"/>
                    <a:pt x="676" y="2893"/>
                  </a:cubicBezTo>
                  <a:cubicBezTo>
                    <a:pt x="772" y="2797"/>
                    <a:pt x="933" y="2733"/>
                    <a:pt x="1222" y="2701"/>
                  </a:cubicBezTo>
                  <a:cubicBezTo>
                    <a:pt x="1608" y="2668"/>
                    <a:pt x="2026" y="2508"/>
                    <a:pt x="2508" y="2347"/>
                  </a:cubicBezTo>
                  <a:cubicBezTo>
                    <a:pt x="3763" y="1880"/>
                    <a:pt x="5230" y="1095"/>
                    <a:pt x="5513" y="930"/>
                  </a:cubicBezTo>
                  <a:lnTo>
                    <a:pt x="5513" y="930"/>
                  </a:lnTo>
                  <a:cubicBezTo>
                    <a:pt x="5579" y="926"/>
                    <a:pt x="5709" y="912"/>
                    <a:pt x="5883" y="868"/>
                  </a:cubicBezTo>
                  <a:cubicBezTo>
                    <a:pt x="6719" y="772"/>
                    <a:pt x="8615" y="547"/>
                    <a:pt x="10641" y="547"/>
                  </a:cubicBezTo>
                  <a:close/>
                  <a:moveTo>
                    <a:pt x="10641" y="0"/>
                  </a:moveTo>
                  <a:cubicBezTo>
                    <a:pt x="7876" y="0"/>
                    <a:pt x="5369" y="418"/>
                    <a:pt x="5369" y="418"/>
                  </a:cubicBezTo>
                  <a:lnTo>
                    <a:pt x="5305" y="450"/>
                  </a:lnTo>
                  <a:cubicBezTo>
                    <a:pt x="5305" y="450"/>
                    <a:pt x="5112" y="547"/>
                    <a:pt x="4822" y="708"/>
                  </a:cubicBezTo>
                  <a:cubicBezTo>
                    <a:pt x="4372" y="933"/>
                    <a:pt x="3697" y="1254"/>
                    <a:pt x="2990" y="1575"/>
                  </a:cubicBezTo>
                  <a:cubicBezTo>
                    <a:pt x="2315" y="1865"/>
                    <a:pt x="1608" y="2122"/>
                    <a:pt x="1158" y="2154"/>
                  </a:cubicBezTo>
                  <a:cubicBezTo>
                    <a:pt x="804" y="2218"/>
                    <a:pt x="515" y="2315"/>
                    <a:pt x="322" y="2475"/>
                  </a:cubicBezTo>
                  <a:cubicBezTo>
                    <a:pt x="97" y="2668"/>
                    <a:pt x="1" y="2926"/>
                    <a:pt x="1" y="3151"/>
                  </a:cubicBezTo>
                  <a:cubicBezTo>
                    <a:pt x="1" y="3440"/>
                    <a:pt x="129" y="3697"/>
                    <a:pt x="322" y="3890"/>
                  </a:cubicBezTo>
                  <a:cubicBezTo>
                    <a:pt x="483" y="4115"/>
                    <a:pt x="772" y="4308"/>
                    <a:pt x="1094" y="4436"/>
                  </a:cubicBezTo>
                  <a:cubicBezTo>
                    <a:pt x="1254" y="4501"/>
                    <a:pt x="1415" y="4501"/>
                    <a:pt x="1608" y="4501"/>
                  </a:cubicBezTo>
                  <a:cubicBezTo>
                    <a:pt x="2026" y="4501"/>
                    <a:pt x="2540" y="4404"/>
                    <a:pt x="3087" y="4243"/>
                  </a:cubicBezTo>
                  <a:cubicBezTo>
                    <a:pt x="3922" y="3986"/>
                    <a:pt x="4855" y="3633"/>
                    <a:pt x="5658" y="3343"/>
                  </a:cubicBezTo>
                  <a:cubicBezTo>
                    <a:pt x="6044" y="3215"/>
                    <a:pt x="6397" y="3086"/>
                    <a:pt x="6719" y="2990"/>
                  </a:cubicBezTo>
                  <a:cubicBezTo>
                    <a:pt x="7008" y="2893"/>
                    <a:pt x="7233" y="2829"/>
                    <a:pt x="7330" y="2829"/>
                  </a:cubicBezTo>
                  <a:cubicBezTo>
                    <a:pt x="7523" y="2829"/>
                    <a:pt x="8101" y="2893"/>
                    <a:pt x="8905" y="2926"/>
                  </a:cubicBezTo>
                  <a:cubicBezTo>
                    <a:pt x="11251" y="3118"/>
                    <a:pt x="15366" y="3472"/>
                    <a:pt x="16459" y="3568"/>
                  </a:cubicBezTo>
                  <a:lnTo>
                    <a:pt x="16684" y="3568"/>
                  </a:lnTo>
                  <a:cubicBezTo>
                    <a:pt x="17037" y="3568"/>
                    <a:pt x="17327" y="3504"/>
                    <a:pt x="17584" y="3343"/>
                  </a:cubicBezTo>
                  <a:cubicBezTo>
                    <a:pt x="17841" y="3183"/>
                    <a:pt x="18002" y="2926"/>
                    <a:pt x="18002" y="2604"/>
                  </a:cubicBezTo>
                  <a:cubicBezTo>
                    <a:pt x="18002" y="2443"/>
                    <a:pt x="17937" y="2250"/>
                    <a:pt x="17841" y="2058"/>
                  </a:cubicBezTo>
                  <a:cubicBezTo>
                    <a:pt x="17487" y="1543"/>
                    <a:pt x="16716" y="1029"/>
                    <a:pt x="15269" y="579"/>
                  </a:cubicBezTo>
                  <a:cubicBezTo>
                    <a:pt x="13887" y="129"/>
                    <a:pt x="12216" y="0"/>
                    <a:pt x="10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7"/>
            <p:cNvSpPr/>
            <p:nvPr/>
          </p:nvSpPr>
          <p:spPr>
            <a:xfrm>
              <a:off x="3583025" y="5056825"/>
              <a:ext cx="166300" cy="176575"/>
            </a:xfrm>
            <a:custGeom>
              <a:avLst/>
              <a:gdLst/>
              <a:ahLst/>
              <a:cxnLst/>
              <a:rect l="l" t="t" r="r" b="b"/>
              <a:pathLst>
                <a:path w="6652" h="7063" extrusionOk="0">
                  <a:moveTo>
                    <a:pt x="5113" y="0"/>
                  </a:moveTo>
                  <a:cubicBezTo>
                    <a:pt x="4439" y="0"/>
                    <a:pt x="3763" y="140"/>
                    <a:pt x="3598" y="665"/>
                  </a:cubicBezTo>
                  <a:cubicBezTo>
                    <a:pt x="3276" y="1791"/>
                    <a:pt x="94" y="6259"/>
                    <a:pt x="30" y="6676"/>
                  </a:cubicBezTo>
                  <a:cubicBezTo>
                    <a:pt x="0" y="6883"/>
                    <a:pt x="221" y="7063"/>
                    <a:pt x="591" y="7063"/>
                  </a:cubicBezTo>
                  <a:cubicBezTo>
                    <a:pt x="1026" y="7063"/>
                    <a:pt x="1666" y="6813"/>
                    <a:pt x="2344" y="6066"/>
                  </a:cubicBezTo>
                  <a:cubicBezTo>
                    <a:pt x="3630" y="4651"/>
                    <a:pt x="6652" y="183"/>
                    <a:pt x="6652" y="183"/>
                  </a:cubicBezTo>
                  <a:cubicBezTo>
                    <a:pt x="6652" y="183"/>
                    <a:pt x="5884" y="0"/>
                    <a:pt x="5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7"/>
            <p:cNvSpPr/>
            <p:nvPr/>
          </p:nvSpPr>
          <p:spPr>
            <a:xfrm>
              <a:off x="3576525" y="5050150"/>
              <a:ext cx="180025" cy="189675"/>
            </a:xfrm>
            <a:custGeom>
              <a:avLst/>
              <a:gdLst/>
              <a:ahLst/>
              <a:cxnLst/>
              <a:rect l="l" t="t" r="r" b="b"/>
              <a:pathLst>
                <a:path w="7201" h="7587" extrusionOk="0">
                  <a:moveTo>
                    <a:pt x="5401" y="515"/>
                  </a:moveTo>
                  <a:cubicBezTo>
                    <a:pt x="5754" y="515"/>
                    <a:pt x="6140" y="579"/>
                    <a:pt x="6397" y="611"/>
                  </a:cubicBezTo>
                  <a:cubicBezTo>
                    <a:pt x="6418" y="616"/>
                    <a:pt x="6439" y="621"/>
                    <a:pt x="6460" y="625"/>
                  </a:cubicBezTo>
                  <a:lnTo>
                    <a:pt x="6460" y="625"/>
                  </a:lnTo>
                  <a:cubicBezTo>
                    <a:pt x="6388" y="730"/>
                    <a:pt x="6302" y="856"/>
                    <a:pt x="6204" y="997"/>
                  </a:cubicBezTo>
                  <a:cubicBezTo>
                    <a:pt x="5754" y="1672"/>
                    <a:pt x="5047" y="2700"/>
                    <a:pt x="4308" y="3697"/>
                  </a:cubicBezTo>
                  <a:cubicBezTo>
                    <a:pt x="3601" y="4693"/>
                    <a:pt x="2894" y="5658"/>
                    <a:pt x="2411" y="6140"/>
                  </a:cubicBezTo>
                  <a:cubicBezTo>
                    <a:pt x="1768" y="6879"/>
                    <a:pt x="1190" y="7072"/>
                    <a:pt x="836" y="7072"/>
                  </a:cubicBezTo>
                  <a:cubicBezTo>
                    <a:pt x="708" y="7072"/>
                    <a:pt x="611" y="7040"/>
                    <a:pt x="579" y="7008"/>
                  </a:cubicBezTo>
                  <a:lnTo>
                    <a:pt x="556" y="6985"/>
                  </a:lnTo>
                  <a:lnTo>
                    <a:pt x="556" y="6985"/>
                  </a:lnTo>
                  <a:cubicBezTo>
                    <a:pt x="578" y="6935"/>
                    <a:pt x="633" y="6811"/>
                    <a:pt x="708" y="6686"/>
                  </a:cubicBezTo>
                  <a:cubicBezTo>
                    <a:pt x="1061" y="6108"/>
                    <a:pt x="1833" y="4918"/>
                    <a:pt x="2540" y="3793"/>
                  </a:cubicBezTo>
                  <a:cubicBezTo>
                    <a:pt x="2926" y="3215"/>
                    <a:pt x="3279" y="2668"/>
                    <a:pt x="3536" y="2186"/>
                  </a:cubicBezTo>
                  <a:cubicBezTo>
                    <a:pt x="3826" y="1704"/>
                    <a:pt x="4019" y="1286"/>
                    <a:pt x="4115" y="997"/>
                  </a:cubicBezTo>
                  <a:cubicBezTo>
                    <a:pt x="4147" y="932"/>
                    <a:pt x="4179" y="868"/>
                    <a:pt x="4276" y="804"/>
                  </a:cubicBezTo>
                  <a:cubicBezTo>
                    <a:pt x="4372" y="707"/>
                    <a:pt x="4533" y="643"/>
                    <a:pt x="4726" y="579"/>
                  </a:cubicBezTo>
                  <a:cubicBezTo>
                    <a:pt x="4919" y="547"/>
                    <a:pt x="5176" y="515"/>
                    <a:pt x="5401" y="515"/>
                  </a:cubicBezTo>
                  <a:close/>
                  <a:moveTo>
                    <a:pt x="5401" y="0"/>
                  </a:moveTo>
                  <a:cubicBezTo>
                    <a:pt x="5047" y="0"/>
                    <a:pt x="4661" y="32"/>
                    <a:pt x="4340" y="161"/>
                  </a:cubicBezTo>
                  <a:cubicBezTo>
                    <a:pt x="4179" y="193"/>
                    <a:pt x="4019" y="290"/>
                    <a:pt x="3890" y="418"/>
                  </a:cubicBezTo>
                  <a:cubicBezTo>
                    <a:pt x="3761" y="515"/>
                    <a:pt x="3665" y="675"/>
                    <a:pt x="3601" y="868"/>
                  </a:cubicBezTo>
                  <a:cubicBezTo>
                    <a:pt x="3536" y="1093"/>
                    <a:pt x="3279" y="1575"/>
                    <a:pt x="2958" y="2154"/>
                  </a:cubicBezTo>
                  <a:cubicBezTo>
                    <a:pt x="2444" y="3022"/>
                    <a:pt x="1736" y="4115"/>
                    <a:pt x="1126" y="5015"/>
                  </a:cubicBezTo>
                  <a:cubicBezTo>
                    <a:pt x="836" y="5465"/>
                    <a:pt x="579" y="5883"/>
                    <a:pt x="386" y="6204"/>
                  </a:cubicBezTo>
                  <a:cubicBezTo>
                    <a:pt x="290" y="6365"/>
                    <a:pt x="226" y="6493"/>
                    <a:pt x="161" y="6590"/>
                  </a:cubicBezTo>
                  <a:cubicBezTo>
                    <a:pt x="129" y="6654"/>
                    <a:pt x="97" y="6718"/>
                    <a:pt x="65" y="6751"/>
                  </a:cubicBezTo>
                  <a:cubicBezTo>
                    <a:pt x="65" y="6815"/>
                    <a:pt x="33" y="6847"/>
                    <a:pt x="33" y="6911"/>
                  </a:cubicBezTo>
                  <a:lnTo>
                    <a:pt x="33" y="7008"/>
                  </a:lnTo>
                  <a:cubicBezTo>
                    <a:pt x="1" y="7201"/>
                    <a:pt x="129" y="7361"/>
                    <a:pt x="290" y="7458"/>
                  </a:cubicBezTo>
                  <a:cubicBezTo>
                    <a:pt x="451" y="7554"/>
                    <a:pt x="643" y="7586"/>
                    <a:pt x="836" y="7586"/>
                  </a:cubicBezTo>
                  <a:cubicBezTo>
                    <a:pt x="1383" y="7586"/>
                    <a:pt x="2090" y="7297"/>
                    <a:pt x="2829" y="6526"/>
                  </a:cubicBezTo>
                  <a:cubicBezTo>
                    <a:pt x="3472" y="5786"/>
                    <a:pt x="4533" y="4308"/>
                    <a:pt x="5465" y="3022"/>
                  </a:cubicBezTo>
                  <a:cubicBezTo>
                    <a:pt x="6397" y="1704"/>
                    <a:pt x="7137" y="579"/>
                    <a:pt x="7137" y="579"/>
                  </a:cubicBezTo>
                  <a:cubicBezTo>
                    <a:pt x="7201" y="515"/>
                    <a:pt x="7201" y="418"/>
                    <a:pt x="7169" y="322"/>
                  </a:cubicBezTo>
                  <a:cubicBezTo>
                    <a:pt x="7137" y="257"/>
                    <a:pt x="7072" y="193"/>
                    <a:pt x="6976" y="161"/>
                  </a:cubicBezTo>
                  <a:cubicBezTo>
                    <a:pt x="6976" y="161"/>
                    <a:pt x="6204" y="0"/>
                    <a:pt x="5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7"/>
            <p:cNvSpPr/>
            <p:nvPr/>
          </p:nvSpPr>
          <p:spPr>
            <a:xfrm>
              <a:off x="3610275" y="5040500"/>
              <a:ext cx="192900" cy="215600"/>
            </a:xfrm>
            <a:custGeom>
              <a:avLst/>
              <a:gdLst/>
              <a:ahLst/>
              <a:cxnLst/>
              <a:rect l="l" t="t" r="r" b="b"/>
              <a:pathLst>
                <a:path w="7716" h="8624" extrusionOk="0">
                  <a:moveTo>
                    <a:pt x="5677" y="1"/>
                  </a:moveTo>
                  <a:cubicBezTo>
                    <a:pt x="5244" y="1"/>
                    <a:pt x="4854" y="65"/>
                    <a:pt x="4662" y="258"/>
                  </a:cubicBezTo>
                  <a:cubicBezTo>
                    <a:pt x="4083" y="836"/>
                    <a:pt x="1" y="7683"/>
                    <a:pt x="1" y="8262"/>
                  </a:cubicBezTo>
                  <a:cubicBezTo>
                    <a:pt x="1" y="8551"/>
                    <a:pt x="402" y="8623"/>
                    <a:pt x="804" y="8623"/>
                  </a:cubicBezTo>
                  <a:cubicBezTo>
                    <a:pt x="1206" y="8623"/>
                    <a:pt x="1608" y="8551"/>
                    <a:pt x="1608" y="8551"/>
                  </a:cubicBezTo>
                  <a:lnTo>
                    <a:pt x="6269" y="2154"/>
                  </a:lnTo>
                  <a:lnTo>
                    <a:pt x="7715" y="836"/>
                  </a:lnTo>
                  <a:lnTo>
                    <a:pt x="7587" y="258"/>
                  </a:lnTo>
                  <a:cubicBezTo>
                    <a:pt x="7587" y="258"/>
                    <a:pt x="6544" y="1"/>
                    <a:pt x="56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7"/>
            <p:cNvSpPr/>
            <p:nvPr/>
          </p:nvSpPr>
          <p:spPr>
            <a:xfrm>
              <a:off x="3603850" y="5033275"/>
              <a:ext cx="206550" cy="229050"/>
            </a:xfrm>
            <a:custGeom>
              <a:avLst/>
              <a:gdLst/>
              <a:ahLst/>
              <a:cxnLst/>
              <a:rect l="l" t="t" r="r" b="b"/>
              <a:pathLst>
                <a:path w="8262" h="9162" extrusionOk="0">
                  <a:moveTo>
                    <a:pt x="5947" y="547"/>
                  </a:moveTo>
                  <a:cubicBezTo>
                    <a:pt x="6333" y="547"/>
                    <a:pt x="6815" y="611"/>
                    <a:pt x="7169" y="675"/>
                  </a:cubicBezTo>
                  <a:cubicBezTo>
                    <a:pt x="7329" y="707"/>
                    <a:pt x="7490" y="740"/>
                    <a:pt x="7587" y="772"/>
                  </a:cubicBezTo>
                  <a:cubicBezTo>
                    <a:pt x="7600" y="772"/>
                    <a:pt x="7612" y="772"/>
                    <a:pt x="7624" y="773"/>
                  </a:cubicBezTo>
                  <a:lnTo>
                    <a:pt x="7624" y="773"/>
                  </a:lnTo>
                  <a:lnTo>
                    <a:pt x="7683" y="1029"/>
                  </a:lnTo>
                  <a:lnTo>
                    <a:pt x="6333" y="2218"/>
                  </a:lnTo>
                  <a:lnTo>
                    <a:pt x="6301" y="2283"/>
                  </a:lnTo>
                  <a:lnTo>
                    <a:pt x="1700" y="8597"/>
                  </a:lnTo>
                  <a:lnTo>
                    <a:pt x="1700" y="8597"/>
                  </a:lnTo>
                  <a:cubicBezTo>
                    <a:pt x="1552" y="8624"/>
                    <a:pt x="1307" y="8647"/>
                    <a:pt x="1061" y="8647"/>
                  </a:cubicBezTo>
                  <a:cubicBezTo>
                    <a:pt x="868" y="8647"/>
                    <a:pt x="708" y="8615"/>
                    <a:pt x="611" y="8583"/>
                  </a:cubicBezTo>
                  <a:cubicBezTo>
                    <a:pt x="547" y="8583"/>
                    <a:pt x="515" y="8551"/>
                    <a:pt x="515" y="8551"/>
                  </a:cubicBezTo>
                  <a:cubicBezTo>
                    <a:pt x="515" y="8551"/>
                    <a:pt x="547" y="8486"/>
                    <a:pt x="579" y="8390"/>
                  </a:cubicBezTo>
                  <a:cubicBezTo>
                    <a:pt x="708" y="8101"/>
                    <a:pt x="1029" y="7458"/>
                    <a:pt x="1447" y="6718"/>
                  </a:cubicBezTo>
                  <a:cubicBezTo>
                    <a:pt x="2058" y="5593"/>
                    <a:pt x="2893" y="4179"/>
                    <a:pt x="3601" y="3022"/>
                  </a:cubicBezTo>
                  <a:cubicBezTo>
                    <a:pt x="3954" y="2411"/>
                    <a:pt x="4308" y="1897"/>
                    <a:pt x="4565" y="1479"/>
                  </a:cubicBezTo>
                  <a:cubicBezTo>
                    <a:pt x="4694" y="1286"/>
                    <a:pt x="4822" y="1093"/>
                    <a:pt x="4919" y="965"/>
                  </a:cubicBezTo>
                  <a:cubicBezTo>
                    <a:pt x="5015" y="836"/>
                    <a:pt x="5079" y="740"/>
                    <a:pt x="5111" y="740"/>
                  </a:cubicBezTo>
                  <a:cubicBezTo>
                    <a:pt x="5144" y="675"/>
                    <a:pt x="5240" y="643"/>
                    <a:pt x="5401" y="579"/>
                  </a:cubicBezTo>
                  <a:cubicBezTo>
                    <a:pt x="5561" y="547"/>
                    <a:pt x="5722" y="547"/>
                    <a:pt x="5947" y="547"/>
                  </a:cubicBezTo>
                  <a:close/>
                  <a:moveTo>
                    <a:pt x="5947" y="0"/>
                  </a:moveTo>
                  <a:cubicBezTo>
                    <a:pt x="5722" y="0"/>
                    <a:pt x="5497" y="32"/>
                    <a:pt x="5272" y="65"/>
                  </a:cubicBezTo>
                  <a:cubicBezTo>
                    <a:pt x="5079" y="129"/>
                    <a:pt x="4886" y="193"/>
                    <a:pt x="4726" y="354"/>
                  </a:cubicBezTo>
                  <a:cubicBezTo>
                    <a:pt x="4629" y="450"/>
                    <a:pt x="4501" y="611"/>
                    <a:pt x="4340" y="868"/>
                  </a:cubicBezTo>
                  <a:cubicBezTo>
                    <a:pt x="3729" y="1736"/>
                    <a:pt x="2668" y="3504"/>
                    <a:pt x="1736" y="5111"/>
                  </a:cubicBezTo>
                  <a:cubicBezTo>
                    <a:pt x="1286" y="5915"/>
                    <a:pt x="836" y="6654"/>
                    <a:pt x="515" y="7265"/>
                  </a:cubicBezTo>
                  <a:cubicBezTo>
                    <a:pt x="386" y="7586"/>
                    <a:pt x="258" y="7844"/>
                    <a:pt x="161" y="8036"/>
                  </a:cubicBezTo>
                  <a:cubicBezTo>
                    <a:pt x="97" y="8133"/>
                    <a:pt x="65" y="8229"/>
                    <a:pt x="33" y="8294"/>
                  </a:cubicBezTo>
                  <a:cubicBezTo>
                    <a:pt x="33" y="8390"/>
                    <a:pt x="0" y="8454"/>
                    <a:pt x="0" y="8551"/>
                  </a:cubicBezTo>
                  <a:cubicBezTo>
                    <a:pt x="0" y="8679"/>
                    <a:pt x="33" y="8808"/>
                    <a:pt x="129" y="8904"/>
                  </a:cubicBezTo>
                  <a:cubicBezTo>
                    <a:pt x="258" y="9033"/>
                    <a:pt x="418" y="9097"/>
                    <a:pt x="579" y="9129"/>
                  </a:cubicBezTo>
                  <a:cubicBezTo>
                    <a:pt x="740" y="9161"/>
                    <a:pt x="900" y="9161"/>
                    <a:pt x="1061" y="9161"/>
                  </a:cubicBezTo>
                  <a:cubicBezTo>
                    <a:pt x="1479" y="9161"/>
                    <a:pt x="1897" y="9097"/>
                    <a:pt x="1897" y="9097"/>
                  </a:cubicBezTo>
                  <a:cubicBezTo>
                    <a:pt x="1993" y="9097"/>
                    <a:pt x="2026" y="9065"/>
                    <a:pt x="2090" y="9001"/>
                  </a:cubicBezTo>
                  <a:lnTo>
                    <a:pt x="6719" y="2604"/>
                  </a:lnTo>
                  <a:lnTo>
                    <a:pt x="8165" y="1318"/>
                  </a:lnTo>
                  <a:cubicBezTo>
                    <a:pt x="8229" y="1254"/>
                    <a:pt x="8262" y="1157"/>
                    <a:pt x="8229" y="1061"/>
                  </a:cubicBezTo>
                  <a:lnTo>
                    <a:pt x="8101" y="482"/>
                  </a:lnTo>
                  <a:cubicBezTo>
                    <a:pt x="8069" y="386"/>
                    <a:pt x="8004" y="290"/>
                    <a:pt x="7908" y="290"/>
                  </a:cubicBezTo>
                  <a:cubicBezTo>
                    <a:pt x="7876" y="290"/>
                    <a:pt x="6847" y="0"/>
                    <a:pt x="5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7"/>
            <p:cNvSpPr/>
            <p:nvPr/>
          </p:nvSpPr>
          <p:spPr>
            <a:xfrm>
              <a:off x="3636000" y="5039525"/>
              <a:ext cx="1332400" cy="269500"/>
            </a:xfrm>
            <a:custGeom>
              <a:avLst/>
              <a:gdLst/>
              <a:ahLst/>
              <a:cxnLst/>
              <a:rect l="l" t="t" r="r" b="b"/>
              <a:pathLst>
                <a:path w="53296" h="10780" extrusionOk="0">
                  <a:moveTo>
                    <a:pt x="46653" y="1"/>
                  </a:moveTo>
                  <a:cubicBezTo>
                    <a:pt x="43579" y="1"/>
                    <a:pt x="31909" y="2616"/>
                    <a:pt x="27098" y="2772"/>
                  </a:cubicBezTo>
                  <a:cubicBezTo>
                    <a:pt x="25320" y="2818"/>
                    <a:pt x="23625" y="2847"/>
                    <a:pt x="22132" y="2847"/>
                  </a:cubicBezTo>
                  <a:cubicBezTo>
                    <a:pt x="19441" y="2847"/>
                    <a:pt x="17409" y="2751"/>
                    <a:pt x="16747" y="2483"/>
                  </a:cubicBezTo>
                  <a:cubicBezTo>
                    <a:pt x="15719" y="2033"/>
                    <a:pt x="7136" y="297"/>
                    <a:pt x="6558" y="297"/>
                  </a:cubicBezTo>
                  <a:cubicBezTo>
                    <a:pt x="5979" y="297"/>
                    <a:pt x="0" y="8590"/>
                    <a:pt x="0" y="8590"/>
                  </a:cubicBezTo>
                  <a:cubicBezTo>
                    <a:pt x="0" y="8590"/>
                    <a:pt x="186" y="9047"/>
                    <a:pt x="662" y="9047"/>
                  </a:cubicBezTo>
                  <a:cubicBezTo>
                    <a:pt x="900" y="9047"/>
                    <a:pt x="1211" y="8933"/>
                    <a:pt x="1607" y="8590"/>
                  </a:cubicBezTo>
                  <a:cubicBezTo>
                    <a:pt x="2765" y="7561"/>
                    <a:pt x="6558" y="4058"/>
                    <a:pt x="6558" y="4058"/>
                  </a:cubicBezTo>
                  <a:lnTo>
                    <a:pt x="10769" y="4058"/>
                  </a:lnTo>
                  <a:cubicBezTo>
                    <a:pt x="10769" y="4058"/>
                    <a:pt x="6847" y="6404"/>
                    <a:pt x="6268" y="6854"/>
                  </a:cubicBezTo>
                  <a:cubicBezTo>
                    <a:pt x="5690" y="7272"/>
                    <a:pt x="3343" y="9747"/>
                    <a:pt x="3922" y="9908"/>
                  </a:cubicBezTo>
                  <a:cubicBezTo>
                    <a:pt x="3936" y="9911"/>
                    <a:pt x="3951" y="9913"/>
                    <a:pt x="3968" y="9913"/>
                  </a:cubicBezTo>
                  <a:cubicBezTo>
                    <a:pt x="4646" y="9913"/>
                    <a:pt x="7554" y="7433"/>
                    <a:pt x="7554" y="7433"/>
                  </a:cubicBezTo>
                  <a:lnTo>
                    <a:pt x="11926" y="6243"/>
                  </a:lnTo>
                  <a:cubicBezTo>
                    <a:pt x="11926" y="6243"/>
                    <a:pt x="15140" y="8301"/>
                    <a:pt x="18065" y="8429"/>
                  </a:cubicBezTo>
                  <a:cubicBezTo>
                    <a:pt x="18311" y="8443"/>
                    <a:pt x="18551" y="8449"/>
                    <a:pt x="18785" y="8449"/>
                  </a:cubicBezTo>
                  <a:cubicBezTo>
                    <a:pt x="21313" y="8449"/>
                    <a:pt x="23144" y="7722"/>
                    <a:pt x="23144" y="7722"/>
                  </a:cubicBezTo>
                  <a:cubicBezTo>
                    <a:pt x="23144" y="7722"/>
                    <a:pt x="39389" y="10780"/>
                    <a:pt x="48933" y="10780"/>
                  </a:cubicBezTo>
                  <a:cubicBezTo>
                    <a:pt x="49126" y="10780"/>
                    <a:pt x="49316" y="10778"/>
                    <a:pt x="49503" y="10776"/>
                  </a:cubicBezTo>
                  <a:cubicBezTo>
                    <a:pt x="49503" y="10776"/>
                    <a:pt x="52717" y="10487"/>
                    <a:pt x="53006" y="6983"/>
                  </a:cubicBezTo>
                  <a:cubicBezTo>
                    <a:pt x="53296" y="3479"/>
                    <a:pt x="49503" y="136"/>
                    <a:pt x="46899" y="7"/>
                  </a:cubicBezTo>
                  <a:cubicBezTo>
                    <a:pt x="46825" y="3"/>
                    <a:pt x="46743" y="1"/>
                    <a:pt x="466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7"/>
            <p:cNvSpPr/>
            <p:nvPr/>
          </p:nvSpPr>
          <p:spPr>
            <a:xfrm>
              <a:off x="3628750" y="5032475"/>
              <a:ext cx="1339650" cy="282875"/>
            </a:xfrm>
            <a:custGeom>
              <a:avLst/>
              <a:gdLst/>
              <a:ahLst/>
              <a:cxnLst/>
              <a:rect l="l" t="t" r="r" b="b"/>
              <a:pathLst>
                <a:path w="53586" h="11315" extrusionOk="0">
                  <a:moveTo>
                    <a:pt x="47157" y="547"/>
                  </a:moveTo>
                  <a:cubicBezTo>
                    <a:pt x="48314" y="611"/>
                    <a:pt x="49825" y="1382"/>
                    <a:pt x="51014" y="2572"/>
                  </a:cubicBezTo>
                  <a:cubicBezTo>
                    <a:pt x="52171" y="3729"/>
                    <a:pt x="53039" y="5304"/>
                    <a:pt x="53039" y="6879"/>
                  </a:cubicBezTo>
                  <a:cubicBezTo>
                    <a:pt x="53039" y="7008"/>
                    <a:pt x="53039" y="7136"/>
                    <a:pt x="53039" y="7233"/>
                  </a:cubicBezTo>
                  <a:cubicBezTo>
                    <a:pt x="52879" y="8904"/>
                    <a:pt x="52075" y="9772"/>
                    <a:pt x="51304" y="10254"/>
                  </a:cubicBezTo>
                  <a:cubicBezTo>
                    <a:pt x="50918" y="10479"/>
                    <a:pt x="50532" y="10608"/>
                    <a:pt x="50243" y="10704"/>
                  </a:cubicBezTo>
                  <a:cubicBezTo>
                    <a:pt x="50082" y="10736"/>
                    <a:pt x="49986" y="10769"/>
                    <a:pt x="49889" y="10769"/>
                  </a:cubicBezTo>
                  <a:lnTo>
                    <a:pt x="49793" y="10769"/>
                  </a:lnTo>
                  <a:lnTo>
                    <a:pt x="49761" y="10801"/>
                  </a:lnTo>
                  <a:lnTo>
                    <a:pt x="49150" y="10801"/>
                  </a:lnTo>
                  <a:cubicBezTo>
                    <a:pt x="44392" y="10801"/>
                    <a:pt x="37964" y="10029"/>
                    <a:pt x="32756" y="9258"/>
                  </a:cubicBezTo>
                  <a:cubicBezTo>
                    <a:pt x="30152" y="8872"/>
                    <a:pt x="27806" y="8486"/>
                    <a:pt x="26167" y="8197"/>
                  </a:cubicBezTo>
                  <a:cubicBezTo>
                    <a:pt x="25331" y="8068"/>
                    <a:pt x="24656" y="7940"/>
                    <a:pt x="24206" y="7876"/>
                  </a:cubicBezTo>
                  <a:cubicBezTo>
                    <a:pt x="23756" y="7779"/>
                    <a:pt x="23499" y="7747"/>
                    <a:pt x="23499" y="7747"/>
                  </a:cubicBezTo>
                  <a:cubicBezTo>
                    <a:pt x="23466" y="7731"/>
                    <a:pt x="23442" y="7723"/>
                    <a:pt x="23418" y="7723"/>
                  </a:cubicBezTo>
                  <a:cubicBezTo>
                    <a:pt x="23394" y="7723"/>
                    <a:pt x="23370" y="7731"/>
                    <a:pt x="23338" y="7747"/>
                  </a:cubicBezTo>
                  <a:cubicBezTo>
                    <a:pt x="23145" y="7811"/>
                    <a:pt x="21377" y="8486"/>
                    <a:pt x="18998" y="8486"/>
                  </a:cubicBezTo>
                  <a:cubicBezTo>
                    <a:pt x="18805" y="8486"/>
                    <a:pt x="18580" y="8454"/>
                    <a:pt x="18355" y="8454"/>
                  </a:cubicBezTo>
                  <a:cubicBezTo>
                    <a:pt x="16941" y="8390"/>
                    <a:pt x="15462" y="7843"/>
                    <a:pt x="14305" y="7329"/>
                  </a:cubicBezTo>
                  <a:cubicBezTo>
                    <a:pt x="13727" y="7072"/>
                    <a:pt x="13244" y="6815"/>
                    <a:pt x="12891" y="6622"/>
                  </a:cubicBezTo>
                  <a:cubicBezTo>
                    <a:pt x="12730" y="6525"/>
                    <a:pt x="12602" y="6461"/>
                    <a:pt x="12505" y="6397"/>
                  </a:cubicBezTo>
                  <a:cubicBezTo>
                    <a:pt x="12409" y="6333"/>
                    <a:pt x="12377" y="6300"/>
                    <a:pt x="12377" y="6300"/>
                  </a:cubicBezTo>
                  <a:cubicBezTo>
                    <a:pt x="12312" y="6268"/>
                    <a:pt x="12216" y="6268"/>
                    <a:pt x="12152" y="6268"/>
                  </a:cubicBezTo>
                  <a:lnTo>
                    <a:pt x="7780" y="7458"/>
                  </a:lnTo>
                  <a:lnTo>
                    <a:pt x="7683" y="7490"/>
                  </a:lnTo>
                  <a:cubicBezTo>
                    <a:pt x="7683" y="7490"/>
                    <a:pt x="7491" y="7650"/>
                    <a:pt x="7233" y="7876"/>
                  </a:cubicBezTo>
                  <a:cubicBezTo>
                    <a:pt x="6816" y="8229"/>
                    <a:pt x="6141" y="8743"/>
                    <a:pt x="5562" y="9193"/>
                  </a:cubicBezTo>
                  <a:cubicBezTo>
                    <a:pt x="5240" y="9386"/>
                    <a:pt x="4951" y="9579"/>
                    <a:pt x="4726" y="9708"/>
                  </a:cubicBezTo>
                  <a:cubicBezTo>
                    <a:pt x="4624" y="9784"/>
                    <a:pt x="4543" y="9820"/>
                    <a:pt x="4465" y="9848"/>
                  </a:cubicBezTo>
                  <a:lnTo>
                    <a:pt x="4465" y="9848"/>
                  </a:lnTo>
                  <a:cubicBezTo>
                    <a:pt x="4466" y="9844"/>
                    <a:pt x="4468" y="9840"/>
                    <a:pt x="4469" y="9836"/>
                  </a:cubicBezTo>
                  <a:cubicBezTo>
                    <a:pt x="4662" y="9515"/>
                    <a:pt x="5144" y="8936"/>
                    <a:pt x="5594" y="8422"/>
                  </a:cubicBezTo>
                  <a:cubicBezTo>
                    <a:pt x="5819" y="8197"/>
                    <a:pt x="6044" y="7940"/>
                    <a:pt x="6237" y="7747"/>
                  </a:cubicBezTo>
                  <a:cubicBezTo>
                    <a:pt x="6462" y="7554"/>
                    <a:pt x="6623" y="7393"/>
                    <a:pt x="6719" y="7329"/>
                  </a:cubicBezTo>
                  <a:cubicBezTo>
                    <a:pt x="6848" y="7233"/>
                    <a:pt x="7201" y="7008"/>
                    <a:pt x="7651" y="6718"/>
                  </a:cubicBezTo>
                  <a:cubicBezTo>
                    <a:pt x="8326" y="6300"/>
                    <a:pt x="9194" y="5786"/>
                    <a:pt x="9934" y="5336"/>
                  </a:cubicBezTo>
                  <a:cubicBezTo>
                    <a:pt x="10641" y="4918"/>
                    <a:pt x="11187" y="4597"/>
                    <a:pt x="11187" y="4597"/>
                  </a:cubicBezTo>
                  <a:cubicBezTo>
                    <a:pt x="11316" y="4532"/>
                    <a:pt x="11348" y="4404"/>
                    <a:pt x="11316" y="4275"/>
                  </a:cubicBezTo>
                  <a:cubicBezTo>
                    <a:pt x="11284" y="4179"/>
                    <a:pt x="11187" y="4082"/>
                    <a:pt x="11059" y="4082"/>
                  </a:cubicBezTo>
                  <a:lnTo>
                    <a:pt x="6848" y="4082"/>
                  </a:lnTo>
                  <a:cubicBezTo>
                    <a:pt x="6783" y="4082"/>
                    <a:pt x="6719" y="4115"/>
                    <a:pt x="6655" y="4147"/>
                  </a:cubicBezTo>
                  <a:cubicBezTo>
                    <a:pt x="6655" y="4147"/>
                    <a:pt x="6430" y="4372"/>
                    <a:pt x="6044" y="4725"/>
                  </a:cubicBezTo>
                  <a:cubicBezTo>
                    <a:pt x="4919" y="5754"/>
                    <a:pt x="2572" y="7908"/>
                    <a:pt x="1705" y="8679"/>
                  </a:cubicBezTo>
                  <a:cubicBezTo>
                    <a:pt x="1351" y="8968"/>
                    <a:pt x="1094" y="9065"/>
                    <a:pt x="965" y="9065"/>
                  </a:cubicBezTo>
                  <a:cubicBezTo>
                    <a:pt x="805" y="9065"/>
                    <a:pt x="708" y="9001"/>
                    <a:pt x="644" y="8904"/>
                  </a:cubicBezTo>
                  <a:lnTo>
                    <a:pt x="621" y="8881"/>
                  </a:lnTo>
                  <a:lnTo>
                    <a:pt x="621" y="8881"/>
                  </a:lnTo>
                  <a:cubicBezTo>
                    <a:pt x="766" y="8672"/>
                    <a:pt x="1055" y="8260"/>
                    <a:pt x="1447" y="7715"/>
                  </a:cubicBezTo>
                  <a:cubicBezTo>
                    <a:pt x="2283" y="6558"/>
                    <a:pt x="3601" y="4822"/>
                    <a:pt x="4726" y="3343"/>
                  </a:cubicBezTo>
                  <a:cubicBezTo>
                    <a:pt x="5273" y="2636"/>
                    <a:pt x="5819" y="1961"/>
                    <a:pt x="6205" y="1511"/>
                  </a:cubicBezTo>
                  <a:cubicBezTo>
                    <a:pt x="6430" y="1286"/>
                    <a:pt x="6591" y="1093"/>
                    <a:pt x="6719" y="964"/>
                  </a:cubicBezTo>
                  <a:cubicBezTo>
                    <a:pt x="6782" y="902"/>
                    <a:pt x="6845" y="869"/>
                    <a:pt x="6878" y="838"/>
                  </a:cubicBezTo>
                  <a:lnTo>
                    <a:pt x="6878" y="838"/>
                  </a:lnTo>
                  <a:cubicBezTo>
                    <a:pt x="6906" y="841"/>
                    <a:pt x="6951" y="849"/>
                    <a:pt x="7008" y="868"/>
                  </a:cubicBezTo>
                  <a:cubicBezTo>
                    <a:pt x="7683" y="932"/>
                    <a:pt x="9966" y="1382"/>
                    <a:pt x="12152" y="1864"/>
                  </a:cubicBezTo>
                  <a:cubicBezTo>
                    <a:pt x="13244" y="2089"/>
                    <a:pt x="14337" y="2315"/>
                    <a:pt x="15205" y="2540"/>
                  </a:cubicBezTo>
                  <a:cubicBezTo>
                    <a:pt x="15655" y="2636"/>
                    <a:pt x="16009" y="2732"/>
                    <a:pt x="16330" y="2797"/>
                  </a:cubicBezTo>
                  <a:cubicBezTo>
                    <a:pt x="16620" y="2893"/>
                    <a:pt x="16845" y="2957"/>
                    <a:pt x="16941" y="2990"/>
                  </a:cubicBezTo>
                  <a:cubicBezTo>
                    <a:pt x="17134" y="3086"/>
                    <a:pt x="17391" y="3150"/>
                    <a:pt x="17713" y="3182"/>
                  </a:cubicBezTo>
                  <a:cubicBezTo>
                    <a:pt x="18709" y="3343"/>
                    <a:pt x="20316" y="3407"/>
                    <a:pt x="22309" y="3407"/>
                  </a:cubicBezTo>
                  <a:cubicBezTo>
                    <a:pt x="23820" y="3407"/>
                    <a:pt x="25556" y="3375"/>
                    <a:pt x="27388" y="3311"/>
                  </a:cubicBezTo>
                  <a:cubicBezTo>
                    <a:pt x="29831" y="3247"/>
                    <a:pt x="33978" y="2540"/>
                    <a:pt x="37899" y="1864"/>
                  </a:cubicBezTo>
                  <a:cubicBezTo>
                    <a:pt x="39860" y="1543"/>
                    <a:pt x="41757" y="1189"/>
                    <a:pt x="43332" y="964"/>
                  </a:cubicBezTo>
                  <a:cubicBezTo>
                    <a:pt x="44939" y="707"/>
                    <a:pt x="46225" y="547"/>
                    <a:pt x="46964" y="547"/>
                  </a:cubicBezTo>
                  <a:close/>
                  <a:moveTo>
                    <a:pt x="46964" y="0"/>
                  </a:moveTo>
                  <a:cubicBezTo>
                    <a:pt x="46160" y="0"/>
                    <a:pt x="44875" y="161"/>
                    <a:pt x="43267" y="418"/>
                  </a:cubicBezTo>
                  <a:cubicBezTo>
                    <a:pt x="40857" y="804"/>
                    <a:pt x="37771" y="1350"/>
                    <a:pt x="34846" y="1832"/>
                  </a:cubicBezTo>
                  <a:cubicBezTo>
                    <a:pt x="31920" y="2315"/>
                    <a:pt x="29156" y="2732"/>
                    <a:pt x="27356" y="2765"/>
                  </a:cubicBezTo>
                  <a:cubicBezTo>
                    <a:pt x="25556" y="2829"/>
                    <a:pt x="23820" y="2861"/>
                    <a:pt x="22309" y="2861"/>
                  </a:cubicBezTo>
                  <a:cubicBezTo>
                    <a:pt x="20991" y="2861"/>
                    <a:pt x="19834" y="2829"/>
                    <a:pt x="18934" y="2765"/>
                  </a:cubicBezTo>
                  <a:cubicBezTo>
                    <a:pt x="18484" y="2732"/>
                    <a:pt x="18098" y="2700"/>
                    <a:pt x="17809" y="2668"/>
                  </a:cubicBezTo>
                  <a:cubicBezTo>
                    <a:pt x="17488" y="2604"/>
                    <a:pt x="17263" y="2572"/>
                    <a:pt x="17134" y="2507"/>
                  </a:cubicBezTo>
                  <a:cubicBezTo>
                    <a:pt x="16973" y="2443"/>
                    <a:pt x="16748" y="2379"/>
                    <a:pt x="16395" y="2282"/>
                  </a:cubicBezTo>
                  <a:cubicBezTo>
                    <a:pt x="15205" y="1961"/>
                    <a:pt x="12955" y="1479"/>
                    <a:pt x="10962" y="1061"/>
                  </a:cubicBezTo>
                  <a:cubicBezTo>
                    <a:pt x="9934" y="836"/>
                    <a:pt x="9001" y="643"/>
                    <a:pt x="8262" y="514"/>
                  </a:cubicBezTo>
                  <a:cubicBezTo>
                    <a:pt x="7876" y="450"/>
                    <a:pt x="7587" y="386"/>
                    <a:pt x="7330" y="354"/>
                  </a:cubicBezTo>
                  <a:cubicBezTo>
                    <a:pt x="7105" y="322"/>
                    <a:pt x="6944" y="289"/>
                    <a:pt x="6848" y="289"/>
                  </a:cubicBezTo>
                  <a:cubicBezTo>
                    <a:pt x="6751" y="289"/>
                    <a:pt x="6687" y="322"/>
                    <a:pt x="6623" y="354"/>
                  </a:cubicBezTo>
                  <a:cubicBezTo>
                    <a:pt x="6558" y="418"/>
                    <a:pt x="6462" y="482"/>
                    <a:pt x="6366" y="579"/>
                  </a:cubicBezTo>
                  <a:cubicBezTo>
                    <a:pt x="6012" y="900"/>
                    <a:pt x="5465" y="1575"/>
                    <a:pt x="4790" y="2379"/>
                  </a:cubicBezTo>
                  <a:cubicBezTo>
                    <a:pt x="2830" y="4854"/>
                    <a:pt x="65" y="8711"/>
                    <a:pt x="65" y="8711"/>
                  </a:cubicBezTo>
                  <a:cubicBezTo>
                    <a:pt x="1" y="8776"/>
                    <a:pt x="1" y="8872"/>
                    <a:pt x="33" y="8968"/>
                  </a:cubicBezTo>
                  <a:cubicBezTo>
                    <a:pt x="33" y="9001"/>
                    <a:pt x="97" y="9129"/>
                    <a:pt x="258" y="9290"/>
                  </a:cubicBezTo>
                  <a:cubicBezTo>
                    <a:pt x="387" y="9418"/>
                    <a:pt x="612" y="9579"/>
                    <a:pt x="965" y="9579"/>
                  </a:cubicBezTo>
                  <a:cubicBezTo>
                    <a:pt x="1287" y="9579"/>
                    <a:pt x="1640" y="9451"/>
                    <a:pt x="2058" y="9065"/>
                  </a:cubicBezTo>
                  <a:cubicBezTo>
                    <a:pt x="3152" y="8119"/>
                    <a:pt x="6420" y="5107"/>
                    <a:pt x="6939" y="4629"/>
                  </a:cubicBezTo>
                  <a:lnTo>
                    <a:pt x="10054" y="4629"/>
                  </a:lnTo>
                  <a:cubicBezTo>
                    <a:pt x="9710" y="4832"/>
                    <a:pt x="9297" y="5079"/>
                    <a:pt x="8873" y="5336"/>
                  </a:cubicBezTo>
                  <a:cubicBezTo>
                    <a:pt x="8358" y="5658"/>
                    <a:pt x="7812" y="6011"/>
                    <a:pt x="7362" y="6268"/>
                  </a:cubicBezTo>
                  <a:cubicBezTo>
                    <a:pt x="6912" y="6558"/>
                    <a:pt x="6558" y="6783"/>
                    <a:pt x="6398" y="6911"/>
                  </a:cubicBezTo>
                  <a:cubicBezTo>
                    <a:pt x="6237" y="7008"/>
                    <a:pt x="6012" y="7233"/>
                    <a:pt x="5755" y="7490"/>
                  </a:cubicBezTo>
                  <a:cubicBezTo>
                    <a:pt x="5369" y="7876"/>
                    <a:pt x="4919" y="8358"/>
                    <a:pt x="4533" y="8840"/>
                  </a:cubicBezTo>
                  <a:cubicBezTo>
                    <a:pt x="4373" y="9065"/>
                    <a:pt x="4212" y="9290"/>
                    <a:pt x="4083" y="9483"/>
                  </a:cubicBezTo>
                  <a:cubicBezTo>
                    <a:pt x="4019" y="9579"/>
                    <a:pt x="3955" y="9676"/>
                    <a:pt x="3923" y="9772"/>
                  </a:cubicBezTo>
                  <a:cubicBezTo>
                    <a:pt x="3890" y="9868"/>
                    <a:pt x="3858" y="9933"/>
                    <a:pt x="3858" y="10061"/>
                  </a:cubicBezTo>
                  <a:cubicBezTo>
                    <a:pt x="3858" y="10126"/>
                    <a:pt x="3858" y="10222"/>
                    <a:pt x="3923" y="10286"/>
                  </a:cubicBezTo>
                  <a:cubicBezTo>
                    <a:pt x="3987" y="10383"/>
                    <a:pt x="4083" y="10415"/>
                    <a:pt x="4148" y="10447"/>
                  </a:cubicBezTo>
                  <a:lnTo>
                    <a:pt x="4276" y="10447"/>
                  </a:lnTo>
                  <a:cubicBezTo>
                    <a:pt x="4437" y="10447"/>
                    <a:pt x="4565" y="10383"/>
                    <a:pt x="4726" y="10318"/>
                  </a:cubicBezTo>
                  <a:cubicBezTo>
                    <a:pt x="5305" y="10061"/>
                    <a:pt x="6108" y="9451"/>
                    <a:pt x="6783" y="8936"/>
                  </a:cubicBezTo>
                  <a:cubicBezTo>
                    <a:pt x="7321" y="8501"/>
                    <a:pt x="7797" y="8107"/>
                    <a:pt x="7969" y="7964"/>
                  </a:cubicBezTo>
                  <a:lnTo>
                    <a:pt x="7969" y="7964"/>
                  </a:lnTo>
                  <a:lnTo>
                    <a:pt x="12166" y="6814"/>
                  </a:lnTo>
                  <a:lnTo>
                    <a:pt x="12166" y="6814"/>
                  </a:lnTo>
                  <a:cubicBezTo>
                    <a:pt x="12395" y="6971"/>
                    <a:pt x="13109" y="7391"/>
                    <a:pt x="14080" y="7811"/>
                  </a:cubicBezTo>
                  <a:cubicBezTo>
                    <a:pt x="15270" y="8358"/>
                    <a:pt x="16812" y="8904"/>
                    <a:pt x="18323" y="9001"/>
                  </a:cubicBezTo>
                  <a:lnTo>
                    <a:pt x="18998" y="9001"/>
                  </a:lnTo>
                  <a:cubicBezTo>
                    <a:pt x="21312" y="9001"/>
                    <a:pt x="23057" y="8431"/>
                    <a:pt x="23448" y="8270"/>
                  </a:cubicBezTo>
                  <a:lnTo>
                    <a:pt x="23448" y="8270"/>
                  </a:lnTo>
                  <a:cubicBezTo>
                    <a:pt x="24396" y="8448"/>
                    <a:pt x="39837" y="11315"/>
                    <a:pt x="49150" y="11315"/>
                  </a:cubicBezTo>
                  <a:lnTo>
                    <a:pt x="49825" y="11315"/>
                  </a:lnTo>
                  <a:cubicBezTo>
                    <a:pt x="49857" y="11315"/>
                    <a:pt x="50693" y="11251"/>
                    <a:pt x="51593" y="10704"/>
                  </a:cubicBezTo>
                  <a:cubicBezTo>
                    <a:pt x="52461" y="10158"/>
                    <a:pt x="53425" y="9129"/>
                    <a:pt x="53554" y="7297"/>
                  </a:cubicBezTo>
                  <a:cubicBezTo>
                    <a:pt x="53586" y="7168"/>
                    <a:pt x="53586" y="7008"/>
                    <a:pt x="53586" y="6879"/>
                  </a:cubicBezTo>
                  <a:cubicBezTo>
                    <a:pt x="53586" y="5111"/>
                    <a:pt x="52621" y="3440"/>
                    <a:pt x="51368" y="2186"/>
                  </a:cubicBezTo>
                  <a:cubicBezTo>
                    <a:pt x="50114" y="932"/>
                    <a:pt x="48571" y="97"/>
                    <a:pt x="47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7"/>
            <p:cNvSpPr/>
            <p:nvPr/>
          </p:nvSpPr>
          <p:spPr>
            <a:xfrm>
              <a:off x="1274175" y="5363550"/>
              <a:ext cx="5102975" cy="12875"/>
            </a:xfrm>
            <a:custGeom>
              <a:avLst/>
              <a:gdLst/>
              <a:ahLst/>
              <a:cxnLst/>
              <a:rect l="l" t="t" r="r" b="b"/>
              <a:pathLst>
                <a:path w="204119" h="515" extrusionOk="0">
                  <a:moveTo>
                    <a:pt x="1" y="1"/>
                  </a:moveTo>
                  <a:lnTo>
                    <a:pt x="1" y="515"/>
                  </a:lnTo>
                  <a:lnTo>
                    <a:pt x="204118" y="515"/>
                  </a:lnTo>
                  <a:lnTo>
                    <a:pt x="2041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7"/>
            <p:cNvSpPr/>
            <p:nvPr/>
          </p:nvSpPr>
          <p:spPr>
            <a:xfrm>
              <a:off x="2392800" y="5312125"/>
              <a:ext cx="1579925" cy="57875"/>
            </a:xfrm>
            <a:custGeom>
              <a:avLst/>
              <a:gdLst/>
              <a:ahLst/>
              <a:cxnLst/>
              <a:rect l="l" t="t" r="r" b="b"/>
              <a:pathLst>
                <a:path w="63197" h="2315" extrusionOk="0">
                  <a:moveTo>
                    <a:pt x="1" y="0"/>
                  </a:moveTo>
                  <a:lnTo>
                    <a:pt x="1" y="2315"/>
                  </a:lnTo>
                  <a:lnTo>
                    <a:pt x="63197" y="2315"/>
                  </a:lnTo>
                  <a:lnTo>
                    <a:pt x="631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7"/>
            <p:cNvSpPr/>
            <p:nvPr/>
          </p:nvSpPr>
          <p:spPr>
            <a:xfrm>
              <a:off x="2385575" y="5304900"/>
              <a:ext cx="1594400" cy="71525"/>
            </a:xfrm>
            <a:custGeom>
              <a:avLst/>
              <a:gdLst/>
              <a:ahLst/>
              <a:cxnLst/>
              <a:rect l="l" t="t" r="r" b="b"/>
              <a:pathLst>
                <a:path w="63776" h="2861" extrusionOk="0">
                  <a:moveTo>
                    <a:pt x="63229" y="547"/>
                  </a:moveTo>
                  <a:lnTo>
                    <a:pt x="63229" y="2347"/>
                  </a:lnTo>
                  <a:lnTo>
                    <a:pt x="547" y="2347"/>
                  </a:lnTo>
                  <a:lnTo>
                    <a:pt x="547" y="547"/>
                  </a:lnTo>
                  <a:close/>
                  <a:moveTo>
                    <a:pt x="290" y="0"/>
                  </a:moveTo>
                  <a:cubicBezTo>
                    <a:pt x="193" y="0"/>
                    <a:pt x="129" y="32"/>
                    <a:pt x="97" y="97"/>
                  </a:cubicBezTo>
                  <a:cubicBezTo>
                    <a:pt x="33" y="129"/>
                    <a:pt x="0" y="225"/>
                    <a:pt x="0" y="289"/>
                  </a:cubicBezTo>
                  <a:lnTo>
                    <a:pt x="0" y="2604"/>
                  </a:lnTo>
                  <a:cubicBezTo>
                    <a:pt x="0" y="2668"/>
                    <a:pt x="33" y="2732"/>
                    <a:pt x="97" y="2797"/>
                  </a:cubicBezTo>
                  <a:cubicBezTo>
                    <a:pt x="129" y="2829"/>
                    <a:pt x="193" y="2861"/>
                    <a:pt x="290" y="2861"/>
                  </a:cubicBezTo>
                  <a:lnTo>
                    <a:pt x="63486" y="2861"/>
                  </a:lnTo>
                  <a:cubicBezTo>
                    <a:pt x="63550" y="2861"/>
                    <a:pt x="63614" y="2829"/>
                    <a:pt x="63679" y="2797"/>
                  </a:cubicBezTo>
                  <a:cubicBezTo>
                    <a:pt x="63743" y="2732"/>
                    <a:pt x="63775" y="2668"/>
                    <a:pt x="63775" y="2604"/>
                  </a:cubicBezTo>
                  <a:lnTo>
                    <a:pt x="63775" y="289"/>
                  </a:lnTo>
                  <a:cubicBezTo>
                    <a:pt x="63775" y="225"/>
                    <a:pt x="63743" y="129"/>
                    <a:pt x="63679" y="97"/>
                  </a:cubicBezTo>
                  <a:cubicBezTo>
                    <a:pt x="63614" y="32"/>
                    <a:pt x="63550" y="0"/>
                    <a:pt x="63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7"/>
            <p:cNvSpPr/>
            <p:nvPr/>
          </p:nvSpPr>
          <p:spPr>
            <a:xfrm>
              <a:off x="3230175" y="5312125"/>
              <a:ext cx="742550" cy="57875"/>
            </a:xfrm>
            <a:custGeom>
              <a:avLst/>
              <a:gdLst/>
              <a:ahLst/>
              <a:cxnLst/>
              <a:rect l="l" t="t" r="r" b="b"/>
              <a:pathLst>
                <a:path w="29702" h="2315" extrusionOk="0">
                  <a:moveTo>
                    <a:pt x="0" y="0"/>
                  </a:moveTo>
                  <a:lnTo>
                    <a:pt x="0" y="2315"/>
                  </a:lnTo>
                  <a:lnTo>
                    <a:pt x="29702" y="2315"/>
                  </a:lnTo>
                  <a:lnTo>
                    <a:pt x="297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7"/>
            <p:cNvSpPr/>
            <p:nvPr/>
          </p:nvSpPr>
          <p:spPr>
            <a:xfrm>
              <a:off x="3223750" y="5304900"/>
              <a:ext cx="756225" cy="71525"/>
            </a:xfrm>
            <a:custGeom>
              <a:avLst/>
              <a:gdLst/>
              <a:ahLst/>
              <a:cxnLst/>
              <a:rect l="l" t="t" r="r" b="b"/>
              <a:pathLst>
                <a:path w="30249" h="2861" extrusionOk="0">
                  <a:moveTo>
                    <a:pt x="29702" y="547"/>
                  </a:moveTo>
                  <a:lnTo>
                    <a:pt x="29702" y="2347"/>
                  </a:lnTo>
                  <a:lnTo>
                    <a:pt x="547" y="2347"/>
                  </a:lnTo>
                  <a:lnTo>
                    <a:pt x="547" y="547"/>
                  </a:lnTo>
                  <a:close/>
                  <a:moveTo>
                    <a:pt x="257" y="0"/>
                  </a:moveTo>
                  <a:cubicBezTo>
                    <a:pt x="193" y="0"/>
                    <a:pt x="129" y="32"/>
                    <a:pt x="64" y="97"/>
                  </a:cubicBezTo>
                  <a:cubicBezTo>
                    <a:pt x="32" y="129"/>
                    <a:pt x="0" y="225"/>
                    <a:pt x="0" y="289"/>
                  </a:cubicBezTo>
                  <a:lnTo>
                    <a:pt x="0" y="2604"/>
                  </a:lnTo>
                  <a:cubicBezTo>
                    <a:pt x="0" y="2668"/>
                    <a:pt x="32" y="2732"/>
                    <a:pt x="64" y="2797"/>
                  </a:cubicBezTo>
                  <a:cubicBezTo>
                    <a:pt x="129" y="2829"/>
                    <a:pt x="193" y="2861"/>
                    <a:pt x="257" y="2861"/>
                  </a:cubicBezTo>
                  <a:lnTo>
                    <a:pt x="29959" y="2861"/>
                  </a:lnTo>
                  <a:cubicBezTo>
                    <a:pt x="30023" y="2861"/>
                    <a:pt x="30087" y="2829"/>
                    <a:pt x="30152" y="2797"/>
                  </a:cubicBezTo>
                  <a:cubicBezTo>
                    <a:pt x="30216" y="2732"/>
                    <a:pt x="30248" y="2668"/>
                    <a:pt x="30248" y="2604"/>
                  </a:cubicBezTo>
                  <a:lnTo>
                    <a:pt x="30248" y="289"/>
                  </a:lnTo>
                  <a:cubicBezTo>
                    <a:pt x="30248" y="225"/>
                    <a:pt x="30216" y="129"/>
                    <a:pt x="30152" y="97"/>
                  </a:cubicBezTo>
                  <a:cubicBezTo>
                    <a:pt x="30087" y="32"/>
                    <a:pt x="30023" y="0"/>
                    <a:pt x="29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7"/>
            <p:cNvSpPr/>
            <p:nvPr/>
          </p:nvSpPr>
          <p:spPr>
            <a:xfrm>
              <a:off x="2064125" y="4578425"/>
              <a:ext cx="1203025" cy="733725"/>
            </a:xfrm>
            <a:custGeom>
              <a:avLst/>
              <a:gdLst/>
              <a:ahLst/>
              <a:cxnLst/>
              <a:rect l="l" t="t" r="r" b="b"/>
              <a:pathLst>
                <a:path w="48121" h="29349" extrusionOk="0">
                  <a:moveTo>
                    <a:pt x="1" y="0"/>
                  </a:moveTo>
                  <a:lnTo>
                    <a:pt x="14594" y="29348"/>
                  </a:lnTo>
                  <a:lnTo>
                    <a:pt x="48121" y="29348"/>
                  </a:lnTo>
                  <a:lnTo>
                    <a:pt x="364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7"/>
            <p:cNvSpPr/>
            <p:nvPr/>
          </p:nvSpPr>
          <p:spPr>
            <a:xfrm>
              <a:off x="2056900" y="4572000"/>
              <a:ext cx="1217500" cy="746575"/>
            </a:xfrm>
            <a:custGeom>
              <a:avLst/>
              <a:gdLst/>
              <a:ahLst/>
              <a:cxnLst/>
              <a:rect l="l" t="t" r="r" b="b"/>
              <a:pathLst>
                <a:path w="48700" h="29863" extrusionOk="0">
                  <a:moveTo>
                    <a:pt x="36549" y="547"/>
                  </a:moveTo>
                  <a:lnTo>
                    <a:pt x="47999" y="29316"/>
                  </a:lnTo>
                  <a:lnTo>
                    <a:pt x="15076" y="29316"/>
                  </a:lnTo>
                  <a:lnTo>
                    <a:pt x="740" y="547"/>
                  </a:lnTo>
                  <a:close/>
                  <a:moveTo>
                    <a:pt x="290" y="0"/>
                  </a:moveTo>
                  <a:cubicBezTo>
                    <a:pt x="193" y="0"/>
                    <a:pt x="129" y="32"/>
                    <a:pt x="65" y="129"/>
                  </a:cubicBezTo>
                  <a:cubicBezTo>
                    <a:pt x="32" y="193"/>
                    <a:pt x="0" y="290"/>
                    <a:pt x="65" y="386"/>
                  </a:cubicBezTo>
                  <a:lnTo>
                    <a:pt x="14658" y="29702"/>
                  </a:lnTo>
                  <a:cubicBezTo>
                    <a:pt x="14690" y="29798"/>
                    <a:pt x="14787" y="29863"/>
                    <a:pt x="14883" y="29863"/>
                  </a:cubicBezTo>
                  <a:lnTo>
                    <a:pt x="48410" y="29863"/>
                  </a:lnTo>
                  <a:cubicBezTo>
                    <a:pt x="48506" y="29863"/>
                    <a:pt x="48571" y="29830"/>
                    <a:pt x="48635" y="29734"/>
                  </a:cubicBezTo>
                  <a:cubicBezTo>
                    <a:pt x="48667" y="29670"/>
                    <a:pt x="48699" y="29573"/>
                    <a:pt x="48667" y="29509"/>
                  </a:cubicBezTo>
                  <a:lnTo>
                    <a:pt x="36966" y="161"/>
                  </a:lnTo>
                  <a:cubicBezTo>
                    <a:pt x="36934" y="65"/>
                    <a:pt x="36838" y="0"/>
                    <a:pt x="36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7"/>
            <p:cNvSpPr/>
            <p:nvPr/>
          </p:nvSpPr>
          <p:spPr>
            <a:xfrm>
              <a:off x="2027175" y="4578425"/>
              <a:ext cx="1203025" cy="733725"/>
            </a:xfrm>
            <a:custGeom>
              <a:avLst/>
              <a:gdLst/>
              <a:ahLst/>
              <a:cxnLst/>
              <a:rect l="l" t="t" r="r" b="b"/>
              <a:pathLst>
                <a:path w="48121" h="29349" extrusionOk="0">
                  <a:moveTo>
                    <a:pt x="0" y="0"/>
                  </a:moveTo>
                  <a:lnTo>
                    <a:pt x="14626" y="29348"/>
                  </a:lnTo>
                  <a:lnTo>
                    <a:pt x="48120" y="29348"/>
                  </a:lnTo>
                  <a:lnTo>
                    <a:pt x="364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7"/>
            <p:cNvSpPr/>
            <p:nvPr/>
          </p:nvSpPr>
          <p:spPr>
            <a:xfrm>
              <a:off x="2020725" y="4572000"/>
              <a:ext cx="1216700" cy="746575"/>
            </a:xfrm>
            <a:custGeom>
              <a:avLst/>
              <a:gdLst/>
              <a:ahLst/>
              <a:cxnLst/>
              <a:rect l="l" t="t" r="r" b="b"/>
              <a:pathLst>
                <a:path w="48668" h="29863" extrusionOk="0">
                  <a:moveTo>
                    <a:pt x="36517" y="547"/>
                  </a:moveTo>
                  <a:lnTo>
                    <a:pt x="47968" y="29316"/>
                  </a:lnTo>
                  <a:lnTo>
                    <a:pt x="15044" y="29316"/>
                  </a:lnTo>
                  <a:lnTo>
                    <a:pt x="708" y="547"/>
                  </a:lnTo>
                  <a:close/>
                  <a:moveTo>
                    <a:pt x="258" y="0"/>
                  </a:moveTo>
                  <a:cubicBezTo>
                    <a:pt x="162" y="0"/>
                    <a:pt x="97" y="32"/>
                    <a:pt x="33" y="129"/>
                  </a:cubicBezTo>
                  <a:cubicBezTo>
                    <a:pt x="1" y="193"/>
                    <a:pt x="1" y="290"/>
                    <a:pt x="33" y="386"/>
                  </a:cubicBezTo>
                  <a:lnTo>
                    <a:pt x="14627" y="29702"/>
                  </a:lnTo>
                  <a:cubicBezTo>
                    <a:pt x="14659" y="29798"/>
                    <a:pt x="14755" y="29863"/>
                    <a:pt x="14884" y="29863"/>
                  </a:cubicBezTo>
                  <a:lnTo>
                    <a:pt x="48378" y="29863"/>
                  </a:lnTo>
                  <a:cubicBezTo>
                    <a:pt x="48475" y="29863"/>
                    <a:pt x="48571" y="29830"/>
                    <a:pt x="48603" y="29734"/>
                  </a:cubicBezTo>
                  <a:cubicBezTo>
                    <a:pt x="48668" y="29670"/>
                    <a:pt x="48668" y="29573"/>
                    <a:pt x="48635" y="29509"/>
                  </a:cubicBezTo>
                  <a:lnTo>
                    <a:pt x="36935" y="161"/>
                  </a:lnTo>
                  <a:cubicBezTo>
                    <a:pt x="36903" y="65"/>
                    <a:pt x="36806" y="0"/>
                    <a:pt x="36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62"/>
        <p:cNvGrpSpPr/>
        <p:nvPr/>
      </p:nvGrpSpPr>
      <p:grpSpPr>
        <a:xfrm>
          <a:off x="0" y="0"/>
          <a:ext cx="0" cy="0"/>
          <a:chOff x="0" y="0"/>
          <a:chExt cx="0" cy="0"/>
        </a:xfrm>
      </p:grpSpPr>
      <p:pic>
        <p:nvPicPr>
          <p:cNvPr id="3263" name="Google Shape;3263;p48"/>
          <p:cNvPicPr preferRelativeResize="0"/>
          <p:nvPr/>
        </p:nvPicPr>
        <p:blipFill rotWithShape="1">
          <a:blip r:embed="rId3">
            <a:alphaModFix/>
          </a:blip>
          <a:srcRect l="1484" r="1494"/>
          <a:stretch/>
        </p:blipFill>
        <p:spPr>
          <a:xfrm>
            <a:off x="5611041" y="1961762"/>
            <a:ext cx="2741302" cy="1589316"/>
          </a:xfrm>
          <a:prstGeom prst="rect">
            <a:avLst/>
          </a:prstGeom>
          <a:noFill/>
          <a:ln>
            <a:noFill/>
          </a:ln>
        </p:spPr>
      </p:pic>
      <p:sp>
        <p:nvSpPr>
          <p:cNvPr id="3264" name="Google Shape;3264;p48"/>
          <p:cNvSpPr txBox="1">
            <a:spLocks noGrp="1"/>
          </p:cNvSpPr>
          <p:nvPr>
            <p:ph type="body" idx="1"/>
          </p:nvPr>
        </p:nvSpPr>
        <p:spPr>
          <a:xfrm>
            <a:off x="479700" y="1454650"/>
            <a:ext cx="4330800" cy="2676300"/>
          </a:xfrm>
          <a:prstGeom prst="rect">
            <a:avLst/>
          </a:prstGeom>
        </p:spPr>
        <p:txBody>
          <a:bodyPr spcFirstLastPara="1" wrap="square" lIns="91425" tIns="91425" rIns="91425" bIns="91425" anchor="ctr" anchorCtr="0">
            <a:noAutofit/>
          </a:bodyPr>
          <a:lstStyle/>
          <a:p>
            <a:pPr marL="0" lvl="0" indent="400050" algn="just" rtl="0">
              <a:spcBef>
                <a:spcPts val="0"/>
              </a:spcBef>
              <a:spcAft>
                <a:spcPts val="0"/>
              </a:spcAft>
              <a:buClr>
                <a:schemeClr val="dk1"/>
              </a:buClr>
              <a:buSzPts val="1100"/>
              <a:buFont typeface="Arial"/>
              <a:buNone/>
            </a:pPr>
            <a:r>
              <a:rPr lang="en" sz="2000"/>
              <a:t>OLAP memiliki peran penting dalam analisis data pada sistem Business Intelligence, membantu menyajikan hasil analisis kepada pengguna. Dalam beberapa kasus, tidak hanya Data Warehouse, tetapi juga Data Mart, sebagai bagian kecil dari Data Warehouse, terlibat dalam proses OLAP</a:t>
            </a:r>
            <a:endParaRPr sz="2000">
              <a:latin typeface="Barlow Semi Condensed"/>
              <a:ea typeface="Barlow Semi Condensed"/>
              <a:cs typeface="Barlow Semi Condensed"/>
              <a:sym typeface="Barlow Semi Condensed"/>
            </a:endParaRPr>
          </a:p>
        </p:txBody>
      </p:sp>
      <p:sp>
        <p:nvSpPr>
          <p:cNvPr id="3265" name="Google Shape;3265;p48"/>
          <p:cNvSpPr txBox="1">
            <a:spLocks noGrp="1"/>
          </p:cNvSpPr>
          <p:nvPr>
            <p:ph type="title"/>
          </p:nvPr>
        </p:nvSpPr>
        <p:spPr>
          <a:xfrm>
            <a:off x="1800975" y="347475"/>
            <a:ext cx="5475300" cy="58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i="1">
                <a:solidFill>
                  <a:schemeClr val="accent1"/>
                </a:solidFill>
              </a:rPr>
              <a:t>On Line Analytical Processing</a:t>
            </a:r>
            <a:r>
              <a:rPr lang="en">
                <a:solidFill>
                  <a:schemeClr val="accent1"/>
                </a:solidFill>
              </a:rPr>
              <a:t> (OLAP)</a:t>
            </a:r>
            <a:endParaRPr>
              <a:solidFill>
                <a:schemeClr val="accent1"/>
              </a:solidFill>
            </a:endParaRPr>
          </a:p>
        </p:txBody>
      </p:sp>
      <p:grpSp>
        <p:nvGrpSpPr>
          <p:cNvPr id="3266" name="Google Shape;3266;p48"/>
          <p:cNvGrpSpPr/>
          <p:nvPr/>
        </p:nvGrpSpPr>
        <p:grpSpPr>
          <a:xfrm>
            <a:off x="4745552" y="1188450"/>
            <a:ext cx="4097650" cy="3780909"/>
            <a:chOff x="1230400" y="410075"/>
            <a:chExt cx="5124625" cy="4728500"/>
          </a:xfrm>
        </p:grpSpPr>
        <p:sp>
          <p:nvSpPr>
            <p:cNvPr id="3267" name="Google Shape;3267;p48"/>
            <p:cNvSpPr/>
            <p:nvPr/>
          </p:nvSpPr>
          <p:spPr>
            <a:xfrm>
              <a:off x="1384675" y="410150"/>
              <a:ext cx="4970350" cy="3655600"/>
            </a:xfrm>
            <a:custGeom>
              <a:avLst/>
              <a:gdLst/>
              <a:ahLst/>
              <a:cxnLst/>
              <a:rect l="l" t="t" r="r" b="b"/>
              <a:pathLst>
                <a:path w="198814" h="146224" extrusionOk="0">
                  <a:moveTo>
                    <a:pt x="173002" y="38507"/>
                  </a:moveTo>
                  <a:lnTo>
                    <a:pt x="173002" y="118161"/>
                  </a:lnTo>
                  <a:lnTo>
                    <a:pt x="37835" y="118161"/>
                  </a:lnTo>
                  <a:lnTo>
                    <a:pt x="37835" y="38507"/>
                  </a:lnTo>
                  <a:close/>
                  <a:moveTo>
                    <a:pt x="144780" y="0"/>
                  </a:moveTo>
                  <a:cubicBezTo>
                    <a:pt x="136124" y="0"/>
                    <a:pt x="127640" y="2694"/>
                    <a:pt x="120221" y="7391"/>
                  </a:cubicBezTo>
                  <a:cubicBezTo>
                    <a:pt x="110674" y="13402"/>
                    <a:pt x="103216" y="21213"/>
                    <a:pt x="91516" y="22724"/>
                  </a:cubicBezTo>
                  <a:cubicBezTo>
                    <a:pt x="84957" y="23559"/>
                    <a:pt x="78300" y="23746"/>
                    <a:pt x="71643" y="23746"/>
                  </a:cubicBezTo>
                  <a:cubicBezTo>
                    <a:pt x="66261" y="23746"/>
                    <a:pt x="60878" y="23624"/>
                    <a:pt x="55546" y="23624"/>
                  </a:cubicBezTo>
                  <a:cubicBezTo>
                    <a:pt x="24881" y="23624"/>
                    <a:pt x="1" y="55833"/>
                    <a:pt x="6205" y="89392"/>
                  </a:cubicBezTo>
                  <a:cubicBezTo>
                    <a:pt x="12441" y="122951"/>
                    <a:pt x="41756" y="146223"/>
                    <a:pt x="66636" y="146223"/>
                  </a:cubicBezTo>
                  <a:cubicBezTo>
                    <a:pt x="89009" y="146223"/>
                    <a:pt x="107395" y="132787"/>
                    <a:pt x="128643" y="129187"/>
                  </a:cubicBezTo>
                  <a:cubicBezTo>
                    <a:pt x="139186" y="127419"/>
                    <a:pt x="149761" y="129508"/>
                    <a:pt x="160176" y="126840"/>
                  </a:cubicBezTo>
                  <a:cubicBezTo>
                    <a:pt x="172295" y="123722"/>
                    <a:pt x="183674" y="116297"/>
                    <a:pt x="190392" y="105560"/>
                  </a:cubicBezTo>
                  <a:cubicBezTo>
                    <a:pt x="194956" y="98232"/>
                    <a:pt x="197207" y="90163"/>
                    <a:pt x="197817" y="81870"/>
                  </a:cubicBezTo>
                  <a:cubicBezTo>
                    <a:pt x="198814" y="68594"/>
                    <a:pt x="195728" y="54740"/>
                    <a:pt x="191613" y="42397"/>
                  </a:cubicBezTo>
                  <a:cubicBezTo>
                    <a:pt x="185474" y="24074"/>
                    <a:pt x="173548" y="5270"/>
                    <a:pt x="153490" y="930"/>
                  </a:cubicBezTo>
                  <a:cubicBezTo>
                    <a:pt x="150590" y="302"/>
                    <a:pt x="147676" y="0"/>
                    <a:pt x="144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8"/>
            <p:cNvSpPr/>
            <p:nvPr/>
          </p:nvSpPr>
          <p:spPr>
            <a:xfrm>
              <a:off x="1515675" y="410075"/>
              <a:ext cx="4819275" cy="3654050"/>
            </a:xfrm>
            <a:custGeom>
              <a:avLst/>
              <a:gdLst/>
              <a:ahLst/>
              <a:cxnLst/>
              <a:rect l="l" t="t" r="r" b="b"/>
              <a:pathLst>
                <a:path w="192771" h="146162" extrusionOk="0">
                  <a:moveTo>
                    <a:pt x="139507" y="1"/>
                  </a:moveTo>
                  <a:cubicBezTo>
                    <a:pt x="130860" y="1"/>
                    <a:pt x="122406" y="2701"/>
                    <a:pt x="114981" y="7394"/>
                  </a:cubicBezTo>
                  <a:cubicBezTo>
                    <a:pt x="105434" y="13405"/>
                    <a:pt x="97976" y="21216"/>
                    <a:pt x="86276" y="22727"/>
                  </a:cubicBezTo>
                  <a:cubicBezTo>
                    <a:pt x="79686" y="23563"/>
                    <a:pt x="73032" y="23756"/>
                    <a:pt x="66346" y="23756"/>
                  </a:cubicBezTo>
                  <a:cubicBezTo>
                    <a:pt x="60978" y="23756"/>
                    <a:pt x="55610" y="23627"/>
                    <a:pt x="50306" y="23627"/>
                  </a:cubicBezTo>
                  <a:cubicBezTo>
                    <a:pt x="22855" y="23627"/>
                    <a:pt x="32" y="49471"/>
                    <a:pt x="0" y="78948"/>
                  </a:cubicBezTo>
                  <a:cubicBezTo>
                    <a:pt x="0" y="82387"/>
                    <a:pt x="322" y="85891"/>
                    <a:pt x="965" y="89395"/>
                  </a:cubicBezTo>
                  <a:cubicBezTo>
                    <a:pt x="2893" y="99777"/>
                    <a:pt x="7040" y="109196"/>
                    <a:pt x="12601" y="117232"/>
                  </a:cubicBezTo>
                  <a:cubicBezTo>
                    <a:pt x="13469" y="115850"/>
                    <a:pt x="14337" y="114500"/>
                    <a:pt x="15140" y="113278"/>
                  </a:cubicBezTo>
                  <a:cubicBezTo>
                    <a:pt x="14305" y="112796"/>
                    <a:pt x="13565" y="112153"/>
                    <a:pt x="13276" y="111285"/>
                  </a:cubicBezTo>
                  <a:cubicBezTo>
                    <a:pt x="13179" y="111028"/>
                    <a:pt x="13147" y="110803"/>
                    <a:pt x="13147" y="110546"/>
                  </a:cubicBezTo>
                  <a:cubicBezTo>
                    <a:pt x="13147" y="109582"/>
                    <a:pt x="13758" y="108681"/>
                    <a:pt x="14787" y="108456"/>
                  </a:cubicBezTo>
                  <a:cubicBezTo>
                    <a:pt x="14915" y="108424"/>
                    <a:pt x="15044" y="108424"/>
                    <a:pt x="15205" y="108424"/>
                  </a:cubicBezTo>
                  <a:cubicBezTo>
                    <a:pt x="15976" y="108424"/>
                    <a:pt x="16812" y="108810"/>
                    <a:pt x="17583" y="109389"/>
                  </a:cubicBezTo>
                  <a:cubicBezTo>
                    <a:pt x="17648" y="109260"/>
                    <a:pt x="17744" y="109132"/>
                    <a:pt x="17808" y="109035"/>
                  </a:cubicBezTo>
                  <a:cubicBezTo>
                    <a:pt x="18194" y="108392"/>
                    <a:pt x="18451" y="107910"/>
                    <a:pt x="18515" y="107749"/>
                  </a:cubicBezTo>
                  <a:cubicBezTo>
                    <a:pt x="19158" y="106303"/>
                    <a:pt x="20958" y="102445"/>
                    <a:pt x="21183" y="101963"/>
                  </a:cubicBezTo>
                  <a:cubicBezTo>
                    <a:pt x="21183" y="101835"/>
                    <a:pt x="21183" y="101610"/>
                    <a:pt x="21183" y="101256"/>
                  </a:cubicBezTo>
                  <a:cubicBezTo>
                    <a:pt x="21183" y="99617"/>
                    <a:pt x="21151" y="95599"/>
                    <a:pt x="20958" y="92288"/>
                  </a:cubicBezTo>
                  <a:cubicBezTo>
                    <a:pt x="20894" y="91323"/>
                    <a:pt x="20862" y="90456"/>
                    <a:pt x="20862" y="89716"/>
                  </a:cubicBezTo>
                  <a:cubicBezTo>
                    <a:pt x="20862" y="89073"/>
                    <a:pt x="20894" y="88495"/>
                    <a:pt x="20926" y="87980"/>
                  </a:cubicBezTo>
                  <a:cubicBezTo>
                    <a:pt x="20444" y="87370"/>
                    <a:pt x="20316" y="86791"/>
                    <a:pt x="20316" y="86309"/>
                  </a:cubicBezTo>
                  <a:cubicBezTo>
                    <a:pt x="20316" y="85859"/>
                    <a:pt x="20444" y="85505"/>
                    <a:pt x="20508" y="85312"/>
                  </a:cubicBezTo>
                  <a:cubicBezTo>
                    <a:pt x="20573" y="85184"/>
                    <a:pt x="20766" y="85055"/>
                    <a:pt x="21055" y="84927"/>
                  </a:cubicBezTo>
                  <a:cubicBezTo>
                    <a:pt x="21023" y="84573"/>
                    <a:pt x="20991" y="84220"/>
                    <a:pt x="20991" y="83962"/>
                  </a:cubicBezTo>
                  <a:cubicBezTo>
                    <a:pt x="20991" y="83705"/>
                    <a:pt x="21055" y="83352"/>
                    <a:pt x="21151" y="82902"/>
                  </a:cubicBezTo>
                  <a:cubicBezTo>
                    <a:pt x="21216" y="82452"/>
                    <a:pt x="21344" y="81873"/>
                    <a:pt x="21505" y="81262"/>
                  </a:cubicBezTo>
                  <a:cubicBezTo>
                    <a:pt x="21826" y="80041"/>
                    <a:pt x="22212" y="78562"/>
                    <a:pt x="22630" y="77148"/>
                  </a:cubicBezTo>
                  <a:cubicBezTo>
                    <a:pt x="23337" y="74673"/>
                    <a:pt x="24044" y="72358"/>
                    <a:pt x="24205" y="71812"/>
                  </a:cubicBezTo>
                  <a:cubicBezTo>
                    <a:pt x="24044" y="71587"/>
                    <a:pt x="23659" y="71040"/>
                    <a:pt x="23241" y="70430"/>
                  </a:cubicBezTo>
                  <a:cubicBezTo>
                    <a:pt x="22694" y="69626"/>
                    <a:pt x="22051" y="68726"/>
                    <a:pt x="21730" y="68276"/>
                  </a:cubicBezTo>
                  <a:cubicBezTo>
                    <a:pt x="21666" y="68147"/>
                    <a:pt x="21601" y="68083"/>
                    <a:pt x="21569" y="68051"/>
                  </a:cubicBezTo>
                  <a:cubicBezTo>
                    <a:pt x="21473" y="67922"/>
                    <a:pt x="21441" y="67794"/>
                    <a:pt x="21441" y="67633"/>
                  </a:cubicBezTo>
                  <a:cubicBezTo>
                    <a:pt x="21441" y="67504"/>
                    <a:pt x="21473" y="67376"/>
                    <a:pt x="21569" y="67279"/>
                  </a:cubicBezTo>
                  <a:cubicBezTo>
                    <a:pt x="21633" y="67151"/>
                    <a:pt x="21794" y="67086"/>
                    <a:pt x="21955" y="67086"/>
                  </a:cubicBezTo>
                  <a:cubicBezTo>
                    <a:pt x="22083" y="67086"/>
                    <a:pt x="22180" y="67119"/>
                    <a:pt x="22308" y="67183"/>
                  </a:cubicBezTo>
                  <a:lnTo>
                    <a:pt x="21666" y="65929"/>
                  </a:lnTo>
                  <a:lnTo>
                    <a:pt x="21633" y="65833"/>
                  </a:lnTo>
                  <a:lnTo>
                    <a:pt x="21633" y="65801"/>
                  </a:lnTo>
                  <a:cubicBezTo>
                    <a:pt x="21633" y="65769"/>
                    <a:pt x="21633" y="65640"/>
                    <a:pt x="21666" y="65511"/>
                  </a:cubicBezTo>
                  <a:cubicBezTo>
                    <a:pt x="21698" y="65383"/>
                    <a:pt x="21762" y="65254"/>
                    <a:pt x="21891" y="65094"/>
                  </a:cubicBezTo>
                  <a:cubicBezTo>
                    <a:pt x="21987" y="65029"/>
                    <a:pt x="22116" y="64965"/>
                    <a:pt x="22276" y="64965"/>
                  </a:cubicBezTo>
                  <a:cubicBezTo>
                    <a:pt x="22341" y="64965"/>
                    <a:pt x="22405" y="64965"/>
                    <a:pt x="22469" y="64997"/>
                  </a:cubicBezTo>
                  <a:cubicBezTo>
                    <a:pt x="22566" y="64997"/>
                    <a:pt x="22630" y="65061"/>
                    <a:pt x="22726" y="65094"/>
                  </a:cubicBezTo>
                  <a:lnTo>
                    <a:pt x="22726" y="65094"/>
                  </a:lnTo>
                  <a:lnTo>
                    <a:pt x="22437" y="64483"/>
                  </a:lnTo>
                  <a:cubicBezTo>
                    <a:pt x="22437" y="64451"/>
                    <a:pt x="22405" y="64386"/>
                    <a:pt x="22437" y="64322"/>
                  </a:cubicBezTo>
                  <a:cubicBezTo>
                    <a:pt x="22437" y="64322"/>
                    <a:pt x="22469" y="64226"/>
                    <a:pt x="22501" y="64097"/>
                  </a:cubicBezTo>
                  <a:cubicBezTo>
                    <a:pt x="22566" y="64001"/>
                    <a:pt x="22662" y="63840"/>
                    <a:pt x="22823" y="63743"/>
                  </a:cubicBezTo>
                  <a:cubicBezTo>
                    <a:pt x="22919" y="63647"/>
                    <a:pt x="23080" y="63615"/>
                    <a:pt x="23209" y="63615"/>
                  </a:cubicBezTo>
                  <a:lnTo>
                    <a:pt x="23241" y="63615"/>
                  </a:lnTo>
                  <a:cubicBezTo>
                    <a:pt x="23401" y="63615"/>
                    <a:pt x="23562" y="63647"/>
                    <a:pt x="23723" y="63743"/>
                  </a:cubicBezTo>
                  <a:cubicBezTo>
                    <a:pt x="23819" y="63808"/>
                    <a:pt x="23916" y="63904"/>
                    <a:pt x="23980" y="64001"/>
                  </a:cubicBezTo>
                  <a:cubicBezTo>
                    <a:pt x="24076" y="64097"/>
                    <a:pt x="24141" y="64193"/>
                    <a:pt x="24237" y="64354"/>
                  </a:cubicBezTo>
                  <a:cubicBezTo>
                    <a:pt x="24366" y="64547"/>
                    <a:pt x="24494" y="64772"/>
                    <a:pt x="24623" y="64997"/>
                  </a:cubicBezTo>
                  <a:lnTo>
                    <a:pt x="24494" y="64161"/>
                  </a:lnTo>
                  <a:cubicBezTo>
                    <a:pt x="24494" y="64097"/>
                    <a:pt x="24494" y="64033"/>
                    <a:pt x="24526" y="64001"/>
                  </a:cubicBezTo>
                  <a:cubicBezTo>
                    <a:pt x="24526" y="63968"/>
                    <a:pt x="24591" y="63872"/>
                    <a:pt x="24687" y="63776"/>
                  </a:cubicBezTo>
                  <a:cubicBezTo>
                    <a:pt x="24719" y="63776"/>
                    <a:pt x="24719" y="63743"/>
                    <a:pt x="24751" y="63743"/>
                  </a:cubicBezTo>
                  <a:lnTo>
                    <a:pt x="24751" y="36485"/>
                  </a:lnTo>
                  <a:cubicBezTo>
                    <a:pt x="24751" y="33592"/>
                    <a:pt x="27098" y="31213"/>
                    <a:pt x="30023" y="31213"/>
                  </a:cubicBezTo>
                  <a:lnTo>
                    <a:pt x="170366" y="31213"/>
                  </a:lnTo>
                  <a:cubicBezTo>
                    <a:pt x="173259" y="31213"/>
                    <a:pt x="175637" y="33592"/>
                    <a:pt x="175637" y="36485"/>
                  </a:cubicBezTo>
                  <a:lnTo>
                    <a:pt x="175637" y="116364"/>
                  </a:lnTo>
                  <a:cubicBezTo>
                    <a:pt x="179334" y="113278"/>
                    <a:pt x="182580" y="109678"/>
                    <a:pt x="185152" y="105563"/>
                  </a:cubicBezTo>
                  <a:cubicBezTo>
                    <a:pt x="189716" y="98235"/>
                    <a:pt x="191967" y="90166"/>
                    <a:pt x="192577" y="81873"/>
                  </a:cubicBezTo>
                  <a:cubicBezTo>
                    <a:pt x="192706" y="80169"/>
                    <a:pt x="192770" y="78466"/>
                    <a:pt x="192770" y="76762"/>
                  </a:cubicBezTo>
                  <a:cubicBezTo>
                    <a:pt x="192770" y="65094"/>
                    <a:pt x="189974" y="53168"/>
                    <a:pt x="186373" y="42400"/>
                  </a:cubicBezTo>
                  <a:cubicBezTo>
                    <a:pt x="180234" y="24077"/>
                    <a:pt x="168308" y="5273"/>
                    <a:pt x="148250" y="933"/>
                  </a:cubicBezTo>
                  <a:cubicBezTo>
                    <a:pt x="145325" y="322"/>
                    <a:pt x="142432" y="1"/>
                    <a:pt x="139507" y="1"/>
                  </a:cubicBezTo>
                  <a:close/>
                  <a:moveTo>
                    <a:pt x="23016" y="127229"/>
                  </a:moveTo>
                  <a:cubicBezTo>
                    <a:pt x="22823" y="127454"/>
                    <a:pt x="22630" y="127679"/>
                    <a:pt x="22469" y="127840"/>
                  </a:cubicBezTo>
                  <a:cubicBezTo>
                    <a:pt x="22308" y="128032"/>
                    <a:pt x="22148" y="128193"/>
                    <a:pt x="22019" y="128354"/>
                  </a:cubicBezTo>
                  <a:cubicBezTo>
                    <a:pt x="22919" y="129222"/>
                    <a:pt x="23819" y="130058"/>
                    <a:pt x="24751" y="130861"/>
                  </a:cubicBezTo>
                  <a:lnTo>
                    <a:pt x="24751" y="127550"/>
                  </a:lnTo>
                  <a:cubicBezTo>
                    <a:pt x="24173" y="127518"/>
                    <a:pt x="23562" y="127422"/>
                    <a:pt x="23016" y="127229"/>
                  </a:cubicBezTo>
                  <a:close/>
                  <a:moveTo>
                    <a:pt x="64064" y="144523"/>
                  </a:moveTo>
                  <a:cubicBezTo>
                    <a:pt x="64032" y="145069"/>
                    <a:pt x="63968" y="145616"/>
                    <a:pt x="63903" y="146162"/>
                  </a:cubicBezTo>
                  <a:cubicBezTo>
                    <a:pt x="67921" y="145969"/>
                    <a:pt x="71779" y="145391"/>
                    <a:pt x="75572" y="1445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8"/>
            <p:cNvSpPr/>
            <p:nvPr/>
          </p:nvSpPr>
          <p:spPr>
            <a:xfrm>
              <a:off x="1972925" y="4531000"/>
              <a:ext cx="4095225" cy="240325"/>
            </a:xfrm>
            <a:custGeom>
              <a:avLst/>
              <a:gdLst/>
              <a:ahLst/>
              <a:cxnLst/>
              <a:rect l="l" t="t" r="r" b="b"/>
              <a:pathLst>
                <a:path w="163809" h="9613" extrusionOk="0">
                  <a:moveTo>
                    <a:pt x="81904" y="1"/>
                  </a:moveTo>
                  <a:cubicBezTo>
                    <a:pt x="36677" y="1"/>
                    <a:pt x="0" y="2155"/>
                    <a:pt x="0" y="4823"/>
                  </a:cubicBezTo>
                  <a:cubicBezTo>
                    <a:pt x="0" y="7458"/>
                    <a:pt x="36677" y="9612"/>
                    <a:pt x="81904" y="9612"/>
                  </a:cubicBezTo>
                  <a:cubicBezTo>
                    <a:pt x="127131" y="9612"/>
                    <a:pt x="163808" y="7458"/>
                    <a:pt x="163808" y="4823"/>
                  </a:cubicBezTo>
                  <a:cubicBezTo>
                    <a:pt x="163808" y="2155"/>
                    <a:pt x="127131" y="1"/>
                    <a:pt x="81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8"/>
            <p:cNvSpPr/>
            <p:nvPr/>
          </p:nvSpPr>
          <p:spPr>
            <a:xfrm>
              <a:off x="1972925" y="4535825"/>
              <a:ext cx="4095225" cy="235500"/>
            </a:xfrm>
            <a:custGeom>
              <a:avLst/>
              <a:gdLst/>
              <a:ahLst/>
              <a:cxnLst/>
              <a:rect l="l" t="t" r="r" b="b"/>
              <a:pathLst>
                <a:path w="163809" h="9420" extrusionOk="0">
                  <a:moveTo>
                    <a:pt x="58310" y="1"/>
                  </a:moveTo>
                  <a:lnTo>
                    <a:pt x="58310" y="1"/>
                  </a:lnTo>
                  <a:cubicBezTo>
                    <a:pt x="53489" y="97"/>
                    <a:pt x="48892" y="226"/>
                    <a:pt x="44488" y="354"/>
                  </a:cubicBezTo>
                  <a:cubicBezTo>
                    <a:pt x="41917" y="1062"/>
                    <a:pt x="39924" y="1126"/>
                    <a:pt x="39924" y="1126"/>
                  </a:cubicBezTo>
                  <a:lnTo>
                    <a:pt x="39924" y="1094"/>
                  </a:lnTo>
                  <a:cubicBezTo>
                    <a:pt x="39924" y="1062"/>
                    <a:pt x="39924" y="837"/>
                    <a:pt x="39956" y="483"/>
                  </a:cubicBezTo>
                  <a:lnTo>
                    <a:pt x="39956" y="483"/>
                  </a:lnTo>
                  <a:cubicBezTo>
                    <a:pt x="37609" y="579"/>
                    <a:pt x="35391" y="676"/>
                    <a:pt x="33206" y="740"/>
                  </a:cubicBezTo>
                  <a:cubicBezTo>
                    <a:pt x="33238" y="901"/>
                    <a:pt x="33238" y="1029"/>
                    <a:pt x="33238" y="1158"/>
                  </a:cubicBezTo>
                  <a:cubicBezTo>
                    <a:pt x="33238" y="1383"/>
                    <a:pt x="33206" y="1512"/>
                    <a:pt x="33206" y="1512"/>
                  </a:cubicBezTo>
                  <a:cubicBezTo>
                    <a:pt x="33206" y="1512"/>
                    <a:pt x="31791" y="1415"/>
                    <a:pt x="29830" y="901"/>
                  </a:cubicBezTo>
                  <a:cubicBezTo>
                    <a:pt x="11605" y="1801"/>
                    <a:pt x="0" y="3119"/>
                    <a:pt x="0" y="4630"/>
                  </a:cubicBezTo>
                  <a:cubicBezTo>
                    <a:pt x="0" y="7265"/>
                    <a:pt x="36677" y="9419"/>
                    <a:pt x="81904" y="9419"/>
                  </a:cubicBezTo>
                  <a:cubicBezTo>
                    <a:pt x="127131" y="9419"/>
                    <a:pt x="163808" y="7265"/>
                    <a:pt x="163808" y="4630"/>
                  </a:cubicBezTo>
                  <a:cubicBezTo>
                    <a:pt x="163808" y="2444"/>
                    <a:pt x="139218" y="612"/>
                    <a:pt x="105498" y="1"/>
                  </a:cubicBezTo>
                  <a:lnTo>
                    <a:pt x="105498" y="1"/>
                  </a:lnTo>
                  <a:lnTo>
                    <a:pt x="106430" y="1190"/>
                  </a:lnTo>
                  <a:cubicBezTo>
                    <a:pt x="106495" y="1287"/>
                    <a:pt x="106527" y="1415"/>
                    <a:pt x="106463" y="1512"/>
                  </a:cubicBezTo>
                  <a:cubicBezTo>
                    <a:pt x="106430" y="1608"/>
                    <a:pt x="106302" y="1672"/>
                    <a:pt x="106205" y="1672"/>
                  </a:cubicBezTo>
                  <a:lnTo>
                    <a:pt x="57603" y="1672"/>
                  </a:lnTo>
                  <a:cubicBezTo>
                    <a:pt x="57475" y="1672"/>
                    <a:pt x="57378" y="1608"/>
                    <a:pt x="57314" y="1512"/>
                  </a:cubicBezTo>
                  <a:cubicBezTo>
                    <a:pt x="57282" y="1415"/>
                    <a:pt x="57282" y="1287"/>
                    <a:pt x="57346" y="1190"/>
                  </a:cubicBezTo>
                  <a:lnTo>
                    <a:pt x="58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8"/>
            <p:cNvSpPr/>
            <p:nvPr/>
          </p:nvSpPr>
          <p:spPr>
            <a:xfrm>
              <a:off x="2121600" y="3176250"/>
              <a:ext cx="133425" cy="207225"/>
            </a:xfrm>
            <a:custGeom>
              <a:avLst/>
              <a:gdLst/>
              <a:ahLst/>
              <a:cxnLst/>
              <a:rect l="l" t="t" r="r" b="b"/>
              <a:pathLst>
                <a:path w="5337" h="8289" extrusionOk="0">
                  <a:moveTo>
                    <a:pt x="2783" y="0"/>
                  </a:moveTo>
                  <a:cubicBezTo>
                    <a:pt x="2420" y="0"/>
                    <a:pt x="2050" y="99"/>
                    <a:pt x="1704" y="317"/>
                  </a:cubicBezTo>
                  <a:cubicBezTo>
                    <a:pt x="161" y="1249"/>
                    <a:pt x="0" y="4528"/>
                    <a:pt x="386" y="6103"/>
                  </a:cubicBezTo>
                  <a:cubicBezTo>
                    <a:pt x="418" y="6230"/>
                    <a:pt x="1209" y="8289"/>
                    <a:pt x="1222" y="8289"/>
                  </a:cubicBezTo>
                  <a:cubicBezTo>
                    <a:pt x="1222" y="8289"/>
                    <a:pt x="1222" y="8289"/>
                    <a:pt x="1222" y="8289"/>
                  </a:cubicBezTo>
                  <a:cubicBezTo>
                    <a:pt x="1254" y="8289"/>
                    <a:pt x="3729" y="6328"/>
                    <a:pt x="4372" y="5042"/>
                  </a:cubicBezTo>
                  <a:cubicBezTo>
                    <a:pt x="4918" y="3949"/>
                    <a:pt x="5336" y="2438"/>
                    <a:pt x="4758" y="1281"/>
                  </a:cubicBezTo>
                  <a:cubicBezTo>
                    <a:pt x="4379" y="502"/>
                    <a:pt x="3600" y="0"/>
                    <a:pt x="2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8"/>
            <p:cNvSpPr/>
            <p:nvPr/>
          </p:nvSpPr>
          <p:spPr>
            <a:xfrm>
              <a:off x="1502000" y="3626850"/>
              <a:ext cx="143875" cy="202650"/>
            </a:xfrm>
            <a:custGeom>
              <a:avLst/>
              <a:gdLst/>
              <a:ahLst/>
              <a:cxnLst/>
              <a:rect l="l" t="t" r="r" b="b"/>
              <a:pathLst>
                <a:path w="5755" h="8106" extrusionOk="0">
                  <a:moveTo>
                    <a:pt x="2641" y="1"/>
                  </a:moveTo>
                  <a:cubicBezTo>
                    <a:pt x="1856" y="1"/>
                    <a:pt x="1101" y="408"/>
                    <a:pt x="740" y="1194"/>
                  </a:cubicBezTo>
                  <a:cubicBezTo>
                    <a:pt x="1" y="2833"/>
                    <a:pt x="1640" y="5662"/>
                    <a:pt x="2862" y="6755"/>
                  </a:cubicBezTo>
                  <a:cubicBezTo>
                    <a:pt x="2957" y="6850"/>
                    <a:pt x="4683" y="8105"/>
                    <a:pt x="4756" y="8105"/>
                  </a:cubicBezTo>
                  <a:cubicBezTo>
                    <a:pt x="4757" y="8105"/>
                    <a:pt x="4758" y="8105"/>
                    <a:pt x="4758" y="8105"/>
                  </a:cubicBezTo>
                  <a:cubicBezTo>
                    <a:pt x="4758" y="8105"/>
                    <a:pt x="5755" y="5083"/>
                    <a:pt x="5594" y="3669"/>
                  </a:cubicBezTo>
                  <a:cubicBezTo>
                    <a:pt x="5433" y="2479"/>
                    <a:pt x="4919" y="969"/>
                    <a:pt x="3826" y="326"/>
                  </a:cubicBezTo>
                  <a:cubicBezTo>
                    <a:pt x="3455" y="108"/>
                    <a:pt x="3044" y="1"/>
                    <a:pt x="2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8"/>
            <p:cNvSpPr/>
            <p:nvPr/>
          </p:nvSpPr>
          <p:spPr>
            <a:xfrm>
              <a:off x="2656800" y="3458200"/>
              <a:ext cx="462900" cy="1053550"/>
            </a:xfrm>
            <a:custGeom>
              <a:avLst/>
              <a:gdLst/>
              <a:ahLst/>
              <a:cxnLst/>
              <a:rect l="l" t="t" r="r" b="b"/>
              <a:pathLst>
                <a:path w="18516" h="42142" extrusionOk="0">
                  <a:moveTo>
                    <a:pt x="9161" y="0"/>
                  </a:moveTo>
                  <a:cubicBezTo>
                    <a:pt x="9161" y="0"/>
                    <a:pt x="0" y="9483"/>
                    <a:pt x="32" y="21119"/>
                  </a:cubicBezTo>
                  <a:cubicBezTo>
                    <a:pt x="97" y="32755"/>
                    <a:pt x="9354" y="42141"/>
                    <a:pt x="9354" y="42141"/>
                  </a:cubicBezTo>
                  <a:cubicBezTo>
                    <a:pt x="9354" y="42141"/>
                    <a:pt x="18515" y="32659"/>
                    <a:pt x="18483" y="21023"/>
                  </a:cubicBezTo>
                  <a:cubicBezTo>
                    <a:pt x="18419" y="9386"/>
                    <a:pt x="9161" y="0"/>
                    <a:pt x="9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8"/>
            <p:cNvSpPr/>
            <p:nvPr/>
          </p:nvSpPr>
          <p:spPr>
            <a:xfrm>
              <a:off x="1230400" y="3120375"/>
              <a:ext cx="1581525" cy="1453250"/>
            </a:xfrm>
            <a:custGeom>
              <a:avLst/>
              <a:gdLst/>
              <a:ahLst/>
              <a:cxnLst/>
              <a:rect l="l" t="t" r="r" b="b"/>
              <a:pathLst>
                <a:path w="63261" h="58130" extrusionOk="0">
                  <a:moveTo>
                    <a:pt x="47092" y="44790"/>
                  </a:moveTo>
                  <a:cubicBezTo>
                    <a:pt x="47542" y="46879"/>
                    <a:pt x="48377" y="49354"/>
                    <a:pt x="49920" y="51508"/>
                  </a:cubicBezTo>
                  <a:cubicBezTo>
                    <a:pt x="49085" y="51122"/>
                    <a:pt x="48217" y="50672"/>
                    <a:pt x="47252" y="50190"/>
                  </a:cubicBezTo>
                  <a:cubicBezTo>
                    <a:pt x="46545" y="49836"/>
                    <a:pt x="45806" y="49451"/>
                    <a:pt x="45066" y="49033"/>
                  </a:cubicBezTo>
                  <a:cubicBezTo>
                    <a:pt x="45195" y="48743"/>
                    <a:pt x="46288" y="46300"/>
                    <a:pt x="46352" y="44918"/>
                  </a:cubicBezTo>
                  <a:cubicBezTo>
                    <a:pt x="46609" y="44886"/>
                    <a:pt x="46867" y="44822"/>
                    <a:pt x="47092" y="44790"/>
                  </a:cubicBezTo>
                  <a:close/>
                  <a:moveTo>
                    <a:pt x="26617" y="1"/>
                  </a:moveTo>
                  <a:cubicBezTo>
                    <a:pt x="26474" y="1"/>
                    <a:pt x="26334" y="15"/>
                    <a:pt x="26198" y="44"/>
                  </a:cubicBezTo>
                  <a:cubicBezTo>
                    <a:pt x="24912" y="334"/>
                    <a:pt x="24301" y="1684"/>
                    <a:pt x="24687" y="2873"/>
                  </a:cubicBezTo>
                  <a:cubicBezTo>
                    <a:pt x="25073" y="4095"/>
                    <a:pt x="26423" y="4898"/>
                    <a:pt x="27580" y="5316"/>
                  </a:cubicBezTo>
                  <a:cubicBezTo>
                    <a:pt x="28119" y="5496"/>
                    <a:pt x="28966" y="5550"/>
                    <a:pt x="29781" y="5550"/>
                  </a:cubicBezTo>
                  <a:cubicBezTo>
                    <a:pt x="30715" y="5550"/>
                    <a:pt x="31608" y="5479"/>
                    <a:pt x="31952" y="5445"/>
                  </a:cubicBezTo>
                  <a:cubicBezTo>
                    <a:pt x="32337" y="5830"/>
                    <a:pt x="32755" y="6216"/>
                    <a:pt x="33205" y="6698"/>
                  </a:cubicBezTo>
                  <a:cubicBezTo>
                    <a:pt x="33977" y="7502"/>
                    <a:pt x="34845" y="8402"/>
                    <a:pt x="35712" y="9463"/>
                  </a:cubicBezTo>
                  <a:cubicBezTo>
                    <a:pt x="35937" y="9752"/>
                    <a:pt x="36195" y="10041"/>
                    <a:pt x="36420" y="10363"/>
                  </a:cubicBezTo>
                  <a:cubicBezTo>
                    <a:pt x="35937" y="9945"/>
                    <a:pt x="35230" y="9366"/>
                    <a:pt x="35134" y="9334"/>
                  </a:cubicBezTo>
                  <a:cubicBezTo>
                    <a:pt x="34248" y="8744"/>
                    <a:pt x="32587" y="8167"/>
                    <a:pt x="31151" y="8167"/>
                  </a:cubicBezTo>
                  <a:cubicBezTo>
                    <a:pt x="30397" y="8167"/>
                    <a:pt x="29706" y="8326"/>
                    <a:pt x="29219" y="8723"/>
                  </a:cubicBezTo>
                  <a:cubicBezTo>
                    <a:pt x="28223" y="9559"/>
                    <a:pt x="28287" y="11038"/>
                    <a:pt x="29187" y="11938"/>
                  </a:cubicBezTo>
                  <a:cubicBezTo>
                    <a:pt x="29864" y="12615"/>
                    <a:pt x="30924" y="12837"/>
                    <a:pt x="31928" y="12837"/>
                  </a:cubicBezTo>
                  <a:cubicBezTo>
                    <a:pt x="32258" y="12837"/>
                    <a:pt x="32581" y="12813"/>
                    <a:pt x="32884" y="12774"/>
                  </a:cubicBezTo>
                  <a:cubicBezTo>
                    <a:pt x="34137" y="12581"/>
                    <a:pt x="36355" y="11166"/>
                    <a:pt x="36838" y="10877"/>
                  </a:cubicBezTo>
                  <a:cubicBezTo>
                    <a:pt x="37352" y="11552"/>
                    <a:pt x="37898" y="12227"/>
                    <a:pt x="38380" y="12999"/>
                  </a:cubicBezTo>
                  <a:cubicBezTo>
                    <a:pt x="39248" y="14317"/>
                    <a:pt x="40084" y="15731"/>
                    <a:pt x="40759" y="17306"/>
                  </a:cubicBezTo>
                  <a:cubicBezTo>
                    <a:pt x="40791" y="17403"/>
                    <a:pt x="40823" y="17499"/>
                    <a:pt x="40856" y="17595"/>
                  </a:cubicBezTo>
                  <a:cubicBezTo>
                    <a:pt x="40631" y="17338"/>
                    <a:pt x="39377" y="16052"/>
                    <a:pt x="39248" y="15956"/>
                  </a:cubicBezTo>
                  <a:cubicBezTo>
                    <a:pt x="38324" y="15221"/>
                    <a:pt x="36421" y="14364"/>
                    <a:pt x="34879" y="14364"/>
                  </a:cubicBezTo>
                  <a:cubicBezTo>
                    <a:pt x="34330" y="14364"/>
                    <a:pt x="33827" y="14473"/>
                    <a:pt x="33430" y="14735"/>
                  </a:cubicBezTo>
                  <a:cubicBezTo>
                    <a:pt x="32337" y="15442"/>
                    <a:pt x="32273" y="16920"/>
                    <a:pt x="33044" y="17917"/>
                  </a:cubicBezTo>
                  <a:cubicBezTo>
                    <a:pt x="33805" y="18860"/>
                    <a:pt x="35257" y="19141"/>
                    <a:pt x="36446" y="19141"/>
                  </a:cubicBezTo>
                  <a:cubicBezTo>
                    <a:pt x="36513" y="19141"/>
                    <a:pt x="36579" y="19140"/>
                    <a:pt x="36645" y="19138"/>
                  </a:cubicBezTo>
                  <a:cubicBezTo>
                    <a:pt x="38027" y="19074"/>
                    <a:pt x="40759" y="17692"/>
                    <a:pt x="40888" y="17628"/>
                  </a:cubicBezTo>
                  <a:cubicBezTo>
                    <a:pt x="41498" y="19106"/>
                    <a:pt x="42013" y="20681"/>
                    <a:pt x="42431" y="22288"/>
                  </a:cubicBezTo>
                  <a:cubicBezTo>
                    <a:pt x="42752" y="23478"/>
                    <a:pt x="43009" y="24667"/>
                    <a:pt x="43266" y="25889"/>
                  </a:cubicBezTo>
                  <a:cubicBezTo>
                    <a:pt x="42977" y="25567"/>
                    <a:pt x="41788" y="24378"/>
                    <a:pt x="41691" y="24281"/>
                  </a:cubicBezTo>
                  <a:cubicBezTo>
                    <a:pt x="40767" y="23547"/>
                    <a:pt x="38864" y="22690"/>
                    <a:pt x="37322" y="22690"/>
                  </a:cubicBezTo>
                  <a:cubicBezTo>
                    <a:pt x="36773" y="22690"/>
                    <a:pt x="36270" y="22798"/>
                    <a:pt x="35873" y="23060"/>
                  </a:cubicBezTo>
                  <a:cubicBezTo>
                    <a:pt x="34780" y="23767"/>
                    <a:pt x="34684" y="25246"/>
                    <a:pt x="35487" y="26242"/>
                  </a:cubicBezTo>
                  <a:cubicBezTo>
                    <a:pt x="36248" y="27186"/>
                    <a:pt x="37700" y="27466"/>
                    <a:pt x="38862" y="27466"/>
                  </a:cubicBezTo>
                  <a:cubicBezTo>
                    <a:pt x="38927" y="27466"/>
                    <a:pt x="38992" y="27465"/>
                    <a:pt x="39055" y="27464"/>
                  </a:cubicBezTo>
                  <a:cubicBezTo>
                    <a:pt x="40438" y="27399"/>
                    <a:pt x="43074" y="26082"/>
                    <a:pt x="43299" y="25985"/>
                  </a:cubicBezTo>
                  <a:cubicBezTo>
                    <a:pt x="43395" y="26532"/>
                    <a:pt x="43524" y="27078"/>
                    <a:pt x="43652" y="27624"/>
                  </a:cubicBezTo>
                  <a:cubicBezTo>
                    <a:pt x="44006" y="29425"/>
                    <a:pt x="44391" y="31225"/>
                    <a:pt x="44777" y="32993"/>
                  </a:cubicBezTo>
                  <a:cubicBezTo>
                    <a:pt x="44938" y="33603"/>
                    <a:pt x="45099" y="34214"/>
                    <a:pt x="45259" y="34793"/>
                  </a:cubicBezTo>
                  <a:cubicBezTo>
                    <a:pt x="44809" y="34343"/>
                    <a:pt x="43974" y="33507"/>
                    <a:pt x="43909" y="33443"/>
                  </a:cubicBezTo>
                  <a:cubicBezTo>
                    <a:pt x="42989" y="32687"/>
                    <a:pt x="41099" y="31846"/>
                    <a:pt x="39561" y="31846"/>
                  </a:cubicBezTo>
                  <a:cubicBezTo>
                    <a:pt x="39004" y="31846"/>
                    <a:pt x="38493" y="31956"/>
                    <a:pt x="38091" y="32221"/>
                  </a:cubicBezTo>
                  <a:cubicBezTo>
                    <a:pt x="36998" y="32928"/>
                    <a:pt x="36902" y="34407"/>
                    <a:pt x="37705" y="35371"/>
                  </a:cubicBezTo>
                  <a:cubicBezTo>
                    <a:pt x="38470" y="36319"/>
                    <a:pt x="39904" y="36627"/>
                    <a:pt x="41093" y="36627"/>
                  </a:cubicBezTo>
                  <a:cubicBezTo>
                    <a:pt x="41154" y="36627"/>
                    <a:pt x="41214" y="36626"/>
                    <a:pt x="41273" y="36625"/>
                  </a:cubicBezTo>
                  <a:cubicBezTo>
                    <a:pt x="42495" y="36561"/>
                    <a:pt x="44745" y="35500"/>
                    <a:pt x="45356" y="35211"/>
                  </a:cubicBezTo>
                  <a:cubicBezTo>
                    <a:pt x="45645" y="36207"/>
                    <a:pt x="45934" y="37171"/>
                    <a:pt x="46288" y="38136"/>
                  </a:cubicBezTo>
                  <a:cubicBezTo>
                    <a:pt x="46417" y="38554"/>
                    <a:pt x="46545" y="38971"/>
                    <a:pt x="46738" y="39357"/>
                  </a:cubicBezTo>
                  <a:cubicBezTo>
                    <a:pt x="46802" y="39550"/>
                    <a:pt x="46899" y="39775"/>
                    <a:pt x="46995" y="39968"/>
                  </a:cubicBezTo>
                  <a:cubicBezTo>
                    <a:pt x="46770" y="39936"/>
                    <a:pt x="46642" y="39936"/>
                    <a:pt x="46642" y="39936"/>
                  </a:cubicBezTo>
                  <a:lnTo>
                    <a:pt x="46642" y="39936"/>
                  </a:lnTo>
                  <a:cubicBezTo>
                    <a:pt x="46642" y="39936"/>
                    <a:pt x="46609" y="40514"/>
                    <a:pt x="46674" y="41414"/>
                  </a:cubicBezTo>
                  <a:cubicBezTo>
                    <a:pt x="45633" y="40696"/>
                    <a:pt x="44248" y="40034"/>
                    <a:pt x="43094" y="40034"/>
                  </a:cubicBezTo>
                  <a:cubicBezTo>
                    <a:pt x="42751" y="40034"/>
                    <a:pt x="42428" y="40093"/>
                    <a:pt x="42141" y="40225"/>
                  </a:cubicBezTo>
                  <a:cubicBezTo>
                    <a:pt x="40952" y="40772"/>
                    <a:pt x="40663" y="42218"/>
                    <a:pt x="41273" y="43311"/>
                  </a:cubicBezTo>
                  <a:cubicBezTo>
                    <a:pt x="41370" y="43440"/>
                    <a:pt x="41466" y="43568"/>
                    <a:pt x="41563" y="43697"/>
                  </a:cubicBezTo>
                  <a:cubicBezTo>
                    <a:pt x="41756" y="45143"/>
                    <a:pt x="42591" y="46718"/>
                    <a:pt x="43299" y="47522"/>
                  </a:cubicBezTo>
                  <a:cubicBezTo>
                    <a:pt x="43363" y="47618"/>
                    <a:pt x="44263" y="48454"/>
                    <a:pt x="44745" y="48872"/>
                  </a:cubicBezTo>
                  <a:cubicBezTo>
                    <a:pt x="44295" y="48615"/>
                    <a:pt x="43845" y="48390"/>
                    <a:pt x="43363" y="48101"/>
                  </a:cubicBezTo>
                  <a:cubicBezTo>
                    <a:pt x="42688" y="47747"/>
                    <a:pt x="41981" y="47297"/>
                    <a:pt x="41273" y="46911"/>
                  </a:cubicBezTo>
                  <a:cubicBezTo>
                    <a:pt x="40920" y="46686"/>
                    <a:pt x="40566" y="46461"/>
                    <a:pt x="40213" y="46236"/>
                  </a:cubicBezTo>
                  <a:cubicBezTo>
                    <a:pt x="39859" y="46011"/>
                    <a:pt x="39538" y="45754"/>
                    <a:pt x="39184" y="45529"/>
                  </a:cubicBezTo>
                  <a:cubicBezTo>
                    <a:pt x="38670" y="45143"/>
                    <a:pt x="38188" y="44757"/>
                    <a:pt x="37673" y="44340"/>
                  </a:cubicBezTo>
                  <a:cubicBezTo>
                    <a:pt x="38091" y="43697"/>
                    <a:pt x="39313" y="41704"/>
                    <a:pt x="39505" y="40547"/>
                  </a:cubicBezTo>
                  <a:cubicBezTo>
                    <a:pt x="39698" y="39325"/>
                    <a:pt x="39570" y="37750"/>
                    <a:pt x="38702" y="36850"/>
                  </a:cubicBezTo>
                  <a:cubicBezTo>
                    <a:pt x="38240" y="36388"/>
                    <a:pt x="37627" y="36138"/>
                    <a:pt x="37026" y="36138"/>
                  </a:cubicBezTo>
                  <a:cubicBezTo>
                    <a:pt x="36455" y="36138"/>
                    <a:pt x="35895" y="36364"/>
                    <a:pt x="35487" y="36850"/>
                  </a:cubicBezTo>
                  <a:cubicBezTo>
                    <a:pt x="34330" y="38264"/>
                    <a:pt x="35198" y="41414"/>
                    <a:pt x="36034" y="42797"/>
                  </a:cubicBezTo>
                  <a:cubicBezTo>
                    <a:pt x="36066" y="42829"/>
                    <a:pt x="36291" y="43118"/>
                    <a:pt x="36548" y="43407"/>
                  </a:cubicBezTo>
                  <a:cubicBezTo>
                    <a:pt x="36066" y="43022"/>
                    <a:pt x="35584" y="42604"/>
                    <a:pt x="35134" y="42186"/>
                  </a:cubicBezTo>
                  <a:cubicBezTo>
                    <a:pt x="33784" y="40997"/>
                    <a:pt x="32466" y="39711"/>
                    <a:pt x="31148" y="38457"/>
                  </a:cubicBezTo>
                  <a:cubicBezTo>
                    <a:pt x="30859" y="38200"/>
                    <a:pt x="30569" y="37943"/>
                    <a:pt x="30312" y="37654"/>
                  </a:cubicBezTo>
                  <a:cubicBezTo>
                    <a:pt x="30666" y="37107"/>
                    <a:pt x="31984" y="34953"/>
                    <a:pt x="32177" y="33732"/>
                  </a:cubicBezTo>
                  <a:cubicBezTo>
                    <a:pt x="32369" y="32543"/>
                    <a:pt x="32273" y="30967"/>
                    <a:pt x="31373" y="30035"/>
                  </a:cubicBezTo>
                  <a:cubicBezTo>
                    <a:pt x="30935" y="29581"/>
                    <a:pt x="30334" y="29340"/>
                    <a:pt x="29739" y="29340"/>
                  </a:cubicBezTo>
                  <a:cubicBezTo>
                    <a:pt x="29153" y="29340"/>
                    <a:pt x="28573" y="29573"/>
                    <a:pt x="28159" y="30067"/>
                  </a:cubicBezTo>
                  <a:cubicBezTo>
                    <a:pt x="27001" y="31450"/>
                    <a:pt x="27869" y="34632"/>
                    <a:pt x="28737" y="35982"/>
                  </a:cubicBezTo>
                  <a:cubicBezTo>
                    <a:pt x="28769" y="36046"/>
                    <a:pt x="29026" y="36368"/>
                    <a:pt x="29316" y="36721"/>
                  </a:cubicBezTo>
                  <a:cubicBezTo>
                    <a:pt x="28576" y="36046"/>
                    <a:pt x="27837" y="35371"/>
                    <a:pt x="27066" y="34761"/>
                  </a:cubicBezTo>
                  <a:cubicBezTo>
                    <a:pt x="25748" y="33635"/>
                    <a:pt x="24398" y="32607"/>
                    <a:pt x="23015" y="31707"/>
                  </a:cubicBezTo>
                  <a:cubicBezTo>
                    <a:pt x="23144" y="31514"/>
                    <a:pt x="24751" y="29039"/>
                    <a:pt x="24976" y="27657"/>
                  </a:cubicBezTo>
                  <a:cubicBezTo>
                    <a:pt x="25137" y="26467"/>
                    <a:pt x="25041" y="24892"/>
                    <a:pt x="24140" y="23992"/>
                  </a:cubicBezTo>
                  <a:cubicBezTo>
                    <a:pt x="23696" y="23531"/>
                    <a:pt x="23090" y="23280"/>
                    <a:pt x="22493" y="23280"/>
                  </a:cubicBezTo>
                  <a:cubicBezTo>
                    <a:pt x="21925" y="23280"/>
                    <a:pt x="21365" y="23507"/>
                    <a:pt x="20958" y="23992"/>
                  </a:cubicBezTo>
                  <a:cubicBezTo>
                    <a:pt x="19769" y="25406"/>
                    <a:pt x="20637" y="28557"/>
                    <a:pt x="21505" y="29939"/>
                  </a:cubicBezTo>
                  <a:cubicBezTo>
                    <a:pt x="21569" y="30035"/>
                    <a:pt x="22501" y="31192"/>
                    <a:pt x="22855" y="31578"/>
                  </a:cubicBezTo>
                  <a:lnTo>
                    <a:pt x="22790" y="31546"/>
                  </a:lnTo>
                  <a:cubicBezTo>
                    <a:pt x="21344" y="30646"/>
                    <a:pt x="19801" y="29939"/>
                    <a:pt x="18354" y="29328"/>
                  </a:cubicBezTo>
                  <a:cubicBezTo>
                    <a:pt x="16876" y="28750"/>
                    <a:pt x="15429" y="28299"/>
                    <a:pt x="14111" y="27946"/>
                  </a:cubicBezTo>
                  <a:cubicBezTo>
                    <a:pt x="12794" y="27560"/>
                    <a:pt x="11540" y="27303"/>
                    <a:pt x="10447" y="27078"/>
                  </a:cubicBezTo>
                  <a:cubicBezTo>
                    <a:pt x="9836" y="26982"/>
                    <a:pt x="9290" y="26885"/>
                    <a:pt x="8775" y="26789"/>
                  </a:cubicBezTo>
                  <a:lnTo>
                    <a:pt x="8808" y="26789"/>
                  </a:lnTo>
                  <a:cubicBezTo>
                    <a:pt x="8840" y="26757"/>
                    <a:pt x="7008" y="25567"/>
                    <a:pt x="6879" y="25503"/>
                  </a:cubicBezTo>
                  <a:cubicBezTo>
                    <a:pt x="6051" y="25089"/>
                    <a:pt x="4680" y="24736"/>
                    <a:pt x="3408" y="24736"/>
                  </a:cubicBezTo>
                  <a:cubicBezTo>
                    <a:pt x="2407" y="24736"/>
                    <a:pt x="1466" y="24955"/>
                    <a:pt x="900" y="25535"/>
                  </a:cubicBezTo>
                  <a:cubicBezTo>
                    <a:pt x="0" y="26467"/>
                    <a:pt x="225" y="27946"/>
                    <a:pt x="1222" y="28717"/>
                  </a:cubicBezTo>
                  <a:cubicBezTo>
                    <a:pt x="1813" y="29194"/>
                    <a:pt x="2608" y="29365"/>
                    <a:pt x="3405" y="29365"/>
                  </a:cubicBezTo>
                  <a:cubicBezTo>
                    <a:pt x="3951" y="29365"/>
                    <a:pt x="4499" y="29285"/>
                    <a:pt x="4982" y="29167"/>
                  </a:cubicBezTo>
                  <a:cubicBezTo>
                    <a:pt x="6172" y="28846"/>
                    <a:pt x="8197" y="27271"/>
                    <a:pt x="8711" y="26853"/>
                  </a:cubicBezTo>
                  <a:cubicBezTo>
                    <a:pt x="9225" y="26949"/>
                    <a:pt x="9804" y="27078"/>
                    <a:pt x="10415" y="27207"/>
                  </a:cubicBezTo>
                  <a:cubicBezTo>
                    <a:pt x="11508" y="27432"/>
                    <a:pt x="12729" y="27721"/>
                    <a:pt x="14047" y="28139"/>
                  </a:cubicBezTo>
                  <a:cubicBezTo>
                    <a:pt x="14401" y="28235"/>
                    <a:pt x="14786" y="28364"/>
                    <a:pt x="15140" y="28492"/>
                  </a:cubicBezTo>
                  <a:cubicBezTo>
                    <a:pt x="14497" y="28396"/>
                    <a:pt x="13597" y="28332"/>
                    <a:pt x="13501" y="28332"/>
                  </a:cubicBezTo>
                  <a:cubicBezTo>
                    <a:pt x="11893" y="28364"/>
                    <a:pt x="8775" y="29360"/>
                    <a:pt x="8229" y="31096"/>
                  </a:cubicBezTo>
                  <a:cubicBezTo>
                    <a:pt x="7843" y="32350"/>
                    <a:pt x="8743" y="33539"/>
                    <a:pt x="9965" y="33796"/>
                  </a:cubicBezTo>
                  <a:cubicBezTo>
                    <a:pt x="10127" y="33830"/>
                    <a:pt x="10292" y="33845"/>
                    <a:pt x="10457" y="33845"/>
                  </a:cubicBezTo>
                  <a:cubicBezTo>
                    <a:pt x="11569" y="33845"/>
                    <a:pt x="12717" y="33146"/>
                    <a:pt x="13501" y="32446"/>
                  </a:cubicBezTo>
                  <a:cubicBezTo>
                    <a:pt x="14433" y="31610"/>
                    <a:pt x="15526" y="29200"/>
                    <a:pt x="15783" y="28685"/>
                  </a:cubicBezTo>
                  <a:cubicBezTo>
                    <a:pt x="16587" y="28942"/>
                    <a:pt x="17390" y="29264"/>
                    <a:pt x="18226" y="29617"/>
                  </a:cubicBezTo>
                  <a:cubicBezTo>
                    <a:pt x="19672" y="30228"/>
                    <a:pt x="21151" y="30967"/>
                    <a:pt x="22598" y="31900"/>
                  </a:cubicBezTo>
                  <a:cubicBezTo>
                    <a:pt x="22662" y="31964"/>
                    <a:pt x="22726" y="32028"/>
                    <a:pt x="22823" y="32060"/>
                  </a:cubicBezTo>
                  <a:cubicBezTo>
                    <a:pt x="22501" y="31964"/>
                    <a:pt x="20733" y="31610"/>
                    <a:pt x="20605" y="31578"/>
                  </a:cubicBezTo>
                  <a:cubicBezTo>
                    <a:pt x="20472" y="31568"/>
                    <a:pt x="20329" y="31562"/>
                    <a:pt x="20178" y="31562"/>
                  </a:cubicBezTo>
                  <a:cubicBezTo>
                    <a:pt x="18486" y="31562"/>
                    <a:pt x="15725" y="32230"/>
                    <a:pt x="15076" y="33764"/>
                  </a:cubicBezTo>
                  <a:cubicBezTo>
                    <a:pt x="14561" y="34986"/>
                    <a:pt x="15301" y="36271"/>
                    <a:pt x="16490" y="36625"/>
                  </a:cubicBezTo>
                  <a:cubicBezTo>
                    <a:pt x="16752" y="36708"/>
                    <a:pt x="17024" y="36744"/>
                    <a:pt x="17300" y="36744"/>
                  </a:cubicBezTo>
                  <a:cubicBezTo>
                    <a:pt x="18311" y="36744"/>
                    <a:pt x="19372" y="36248"/>
                    <a:pt x="20155" y="35693"/>
                  </a:cubicBezTo>
                  <a:cubicBezTo>
                    <a:pt x="21280" y="34889"/>
                    <a:pt x="22823" y="32221"/>
                    <a:pt x="22887" y="32093"/>
                  </a:cubicBezTo>
                  <a:cubicBezTo>
                    <a:pt x="24205" y="32993"/>
                    <a:pt x="25491" y="34021"/>
                    <a:pt x="26744" y="35146"/>
                  </a:cubicBezTo>
                  <a:cubicBezTo>
                    <a:pt x="27644" y="35950"/>
                    <a:pt x="28544" y="36786"/>
                    <a:pt x="29412" y="37654"/>
                  </a:cubicBezTo>
                  <a:cubicBezTo>
                    <a:pt x="28994" y="37557"/>
                    <a:pt x="27355" y="37204"/>
                    <a:pt x="27226" y="37204"/>
                  </a:cubicBezTo>
                  <a:cubicBezTo>
                    <a:pt x="27073" y="37188"/>
                    <a:pt x="26905" y="37180"/>
                    <a:pt x="26727" y="37180"/>
                  </a:cubicBezTo>
                  <a:cubicBezTo>
                    <a:pt x="25029" y="37180"/>
                    <a:pt x="22337" y="37877"/>
                    <a:pt x="21698" y="39389"/>
                  </a:cubicBezTo>
                  <a:cubicBezTo>
                    <a:pt x="21183" y="40579"/>
                    <a:pt x="21923" y="41864"/>
                    <a:pt x="23112" y="42250"/>
                  </a:cubicBezTo>
                  <a:cubicBezTo>
                    <a:pt x="23366" y="42330"/>
                    <a:pt x="23629" y="42366"/>
                    <a:pt x="23896" y="42366"/>
                  </a:cubicBezTo>
                  <a:cubicBezTo>
                    <a:pt x="24915" y="42366"/>
                    <a:pt x="25987" y="41846"/>
                    <a:pt x="26776" y="41286"/>
                  </a:cubicBezTo>
                  <a:cubicBezTo>
                    <a:pt x="27901" y="40514"/>
                    <a:pt x="29380" y="37943"/>
                    <a:pt x="29476" y="37718"/>
                  </a:cubicBezTo>
                  <a:cubicBezTo>
                    <a:pt x="29894" y="38136"/>
                    <a:pt x="30280" y="38521"/>
                    <a:pt x="30698" y="38907"/>
                  </a:cubicBezTo>
                  <a:cubicBezTo>
                    <a:pt x="31984" y="40193"/>
                    <a:pt x="33269" y="41511"/>
                    <a:pt x="34620" y="42765"/>
                  </a:cubicBezTo>
                  <a:cubicBezTo>
                    <a:pt x="35070" y="43182"/>
                    <a:pt x="35520" y="43600"/>
                    <a:pt x="36002" y="44018"/>
                  </a:cubicBezTo>
                  <a:cubicBezTo>
                    <a:pt x="35359" y="43857"/>
                    <a:pt x="34234" y="43632"/>
                    <a:pt x="34105" y="43600"/>
                  </a:cubicBezTo>
                  <a:cubicBezTo>
                    <a:pt x="33973" y="43590"/>
                    <a:pt x="33830" y="43584"/>
                    <a:pt x="33679" y="43584"/>
                  </a:cubicBezTo>
                  <a:cubicBezTo>
                    <a:pt x="31986" y="43584"/>
                    <a:pt x="29225" y="44252"/>
                    <a:pt x="28576" y="45786"/>
                  </a:cubicBezTo>
                  <a:cubicBezTo>
                    <a:pt x="28062" y="47008"/>
                    <a:pt x="28801" y="48293"/>
                    <a:pt x="30023" y="48647"/>
                  </a:cubicBezTo>
                  <a:cubicBezTo>
                    <a:pt x="30285" y="48730"/>
                    <a:pt x="30557" y="48767"/>
                    <a:pt x="30832" y="48767"/>
                  </a:cubicBezTo>
                  <a:cubicBezTo>
                    <a:pt x="31842" y="48767"/>
                    <a:pt x="32898" y="48270"/>
                    <a:pt x="33655" y="47715"/>
                  </a:cubicBezTo>
                  <a:cubicBezTo>
                    <a:pt x="34652" y="47008"/>
                    <a:pt x="35937" y="44886"/>
                    <a:pt x="36291" y="44275"/>
                  </a:cubicBezTo>
                  <a:cubicBezTo>
                    <a:pt x="37095" y="44950"/>
                    <a:pt x="37866" y="45625"/>
                    <a:pt x="38670" y="46236"/>
                  </a:cubicBezTo>
                  <a:cubicBezTo>
                    <a:pt x="39023" y="46493"/>
                    <a:pt x="39377" y="46750"/>
                    <a:pt x="39730" y="46975"/>
                  </a:cubicBezTo>
                  <a:cubicBezTo>
                    <a:pt x="40084" y="47233"/>
                    <a:pt x="40438" y="47458"/>
                    <a:pt x="40759" y="47683"/>
                  </a:cubicBezTo>
                  <a:cubicBezTo>
                    <a:pt x="41498" y="48133"/>
                    <a:pt x="42173" y="48551"/>
                    <a:pt x="42881" y="48968"/>
                  </a:cubicBezTo>
                  <a:cubicBezTo>
                    <a:pt x="43202" y="49161"/>
                    <a:pt x="43556" y="49354"/>
                    <a:pt x="43877" y="49547"/>
                  </a:cubicBezTo>
                  <a:cubicBezTo>
                    <a:pt x="43266" y="49322"/>
                    <a:pt x="42302" y="48936"/>
                    <a:pt x="42206" y="48936"/>
                  </a:cubicBezTo>
                  <a:cubicBezTo>
                    <a:pt x="41747" y="48815"/>
                    <a:pt x="41145" y="48745"/>
                    <a:pt x="40498" y="48745"/>
                  </a:cubicBezTo>
                  <a:cubicBezTo>
                    <a:pt x="38919" y="48745"/>
                    <a:pt x="37071" y="49160"/>
                    <a:pt x="36387" y="50254"/>
                  </a:cubicBezTo>
                  <a:cubicBezTo>
                    <a:pt x="35712" y="51347"/>
                    <a:pt x="36259" y="52729"/>
                    <a:pt x="37384" y="53276"/>
                  </a:cubicBezTo>
                  <a:cubicBezTo>
                    <a:pt x="37776" y="53477"/>
                    <a:pt x="38219" y="53562"/>
                    <a:pt x="38676" y="53562"/>
                  </a:cubicBezTo>
                  <a:cubicBezTo>
                    <a:pt x="39530" y="53562"/>
                    <a:pt x="40433" y="53267"/>
                    <a:pt x="41145" y="52890"/>
                  </a:cubicBezTo>
                  <a:cubicBezTo>
                    <a:pt x="42334" y="52311"/>
                    <a:pt x="44134" y="50093"/>
                    <a:pt x="44327" y="49804"/>
                  </a:cubicBezTo>
                  <a:cubicBezTo>
                    <a:pt x="45163" y="50286"/>
                    <a:pt x="45999" y="50736"/>
                    <a:pt x="46770" y="51154"/>
                  </a:cubicBezTo>
                  <a:cubicBezTo>
                    <a:pt x="48827" y="52247"/>
                    <a:pt x="50627" y="53147"/>
                    <a:pt x="52010" y="53790"/>
                  </a:cubicBezTo>
                  <a:cubicBezTo>
                    <a:pt x="56542" y="57712"/>
                    <a:pt x="62907" y="58130"/>
                    <a:pt x="62907" y="58130"/>
                  </a:cubicBezTo>
                  <a:cubicBezTo>
                    <a:pt x="62907" y="58130"/>
                    <a:pt x="63260" y="50511"/>
                    <a:pt x="58760" y="45465"/>
                  </a:cubicBezTo>
                  <a:cubicBezTo>
                    <a:pt x="57121" y="43632"/>
                    <a:pt x="55096" y="42411"/>
                    <a:pt x="53135" y="41607"/>
                  </a:cubicBezTo>
                  <a:cubicBezTo>
                    <a:pt x="53263" y="41447"/>
                    <a:pt x="53392" y="41318"/>
                    <a:pt x="53488" y="41189"/>
                  </a:cubicBezTo>
                  <a:cubicBezTo>
                    <a:pt x="54131" y="40161"/>
                    <a:pt x="54710" y="38682"/>
                    <a:pt x="54292" y="37493"/>
                  </a:cubicBezTo>
                  <a:cubicBezTo>
                    <a:pt x="53976" y="36593"/>
                    <a:pt x="53145" y="35969"/>
                    <a:pt x="52244" y="35969"/>
                  </a:cubicBezTo>
                  <a:cubicBezTo>
                    <a:pt x="51954" y="35969"/>
                    <a:pt x="51656" y="36034"/>
                    <a:pt x="51367" y="36175"/>
                  </a:cubicBezTo>
                  <a:cubicBezTo>
                    <a:pt x="50113" y="36753"/>
                    <a:pt x="49502" y="38746"/>
                    <a:pt x="49374" y="40386"/>
                  </a:cubicBezTo>
                  <a:cubicBezTo>
                    <a:pt x="48892" y="40257"/>
                    <a:pt x="48442" y="40193"/>
                    <a:pt x="48056" y="40129"/>
                  </a:cubicBezTo>
                  <a:cubicBezTo>
                    <a:pt x="47895" y="39743"/>
                    <a:pt x="47734" y="39389"/>
                    <a:pt x="47542" y="39004"/>
                  </a:cubicBezTo>
                  <a:cubicBezTo>
                    <a:pt x="47381" y="38618"/>
                    <a:pt x="47252" y="38232"/>
                    <a:pt x="47092" y="37814"/>
                  </a:cubicBezTo>
                  <a:cubicBezTo>
                    <a:pt x="46867" y="37236"/>
                    <a:pt x="46674" y="36625"/>
                    <a:pt x="46481" y="36014"/>
                  </a:cubicBezTo>
                  <a:cubicBezTo>
                    <a:pt x="47188" y="35693"/>
                    <a:pt x="49310" y="34728"/>
                    <a:pt x="50113" y="33860"/>
                  </a:cubicBezTo>
                  <a:cubicBezTo>
                    <a:pt x="50917" y="32960"/>
                    <a:pt x="51688" y="31578"/>
                    <a:pt x="51463" y="30325"/>
                  </a:cubicBezTo>
                  <a:cubicBezTo>
                    <a:pt x="51245" y="29262"/>
                    <a:pt x="50358" y="28477"/>
                    <a:pt x="49330" y="28477"/>
                  </a:cubicBezTo>
                  <a:cubicBezTo>
                    <a:pt x="49144" y="28477"/>
                    <a:pt x="48955" y="28503"/>
                    <a:pt x="48763" y="28557"/>
                  </a:cubicBezTo>
                  <a:cubicBezTo>
                    <a:pt x="47027" y="29071"/>
                    <a:pt x="45999" y="32189"/>
                    <a:pt x="45967" y="33828"/>
                  </a:cubicBezTo>
                  <a:cubicBezTo>
                    <a:pt x="45967" y="33860"/>
                    <a:pt x="45999" y="34214"/>
                    <a:pt x="46031" y="34632"/>
                  </a:cubicBezTo>
                  <a:cubicBezTo>
                    <a:pt x="45870" y="34021"/>
                    <a:pt x="45677" y="33410"/>
                    <a:pt x="45516" y="32800"/>
                  </a:cubicBezTo>
                  <a:cubicBezTo>
                    <a:pt x="45066" y="31064"/>
                    <a:pt x="44681" y="29296"/>
                    <a:pt x="44263" y="27496"/>
                  </a:cubicBezTo>
                  <a:cubicBezTo>
                    <a:pt x="44166" y="27110"/>
                    <a:pt x="44102" y="26757"/>
                    <a:pt x="44006" y="26371"/>
                  </a:cubicBezTo>
                  <a:cubicBezTo>
                    <a:pt x="44616" y="26114"/>
                    <a:pt x="46899" y="25053"/>
                    <a:pt x="47734" y="24153"/>
                  </a:cubicBezTo>
                  <a:cubicBezTo>
                    <a:pt x="48538" y="23253"/>
                    <a:pt x="49342" y="21871"/>
                    <a:pt x="49085" y="20617"/>
                  </a:cubicBezTo>
                  <a:cubicBezTo>
                    <a:pt x="48896" y="19568"/>
                    <a:pt x="48032" y="18789"/>
                    <a:pt x="47021" y="18789"/>
                  </a:cubicBezTo>
                  <a:cubicBezTo>
                    <a:pt x="46824" y="18789"/>
                    <a:pt x="46621" y="18818"/>
                    <a:pt x="46417" y="18881"/>
                  </a:cubicBezTo>
                  <a:cubicBezTo>
                    <a:pt x="44681" y="19395"/>
                    <a:pt x="43652" y="22481"/>
                    <a:pt x="43620" y="24121"/>
                  </a:cubicBezTo>
                  <a:cubicBezTo>
                    <a:pt x="43620" y="24185"/>
                    <a:pt x="43652" y="24603"/>
                    <a:pt x="43684" y="25053"/>
                  </a:cubicBezTo>
                  <a:cubicBezTo>
                    <a:pt x="43459" y="24089"/>
                    <a:pt x="43202" y="23124"/>
                    <a:pt x="42945" y="22160"/>
                  </a:cubicBezTo>
                  <a:cubicBezTo>
                    <a:pt x="42463" y="20521"/>
                    <a:pt x="41884" y="18913"/>
                    <a:pt x="41209" y="17370"/>
                  </a:cubicBezTo>
                  <a:cubicBezTo>
                    <a:pt x="41434" y="17306"/>
                    <a:pt x="44166" y="16117"/>
                    <a:pt x="45066" y="15088"/>
                  </a:cubicBezTo>
                  <a:cubicBezTo>
                    <a:pt x="45870" y="14188"/>
                    <a:pt x="46674" y="12838"/>
                    <a:pt x="46417" y="11584"/>
                  </a:cubicBezTo>
                  <a:cubicBezTo>
                    <a:pt x="46226" y="10522"/>
                    <a:pt x="45343" y="9737"/>
                    <a:pt x="44315" y="9737"/>
                  </a:cubicBezTo>
                  <a:cubicBezTo>
                    <a:pt x="44130" y="9737"/>
                    <a:pt x="43940" y="9762"/>
                    <a:pt x="43749" y="9816"/>
                  </a:cubicBezTo>
                  <a:cubicBezTo>
                    <a:pt x="42013" y="10331"/>
                    <a:pt x="40984" y="13449"/>
                    <a:pt x="40952" y="15088"/>
                  </a:cubicBezTo>
                  <a:cubicBezTo>
                    <a:pt x="40952" y="15185"/>
                    <a:pt x="41081" y="16663"/>
                    <a:pt x="41145" y="17210"/>
                  </a:cubicBezTo>
                  <a:lnTo>
                    <a:pt x="41113" y="17145"/>
                  </a:lnTo>
                  <a:cubicBezTo>
                    <a:pt x="40406" y="15570"/>
                    <a:pt x="39538" y="14156"/>
                    <a:pt x="38638" y="12838"/>
                  </a:cubicBezTo>
                  <a:cubicBezTo>
                    <a:pt x="37738" y="11520"/>
                    <a:pt x="36773" y="10363"/>
                    <a:pt x="35873" y="9334"/>
                  </a:cubicBezTo>
                  <a:cubicBezTo>
                    <a:pt x="34973" y="8273"/>
                    <a:pt x="34073" y="7373"/>
                    <a:pt x="33269" y="6602"/>
                  </a:cubicBezTo>
                  <a:cubicBezTo>
                    <a:pt x="32852" y="6184"/>
                    <a:pt x="32434" y="5798"/>
                    <a:pt x="32048" y="5445"/>
                  </a:cubicBezTo>
                  <a:lnTo>
                    <a:pt x="32112" y="5445"/>
                  </a:lnTo>
                  <a:cubicBezTo>
                    <a:pt x="32144" y="5445"/>
                    <a:pt x="31244" y="3420"/>
                    <a:pt x="31180" y="3291"/>
                  </a:cubicBezTo>
                  <a:cubicBezTo>
                    <a:pt x="30438" y="2015"/>
                    <a:pt x="28328" y="1"/>
                    <a:pt x="26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8"/>
            <p:cNvSpPr/>
            <p:nvPr/>
          </p:nvSpPr>
          <p:spPr>
            <a:xfrm>
              <a:off x="2969400" y="4123575"/>
              <a:ext cx="426750" cy="440400"/>
            </a:xfrm>
            <a:custGeom>
              <a:avLst/>
              <a:gdLst/>
              <a:ahLst/>
              <a:cxnLst/>
              <a:rect l="l" t="t" r="r" b="b"/>
              <a:pathLst>
                <a:path w="17070" h="17616" extrusionOk="0">
                  <a:moveTo>
                    <a:pt x="17005" y="1"/>
                  </a:moveTo>
                  <a:lnTo>
                    <a:pt x="17005" y="1"/>
                  </a:lnTo>
                  <a:cubicBezTo>
                    <a:pt x="17004" y="1"/>
                    <a:pt x="9354" y="226"/>
                    <a:pt x="4694" y="5112"/>
                  </a:cubicBezTo>
                  <a:cubicBezTo>
                    <a:pt x="0" y="9965"/>
                    <a:pt x="65" y="17616"/>
                    <a:pt x="65" y="17616"/>
                  </a:cubicBezTo>
                  <a:cubicBezTo>
                    <a:pt x="65" y="17616"/>
                    <a:pt x="7715" y="17359"/>
                    <a:pt x="12376" y="12505"/>
                  </a:cubicBezTo>
                  <a:cubicBezTo>
                    <a:pt x="17069" y="7651"/>
                    <a:pt x="17005" y="1"/>
                    <a:pt x="17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8"/>
            <p:cNvSpPr/>
            <p:nvPr/>
          </p:nvSpPr>
          <p:spPr>
            <a:xfrm>
              <a:off x="1515675" y="3626950"/>
              <a:ext cx="126175" cy="202525"/>
            </a:xfrm>
            <a:custGeom>
              <a:avLst/>
              <a:gdLst/>
              <a:ahLst/>
              <a:cxnLst/>
              <a:rect l="l" t="t" r="r" b="b"/>
              <a:pathLst>
                <a:path w="5047" h="8101" extrusionOk="0">
                  <a:moveTo>
                    <a:pt x="2090" y="0"/>
                  </a:moveTo>
                  <a:cubicBezTo>
                    <a:pt x="1318" y="0"/>
                    <a:pt x="547" y="386"/>
                    <a:pt x="193" y="1190"/>
                  </a:cubicBezTo>
                  <a:cubicBezTo>
                    <a:pt x="65" y="1479"/>
                    <a:pt x="0" y="1800"/>
                    <a:pt x="0" y="2154"/>
                  </a:cubicBezTo>
                  <a:cubicBezTo>
                    <a:pt x="0" y="3761"/>
                    <a:pt x="1318" y="5851"/>
                    <a:pt x="2315" y="6751"/>
                  </a:cubicBezTo>
                  <a:cubicBezTo>
                    <a:pt x="2411" y="6847"/>
                    <a:pt x="4147" y="8101"/>
                    <a:pt x="4211" y="8101"/>
                  </a:cubicBezTo>
                  <a:cubicBezTo>
                    <a:pt x="4211" y="8101"/>
                    <a:pt x="5047" y="5529"/>
                    <a:pt x="5047" y="4018"/>
                  </a:cubicBezTo>
                  <a:cubicBezTo>
                    <a:pt x="5047" y="3890"/>
                    <a:pt x="5047" y="3761"/>
                    <a:pt x="5047" y="3665"/>
                  </a:cubicBezTo>
                  <a:cubicBezTo>
                    <a:pt x="4886" y="2475"/>
                    <a:pt x="4372" y="965"/>
                    <a:pt x="3279" y="322"/>
                  </a:cubicBezTo>
                  <a:cubicBezTo>
                    <a:pt x="2893" y="97"/>
                    <a:pt x="2508" y="0"/>
                    <a:pt x="2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8"/>
            <p:cNvSpPr/>
            <p:nvPr/>
          </p:nvSpPr>
          <p:spPr>
            <a:xfrm>
              <a:off x="2659200" y="4023125"/>
              <a:ext cx="458100" cy="488625"/>
            </a:xfrm>
            <a:custGeom>
              <a:avLst/>
              <a:gdLst/>
              <a:ahLst/>
              <a:cxnLst/>
              <a:rect l="l" t="t" r="r" b="b"/>
              <a:pathLst>
                <a:path w="18324" h="19545" extrusionOk="0">
                  <a:moveTo>
                    <a:pt x="1" y="1"/>
                  </a:moveTo>
                  <a:cubicBezTo>
                    <a:pt x="772" y="10930"/>
                    <a:pt x="9258" y="19544"/>
                    <a:pt x="9258" y="19544"/>
                  </a:cubicBezTo>
                  <a:cubicBezTo>
                    <a:pt x="9258" y="19544"/>
                    <a:pt x="17616" y="10898"/>
                    <a:pt x="18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8"/>
            <p:cNvSpPr/>
            <p:nvPr/>
          </p:nvSpPr>
          <p:spPr>
            <a:xfrm>
              <a:off x="1239225" y="3702475"/>
              <a:ext cx="1564650" cy="871150"/>
            </a:xfrm>
            <a:custGeom>
              <a:avLst/>
              <a:gdLst/>
              <a:ahLst/>
              <a:cxnLst/>
              <a:rect l="l" t="t" r="r" b="b"/>
              <a:pathLst>
                <a:path w="62586" h="34846" extrusionOk="0">
                  <a:moveTo>
                    <a:pt x="46739" y="21506"/>
                  </a:moveTo>
                  <a:cubicBezTo>
                    <a:pt x="47189" y="23595"/>
                    <a:pt x="48024" y="26070"/>
                    <a:pt x="49567" y="28224"/>
                  </a:cubicBezTo>
                  <a:cubicBezTo>
                    <a:pt x="48732" y="27838"/>
                    <a:pt x="47864" y="27388"/>
                    <a:pt x="46899" y="26906"/>
                  </a:cubicBezTo>
                  <a:cubicBezTo>
                    <a:pt x="46192" y="26552"/>
                    <a:pt x="45453" y="26167"/>
                    <a:pt x="44713" y="25749"/>
                  </a:cubicBezTo>
                  <a:cubicBezTo>
                    <a:pt x="44842" y="25459"/>
                    <a:pt x="45935" y="23016"/>
                    <a:pt x="45999" y="21634"/>
                  </a:cubicBezTo>
                  <a:cubicBezTo>
                    <a:pt x="46256" y="21602"/>
                    <a:pt x="46514" y="21538"/>
                    <a:pt x="46739" y="21506"/>
                  </a:cubicBezTo>
                  <a:close/>
                  <a:moveTo>
                    <a:pt x="22148" y="1"/>
                  </a:moveTo>
                  <a:cubicBezTo>
                    <a:pt x="21570" y="1"/>
                    <a:pt x="21023" y="226"/>
                    <a:pt x="20605" y="708"/>
                  </a:cubicBezTo>
                  <a:cubicBezTo>
                    <a:pt x="20187" y="1190"/>
                    <a:pt x="20027" y="1897"/>
                    <a:pt x="20027" y="2669"/>
                  </a:cubicBezTo>
                  <a:cubicBezTo>
                    <a:pt x="20027" y="4083"/>
                    <a:pt x="20605" y="5755"/>
                    <a:pt x="21152" y="6655"/>
                  </a:cubicBezTo>
                  <a:cubicBezTo>
                    <a:pt x="21216" y="6751"/>
                    <a:pt x="22148" y="7908"/>
                    <a:pt x="22502" y="8294"/>
                  </a:cubicBezTo>
                  <a:lnTo>
                    <a:pt x="22437" y="8262"/>
                  </a:lnTo>
                  <a:cubicBezTo>
                    <a:pt x="20991" y="7362"/>
                    <a:pt x="19448" y="6655"/>
                    <a:pt x="18001" y="6044"/>
                  </a:cubicBezTo>
                  <a:cubicBezTo>
                    <a:pt x="16523" y="5466"/>
                    <a:pt x="15076" y="5015"/>
                    <a:pt x="13758" y="4662"/>
                  </a:cubicBezTo>
                  <a:cubicBezTo>
                    <a:pt x="12441" y="4276"/>
                    <a:pt x="11187" y="4019"/>
                    <a:pt x="10094" y="3794"/>
                  </a:cubicBezTo>
                  <a:cubicBezTo>
                    <a:pt x="9483" y="3698"/>
                    <a:pt x="8937" y="3601"/>
                    <a:pt x="8422" y="3505"/>
                  </a:cubicBezTo>
                  <a:lnTo>
                    <a:pt x="8455" y="3505"/>
                  </a:lnTo>
                  <a:cubicBezTo>
                    <a:pt x="8455" y="3440"/>
                    <a:pt x="6655" y="2283"/>
                    <a:pt x="6526" y="2219"/>
                  </a:cubicBezTo>
                  <a:cubicBezTo>
                    <a:pt x="5690" y="1801"/>
                    <a:pt x="4340" y="1447"/>
                    <a:pt x="3054" y="1447"/>
                  </a:cubicBezTo>
                  <a:cubicBezTo>
                    <a:pt x="2058" y="1447"/>
                    <a:pt x="1126" y="1672"/>
                    <a:pt x="547" y="2251"/>
                  </a:cubicBezTo>
                  <a:cubicBezTo>
                    <a:pt x="161" y="2637"/>
                    <a:pt x="1" y="3151"/>
                    <a:pt x="1" y="3665"/>
                  </a:cubicBezTo>
                  <a:cubicBezTo>
                    <a:pt x="1" y="4308"/>
                    <a:pt x="290" y="4983"/>
                    <a:pt x="869" y="5433"/>
                  </a:cubicBezTo>
                  <a:cubicBezTo>
                    <a:pt x="1447" y="5916"/>
                    <a:pt x="2251" y="6076"/>
                    <a:pt x="3054" y="6076"/>
                  </a:cubicBezTo>
                  <a:cubicBezTo>
                    <a:pt x="3601" y="6076"/>
                    <a:pt x="4147" y="5980"/>
                    <a:pt x="4629" y="5883"/>
                  </a:cubicBezTo>
                  <a:cubicBezTo>
                    <a:pt x="5819" y="5562"/>
                    <a:pt x="7844" y="3987"/>
                    <a:pt x="8358" y="3569"/>
                  </a:cubicBezTo>
                  <a:cubicBezTo>
                    <a:pt x="8872" y="3665"/>
                    <a:pt x="9451" y="3794"/>
                    <a:pt x="10062" y="3923"/>
                  </a:cubicBezTo>
                  <a:cubicBezTo>
                    <a:pt x="11155" y="4148"/>
                    <a:pt x="12376" y="4437"/>
                    <a:pt x="13694" y="4855"/>
                  </a:cubicBezTo>
                  <a:cubicBezTo>
                    <a:pt x="14048" y="4951"/>
                    <a:pt x="14433" y="5080"/>
                    <a:pt x="14787" y="5208"/>
                  </a:cubicBezTo>
                  <a:cubicBezTo>
                    <a:pt x="14144" y="5112"/>
                    <a:pt x="13244" y="5048"/>
                    <a:pt x="13148" y="5048"/>
                  </a:cubicBezTo>
                  <a:cubicBezTo>
                    <a:pt x="11540" y="5080"/>
                    <a:pt x="8422" y="6076"/>
                    <a:pt x="7876" y="7812"/>
                  </a:cubicBezTo>
                  <a:cubicBezTo>
                    <a:pt x="7812" y="8005"/>
                    <a:pt x="7780" y="8230"/>
                    <a:pt x="7780" y="8423"/>
                  </a:cubicBezTo>
                  <a:cubicBezTo>
                    <a:pt x="7780" y="9419"/>
                    <a:pt x="8583" y="10319"/>
                    <a:pt x="9612" y="10512"/>
                  </a:cubicBezTo>
                  <a:cubicBezTo>
                    <a:pt x="9773" y="10544"/>
                    <a:pt x="9933" y="10544"/>
                    <a:pt x="10094" y="10544"/>
                  </a:cubicBezTo>
                  <a:cubicBezTo>
                    <a:pt x="11219" y="10544"/>
                    <a:pt x="12376" y="9869"/>
                    <a:pt x="13148" y="9162"/>
                  </a:cubicBezTo>
                  <a:cubicBezTo>
                    <a:pt x="14080" y="8326"/>
                    <a:pt x="15173" y="5916"/>
                    <a:pt x="15430" y="5401"/>
                  </a:cubicBezTo>
                  <a:cubicBezTo>
                    <a:pt x="16234" y="5658"/>
                    <a:pt x="17037" y="5980"/>
                    <a:pt x="17873" y="6333"/>
                  </a:cubicBezTo>
                  <a:cubicBezTo>
                    <a:pt x="19319" y="6944"/>
                    <a:pt x="20798" y="7683"/>
                    <a:pt x="22245" y="8616"/>
                  </a:cubicBezTo>
                  <a:cubicBezTo>
                    <a:pt x="22309" y="8680"/>
                    <a:pt x="22373" y="8744"/>
                    <a:pt x="22470" y="8776"/>
                  </a:cubicBezTo>
                  <a:cubicBezTo>
                    <a:pt x="22148" y="8680"/>
                    <a:pt x="20380" y="8326"/>
                    <a:pt x="20252" y="8294"/>
                  </a:cubicBezTo>
                  <a:lnTo>
                    <a:pt x="19769" y="8294"/>
                  </a:lnTo>
                  <a:cubicBezTo>
                    <a:pt x="18066" y="8294"/>
                    <a:pt x="15366" y="8969"/>
                    <a:pt x="14723" y="10480"/>
                  </a:cubicBezTo>
                  <a:cubicBezTo>
                    <a:pt x="14594" y="10769"/>
                    <a:pt x="14530" y="11027"/>
                    <a:pt x="14530" y="11284"/>
                  </a:cubicBezTo>
                  <a:cubicBezTo>
                    <a:pt x="14530" y="12216"/>
                    <a:pt x="15205" y="13052"/>
                    <a:pt x="16137" y="13341"/>
                  </a:cubicBezTo>
                  <a:cubicBezTo>
                    <a:pt x="16394" y="13437"/>
                    <a:pt x="16651" y="13469"/>
                    <a:pt x="16941" y="13469"/>
                  </a:cubicBezTo>
                  <a:cubicBezTo>
                    <a:pt x="17937" y="13469"/>
                    <a:pt x="19030" y="12955"/>
                    <a:pt x="19802" y="12409"/>
                  </a:cubicBezTo>
                  <a:cubicBezTo>
                    <a:pt x="20927" y="11605"/>
                    <a:pt x="22470" y="8937"/>
                    <a:pt x="22534" y="8809"/>
                  </a:cubicBezTo>
                  <a:cubicBezTo>
                    <a:pt x="23852" y="9709"/>
                    <a:pt x="25138" y="10737"/>
                    <a:pt x="26391" y="11862"/>
                  </a:cubicBezTo>
                  <a:cubicBezTo>
                    <a:pt x="27291" y="12666"/>
                    <a:pt x="28191" y="13502"/>
                    <a:pt x="29059" y="14370"/>
                  </a:cubicBezTo>
                  <a:cubicBezTo>
                    <a:pt x="28641" y="14273"/>
                    <a:pt x="27002" y="13920"/>
                    <a:pt x="26873" y="13920"/>
                  </a:cubicBezTo>
                  <a:cubicBezTo>
                    <a:pt x="26713" y="13887"/>
                    <a:pt x="26552" y="13887"/>
                    <a:pt x="26391" y="13887"/>
                  </a:cubicBezTo>
                  <a:cubicBezTo>
                    <a:pt x="24688" y="13887"/>
                    <a:pt x="21987" y="14562"/>
                    <a:pt x="21345" y="16105"/>
                  </a:cubicBezTo>
                  <a:cubicBezTo>
                    <a:pt x="21216" y="16363"/>
                    <a:pt x="21184" y="16620"/>
                    <a:pt x="21184" y="16877"/>
                  </a:cubicBezTo>
                  <a:cubicBezTo>
                    <a:pt x="21184" y="17809"/>
                    <a:pt x="21827" y="18677"/>
                    <a:pt x="22759" y="18966"/>
                  </a:cubicBezTo>
                  <a:cubicBezTo>
                    <a:pt x="23016" y="19030"/>
                    <a:pt x="23305" y="19063"/>
                    <a:pt x="23562" y="19063"/>
                  </a:cubicBezTo>
                  <a:cubicBezTo>
                    <a:pt x="24591" y="19063"/>
                    <a:pt x="25652" y="18580"/>
                    <a:pt x="26423" y="18002"/>
                  </a:cubicBezTo>
                  <a:cubicBezTo>
                    <a:pt x="27548" y="17230"/>
                    <a:pt x="29027" y="14659"/>
                    <a:pt x="29123" y="14434"/>
                  </a:cubicBezTo>
                  <a:cubicBezTo>
                    <a:pt x="29541" y="14852"/>
                    <a:pt x="29927" y="15237"/>
                    <a:pt x="30345" y="15623"/>
                  </a:cubicBezTo>
                  <a:cubicBezTo>
                    <a:pt x="31631" y="16909"/>
                    <a:pt x="32916" y="18227"/>
                    <a:pt x="34267" y="19481"/>
                  </a:cubicBezTo>
                  <a:cubicBezTo>
                    <a:pt x="34717" y="19898"/>
                    <a:pt x="35167" y="20316"/>
                    <a:pt x="35649" y="20734"/>
                  </a:cubicBezTo>
                  <a:cubicBezTo>
                    <a:pt x="35006" y="20573"/>
                    <a:pt x="33881" y="20348"/>
                    <a:pt x="33752" y="20316"/>
                  </a:cubicBezTo>
                  <a:lnTo>
                    <a:pt x="33302" y="20316"/>
                  </a:lnTo>
                  <a:cubicBezTo>
                    <a:pt x="31599" y="20316"/>
                    <a:pt x="28866" y="20991"/>
                    <a:pt x="28223" y="22502"/>
                  </a:cubicBezTo>
                  <a:cubicBezTo>
                    <a:pt x="28127" y="22759"/>
                    <a:pt x="28063" y="23049"/>
                    <a:pt x="28063" y="23306"/>
                  </a:cubicBezTo>
                  <a:cubicBezTo>
                    <a:pt x="28063" y="24238"/>
                    <a:pt x="28706" y="25074"/>
                    <a:pt x="29670" y="25363"/>
                  </a:cubicBezTo>
                  <a:cubicBezTo>
                    <a:pt x="29927" y="25459"/>
                    <a:pt x="30184" y="25492"/>
                    <a:pt x="30441" y="25492"/>
                  </a:cubicBezTo>
                  <a:cubicBezTo>
                    <a:pt x="31470" y="25492"/>
                    <a:pt x="32531" y="24977"/>
                    <a:pt x="33302" y="24431"/>
                  </a:cubicBezTo>
                  <a:cubicBezTo>
                    <a:pt x="34299" y="23724"/>
                    <a:pt x="35584" y="21602"/>
                    <a:pt x="35938" y="20991"/>
                  </a:cubicBezTo>
                  <a:cubicBezTo>
                    <a:pt x="36742" y="21666"/>
                    <a:pt x="37513" y="22341"/>
                    <a:pt x="38317" y="22952"/>
                  </a:cubicBezTo>
                  <a:cubicBezTo>
                    <a:pt x="38670" y="23209"/>
                    <a:pt x="39024" y="23466"/>
                    <a:pt x="39377" y="23691"/>
                  </a:cubicBezTo>
                  <a:cubicBezTo>
                    <a:pt x="39731" y="23949"/>
                    <a:pt x="40085" y="24174"/>
                    <a:pt x="40406" y="24399"/>
                  </a:cubicBezTo>
                  <a:cubicBezTo>
                    <a:pt x="41145" y="24849"/>
                    <a:pt x="41820" y="25267"/>
                    <a:pt x="42528" y="25684"/>
                  </a:cubicBezTo>
                  <a:cubicBezTo>
                    <a:pt x="42849" y="25877"/>
                    <a:pt x="43203" y="26070"/>
                    <a:pt x="43524" y="26263"/>
                  </a:cubicBezTo>
                  <a:cubicBezTo>
                    <a:pt x="42913" y="26038"/>
                    <a:pt x="41949" y="25652"/>
                    <a:pt x="41853" y="25652"/>
                  </a:cubicBezTo>
                  <a:cubicBezTo>
                    <a:pt x="41403" y="25524"/>
                    <a:pt x="40792" y="25459"/>
                    <a:pt x="40149" y="25459"/>
                  </a:cubicBezTo>
                  <a:cubicBezTo>
                    <a:pt x="38574" y="25459"/>
                    <a:pt x="36710" y="25845"/>
                    <a:pt x="36034" y="26970"/>
                  </a:cubicBezTo>
                  <a:cubicBezTo>
                    <a:pt x="35842" y="27292"/>
                    <a:pt x="35745" y="27645"/>
                    <a:pt x="35745" y="28031"/>
                  </a:cubicBezTo>
                  <a:cubicBezTo>
                    <a:pt x="35745" y="28835"/>
                    <a:pt x="36227" y="29606"/>
                    <a:pt x="37031" y="29992"/>
                  </a:cubicBezTo>
                  <a:cubicBezTo>
                    <a:pt x="37417" y="30185"/>
                    <a:pt x="37867" y="30281"/>
                    <a:pt x="38317" y="30281"/>
                  </a:cubicBezTo>
                  <a:cubicBezTo>
                    <a:pt x="39152" y="30281"/>
                    <a:pt x="40085" y="29992"/>
                    <a:pt x="40792" y="29606"/>
                  </a:cubicBezTo>
                  <a:cubicBezTo>
                    <a:pt x="41981" y="29027"/>
                    <a:pt x="43781" y="26809"/>
                    <a:pt x="43974" y="26520"/>
                  </a:cubicBezTo>
                  <a:cubicBezTo>
                    <a:pt x="44810" y="27002"/>
                    <a:pt x="45646" y="27452"/>
                    <a:pt x="46417" y="27870"/>
                  </a:cubicBezTo>
                  <a:cubicBezTo>
                    <a:pt x="48474" y="28963"/>
                    <a:pt x="50274" y="29863"/>
                    <a:pt x="51657" y="30506"/>
                  </a:cubicBezTo>
                  <a:cubicBezTo>
                    <a:pt x="56189" y="34428"/>
                    <a:pt x="62554" y="34846"/>
                    <a:pt x="62554" y="34846"/>
                  </a:cubicBezTo>
                  <a:cubicBezTo>
                    <a:pt x="62554" y="34846"/>
                    <a:pt x="62586" y="34717"/>
                    <a:pt x="62586" y="34492"/>
                  </a:cubicBezTo>
                  <a:cubicBezTo>
                    <a:pt x="62586" y="32917"/>
                    <a:pt x="62329" y="26552"/>
                    <a:pt x="58407" y="22181"/>
                  </a:cubicBezTo>
                  <a:cubicBezTo>
                    <a:pt x="56768" y="20348"/>
                    <a:pt x="54743" y="19127"/>
                    <a:pt x="52782" y="18323"/>
                  </a:cubicBezTo>
                  <a:cubicBezTo>
                    <a:pt x="52910" y="18163"/>
                    <a:pt x="53039" y="18034"/>
                    <a:pt x="53135" y="17905"/>
                  </a:cubicBezTo>
                  <a:cubicBezTo>
                    <a:pt x="53617" y="17134"/>
                    <a:pt x="54067" y="16073"/>
                    <a:pt x="54067" y="15109"/>
                  </a:cubicBezTo>
                  <a:cubicBezTo>
                    <a:pt x="54067" y="14787"/>
                    <a:pt x="54035" y="14498"/>
                    <a:pt x="53939" y="14209"/>
                  </a:cubicBezTo>
                  <a:cubicBezTo>
                    <a:pt x="53714" y="13566"/>
                    <a:pt x="53232" y="13084"/>
                    <a:pt x="52653" y="12827"/>
                  </a:cubicBezTo>
                  <a:lnTo>
                    <a:pt x="51110" y="12827"/>
                  </a:lnTo>
                  <a:cubicBezTo>
                    <a:pt x="51078" y="12859"/>
                    <a:pt x="51046" y="12859"/>
                    <a:pt x="51014" y="12891"/>
                  </a:cubicBezTo>
                  <a:cubicBezTo>
                    <a:pt x="49760" y="13469"/>
                    <a:pt x="49149" y="15462"/>
                    <a:pt x="49021" y="17102"/>
                  </a:cubicBezTo>
                  <a:cubicBezTo>
                    <a:pt x="48539" y="16973"/>
                    <a:pt x="48089" y="16909"/>
                    <a:pt x="47703" y="16845"/>
                  </a:cubicBezTo>
                  <a:cubicBezTo>
                    <a:pt x="47542" y="16459"/>
                    <a:pt x="47381" y="16105"/>
                    <a:pt x="47189" y="15720"/>
                  </a:cubicBezTo>
                  <a:cubicBezTo>
                    <a:pt x="47028" y="15334"/>
                    <a:pt x="46899" y="14948"/>
                    <a:pt x="46739" y="14530"/>
                  </a:cubicBezTo>
                  <a:cubicBezTo>
                    <a:pt x="46514" y="13984"/>
                    <a:pt x="46353" y="13405"/>
                    <a:pt x="46160" y="12827"/>
                  </a:cubicBezTo>
                  <a:lnTo>
                    <a:pt x="45260" y="12827"/>
                  </a:lnTo>
                  <a:cubicBezTo>
                    <a:pt x="45485" y="13534"/>
                    <a:pt x="45678" y="14209"/>
                    <a:pt x="45935" y="14852"/>
                  </a:cubicBezTo>
                  <a:cubicBezTo>
                    <a:pt x="46064" y="15270"/>
                    <a:pt x="46192" y="15687"/>
                    <a:pt x="46385" y="16073"/>
                  </a:cubicBezTo>
                  <a:cubicBezTo>
                    <a:pt x="46449" y="16266"/>
                    <a:pt x="46546" y="16491"/>
                    <a:pt x="46642" y="16684"/>
                  </a:cubicBezTo>
                  <a:cubicBezTo>
                    <a:pt x="46417" y="16652"/>
                    <a:pt x="46289" y="16652"/>
                    <a:pt x="46289" y="16652"/>
                  </a:cubicBezTo>
                  <a:cubicBezTo>
                    <a:pt x="46289" y="16652"/>
                    <a:pt x="46289" y="16780"/>
                    <a:pt x="46289" y="17005"/>
                  </a:cubicBezTo>
                  <a:cubicBezTo>
                    <a:pt x="46289" y="17263"/>
                    <a:pt x="46289" y="17648"/>
                    <a:pt x="46321" y="18130"/>
                  </a:cubicBezTo>
                  <a:cubicBezTo>
                    <a:pt x="45292" y="17391"/>
                    <a:pt x="43910" y="16748"/>
                    <a:pt x="42753" y="16748"/>
                  </a:cubicBezTo>
                  <a:cubicBezTo>
                    <a:pt x="42399" y="16748"/>
                    <a:pt x="42078" y="16813"/>
                    <a:pt x="41788" y="16941"/>
                  </a:cubicBezTo>
                  <a:cubicBezTo>
                    <a:pt x="41017" y="17295"/>
                    <a:pt x="40599" y="18066"/>
                    <a:pt x="40599" y="18838"/>
                  </a:cubicBezTo>
                  <a:cubicBezTo>
                    <a:pt x="40599" y="19256"/>
                    <a:pt x="40728" y="19641"/>
                    <a:pt x="40920" y="20027"/>
                  </a:cubicBezTo>
                  <a:cubicBezTo>
                    <a:pt x="41017" y="20156"/>
                    <a:pt x="41113" y="20284"/>
                    <a:pt x="41210" y="20413"/>
                  </a:cubicBezTo>
                  <a:cubicBezTo>
                    <a:pt x="41403" y="21859"/>
                    <a:pt x="42238" y="23434"/>
                    <a:pt x="42946" y="24238"/>
                  </a:cubicBezTo>
                  <a:cubicBezTo>
                    <a:pt x="43010" y="24334"/>
                    <a:pt x="43910" y="25170"/>
                    <a:pt x="44392" y="25588"/>
                  </a:cubicBezTo>
                  <a:cubicBezTo>
                    <a:pt x="43942" y="25331"/>
                    <a:pt x="43492" y="25106"/>
                    <a:pt x="43010" y="24817"/>
                  </a:cubicBezTo>
                  <a:cubicBezTo>
                    <a:pt x="42335" y="24463"/>
                    <a:pt x="41628" y="24013"/>
                    <a:pt x="40920" y="23627"/>
                  </a:cubicBezTo>
                  <a:cubicBezTo>
                    <a:pt x="40567" y="23402"/>
                    <a:pt x="40213" y="23177"/>
                    <a:pt x="39860" y="22952"/>
                  </a:cubicBezTo>
                  <a:cubicBezTo>
                    <a:pt x="39506" y="22727"/>
                    <a:pt x="39185" y="22470"/>
                    <a:pt x="38831" y="22245"/>
                  </a:cubicBezTo>
                  <a:cubicBezTo>
                    <a:pt x="38317" y="21859"/>
                    <a:pt x="37835" y="21473"/>
                    <a:pt x="37320" y="21056"/>
                  </a:cubicBezTo>
                  <a:cubicBezTo>
                    <a:pt x="37738" y="20413"/>
                    <a:pt x="38960" y="18420"/>
                    <a:pt x="39152" y="17263"/>
                  </a:cubicBezTo>
                  <a:cubicBezTo>
                    <a:pt x="39185" y="16941"/>
                    <a:pt x="39217" y="16588"/>
                    <a:pt x="39217" y="16234"/>
                  </a:cubicBezTo>
                  <a:cubicBezTo>
                    <a:pt x="39217" y="15270"/>
                    <a:pt x="38992" y="14241"/>
                    <a:pt x="38349" y="13566"/>
                  </a:cubicBezTo>
                  <a:cubicBezTo>
                    <a:pt x="37899" y="13084"/>
                    <a:pt x="37288" y="12859"/>
                    <a:pt x="36677" y="12859"/>
                  </a:cubicBezTo>
                  <a:cubicBezTo>
                    <a:pt x="36131" y="12859"/>
                    <a:pt x="35552" y="13084"/>
                    <a:pt x="35134" y="13566"/>
                  </a:cubicBezTo>
                  <a:cubicBezTo>
                    <a:pt x="34717" y="14048"/>
                    <a:pt x="34556" y="14755"/>
                    <a:pt x="34556" y="15527"/>
                  </a:cubicBezTo>
                  <a:cubicBezTo>
                    <a:pt x="34556" y="16941"/>
                    <a:pt x="35134" y="18613"/>
                    <a:pt x="35681" y="19513"/>
                  </a:cubicBezTo>
                  <a:cubicBezTo>
                    <a:pt x="35713" y="19545"/>
                    <a:pt x="35938" y="19834"/>
                    <a:pt x="36195" y="20123"/>
                  </a:cubicBezTo>
                  <a:cubicBezTo>
                    <a:pt x="35713" y="19738"/>
                    <a:pt x="35231" y="19320"/>
                    <a:pt x="34781" y="18902"/>
                  </a:cubicBezTo>
                  <a:cubicBezTo>
                    <a:pt x="33431" y="17713"/>
                    <a:pt x="32113" y="16427"/>
                    <a:pt x="30795" y="15173"/>
                  </a:cubicBezTo>
                  <a:cubicBezTo>
                    <a:pt x="30506" y="14916"/>
                    <a:pt x="30216" y="14659"/>
                    <a:pt x="29959" y="14370"/>
                  </a:cubicBezTo>
                  <a:cubicBezTo>
                    <a:pt x="30313" y="13823"/>
                    <a:pt x="31631" y="11669"/>
                    <a:pt x="31824" y="10448"/>
                  </a:cubicBezTo>
                  <a:cubicBezTo>
                    <a:pt x="31888" y="10159"/>
                    <a:pt x="31888" y="9805"/>
                    <a:pt x="31888" y="9451"/>
                  </a:cubicBezTo>
                  <a:cubicBezTo>
                    <a:pt x="31920" y="8487"/>
                    <a:pt x="31663" y="7458"/>
                    <a:pt x="31020" y="6751"/>
                  </a:cubicBezTo>
                  <a:cubicBezTo>
                    <a:pt x="30570" y="6301"/>
                    <a:pt x="29959" y="6076"/>
                    <a:pt x="29381" y="6076"/>
                  </a:cubicBezTo>
                  <a:cubicBezTo>
                    <a:pt x="28802" y="6076"/>
                    <a:pt x="28223" y="6301"/>
                    <a:pt x="27806" y="6783"/>
                  </a:cubicBezTo>
                  <a:cubicBezTo>
                    <a:pt x="27420" y="7266"/>
                    <a:pt x="27259" y="7973"/>
                    <a:pt x="27259" y="8744"/>
                  </a:cubicBezTo>
                  <a:cubicBezTo>
                    <a:pt x="27259" y="10159"/>
                    <a:pt x="27806" y="11830"/>
                    <a:pt x="28384" y="12698"/>
                  </a:cubicBezTo>
                  <a:cubicBezTo>
                    <a:pt x="28416" y="12762"/>
                    <a:pt x="28673" y="13084"/>
                    <a:pt x="28963" y="13437"/>
                  </a:cubicBezTo>
                  <a:cubicBezTo>
                    <a:pt x="28223" y="12762"/>
                    <a:pt x="27484" y="12087"/>
                    <a:pt x="26713" y="11477"/>
                  </a:cubicBezTo>
                  <a:cubicBezTo>
                    <a:pt x="25395" y="10351"/>
                    <a:pt x="24045" y="9323"/>
                    <a:pt x="22662" y="8423"/>
                  </a:cubicBezTo>
                  <a:cubicBezTo>
                    <a:pt x="22791" y="8230"/>
                    <a:pt x="24398" y="5755"/>
                    <a:pt x="24623" y="4373"/>
                  </a:cubicBezTo>
                  <a:cubicBezTo>
                    <a:pt x="24655" y="4083"/>
                    <a:pt x="24688" y="3730"/>
                    <a:pt x="24688" y="3408"/>
                  </a:cubicBezTo>
                  <a:cubicBezTo>
                    <a:pt x="24688" y="2412"/>
                    <a:pt x="24463" y="1383"/>
                    <a:pt x="23787" y="708"/>
                  </a:cubicBezTo>
                  <a:cubicBezTo>
                    <a:pt x="23337" y="226"/>
                    <a:pt x="22759" y="1"/>
                    <a:pt x="2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8"/>
            <p:cNvSpPr/>
            <p:nvPr/>
          </p:nvSpPr>
          <p:spPr>
            <a:xfrm>
              <a:off x="2159350" y="3969275"/>
              <a:ext cx="152725" cy="66725"/>
            </a:xfrm>
            <a:custGeom>
              <a:avLst/>
              <a:gdLst/>
              <a:ahLst/>
              <a:cxnLst/>
              <a:rect l="l" t="t" r="r" b="b"/>
              <a:pathLst>
                <a:path w="6109" h="2669" extrusionOk="0">
                  <a:moveTo>
                    <a:pt x="1" y="1"/>
                  </a:moveTo>
                  <a:lnTo>
                    <a:pt x="1" y="1"/>
                  </a:lnTo>
                  <a:cubicBezTo>
                    <a:pt x="33" y="515"/>
                    <a:pt x="194" y="1030"/>
                    <a:pt x="547" y="1415"/>
                  </a:cubicBezTo>
                  <a:cubicBezTo>
                    <a:pt x="1287" y="2347"/>
                    <a:pt x="2701" y="2669"/>
                    <a:pt x="3890" y="2669"/>
                  </a:cubicBezTo>
                  <a:lnTo>
                    <a:pt x="4115" y="2669"/>
                  </a:lnTo>
                  <a:cubicBezTo>
                    <a:pt x="4662" y="2637"/>
                    <a:pt x="5401" y="2412"/>
                    <a:pt x="6108" y="2155"/>
                  </a:cubicBezTo>
                  <a:lnTo>
                    <a:pt x="4276" y="2155"/>
                  </a:lnTo>
                  <a:cubicBezTo>
                    <a:pt x="2508" y="2155"/>
                    <a:pt x="965" y="131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8"/>
            <p:cNvSpPr/>
            <p:nvPr/>
          </p:nvSpPr>
          <p:spPr>
            <a:xfrm>
              <a:off x="2104725" y="3692850"/>
              <a:ext cx="29750" cy="98050"/>
            </a:xfrm>
            <a:custGeom>
              <a:avLst/>
              <a:gdLst/>
              <a:ahLst/>
              <a:cxnLst/>
              <a:rect l="l" t="t" r="r" b="b"/>
              <a:pathLst>
                <a:path w="1190" h="3922" extrusionOk="0">
                  <a:moveTo>
                    <a:pt x="1189" y="0"/>
                  </a:moveTo>
                  <a:cubicBezTo>
                    <a:pt x="1093" y="32"/>
                    <a:pt x="997" y="97"/>
                    <a:pt x="900" y="161"/>
                  </a:cubicBezTo>
                  <a:cubicBezTo>
                    <a:pt x="289" y="547"/>
                    <a:pt x="0" y="1222"/>
                    <a:pt x="0" y="1865"/>
                  </a:cubicBezTo>
                  <a:cubicBezTo>
                    <a:pt x="0" y="2379"/>
                    <a:pt x="161" y="2893"/>
                    <a:pt x="514" y="3343"/>
                  </a:cubicBezTo>
                  <a:cubicBezTo>
                    <a:pt x="707" y="3568"/>
                    <a:pt x="932" y="3761"/>
                    <a:pt x="1189" y="3922"/>
                  </a:cubicBezTo>
                  <a:lnTo>
                    <a:pt x="11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8"/>
            <p:cNvSpPr/>
            <p:nvPr/>
          </p:nvSpPr>
          <p:spPr>
            <a:xfrm>
              <a:off x="2091050" y="3538550"/>
              <a:ext cx="43425" cy="60300"/>
            </a:xfrm>
            <a:custGeom>
              <a:avLst/>
              <a:gdLst/>
              <a:ahLst/>
              <a:cxnLst/>
              <a:rect l="l" t="t" r="r" b="b"/>
              <a:pathLst>
                <a:path w="1737" h="2412" extrusionOk="0">
                  <a:moveTo>
                    <a:pt x="1736" y="0"/>
                  </a:moveTo>
                  <a:cubicBezTo>
                    <a:pt x="1094" y="772"/>
                    <a:pt x="483" y="1479"/>
                    <a:pt x="1" y="2090"/>
                  </a:cubicBezTo>
                  <a:cubicBezTo>
                    <a:pt x="547" y="2283"/>
                    <a:pt x="1158" y="2379"/>
                    <a:pt x="1736" y="2411"/>
                  </a:cubicBezTo>
                  <a:lnTo>
                    <a:pt x="1736" y="1576"/>
                  </a:lnTo>
                  <a:lnTo>
                    <a:pt x="17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8"/>
            <p:cNvSpPr/>
            <p:nvPr/>
          </p:nvSpPr>
          <p:spPr>
            <a:xfrm>
              <a:off x="1844350" y="3120675"/>
              <a:ext cx="110925" cy="121375"/>
            </a:xfrm>
            <a:custGeom>
              <a:avLst/>
              <a:gdLst/>
              <a:ahLst/>
              <a:cxnLst/>
              <a:rect l="l" t="t" r="r" b="b"/>
              <a:pathLst>
                <a:path w="4437" h="4855" extrusionOk="0">
                  <a:moveTo>
                    <a:pt x="2058" y="0"/>
                  </a:moveTo>
                  <a:cubicBezTo>
                    <a:pt x="1897" y="0"/>
                    <a:pt x="1768" y="0"/>
                    <a:pt x="1640" y="32"/>
                  </a:cubicBezTo>
                  <a:cubicBezTo>
                    <a:pt x="611" y="257"/>
                    <a:pt x="0" y="1158"/>
                    <a:pt x="0" y="2122"/>
                  </a:cubicBezTo>
                  <a:cubicBezTo>
                    <a:pt x="0" y="2379"/>
                    <a:pt x="32" y="2604"/>
                    <a:pt x="129" y="2861"/>
                  </a:cubicBezTo>
                  <a:cubicBezTo>
                    <a:pt x="418" y="3729"/>
                    <a:pt x="1158" y="4372"/>
                    <a:pt x="1993" y="4854"/>
                  </a:cubicBezTo>
                  <a:cubicBezTo>
                    <a:pt x="2958" y="3311"/>
                    <a:pt x="3826" y="1961"/>
                    <a:pt x="4436" y="965"/>
                  </a:cubicBezTo>
                  <a:cubicBezTo>
                    <a:pt x="3665" y="386"/>
                    <a:pt x="2829" y="0"/>
                    <a:pt x="2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8"/>
            <p:cNvSpPr/>
            <p:nvPr/>
          </p:nvSpPr>
          <p:spPr>
            <a:xfrm>
              <a:off x="2971000" y="4123575"/>
              <a:ext cx="423525" cy="440400"/>
            </a:xfrm>
            <a:custGeom>
              <a:avLst/>
              <a:gdLst/>
              <a:ahLst/>
              <a:cxnLst/>
              <a:rect l="l" t="t" r="r" b="b"/>
              <a:pathLst>
                <a:path w="16941" h="17616" extrusionOk="0">
                  <a:moveTo>
                    <a:pt x="16941" y="1"/>
                  </a:moveTo>
                  <a:cubicBezTo>
                    <a:pt x="16941" y="1"/>
                    <a:pt x="9290" y="226"/>
                    <a:pt x="4630" y="5112"/>
                  </a:cubicBezTo>
                  <a:cubicBezTo>
                    <a:pt x="65" y="9837"/>
                    <a:pt x="1" y="17230"/>
                    <a:pt x="1" y="17584"/>
                  </a:cubicBezTo>
                  <a:lnTo>
                    <a:pt x="1" y="17616"/>
                  </a:lnTo>
                  <a:cubicBezTo>
                    <a:pt x="1" y="17616"/>
                    <a:pt x="7651" y="17359"/>
                    <a:pt x="12312" y="12505"/>
                  </a:cubicBezTo>
                  <a:cubicBezTo>
                    <a:pt x="16877" y="7780"/>
                    <a:pt x="16941" y="354"/>
                    <a:pt x="16941" y="33"/>
                  </a:cubicBezTo>
                  <a:lnTo>
                    <a:pt x="169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8"/>
            <p:cNvSpPr/>
            <p:nvPr/>
          </p:nvSpPr>
          <p:spPr>
            <a:xfrm>
              <a:off x="2693750" y="3458200"/>
              <a:ext cx="388975" cy="1053550"/>
            </a:xfrm>
            <a:custGeom>
              <a:avLst/>
              <a:gdLst/>
              <a:ahLst/>
              <a:cxnLst/>
              <a:rect l="l" t="t" r="r" b="b"/>
              <a:pathLst>
                <a:path w="15559" h="42142" extrusionOk="0">
                  <a:moveTo>
                    <a:pt x="7458" y="0"/>
                  </a:moveTo>
                  <a:lnTo>
                    <a:pt x="7523" y="14465"/>
                  </a:lnTo>
                  <a:lnTo>
                    <a:pt x="2733" y="10318"/>
                  </a:lnTo>
                  <a:lnTo>
                    <a:pt x="2412" y="10672"/>
                  </a:lnTo>
                  <a:lnTo>
                    <a:pt x="7523" y="15108"/>
                  </a:lnTo>
                  <a:lnTo>
                    <a:pt x="7555" y="25426"/>
                  </a:lnTo>
                  <a:lnTo>
                    <a:pt x="322" y="19030"/>
                  </a:lnTo>
                  <a:lnTo>
                    <a:pt x="1" y="19383"/>
                  </a:lnTo>
                  <a:lnTo>
                    <a:pt x="7555" y="26069"/>
                  </a:lnTo>
                  <a:lnTo>
                    <a:pt x="7587" y="35455"/>
                  </a:lnTo>
                  <a:lnTo>
                    <a:pt x="2155" y="31212"/>
                  </a:lnTo>
                  <a:lnTo>
                    <a:pt x="1865" y="31566"/>
                  </a:lnTo>
                  <a:lnTo>
                    <a:pt x="7619" y="36098"/>
                  </a:lnTo>
                  <a:lnTo>
                    <a:pt x="7619" y="42141"/>
                  </a:lnTo>
                  <a:lnTo>
                    <a:pt x="8101" y="42141"/>
                  </a:lnTo>
                  <a:lnTo>
                    <a:pt x="8069" y="31534"/>
                  </a:lnTo>
                  <a:lnTo>
                    <a:pt x="15559" y="24783"/>
                  </a:lnTo>
                  <a:lnTo>
                    <a:pt x="15237" y="24430"/>
                  </a:lnTo>
                  <a:lnTo>
                    <a:pt x="8069" y="30891"/>
                  </a:lnTo>
                  <a:lnTo>
                    <a:pt x="8037" y="22051"/>
                  </a:lnTo>
                  <a:lnTo>
                    <a:pt x="8069" y="22083"/>
                  </a:lnTo>
                  <a:lnTo>
                    <a:pt x="14402" y="12794"/>
                  </a:lnTo>
                  <a:lnTo>
                    <a:pt x="14016" y="12536"/>
                  </a:lnTo>
                  <a:lnTo>
                    <a:pt x="8037" y="21280"/>
                  </a:lnTo>
                  <a:lnTo>
                    <a:pt x="79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8"/>
            <p:cNvSpPr/>
            <p:nvPr/>
          </p:nvSpPr>
          <p:spPr>
            <a:xfrm>
              <a:off x="2391600" y="4114750"/>
              <a:ext cx="416300" cy="462900"/>
            </a:xfrm>
            <a:custGeom>
              <a:avLst/>
              <a:gdLst/>
              <a:ahLst/>
              <a:cxnLst/>
              <a:rect l="l" t="t" r="r" b="b"/>
              <a:pathLst>
                <a:path w="16652" h="18516" extrusionOk="0">
                  <a:moveTo>
                    <a:pt x="354" y="0"/>
                  </a:moveTo>
                  <a:lnTo>
                    <a:pt x="1" y="322"/>
                  </a:lnTo>
                  <a:lnTo>
                    <a:pt x="5433" y="6397"/>
                  </a:lnTo>
                  <a:lnTo>
                    <a:pt x="1994" y="6429"/>
                  </a:lnTo>
                  <a:lnTo>
                    <a:pt x="1994" y="6911"/>
                  </a:lnTo>
                  <a:lnTo>
                    <a:pt x="5851" y="6879"/>
                  </a:lnTo>
                  <a:lnTo>
                    <a:pt x="9676" y="11122"/>
                  </a:lnTo>
                  <a:lnTo>
                    <a:pt x="4308" y="11122"/>
                  </a:lnTo>
                  <a:lnTo>
                    <a:pt x="4308" y="11604"/>
                  </a:lnTo>
                  <a:lnTo>
                    <a:pt x="10094" y="11604"/>
                  </a:lnTo>
                  <a:lnTo>
                    <a:pt x="13566" y="15494"/>
                  </a:lnTo>
                  <a:lnTo>
                    <a:pt x="9773" y="15719"/>
                  </a:lnTo>
                  <a:lnTo>
                    <a:pt x="9805" y="16201"/>
                  </a:lnTo>
                  <a:lnTo>
                    <a:pt x="13983" y="15944"/>
                  </a:lnTo>
                  <a:lnTo>
                    <a:pt x="16298" y="18515"/>
                  </a:lnTo>
                  <a:lnTo>
                    <a:pt x="16651" y="18194"/>
                  </a:lnTo>
                  <a:lnTo>
                    <a:pt x="12569" y="13661"/>
                  </a:lnTo>
                  <a:lnTo>
                    <a:pt x="13244" y="7875"/>
                  </a:lnTo>
                  <a:lnTo>
                    <a:pt x="12762" y="7843"/>
                  </a:lnTo>
                  <a:lnTo>
                    <a:pt x="12151" y="13179"/>
                  </a:lnTo>
                  <a:lnTo>
                    <a:pt x="8937" y="9579"/>
                  </a:lnTo>
                  <a:lnTo>
                    <a:pt x="8133" y="3118"/>
                  </a:lnTo>
                  <a:lnTo>
                    <a:pt x="7651" y="3150"/>
                  </a:lnTo>
                  <a:lnTo>
                    <a:pt x="8390" y="8936"/>
                  </a:lnTo>
                  <a:lnTo>
                    <a:pt x="3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8"/>
            <p:cNvSpPr/>
            <p:nvPr/>
          </p:nvSpPr>
          <p:spPr>
            <a:xfrm>
              <a:off x="2967000" y="4119550"/>
              <a:ext cx="431550" cy="448450"/>
            </a:xfrm>
            <a:custGeom>
              <a:avLst/>
              <a:gdLst/>
              <a:ahLst/>
              <a:cxnLst/>
              <a:rect l="l" t="t" r="r" b="b"/>
              <a:pathLst>
                <a:path w="17262" h="17938" extrusionOk="0">
                  <a:moveTo>
                    <a:pt x="16940" y="1"/>
                  </a:moveTo>
                  <a:lnTo>
                    <a:pt x="11283" y="5883"/>
                  </a:lnTo>
                  <a:lnTo>
                    <a:pt x="10961" y="2444"/>
                  </a:lnTo>
                  <a:lnTo>
                    <a:pt x="10479" y="2476"/>
                  </a:lnTo>
                  <a:lnTo>
                    <a:pt x="10833" y="6333"/>
                  </a:lnTo>
                  <a:lnTo>
                    <a:pt x="6879" y="10448"/>
                  </a:lnTo>
                  <a:lnTo>
                    <a:pt x="6461" y="5080"/>
                  </a:lnTo>
                  <a:lnTo>
                    <a:pt x="5979" y="5112"/>
                  </a:lnTo>
                  <a:lnTo>
                    <a:pt x="6429" y="10930"/>
                  </a:lnTo>
                  <a:lnTo>
                    <a:pt x="2797" y="14659"/>
                  </a:lnTo>
                  <a:lnTo>
                    <a:pt x="2314" y="10898"/>
                  </a:lnTo>
                  <a:lnTo>
                    <a:pt x="1832" y="10962"/>
                  </a:lnTo>
                  <a:lnTo>
                    <a:pt x="2379" y="15109"/>
                  </a:lnTo>
                  <a:lnTo>
                    <a:pt x="0" y="17584"/>
                  </a:lnTo>
                  <a:lnTo>
                    <a:pt x="321" y="17938"/>
                  </a:lnTo>
                  <a:lnTo>
                    <a:pt x="4565" y="13534"/>
                  </a:lnTo>
                  <a:lnTo>
                    <a:pt x="10351" y="13759"/>
                  </a:lnTo>
                  <a:lnTo>
                    <a:pt x="10383" y="13277"/>
                  </a:lnTo>
                  <a:lnTo>
                    <a:pt x="5015" y="13084"/>
                  </a:lnTo>
                  <a:lnTo>
                    <a:pt x="8358" y="9580"/>
                  </a:lnTo>
                  <a:lnTo>
                    <a:pt x="8358" y="9612"/>
                  </a:lnTo>
                  <a:lnTo>
                    <a:pt x="14754" y="8294"/>
                  </a:lnTo>
                  <a:lnTo>
                    <a:pt x="14658" y="7844"/>
                  </a:lnTo>
                  <a:lnTo>
                    <a:pt x="8936" y="9001"/>
                  </a:lnTo>
                  <a:lnTo>
                    <a:pt x="17262" y="322"/>
                  </a:lnTo>
                  <a:lnTo>
                    <a:pt x="169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8"/>
            <p:cNvSpPr/>
            <p:nvPr/>
          </p:nvSpPr>
          <p:spPr>
            <a:xfrm>
              <a:off x="3413000" y="3916250"/>
              <a:ext cx="1215075" cy="654150"/>
            </a:xfrm>
            <a:custGeom>
              <a:avLst/>
              <a:gdLst/>
              <a:ahLst/>
              <a:cxnLst/>
              <a:rect l="l" t="t" r="r" b="b"/>
              <a:pathLst>
                <a:path w="48603" h="26166" extrusionOk="0">
                  <a:moveTo>
                    <a:pt x="5593" y="0"/>
                  </a:moveTo>
                  <a:lnTo>
                    <a:pt x="5593" y="12697"/>
                  </a:lnTo>
                  <a:cubicBezTo>
                    <a:pt x="5593" y="16812"/>
                    <a:pt x="4211" y="20862"/>
                    <a:pt x="1640" y="24109"/>
                  </a:cubicBezTo>
                  <a:lnTo>
                    <a:pt x="0" y="26166"/>
                  </a:lnTo>
                  <a:lnTo>
                    <a:pt x="48602" y="26166"/>
                  </a:lnTo>
                  <a:lnTo>
                    <a:pt x="46963" y="24109"/>
                  </a:lnTo>
                  <a:cubicBezTo>
                    <a:pt x="44392" y="20862"/>
                    <a:pt x="42977" y="16812"/>
                    <a:pt x="42977" y="12697"/>
                  </a:cubicBezTo>
                  <a:lnTo>
                    <a:pt x="429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8"/>
            <p:cNvSpPr/>
            <p:nvPr/>
          </p:nvSpPr>
          <p:spPr>
            <a:xfrm>
              <a:off x="3404950" y="3908200"/>
              <a:ext cx="1231150" cy="669450"/>
            </a:xfrm>
            <a:custGeom>
              <a:avLst/>
              <a:gdLst/>
              <a:ahLst/>
              <a:cxnLst/>
              <a:rect l="l" t="t" r="r" b="b"/>
              <a:pathLst>
                <a:path w="49246" h="26778" extrusionOk="0">
                  <a:moveTo>
                    <a:pt x="43010" y="612"/>
                  </a:moveTo>
                  <a:lnTo>
                    <a:pt x="43010" y="13019"/>
                  </a:lnTo>
                  <a:cubicBezTo>
                    <a:pt x="43010" y="17230"/>
                    <a:pt x="44456" y="21313"/>
                    <a:pt x="47060" y="24591"/>
                  </a:cubicBezTo>
                  <a:lnTo>
                    <a:pt x="48314" y="26199"/>
                  </a:lnTo>
                  <a:lnTo>
                    <a:pt x="901" y="26199"/>
                  </a:lnTo>
                  <a:lnTo>
                    <a:pt x="2187" y="24591"/>
                  </a:lnTo>
                  <a:cubicBezTo>
                    <a:pt x="4790" y="21313"/>
                    <a:pt x="6205" y="17230"/>
                    <a:pt x="6205" y="13019"/>
                  </a:cubicBezTo>
                  <a:lnTo>
                    <a:pt x="6205" y="612"/>
                  </a:lnTo>
                  <a:close/>
                  <a:moveTo>
                    <a:pt x="5915" y="1"/>
                  </a:moveTo>
                  <a:cubicBezTo>
                    <a:pt x="5851" y="1"/>
                    <a:pt x="5755" y="33"/>
                    <a:pt x="5722" y="97"/>
                  </a:cubicBezTo>
                  <a:cubicBezTo>
                    <a:pt x="5658" y="162"/>
                    <a:pt x="5626" y="226"/>
                    <a:pt x="5626" y="322"/>
                  </a:cubicBezTo>
                  <a:lnTo>
                    <a:pt x="5626" y="13019"/>
                  </a:lnTo>
                  <a:cubicBezTo>
                    <a:pt x="5626" y="17070"/>
                    <a:pt x="4244" y="21056"/>
                    <a:pt x="1704" y="24238"/>
                  </a:cubicBezTo>
                  <a:lnTo>
                    <a:pt x="65" y="26295"/>
                  </a:lnTo>
                  <a:cubicBezTo>
                    <a:pt x="1" y="26392"/>
                    <a:pt x="1" y="26520"/>
                    <a:pt x="33" y="26617"/>
                  </a:cubicBezTo>
                  <a:cubicBezTo>
                    <a:pt x="97" y="26713"/>
                    <a:pt x="194" y="26777"/>
                    <a:pt x="322" y="26777"/>
                  </a:cubicBezTo>
                  <a:lnTo>
                    <a:pt x="48924" y="26777"/>
                  </a:lnTo>
                  <a:cubicBezTo>
                    <a:pt x="49021" y="26777"/>
                    <a:pt x="49149" y="26713"/>
                    <a:pt x="49182" y="26617"/>
                  </a:cubicBezTo>
                  <a:cubicBezTo>
                    <a:pt x="49246" y="26520"/>
                    <a:pt x="49214" y="26392"/>
                    <a:pt x="49149" y="26295"/>
                  </a:cubicBezTo>
                  <a:lnTo>
                    <a:pt x="47510" y="24238"/>
                  </a:lnTo>
                  <a:cubicBezTo>
                    <a:pt x="44971" y="21056"/>
                    <a:pt x="43621" y="17070"/>
                    <a:pt x="43621" y="13019"/>
                  </a:cubicBezTo>
                  <a:lnTo>
                    <a:pt x="43621" y="322"/>
                  </a:lnTo>
                  <a:cubicBezTo>
                    <a:pt x="43621" y="226"/>
                    <a:pt x="43589" y="162"/>
                    <a:pt x="43524" y="97"/>
                  </a:cubicBezTo>
                  <a:cubicBezTo>
                    <a:pt x="43460" y="33"/>
                    <a:pt x="43396" y="1"/>
                    <a:pt x="4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8"/>
            <p:cNvSpPr/>
            <p:nvPr/>
          </p:nvSpPr>
          <p:spPr>
            <a:xfrm>
              <a:off x="3503800" y="4023125"/>
              <a:ext cx="1032675" cy="432375"/>
            </a:xfrm>
            <a:custGeom>
              <a:avLst/>
              <a:gdLst/>
              <a:ahLst/>
              <a:cxnLst/>
              <a:rect l="l" t="t" r="r" b="b"/>
              <a:pathLst>
                <a:path w="41307" h="17295" extrusionOk="0">
                  <a:moveTo>
                    <a:pt x="2251" y="1"/>
                  </a:moveTo>
                  <a:lnTo>
                    <a:pt x="2251" y="8422"/>
                  </a:lnTo>
                  <a:cubicBezTo>
                    <a:pt x="2251" y="11540"/>
                    <a:pt x="1479" y="14594"/>
                    <a:pt x="0" y="17294"/>
                  </a:cubicBezTo>
                  <a:lnTo>
                    <a:pt x="41306" y="17294"/>
                  </a:lnTo>
                  <a:cubicBezTo>
                    <a:pt x="39860" y="14594"/>
                    <a:pt x="39056" y="11540"/>
                    <a:pt x="39056" y="8422"/>
                  </a:cubicBezTo>
                  <a:lnTo>
                    <a:pt x="390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8"/>
            <p:cNvSpPr/>
            <p:nvPr/>
          </p:nvSpPr>
          <p:spPr>
            <a:xfrm>
              <a:off x="3495775" y="4023125"/>
              <a:ext cx="1049525" cy="432375"/>
            </a:xfrm>
            <a:custGeom>
              <a:avLst/>
              <a:gdLst/>
              <a:ahLst/>
              <a:cxnLst/>
              <a:rect l="l" t="t" r="r" b="b"/>
              <a:pathLst>
                <a:path w="41981" h="17295" extrusionOk="0">
                  <a:moveTo>
                    <a:pt x="2282" y="1"/>
                  </a:moveTo>
                  <a:lnTo>
                    <a:pt x="2282" y="6140"/>
                  </a:lnTo>
                  <a:lnTo>
                    <a:pt x="2282" y="8422"/>
                  </a:lnTo>
                  <a:cubicBezTo>
                    <a:pt x="2282" y="11540"/>
                    <a:pt x="1479" y="14594"/>
                    <a:pt x="0" y="17294"/>
                  </a:cubicBezTo>
                  <a:lnTo>
                    <a:pt x="321" y="17294"/>
                  </a:lnTo>
                  <a:cubicBezTo>
                    <a:pt x="1800" y="14594"/>
                    <a:pt x="2572" y="11540"/>
                    <a:pt x="2572" y="8422"/>
                  </a:cubicBezTo>
                  <a:lnTo>
                    <a:pt x="2572" y="1"/>
                  </a:lnTo>
                  <a:close/>
                  <a:moveTo>
                    <a:pt x="39377" y="1"/>
                  </a:moveTo>
                  <a:lnTo>
                    <a:pt x="39377" y="8422"/>
                  </a:lnTo>
                  <a:cubicBezTo>
                    <a:pt x="39377" y="11540"/>
                    <a:pt x="40181" y="14594"/>
                    <a:pt x="41627" y="17294"/>
                  </a:cubicBezTo>
                  <a:lnTo>
                    <a:pt x="41981" y="17294"/>
                  </a:lnTo>
                  <a:cubicBezTo>
                    <a:pt x="40470" y="14594"/>
                    <a:pt x="39666" y="11540"/>
                    <a:pt x="39666" y="8422"/>
                  </a:cubicBezTo>
                  <a:lnTo>
                    <a:pt x="39666" y="6140"/>
                  </a:lnTo>
                  <a:lnTo>
                    <a:pt x="396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8"/>
            <p:cNvSpPr/>
            <p:nvPr/>
          </p:nvSpPr>
          <p:spPr>
            <a:xfrm>
              <a:off x="3552825" y="3963650"/>
              <a:ext cx="934625" cy="134250"/>
            </a:xfrm>
            <a:custGeom>
              <a:avLst/>
              <a:gdLst/>
              <a:ahLst/>
              <a:cxnLst/>
              <a:rect l="l" t="t" r="r" b="b"/>
              <a:pathLst>
                <a:path w="37385" h="5370" extrusionOk="0">
                  <a:moveTo>
                    <a:pt x="0" y="1"/>
                  </a:moveTo>
                  <a:lnTo>
                    <a:pt x="0" y="5369"/>
                  </a:lnTo>
                  <a:lnTo>
                    <a:pt x="37384" y="5369"/>
                  </a:lnTo>
                  <a:lnTo>
                    <a:pt x="37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8"/>
            <p:cNvSpPr/>
            <p:nvPr/>
          </p:nvSpPr>
          <p:spPr>
            <a:xfrm>
              <a:off x="3545600" y="3956425"/>
              <a:ext cx="949875" cy="148700"/>
            </a:xfrm>
            <a:custGeom>
              <a:avLst/>
              <a:gdLst/>
              <a:ahLst/>
              <a:cxnLst/>
              <a:rect l="l" t="t" r="r" b="b"/>
              <a:pathLst>
                <a:path w="37995" h="5948" extrusionOk="0">
                  <a:moveTo>
                    <a:pt x="37384" y="579"/>
                  </a:moveTo>
                  <a:lnTo>
                    <a:pt x="37384" y="5369"/>
                  </a:lnTo>
                  <a:lnTo>
                    <a:pt x="579" y="5369"/>
                  </a:lnTo>
                  <a:lnTo>
                    <a:pt x="579" y="579"/>
                  </a:lnTo>
                  <a:close/>
                  <a:moveTo>
                    <a:pt x="289" y="1"/>
                  </a:moveTo>
                  <a:cubicBezTo>
                    <a:pt x="225" y="1"/>
                    <a:pt x="129" y="33"/>
                    <a:pt x="96" y="97"/>
                  </a:cubicBezTo>
                  <a:cubicBezTo>
                    <a:pt x="32" y="129"/>
                    <a:pt x="0" y="226"/>
                    <a:pt x="0" y="290"/>
                  </a:cubicBezTo>
                  <a:lnTo>
                    <a:pt x="0" y="5658"/>
                  </a:lnTo>
                  <a:cubicBezTo>
                    <a:pt x="0" y="5722"/>
                    <a:pt x="32" y="5819"/>
                    <a:pt x="96" y="5851"/>
                  </a:cubicBezTo>
                  <a:cubicBezTo>
                    <a:pt x="129" y="5915"/>
                    <a:pt x="225" y="5947"/>
                    <a:pt x="289" y="5947"/>
                  </a:cubicBezTo>
                  <a:lnTo>
                    <a:pt x="37673" y="5947"/>
                  </a:lnTo>
                  <a:cubicBezTo>
                    <a:pt x="37770" y="5947"/>
                    <a:pt x="37834" y="5915"/>
                    <a:pt x="37898" y="5851"/>
                  </a:cubicBezTo>
                  <a:cubicBezTo>
                    <a:pt x="37963" y="5819"/>
                    <a:pt x="37995" y="5722"/>
                    <a:pt x="37995" y="5658"/>
                  </a:cubicBezTo>
                  <a:lnTo>
                    <a:pt x="37995" y="290"/>
                  </a:lnTo>
                  <a:cubicBezTo>
                    <a:pt x="37995" y="226"/>
                    <a:pt x="37963" y="129"/>
                    <a:pt x="37898" y="97"/>
                  </a:cubicBezTo>
                  <a:cubicBezTo>
                    <a:pt x="37834" y="33"/>
                    <a:pt x="37770" y="1"/>
                    <a:pt x="37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8"/>
            <p:cNvSpPr/>
            <p:nvPr/>
          </p:nvSpPr>
          <p:spPr>
            <a:xfrm>
              <a:off x="2141675" y="3577925"/>
              <a:ext cx="3757700" cy="438000"/>
            </a:xfrm>
            <a:custGeom>
              <a:avLst/>
              <a:gdLst/>
              <a:ahLst/>
              <a:cxnLst/>
              <a:rect l="l" t="t" r="r" b="b"/>
              <a:pathLst>
                <a:path w="150308" h="17520" extrusionOk="0">
                  <a:moveTo>
                    <a:pt x="1" y="1"/>
                  </a:moveTo>
                  <a:lnTo>
                    <a:pt x="1" y="12537"/>
                  </a:lnTo>
                  <a:cubicBezTo>
                    <a:pt x="1" y="15301"/>
                    <a:pt x="2219" y="17519"/>
                    <a:pt x="4983" y="17519"/>
                  </a:cubicBezTo>
                  <a:lnTo>
                    <a:pt x="145326" y="17519"/>
                  </a:lnTo>
                  <a:cubicBezTo>
                    <a:pt x="148058" y="17519"/>
                    <a:pt x="150308" y="15301"/>
                    <a:pt x="150308" y="12537"/>
                  </a:cubicBezTo>
                  <a:lnTo>
                    <a:pt x="1503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8"/>
            <p:cNvSpPr/>
            <p:nvPr/>
          </p:nvSpPr>
          <p:spPr>
            <a:xfrm>
              <a:off x="2134450" y="3570700"/>
              <a:ext cx="3772175" cy="452450"/>
            </a:xfrm>
            <a:custGeom>
              <a:avLst/>
              <a:gdLst/>
              <a:ahLst/>
              <a:cxnLst/>
              <a:rect l="l" t="t" r="r" b="b"/>
              <a:pathLst>
                <a:path w="150887" h="18098" extrusionOk="0">
                  <a:moveTo>
                    <a:pt x="150308" y="579"/>
                  </a:moveTo>
                  <a:lnTo>
                    <a:pt x="150308" y="12826"/>
                  </a:lnTo>
                  <a:cubicBezTo>
                    <a:pt x="150308" y="14144"/>
                    <a:pt x="149761" y="15301"/>
                    <a:pt x="148925" y="16137"/>
                  </a:cubicBezTo>
                  <a:cubicBezTo>
                    <a:pt x="148057" y="17005"/>
                    <a:pt x="146900" y="17519"/>
                    <a:pt x="145615" y="17519"/>
                  </a:cubicBezTo>
                  <a:lnTo>
                    <a:pt x="5272" y="17519"/>
                  </a:lnTo>
                  <a:cubicBezTo>
                    <a:pt x="3986" y="17519"/>
                    <a:pt x="2797" y="17005"/>
                    <a:pt x="1961" y="16137"/>
                  </a:cubicBezTo>
                  <a:cubicBezTo>
                    <a:pt x="1093" y="15301"/>
                    <a:pt x="579" y="14144"/>
                    <a:pt x="579" y="12826"/>
                  </a:cubicBezTo>
                  <a:lnTo>
                    <a:pt x="579" y="579"/>
                  </a:lnTo>
                  <a:close/>
                  <a:moveTo>
                    <a:pt x="290" y="0"/>
                  </a:moveTo>
                  <a:cubicBezTo>
                    <a:pt x="193" y="0"/>
                    <a:pt x="129" y="32"/>
                    <a:pt x="65" y="97"/>
                  </a:cubicBezTo>
                  <a:cubicBezTo>
                    <a:pt x="33" y="129"/>
                    <a:pt x="0" y="225"/>
                    <a:pt x="0" y="290"/>
                  </a:cubicBezTo>
                  <a:lnTo>
                    <a:pt x="0" y="12826"/>
                  </a:lnTo>
                  <a:cubicBezTo>
                    <a:pt x="0" y="15751"/>
                    <a:pt x="2347" y="18098"/>
                    <a:pt x="5272" y="18098"/>
                  </a:cubicBezTo>
                  <a:lnTo>
                    <a:pt x="145615" y="18098"/>
                  </a:lnTo>
                  <a:cubicBezTo>
                    <a:pt x="148508" y="18098"/>
                    <a:pt x="150886" y="15751"/>
                    <a:pt x="150886" y="12826"/>
                  </a:cubicBezTo>
                  <a:lnTo>
                    <a:pt x="150886" y="290"/>
                  </a:lnTo>
                  <a:cubicBezTo>
                    <a:pt x="150886" y="225"/>
                    <a:pt x="150854" y="129"/>
                    <a:pt x="150790" y="97"/>
                  </a:cubicBezTo>
                  <a:cubicBezTo>
                    <a:pt x="150725" y="32"/>
                    <a:pt x="150661" y="0"/>
                    <a:pt x="1505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8"/>
            <p:cNvSpPr/>
            <p:nvPr/>
          </p:nvSpPr>
          <p:spPr>
            <a:xfrm>
              <a:off x="2141675" y="1197625"/>
              <a:ext cx="3757700" cy="2818300"/>
            </a:xfrm>
            <a:custGeom>
              <a:avLst/>
              <a:gdLst/>
              <a:ahLst/>
              <a:cxnLst/>
              <a:rect l="l" t="t" r="r" b="b"/>
              <a:pathLst>
                <a:path w="150308" h="112732" extrusionOk="0">
                  <a:moveTo>
                    <a:pt x="142722" y="7008"/>
                  </a:moveTo>
                  <a:lnTo>
                    <a:pt x="142722" y="86662"/>
                  </a:lnTo>
                  <a:lnTo>
                    <a:pt x="7555" y="86662"/>
                  </a:lnTo>
                  <a:lnTo>
                    <a:pt x="7555" y="7008"/>
                  </a:lnTo>
                  <a:close/>
                  <a:moveTo>
                    <a:pt x="4983" y="1"/>
                  </a:moveTo>
                  <a:cubicBezTo>
                    <a:pt x="2219" y="1"/>
                    <a:pt x="1" y="2251"/>
                    <a:pt x="1" y="4983"/>
                  </a:cubicBezTo>
                  <a:lnTo>
                    <a:pt x="1" y="107749"/>
                  </a:lnTo>
                  <a:cubicBezTo>
                    <a:pt x="1" y="110513"/>
                    <a:pt x="2219" y="112731"/>
                    <a:pt x="4983" y="112731"/>
                  </a:cubicBezTo>
                  <a:lnTo>
                    <a:pt x="145326" y="112731"/>
                  </a:lnTo>
                  <a:cubicBezTo>
                    <a:pt x="148058" y="112731"/>
                    <a:pt x="150308" y="110513"/>
                    <a:pt x="150308" y="107749"/>
                  </a:cubicBezTo>
                  <a:lnTo>
                    <a:pt x="150308" y="4983"/>
                  </a:lnTo>
                  <a:cubicBezTo>
                    <a:pt x="150308" y="2251"/>
                    <a:pt x="148058" y="1"/>
                    <a:pt x="145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8"/>
            <p:cNvSpPr/>
            <p:nvPr/>
          </p:nvSpPr>
          <p:spPr>
            <a:xfrm>
              <a:off x="2134450" y="1190400"/>
              <a:ext cx="3772175" cy="2832750"/>
            </a:xfrm>
            <a:custGeom>
              <a:avLst/>
              <a:gdLst/>
              <a:ahLst/>
              <a:cxnLst/>
              <a:rect l="l" t="t" r="r" b="b"/>
              <a:pathLst>
                <a:path w="150887" h="113310" extrusionOk="0">
                  <a:moveTo>
                    <a:pt x="142722" y="7618"/>
                  </a:moveTo>
                  <a:lnTo>
                    <a:pt x="142722" y="86662"/>
                  </a:lnTo>
                  <a:lnTo>
                    <a:pt x="8133" y="86662"/>
                  </a:lnTo>
                  <a:lnTo>
                    <a:pt x="8133" y="7618"/>
                  </a:lnTo>
                  <a:close/>
                  <a:moveTo>
                    <a:pt x="7844" y="7008"/>
                  </a:moveTo>
                  <a:cubicBezTo>
                    <a:pt x="7779" y="7008"/>
                    <a:pt x="7683" y="7040"/>
                    <a:pt x="7651" y="7104"/>
                  </a:cubicBezTo>
                  <a:cubicBezTo>
                    <a:pt x="7587" y="7168"/>
                    <a:pt x="7554" y="7233"/>
                    <a:pt x="7554" y="7297"/>
                  </a:cubicBezTo>
                  <a:lnTo>
                    <a:pt x="7554" y="86951"/>
                  </a:lnTo>
                  <a:cubicBezTo>
                    <a:pt x="7554" y="87015"/>
                    <a:pt x="7587" y="87112"/>
                    <a:pt x="7651" y="87144"/>
                  </a:cubicBezTo>
                  <a:cubicBezTo>
                    <a:pt x="7683" y="87208"/>
                    <a:pt x="7779" y="87240"/>
                    <a:pt x="7844" y="87240"/>
                  </a:cubicBezTo>
                  <a:lnTo>
                    <a:pt x="143011" y="87240"/>
                  </a:lnTo>
                  <a:cubicBezTo>
                    <a:pt x="143107" y="87240"/>
                    <a:pt x="143172" y="87208"/>
                    <a:pt x="143236" y="87144"/>
                  </a:cubicBezTo>
                  <a:cubicBezTo>
                    <a:pt x="143300" y="87112"/>
                    <a:pt x="143332" y="87015"/>
                    <a:pt x="143332" y="86951"/>
                  </a:cubicBezTo>
                  <a:lnTo>
                    <a:pt x="143332" y="7297"/>
                  </a:lnTo>
                  <a:cubicBezTo>
                    <a:pt x="143332" y="7233"/>
                    <a:pt x="143300" y="7168"/>
                    <a:pt x="143236" y="7104"/>
                  </a:cubicBezTo>
                  <a:cubicBezTo>
                    <a:pt x="143172" y="7040"/>
                    <a:pt x="143107" y="7008"/>
                    <a:pt x="143011" y="7008"/>
                  </a:cubicBezTo>
                  <a:close/>
                  <a:moveTo>
                    <a:pt x="145615" y="579"/>
                  </a:moveTo>
                  <a:cubicBezTo>
                    <a:pt x="146900" y="579"/>
                    <a:pt x="148057" y="1125"/>
                    <a:pt x="148925" y="1961"/>
                  </a:cubicBezTo>
                  <a:cubicBezTo>
                    <a:pt x="149761" y="2829"/>
                    <a:pt x="150308" y="3986"/>
                    <a:pt x="150308" y="5272"/>
                  </a:cubicBezTo>
                  <a:lnTo>
                    <a:pt x="150308" y="108038"/>
                  </a:lnTo>
                  <a:cubicBezTo>
                    <a:pt x="150308" y="109356"/>
                    <a:pt x="149761" y="110513"/>
                    <a:pt x="148925" y="111349"/>
                  </a:cubicBezTo>
                  <a:cubicBezTo>
                    <a:pt x="148057" y="112217"/>
                    <a:pt x="146900" y="112731"/>
                    <a:pt x="145615" y="112731"/>
                  </a:cubicBezTo>
                  <a:lnTo>
                    <a:pt x="5272" y="112731"/>
                  </a:lnTo>
                  <a:cubicBezTo>
                    <a:pt x="3986" y="112731"/>
                    <a:pt x="2797" y="112217"/>
                    <a:pt x="1961" y="111349"/>
                  </a:cubicBezTo>
                  <a:cubicBezTo>
                    <a:pt x="1093" y="110513"/>
                    <a:pt x="579" y="109356"/>
                    <a:pt x="579" y="108038"/>
                  </a:cubicBezTo>
                  <a:lnTo>
                    <a:pt x="579" y="5272"/>
                  </a:lnTo>
                  <a:cubicBezTo>
                    <a:pt x="579" y="3986"/>
                    <a:pt x="1093" y="2829"/>
                    <a:pt x="1961" y="1961"/>
                  </a:cubicBezTo>
                  <a:cubicBezTo>
                    <a:pt x="2797" y="1125"/>
                    <a:pt x="3986" y="579"/>
                    <a:pt x="5272" y="579"/>
                  </a:cubicBezTo>
                  <a:close/>
                  <a:moveTo>
                    <a:pt x="5272" y="0"/>
                  </a:moveTo>
                  <a:cubicBezTo>
                    <a:pt x="2347" y="0"/>
                    <a:pt x="0" y="2379"/>
                    <a:pt x="0" y="5272"/>
                  </a:cubicBezTo>
                  <a:lnTo>
                    <a:pt x="0" y="108038"/>
                  </a:lnTo>
                  <a:cubicBezTo>
                    <a:pt x="0" y="110963"/>
                    <a:pt x="2347" y="113310"/>
                    <a:pt x="5272" y="113310"/>
                  </a:cubicBezTo>
                  <a:lnTo>
                    <a:pt x="145615" y="113310"/>
                  </a:lnTo>
                  <a:cubicBezTo>
                    <a:pt x="148508" y="113310"/>
                    <a:pt x="150886" y="110963"/>
                    <a:pt x="150886" y="108038"/>
                  </a:cubicBezTo>
                  <a:lnTo>
                    <a:pt x="150886" y="5272"/>
                  </a:lnTo>
                  <a:cubicBezTo>
                    <a:pt x="150886" y="2379"/>
                    <a:pt x="148508" y="0"/>
                    <a:pt x="14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8"/>
            <p:cNvSpPr/>
            <p:nvPr/>
          </p:nvSpPr>
          <p:spPr>
            <a:xfrm>
              <a:off x="3951400" y="3727400"/>
              <a:ext cx="138250" cy="139050"/>
            </a:xfrm>
            <a:custGeom>
              <a:avLst/>
              <a:gdLst/>
              <a:ahLst/>
              <a:cxnLst/>
              <a:rect l="l" t="t" r="r" b="b"/>
              <a:pathLst>
                <a:path w="5530" h="5562" extrusionOk="0">
                  <a:moveTo>
                    <a:pt x="2765" y="0"/>
                  </a:moveTo>
                  <a:cubicBezTo>
                    <a:pt x="1222" y="0"/>
                    <a:pt x="1" y="1254"/>
                    <a:pt x="1" y="2797"/>
                  </a:cubicBezTo>
                  <a:cubicBezTo>
                    <a:pt x="1" y="4308"/>
                    <a:pt x="1222" y="5561"/>
                    <a:pt x="2765" y="5561"/>
                  </a:cubicBezTo>
                  <a:cubicBezTo>
                    <a:pt x="4276" y="5561"/>
                    <a:pt x="5530" y="4308"/>
                    <a:pt x="5530" y="2797"/>
                  </a:cubicBezTo>
                  <a:cubicBezTo>
                    <a:pt x="5530" y="1254"/>
                    <a:pt x="4276" y="0"/>
                    <a:pt x="2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8"/>
            <p:cNvSpPr/>
            <p:nvPr/>
          </p:nvSpPr>
          <p:spPr>
            <a:xfrm>
              <a:off x="3943375" y="3720175"/>
              <a:ext cx="153525" cy="153500"/>
            </a:xfrm>
            <a:custGeom>
              <a:avLst/>
              <a:gdLst/>
              <a:ahLst/>
              <a:cxnLst/>
              <a:rect l="l" t="t" r="r" b="b"/>
              <a:pathLst>
                <a:path w="6141" h="6140" extrusionOk="0">
                  <a:moveTo>
                    <a:pt x="3086" y="579"/>
                  </a:moveTo>
                  <a:cubicBezTo>
                    <a:pt x="3761" y="579"/>
                    <a:pt x="4372" y="868"/>
                    <a:pt x="4822" y="1318"/>
                  </a:cubicBezTo>
                  <a:cubicBezTo>
                    <a:pt x="5272" y="1768"/>
                    <a:pt x="5561" y="2379"/>
                    <a:pt x="5561" y="3086"/>
                  </a:cubicBezTo>
                  <a:cubicBezTo>
                    <a:pt x="5561" y="3761"/>
                    <a:pt x="5272" y="4372"/>
                    <a:pt x="4822" y="4822"/>
                  </a:cubicBezTo>
                  <a:cubicBezTo>
                    <a:pt x="4372" y="5272"/>
                    <a:pt x="3761" y="5561"/>
                    <a:pt x="3086" y="5561"/>
                  </a:cubicBezTo>
                  <a:cubicBezTo>
                    <a:pt x="2379" y="5561"/>
                    <a:pt x="1768" y="5272"/>
                    <a:pt x="1318" y="4822"/>
                  </a:cubicBezTo>
                  <a:cubicBezTo>
                    <a:pt x="868" y="4372"/>
                    <a:pt x="611" y="3761"/>
                    <a:pt x="611" y="3086"/>
                  </a:cubicBezTo>
                  <a:cubicBezTo>
                    <a:pt x="611" y="2379"/>
                    <a:pt x="868" y="1768"/>
                    <a:pt x="1318" y="1318"/>
                  </a:cubicBezTo>
                  <a:cubicBezTo>
                    <a:pt x="1768" y="868"/>
                    <a:pt x="2379" y="579"/>
                    <a:pt x="3086" y="579"/>
                  </a:cubicBezTo>
                  <a:close/>
                  <a:moveTo>
                    <a:pt x="3086" y="0"/>
                  </a:moveTo>
                  <a:cubicBezTo>
                    <a:pt x="1383" y="0"/>
                    <a:pt x="0" y="1382"/>
                    <a:pt x="0" y="3086"/>
                  </a:cubicBezTo>
                  <a:cubicBezTo>
                    <a:pt x="0" y="4758"/>
                    <a:pt x="1383" y="6140"/>
                    <a:pt x="3086" y="6140"/>
                  </a:cubicBezTo>
                  <a:cubicBezTo>
                    <a:pt x="4758" y="6140"/>
                    <a:pt x="6140" y="4758"/>
                    <a:pt x="6140" y="3086"/>
                  </a:cubicBezTo>
                  <a:cubicBezTo>
                    <a:pt x="6140" y="1382"/>
                    <a:pt x="4758" y="0"/>
                    <a:pt x="30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8"/>
            <p:cNvSpPr/>
            <p:nvPr/>
          </p:nvSpPr>
          <p:spPr>
            <a:xfrm>
              <a:off x="3413000" y="4570400"/>
              <a:ext cx="1215075" cy="57075"/>
            </a:xfrm>
            <a:custGeom>
              <a:avLst/>
              <a:gdLst/>
              <a:ahLst/>
              <a:cxnLst/>
              <a:rect l="l" t="t" r="r" b="b"/>
              <a:pathLst>
                <a:path w="48603" h="2283" extrusionOk="0">
                  <a:moveTo>
                    <a:pt x="0" y="0"/>
                  </a:moveTo>
                  <a:lnTo>
                    <a:pt x="0" y="2282"/>
                  </a:lnTo>
                  <a:lnTo>
                    <a:pt x="48602" y="2282"/>
                  </a:lnTo>
                  <a:lnTo>
                    <a:pt x="48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8"/>
            <p:cNvSpPr/>
            <p:nvPr/>
          </p:nvSpPr>
          <p:spPr>
            <a:xfrm>
              <a:off x="3404950" y="4563150"/>
              <a:ext cx="1230350" cy="71550"/>
            </a:xfrm>
            <a:custGeom>
              <a:avLst/>
              <a:gdLst/>
              <a:ahLst/>
              <a:cxnLst/>
              <a:rect l="l" t="t" r="r" b="b"/>
              <a:pathLst>
                <a:path w="49214" h="2862" extrusionOk="0">
                  <a:moveTo>
                    <a:pt x="48635" y="579"/>
                  </a:moveTo>
                  <a:lnTo>
                    <a:pt x="48635" y="2251"/>
                  </a:lnTo>
                  <a:lnTo>
                    <a:pt x="611" y="2251"/>
                  </a:lnTo>
                  <a:lnTo>
                    <a:pt x="611" y="579"/>
                  </a:lnTo>
                  <a:close/>
                  <a:moveTo>
                    <a:pt x="322" y="1"/>
                  </a:moveTo>
                  <a:cubicBezTo>
                    <a:pt x="226" y="1"/>
                    <a:pt x="161" y="33"/>
                    <a:pt x="97" y="97"/>
                  </a:cubicBezTo>
                  <a:cubicBezTo>
                    <a:pt x="33" y="129"/>
                    <a:pt x="1" y="226"/>
                    <a:pt x="1" y="290"/>
                  </a:cubicBezTo>
                  <a:lnTo>
                    <a:pt x="1" y="2572"/>
                  </a:lnTo>
                  <a:cubicBezTo>
                    <a:pt x="1" y="2637"/>
                    <a:pt x="33" y="2701"/>
                    <a:pt x="97" y="2765"/>
                  </a:cubicBezTo>
                  <a:cubicBezTo>
                    <a:pt x="161" y="2829"/>
                    <a:pt x="226" y="2862"/>
                    <a:pt x="322" y="2862"/>
                  </a:cubicBezTo>
                  <a:lnTo>
                    <a:pt x="48924" y="2862"/>
                  </a:lnTo>
                  <a:cubicBezTo>
                    <a:pt x="49021" y="2862"/>
                    <a:pt x="49085" y="2829"/>
                    <a:pt x="49149" y="2765"/>
                  </a:cubicBezTo>
                  <a:cubicBezTo>
                    <a:pt x="49214" y="2701"/>
                    <a:pt x="49214" y="2637"/>
                    <a:pt x="49214" y="2572"/>
                  </a:cubicBezTo>
                  <a:lnTo>
                    <a:pt x="49214" y="290"/>
                  </a:lnTo>
                  <a:cubicBezTo>
                    <a:pt x="49214" y="226"/>
                    <a:pt x="49214" y="129"/>
                    <a:pt x="49149" y="97"/>
                  </a:cubicBezTo>
                  <a:cubicBezTo>
                    <a:pt x="49085" y="33"/>
                    <a:pt x="49021" y="1"/>
                    <a:pt x="48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8"/>
            <p:cNvSpPr/>
            <p:nvPr/>
          </p:nvSpPr>
          <p:spPr>
            <a:xfrm>
              <a:off x="2180250" y="2902900"/>
              <a:ext cx="162350" cy="178425"/>
            </a:xfrm>
            <a:custGeom>
              <a:avLst/>
              <a:gdLst/>
              <a:ahLst/>
              <a:cxnLst/>
              <a:rect l="l" t="t" r="r" b="b"/>
              <a:pathLst>
                <a:path w="6494" h="7137" extrusionOk="0">
                  <a:moveTo>
                    <a:pt x="2122" y="0"/>
                  </a:moveTo>
                  <a:lnTo>
                    <a:pt x="129" y="1897"/>
                  </a:lnTo>
                  <a:cubicBezTo>
                    <a:pt x="129" y="1897"/>
                    <a:pt x="1" y="3279"/>
                    <a:pt x="1286" y="5047"/>
                  </a:cubicBezTo>
                  <a:cubicBezTo>
                    <a:pt x="2540" y="6815"/>
                    <a:pt x="2797" y="7136"/>
                    <a:pt x="2797" y="7136"/>
                  </a:cubicBezTo>
                  <a:cubicBezTo>
                    <a:pt x="2797" y="7136"/>
                    <a:pt x="3247" y="6236"/>
                    <a:pt x="4244" y="5047"/>
                  </a:cubicBezTo>
                  <a:cubicBezTo>
                    <a:pt x="5272" y="3858"/>
                    <a:pt x="6494" y="2732"/>
                    <a:pt x="6494" y="2732"/>
                  </a:cubicBezTo>
                  <a:cubicBezTo>
                    <a:pt x="5980" y="547"/>
                    <a:pt x="2122" y="0"/>
                    <a:pt x="2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8"/>
            <p:cNvSpPr/>
            <p:nvPr/>
          </p:nvSpPr>
          <p:spPr>
            <a:xfrm>
              <a:off x="2177050" y="2895650"/>
              <a:ext cx="172800" cy="192900"/>
            </a:xfrm>
            <a:custGeom>
              <a:avLst/>
              <a:gdLst/>
              <a:ahLst/>
              <a:cxnLst/>
              <a:rect l="l" t="t" r="r" b="b"/>
              <a:pathLst>
                <a:path w="6912" h="7716" extrusionOk="0">
                  <a:moveTo>
                    <a:pt x="2356" y="566"/>
                  </a:moveTo>
                  <a:cubicBezTo>
                    <a:pt x="2682" y="623"/>
                    <a:pt x="3523" y="792"/>
                    <a:pt x="4340" y="1158"/>
                  </a:cubicBezTo>
                  <a:cubicBezTo>
                    <a:pt x="4790" y="1351"/>
                    <a:pt x="5272" y="1608"/>
                    <a:pt x="5625" y="1930"/>
                  </a:cubicBezTo>
                  <a:cubicBezTo>
                    <a:pt x="5971" y="2218"/>
                    <a:pt x="6214" y="2558"/>
                    <a:pt x="6330" y="2950"/>
                  </a:cubicBezTo>
                  <a:lnTo>
                    <a:pt x="6330" y="2950"/>
                  </a:lnTo>
                  <a:cubicBezTo>
                    <a:pt x="5982" y="3271"/>
                    <a:pt x="5007" y="4192"/>
                    <a:pt x="4179" y="5176"/>
                  </a:cubicBezTo>
                  <a:cubicBezTo>
                    <a:pt x="3544" y="5910"/>
                    <a:pt x="3130" y="6546"/>
                    <a:pt x="2898" y="6933"/>
                  </a:cubicBezTo>
                  <a:lnTo>
                    <a:pt x="2898" y="6933"/>
                  </a:lnTo>
                  <a:cubicBezTo>
                    <a:pt x="2886" y="6916"/>
                    <a:pt x="2874" y="6898"/>
                    <a:pt x="2861" y="6880"/>
                  </a:cubicBezTo>
                  <a:cubicBezTo>
                    <a:pt x="2636" y="6590"/>
                    <a:pt x="2250" y="6076"/>
                    <a:pt x="1607" y="5176"/>
                  </a:cubicBezTo>
                  <a:cubicBezTo>
                    <a:pt x="614" y="3798"/>
                    <a:pt x="515" y="2644"/>
                    <a:pt x="514" y="2318"/>
                  </a:cubicBezTo>
                  <a:lnTo>
                    <a:pt x="514" y="2318"/>
                  </a:lnTo>
                  <a:lnTo>
                    <a:pt x="2356" y="566"/>
                  </a:lnTo>
                  <a:close/>
                  <a:moveTo>
                    <a:pt x="2282" y="1"/>
                  </a:moveTo>
                  <a:cubicBezTo>
                    <a:pt x="2218" y="1"/>
                    <a:pt x="2122" y="33"/>
                    <a:pt x="2057" y="97"/>
                  </a:cubicBezTo>
                  <a:lnTo>
                    <a:pt x="64" y="1994"/>
                  </a:lnTo>
                  <a:cubicBezTo>
                    <a:pt x="32" y="2058"/>
                    <a:pt x="0" y="2090"/>
                    <a:pt x="0" y="2155"/>
                  </a:cubicBezTo>
                  <a:cubicBezTo>
                    <a:pt x="0" y="2187"/>
                    <a:pt x="0" y="2219"/>
                    <a:pt x="0" y="2315"/>
                  </a:cubicBezTo>
                  <a:cubicBezTo>
                    <a:pt x="0" y="2733"/>
                    <a:pt x="97" y="3987"/>
                    <a:pt x="1189" y="5498"/>
                  </a:cubicBezTo>
                  <a:cubicBezTo>
                    <a:pt x="2475" y="7266"/>
                    <a:pt x="2700" y="7587"/>
                    <a:pt x="2700" y="7587"/>
                  </a:cubicBezTo>
                  <a:cubicBezTo>
                    <a:pt x="2765" y="7683"/>
                    <a:pt x="2861" y="7716"/>
                    <a:pt x="2957" y="7716"/>
                  </a:cubicBezTo>
                  <a:cubicBezTo>
                    <a:pt x="3054" y="7683"/>
                    <a:pt x="3118" y="7651"/>
                    <a:pt x="3150" y="7555"/>
                  </a:cubicBezTo>
                  <a:lnTo>
                    <a:pt x="3182" y="7523"/>
                  </a:lnTo>
                  <a:cubicBezTo>
                    <a:pt x="3279" y="7330"/>
                    <a:pt x="3729" y="6526"/>
                    <a:pt x="4597" y="5498"/>
                  </a:cubicBezTo>
                  <a:cubicBezTo>
                    <a:pt x="5079" y="4919"/>
                    <a:pt x="5658" y="4340"/>
                    <a:pt x="6075" y="3922"/>
                  </a:cubicBezTo>
                  <a:cubicBezTo>
                    <a:pt x="6300" y="3730"/>
                    <a:pt x="6493" y="3537"/>
                    <a:pt x="6622" y="3408"/>
                  </a:cubicBezTo>
                  <a:cubicBezTo>
                    <a:pt x="6750" y="3312"/>
                    <a:pt x="6815" y="3247"/>
                    <a:pt x="6815" y="3247"/>
                  </a:cubicBezTo>
                  <a:cubicBezTo>
                    <a:pt x="6879" y="3183"/>
                    <a:pt x="6911" y="3055"/>
                    <a:pt x="6911" y="2958"/>
                  </a:cubicBezTo>
                  <a:cubicBezTo>
                    <a:pt x="6750" y="2347"/>
                    <a:pt x="6365" y="1865"/>
                    <a:pt x="5915" y="1480"/>
                  </a:cubicBezTo>
                  <a:cubicBezTo>
                    <a:pt x="5208" y="901"/>
                    <a:pt x="4307" y="547"/>
                    <a:pt x="3568" y="322"/>
                  </a:cubicBezTo>
                  <a:cubicBezTo>
                    <a:pt x="2861" y="97"/>
                    <a:pt x="2282" y="33"/>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8"/>
            <p:cNvSpPr/>
            <p:nvPr/>
          </p:nvSpPr>
          <p:spPr>
            <a:xfrm>
              <a:off x="2210000" y="2764900"/>
              <a:ext cx="282075" cy="242375"/>
            </a:xfrm>
            <a:custGeom>
              <a:avLst/>
              <a:gdLst/>
              <a:ahLst/>
              <a:cxnLst/>
              <a:rect l="l" t="t" r="r" b="b"/>
              <a:pathLst>
                <a:path w="11283" h="9695" extrusionOk="0">
                  <a:moveTo>
                    <a:pt x="5918" y="0"/>
                  </a:moveTo>
                  <a:cubicBezTo>
                    <a:pt x="4911" y="0"/>
                    <a:pt x="3878" y="114"/>
                    <a:pt x="3311" y="506"/>
                  </a:cubicBezTo>
                  <a:cubicBezTo>
                    <a:pt x="1929" y="1438"/>
                    <a:pt x="1382" y="2627"/>
                    <a:pt x="707" y="4588"/>
                  </a:cubicBezTo>
                  <a:cubicBezTo>
                    <a:pt x="0" y="6517"/>
                    <a:pt x="868" y="5584"/>
                    <a:pt x="1639" y="7031"/>
                  </a:cubicBezTo>
                  <a:cubicBezTo>
                    <a:pt x="2411" y="8445"/>
                    <a:pt x="2411" y="8381"/>
                    <a:pt x="3022" y="8477"/>
                  </a:cubicBezTo>
                  <a:cubicBezTo>
                    <a:pt x="3632" y="8574"/>
                    <a:pt x="4018" y="8574"/>
                    <a:pt x="4018" y="8574"/>
                  </a:cubicBezTo>
                  <a:cubicBezTo>
                    <a:pt x="4018" y="8574"/>
                    <a:pt x="5143" y="8960"/>
                    <a:pt x="6525" y="9474"/>
                  </a:cubicBezTo>
                  <a:cubicBezTo>
                    <a:pt x="6960" y="9629"/>
                    <a:pt x="7295" y="9694"/>
                    <a:pt x="7559" y="9694"/>
                  </a:cubicBezTo>
                  <a:cubicBezTo>
                    <a:pt x="8117" y="9694"/>
                    <a:pt x="8365" y="9405"/>
                    <a:pt x="8583" y="9056"/>
                  </a:cubicBezTo>
                  <a:cubicBezTo>
                    <a:pt x="8904" y="8510"/>
                    <a:pt x="9386" y="4588"/>
                    <a:pt x="9386" y="4588"/>
                  </a:cubicBezTo>
                  <a:cubicBezTo>
                    <a:pt x="9386" y="4588"/>
                    <a:pt x="10479" y="4074"/>
                    <a:pt x="10865" y="2949"/>
                  </a:cubicBezTo>
                  <a:cubicBezTo>
                    <a:pt x="11283" y="1824"/>
                    <a:pt x="9740" y="2145"/>
                    <a:pt x="9290" y="1984"/>
                  </a:cubicBezTo>
                  <a:cubicBezTo>
                    <a:pt x="8840" y="1824"/>
                    <a:pt x="8647" y="216"/>
                    <a:pt x="8647" y="216"/>
                  </a:cubicBezTo>
                  <a:cubicBezTo>
                    <a:pt x="8647" y="216"/>
                    <a:pt x="7307" y="0"/>
                    <a:pt x="59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8"/>
            <p:cNvSpPr/>
            <p:nvPr/>
          </p:nvSpPr>
          <p:spPr>
            <a:xfrm>
              <a:off x="2214000" y="2758250"/>
              <a:ext cx="276475" cy="255575"/>
            </a:xfrm>
            <a:custGeom>
              <a:avLst/>
              <a:gdLst/>
              <a:ahLst/>
              <a:cxnLst/>
              <a:rect l="l" t="t" r="r" b="b"/>
              <a:pathLst>
                <a:path w="11059" h="10223" extrusionOk="0">
                  <a:moveTo>
                    <a:pt x="5722" y="547"/>
                  </a:moveTo>
                  <a:cubicBezTo>
                    <a:pt x="6397" y="547"/>
                    <a:pt x="7073" y="611"/>
                    <a:pt x="7587" y="643"/>
                  </a:cubicBezTo>
                  <a:cubicBezTo>
                    <a:pt x="7844" y="675"/>
                    <a:pt x="8069" y="707"/>
                    <a:pt x="8198" y="739"/>
                  </a:cubicBezTo>
                  <a:cubicBezTo>
                    <a:pt x="8218" y="739"/>
                    <a:pt x="8236" y="740"/>
                    <a:pt x="8254" y="741"/>
                  </a:cubicBezTo>
                  <a:lnTo>
                    <a:pt x="8254" y="741"/>
                  </a:lnTo>
                  <a:cubicBezTo>
                    <a:pt x="8277" y="902"/>
                    <a:pt x="8319" y="1132"/>
                    <a:pt x="8390" y="1382"/>
                  </a:cubicBezTo>
                  <a:cubicBezTo>
                    <a:pt x="8423" y="1607"/>
                    <a:pt x="8519" y="1832"/>
                    <a:pt x="8615" y="2025"/>
                  </a:cubicBezTo>
                  <a:cubicBezTo>
                    <a:pt x="8648" y="2122"/>
                    <a:pt x="8712" y="2218"/>
                    <a:pt x="8776" y="2315"/>
                  </a:cubicBezTo>
                  <a:cubicBezTo>
                    <a:pt x="8840" y="2411"/>
                    <a:pt x="8937" y="2475"/>
                    <a:pt x="9033" y="2507"/>
                  </a:cubicBezTo>
                  <a:cubicBezTo>
                    <a:pt x="9194" y="2572"/>
                    <a:pt x="9387" y="2572"/>
                    <a:pt x="9548" y="2572"/>
                  </a:cubicBezTo>
                  <a:cubicBezTo>
                    <a:pt x="9805" y="2604"/>
                    <a:pt x="10094" y="2604"/>
                    <a:pt x="10287" y="2668"/>
                  </a:cubicBezTo>
                  <a:cubicBezTo>
                    <a:pt x="10383" y="2700"/>
                    <a:pt x="10448" y="2732"/>
                    <a:pt x="10480" y="2765"/>
                  </a:cubicBezTo>
                  <a:cubicBezTo>
                    <a:pt x="10512" y="2765"/>
                    <a:pt x="10512" y="2797"/>
                    <a:pt x="10512" y="2861"/>
                  </a:cubicBezTo>
                  <a:cubicBezTo>
                    <a:pt x="10512" y="2925"/>
                    <a:pt x="10512" y="3022"/>
                    <a:pt x="10480" y="3118"/>
                  </a:cubicBezTo>
                  <a:cubicBezTo>
                    <a:pt x="10287" y="3632"/>
                    <a:pt x="9933" y="4018"/>
                    <a:pt x="9644" y="4243"/>
                  </a:cubicBezTo>
                  <a:cubicBezTo>
                    <a:pt x="9516" y="4372"/>
                    <a:pt x="9355" y="4468"/>
                    <a:pt x="9258" y="4533"/>
                  </a:cubicBezTo>
                  <a:cubicBezTo>
                    <a:pt x="9226" y="4565"/>
                    <a:pt x="9194" y="4597"/>
                    <a:pt x="9162" y="4597"/>
                  </a:cubicBezTo>
                  <a:lnTo>
                    <a:pt x="9130" y="4629"/>
                  </a:lnTo>
                  <a:cubicBezTo>
                    <a:pt x="9033" y="4661"/>
                    <a:pt x="8969" y="4725"/>
                    <a:pt x="8969" y="4822"/>
                  </a:cubicBezTo>
                  <a:cubicBezTo>
                    <a:pt x="8969" y="4822"/>
                    <a:pt x="8937" y="5079"/>
                    <a:pt x="8873" y="5433"/>
                  </a:cubicBezTo>
                  <a:cubicBezTo>
                    <a:pt x="8808" y="6011"/>
                    <a:pt x="8680" y="6847"/>
                    <a:pt x="8551" y="7618"/>
                  </a:cubicBezTo>
                  <a:cubicBezTo>
                    <a:pt x="8487" y="8004"/>
                    <a:pt x="8423" y="8358"/>
                    <a:pt x="8358" y="8647"/>
                  </a:cubicBezTo>
                  <a:cubicBezTo>
                    <a:pt x="8326" y="8776"/>
                    <a:pt x="8294" y="8904"/>
                    <a:pt x="8262" y="9001"/>
                  </a:cubicBezTo>
                  <a:cubicBezTo>
                    <a:pt x="8230" y="9097"/>
                    <a:pt x="8198" y="9161"/>
                    <a:pt x="8198" y="9161"/>
                  </a:cubicBezTo>
                  <a:cubicBezTo>
                    <a:pt x="8101" y="9322"/>
                    <a:pt x="8005" y="9451"/>
                    <a:pt x="7876" y="9547"/>
                  </a:cubicBezTo>
                  <a:cubicBezTo>
                    <a:pt x="7780" y="9644"/>
                    <a:pt x="7651" y="9676"/>
                    <a:pt x="7394" y="9676"/>
                  </a:cubicBezTo>
                  <a:cubicBezTo>
                    <a:pt x="7169" y="9676"/>
                    <a:pt x="6880" y="9611"/>
                    <a:pt x="6430" y="9483"/>
                  </a:cubicBezTo>
                  <a:cubicBezTo>
                    <a:pt x="5080" y="9001"/>
                    <a:pt x="3955" y="8583"/>
                    <a:pt x="3955" y="8583"/>
                  </a:cubicBezTo>
                  <a:lnTo>
                    <a:pt x="3858" y="8583"/>
                  </a:lnTo>
                  <a:lnTo>
                    <a:pt x="3794" y="8551"/>
                  </a:lnTo>
                  <a:cubicBezTo>
                    <a:pt x="3665" y="8551"/>
                    <a:pt x="3344" y="8551"/>
                    <a:pt x="2894" y="8486"/>
                  </a:cubicBezTo>
                  <a:cubicBezTo>
                    <a:pt x="2733" y="8454"/>
                    <a:pt x="2637" y="8422"/>
                    <a:pt x="2572" y="8422"/>
                  </a:cubicBezTo>
                  <a:cubicBezTo>
                    <a:pt x="2540" y="8390"/>
                    <a:pt x="2508" y="8390"/>
                    <a:pt x="2476" y="8358"/>
                  </a:cubicBezTo>
                  <a:cubicBezTo>
                    <a:pt x="2412" y="8326"/>
                    <a:pt x="2315" y="8229"/>
                    <a:pt x="2219" y="8036"/>
                  </a:cubicBezTo>
                  <a:cubicBezTo>
                    <a:pt x="2090" y="7843"/>
                    <a:pt x="1929" y="7554"/>
                    <a:pt x="1704" y="7168"/>
                  </a:cubicBezTo>
                  <a:cubicBezTo>
                    <a:pt x="1415" y="6590"/>
                    <a:pt x="1062" y="6333"/>
                    <a:pt x="804" y="6172"/>
                  </a:cubicBezTo>
                  <a:cubicBezTo>
                    <a:pt x="708" y="6108"/>
                    <a:pt x="612" y="6043"/>
                    <a:pt x="612" y="6011"/>
                  </a:cubicBezTo>
                  <a:cubicBezTo>
                    <a:pt x="579" y="5979"/>
                    <a:pt x="547" y="5947"/>
                    <a:pt x="547" y="5850"/>
                  </a:cubicBezTo>
                  <a:cubicBezTo>
                    <a:pt x="547" y="5722"/>
                    <a:pt x="612" y="5400"/>
                    <a:pt x="804" y="4918"/>
                  </a:cubicBezTo>
                  <a:cubicBezTo>
                    <a:pt x="1126" y="3954"/>
                    <a:pt x="1447" y="3182"/>
                    <a:pt x="1833" y="2572"/>
                  </a:cubicBezTo>
                  <a:cubicBezTo>
                    <a:pt x="2187" y="1929"/>
                    <a:pt x="2637" y="1447"/>
                    <a:pt x="3279" y="997"/>
                  </a:cubicBezTo>
                  <a:cubicBezTo>
                    <a:pt x="3505" y="836"/>
                    <a:pt x="3890" y="707"/>
                    <a:pt x="4308" y="643"/>
                  </a:cubicBezTo>
                  <a:cubicBezTo>
                    <a:pt x="4726" y="579"/>
                    <a:pt x="5240" y="547"/>
                    <a:pt x="5722" y="547"/>
                  </a:cubicBezTo>
                  <a:close/>
                  <a:moveTo>
                    <a:pt x="5722" y="0"/>
                  </a:moveTo>
                  <a:cubicBezTo>
                    <a:pt x="5208" y="0"/>
                    <a:pt x="4694" y="32"/>
                    <a:pt x="4212" y="129"/>
                  </a:cubicBezTo>
                  <a:cubicBezTo>
                    <a:pt x="3762" y="193"/>
                    <a:pt x="3312" y="322"/>
                    <a:pt x="2990" y="547"/>
                  </a:cubicBezTo>
                  <a:cubicBezTo>
                    <a:pt x="2283" y="1029"/>
                    <a:pt x="1769" y="1607"/>
                    <a:pt x="1351" y="2282"/>
                  </a:cubicBezTo>
                  <a:cubicBezTo>
                    <a:pt x="933" y="2990"/>
                    <a:pt x="644" y="3793"/>
                    <a:pt x="290" y="4758"/>
                  </a:cubicBezTo>
                  <a:cubicBezTo>
                    <a:pt x="97" y="5272"/>
                    <a:pt x="33" y="5593"/>
                    <a:pt x="33" y="5850"/>
                  </a:cubicBezTo>
                  <a:cubicBezTo>
                    <a:pt x="1" y="6043"/>
                    <a:pt x="65" y="6236"/>
                    <a:pt x="194" y="6365"/>
                  </a:cubicBezTo>
                  <a:cubicBezTo>
                    <a:pt x="354" y="6525"/>
                    <a:pt x="515" y="6622"/>
                    <a:pt x="676" y="6751"/>
                  </a:cubicBezTo>
                  <a:cubicBezTo>
                    <a:pt x="869" y="6879"/>
                    <a:pt x="1029" y="7040"/>
                    <a:pt x="1254" y="7426"/>
                  </a:cubicBezTo>
                  <a:cubicBezTo>
                    <a:pt x="1640" y="8133"/>
                    <a:pt x="1833" y="8486"/>
                    <a:pt x="2058" y="8711"/>
                  </a:cubicBezTo>
                  <a:cubicBezTo>
                    <a:pt x="2154" y="8808"/>
                    <a:pt x="2283" y="8904"/>
                    <a:pt x="2412" y="8936"/>
                  </a:cubicBezTo>
                  <a:cubicBezTo>
                    <a:pt x="2540" y="8968"/>
                    <a:pt x="2669" y="8968"/>
                    <a:pt x="2829" y="9001"/>
                  </a:cubicBezTo>
                  <a:cubicBezTo>
                    <a:pt x="3280" y="9072"/>
                    <a:pt x="3608" y="9090"/>
                    <a:pt x="3762" y="9095"/>
                  </a:cubicBezTo>
                  <a:lnTo>
                    <a:pt x="3762" y="9095"/>
                  </a:lnTo>
                  <a:lnTo>
                    <a:pt x="3762" y="9097"/>
                  </a:lnTo>
                  <a:cubicBezTo>
                    <a:pt x="3762" y="9097"/>
                    <a:pt x="4887" y="9483"/>
                    <a:pt x="6269" y="9965"/>
                  </a:cubicBezTo>
                  <a:cubicBezTo>
                    <a:pt x="6719" y="10126"/>
                    <a:pt x="7105" y="10222"/>
                    <a:pt x="7394" y="10222"/>
                  </a:cubicBezTo>
                  <a:cubicBezTo>
                    <a:pt x="7715" y="10222"/>
                    <a:pt x="8005" y="10126"/>
                    <a:pt x="8198" y="9965"/>
                  </a:cubicBezTo>
                  <a:cubicBezTo>
                    <a:pt x="8390" y="9836"/>
                    <a:pt x="8551" y="9644"/>
                    <a:pt x="8648" y="9451"/>
                  </a:cubicBezTo>
                  <a:cubicBezTo>
                    <a:pt x="8712" y="9322"/>
                    <a:pt x="8744" y="9193"/>
                    <a:pt x="8808" y="9033"/>
                  </a:cubicBezTo>
                  <a:cubicBezTo>
                    <a:pt x="8969" y="8454"/>
                    <a:pt x="9130" y="7426"/>
                    <a:pt x="9258" y="6525"/>
                  </a:cubicBezTo>
                  <a:cubicBezTo>
                    <a:pt x="9378" y="5881"/>
                    <a:pt x="9461" y="5291"/>
                    <a:pt x="9497" y="5029"/>
                  </a:cubicBezTo>
                  <a:lnTo>
                    <a:pt x="9497" y="5029"/>
                  </a:lnTo>
                  <a:cubicBezTo>
                    <a:pt x="9819" y="4837"/>
                    <a:pt x="10604" y="4308"/>
                    <a:pt x="10962" y="3311"/>
                  </a:cubicBezTo>
                  <a:cubicBezTo>
                    <a:pt x="11026" y="3150"/>
                    <a:pt x="11058" y="3022"/>
                    <a:pt x="11058" y="2861"/>
                  </a:cubicBezTo>
                  <a:cubicBezTo>
                    <a:pt x="11058" y="2732"/>
                    <a:pt x="11026" y="2636"/>
                    <a:pt x="10962" y="2507"/>
                  </a:cubicBezTo>
                  <a:cubicBezTo>
                    <a:pt x="10866" y="2315"/>
                    <a:pt x="10673" y="2218"/>
                    <a:pt x="10512" y="2154"/>
                  </a:cubicBezTo>
                  <a:cubicBezTo>
                    <a:pt x="10255" y="2090"/>
                    <a:pt x="9998" y="2057"/>
                    <a:pt x="9741" y="2057"/>
                  </a:cubicBezTo>
                  <a:lnTo>
                    <a:pt x="9419" y="2057"/>
                  </a:lnTo>
                  <a:cubicBezTo>
                    <a:pt x="9323" y="2025"/>
                    <a:pt x="9258" y="2025"/>
                    <a:pt x="9226" y="2025"/>
                  </a:cubicBezTo>
                  <a:cubicBezTo>
                    <a:pt x="9226" y="2025"/>
                    <a:pt x="9130" y="1929"/>
                    <a:pt x="9065" y="1768"/>
                  </a:cubicBezTo>
                  <a:cubicBezTo>
                    <a:pt x="8969" y="1543"/>
                    <a:pt x="8873" y="1190"/>
                    <a:pt x="8840" y="932"/>
                  </a:cubicBezTo>
                  <a:cubicBezTo>
                    <a:pt x="8808" y="804"/>
                    <a:pt x="8776" y="675"/>
                    <a:pt x="8776" y="611"/>
                  </a:cubicBezTo>
                  <a:cubicBezTo>
                    <a:pt x="8744" y="514"/>
                    <a:pt x="8744" y="450"/>
                    <a:pt x="8744" y="450"/>
                  </a:cubicBezTo>
                  <a:cubicBezTo>
                    <a:pt x="8744" y="354"/>
                    <a:pt x="8648" y="257"/>
                    <a:pt x="8519" y="225"/>
                  </a:cubicBezTo>
                  <a:cubicBezTo>
                    <a:pt x="8519" y="225"/>
                    <a:pt x="7137" y="0"/>
                    <a:pt x="5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8"/>
            <p:cNvSpPr/>
            <p:nvPr/>
          </p:nvSpPr>
          <p:spPr>
            <a:xfrm>
              <a:off x="2414900" y="2812075"/>
              <a:ext cx="12900" cy="42625"/>
            </a:xfrm>
            <a:custGeom>
              <a:avLst/>
              <a:gdLst/>
              <a:ahLst/>
              <a:cxnLst/>
              <a:rect l="l" t="t" r="r" b="b"/>
              <a:pathLst>
                <a:path w="516" h="1705" extrusionOk="0">
                  <a:moveTo>
                    <a:pt x="194" y="1"/>
                  </a:moveTo>
                  <a:cubicBezTo>
                    <a:pt x="65" y="33"/>
                    <a:pt x="1" y="419"/>
                    <a:pt x="33" y="869"/>
                  </a:cubicBezTo>
                  <a:cubicBezTo>
                    <a:pt x="65" y="1351"/>
                    <a:pt x="194" y="1704"/>
                    <a:pt x="322" y="1704"/>
                  </a:cubicBezTo>
                  <a:cubicBezTo>
                    <a:pt x="451" y="1672"/>
                    <a:pt x="515" y="1287"/>
                    <a:pt x="483" y="837"/>
                  </a:cubicBezTo>
                  <a:cubicBezTo>
                    <a:pt x="451" y="387"/>
                    <a:pt x="322"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8"/>
            <p:cNvSpPr/>
            <p:nvPr/>
          </p:nvSpPr>
          <p:spPr>
            <a:xfrm>
              <a:off x="2047650" y="2005300"/>
              <a:ext cx="213800" cy="665375"/>
            </a:xfrm>
            <a:custGeom>
              <a:avLst/>
              <a:gdLst/>
              <a:ahLst/>
              <a:cxnLst/>
              <a:rect l="l" t="t" r="r" b="b"/>
              <a:pathLst>
                <a:path w="8552" h="26615" extrusionOk="0">
                  <a:moveTo>
                    <a:pt x="3933" y="1"/>
                  </a:moveTo>
                  <a:cubicBezTo>
                    <a:pt x="3662" y="1"/>
                    <a:pt x="3472" y="320"/>
                    <a:pt x="3472" y="320"/>
                  </a:cubicBezTo>
                  <a:lnTo>
                    <a:pt x="3858" y="2795"/>
                  </a:lnTo>
                  <a:cubicBezTo>
                    <a:pt x="3858" y="2795"/>
                    <a:pt x="2733" y="417"/>
                    <a:pt x="2315" y="159"/>
                  </a:cubicBezTo>
                  <a:cubicBezTo>
                    <a:pt x="2178" y="85"/>
                    <a:pt x="2061" y="55"/>
                    <a:pt x="1960" y="55"/>
                  </a:cubicBezTo>
                  <a:cubicBezTo>
                    <a:pt x="1541" y="55"/>
                    <a:pt x="1415" y="577"/>
                    <a:pt x="1415" y="577"/>
                  </a:cubicBezTo>
                  <a:lnTo>
                    <a:pt x="2830" y="3824"/>
                  </a:lnTo>
                  <a:cubicBezTo>
                    <a:pt x="2830" y="3824"/>
                    <a:pt x="1640" y="1574"/>
                    <a:pt x="1126" y="1445"/>
                  </a:cubicBezTo>
                  <a:cubicBezTo>
                    <a:pt x="1081" y="1434"/>
                    <a:pt x="1041" y="1429"/>
                    <a:pt x="1004" y="1429"/>
                  </a:cubicBezTo>
                  <a:cubicBezTo>
                    <a:pt x="617" y="1429"/>
                    <a:pt x="644" y="1992"/>
                    <a:pt x="644" y="1992"/>
                  </a:cubicBezTo>
                  <a:lnTo>
                    <a:pt x="2058" y="4853"/>
                  </a:lnTo>
                  <a:cubicBezTo>
                    <a:pt x="2058" y="4853"/>
                    <a:pt x="1544" y="4081"/>
                    <a:pt x="1029" y="3695"/>
                  </a:cubicBezTo>
                  <a:cubicBezTo>
                    <a:pt x="893" y="3593"/>
                    <a:pt x="777" y="3552"/>
                    <a:pt x="684" y="3552"/>
                  </a:cubicBezTo>
                  <a:cubicBezTo>
                    <a:pt x="427" y="3552"/>
                    <a:pt x="350" y="3869"/>
                    <a:pt x="515" y="4081"/>
                  </a:cubicBezTo>
                  <a:cubicBezTo>
                    <a:pt x="708" y="4338"/>
                    <a:pt x="3215" y="7971"/>
                    <a:pt x="3215" y="7971"/>
                  </a:cubicBezTo>
                  <a:cubicBezTo>
                    <a:pt x="3215" y="7971"/>
                    <a:pt x="1" y="18450"/>
                    <a:pt x="1" y="20153"/>
                  </a:cubicBezTo>
                  <a:cubicBezTo>
                    <a:pt x="1" y="21825"/>
                    <a:pt x="901" y="26614"/>
                    <a:pt x="901" y="26614"/>
                  </a:cubicBezTo>
                  <a:lnTo>
                    <a:pt x="5433" y="26100"/>
                  </a:lnTo>
                  <a:lnTo>
                    <a:pt x="4790" y="20411"/>
                  </a:lnTo>
                  <a:lnTo>
                    <a:pt x="5433" y="7971"/>
                  </a:lnTo>
                  <a:cubicBezTo>
                    <a:pt x="5433" y="7971"/>
                    <a:pt x="6333" y="6653"/>
                    <a:pt x="6719" y="6267"/>
                  </a:cubicBezTo>
                  <a:cubicBezTo>
                    <a:pt x="6976" y="6010"/>
                    <a:pt x="7812" y="5303"/>
                    <a:pt x="8294" y="4917"/>
                  </a:cubicBezTo>
                  <a:cubicBezTo>
                    <a:pt x="8519" y="4724"/>
                    <a:pt x="8551" y="4403"/>
                    <a:pt x="8423" y="4178"/>
                  </a:cubicBezTo>
                  <a:cubicBezTo>
                    <a:pt x="8309" y="3973"/>
                    <a:pt x="8114" y="3865"/>
                    <a:pt x="7908" y="3865"/>
                  </a:cubicBezTo>
                  <a:cubicBezTo>
                    <a:pt x="7823" y="3865"/>
                    <a:pt x="7736" y="3883"/>
                    <a:pt x="7651" y="3920"/>
                  </a:cubicBezTo>
                  <a:lnTo>
                    <a:pt x="5819" y="4853"/>
                  </a:lnTo>
                  <a:cubicBezTo>
                    <a:pt x="5819" y="4853"/>
                    <a:pt x="4758" y="1092"/>
                    <a:pt x="4533" y="577"/>
                  </a:cubicBezTo>
                  <a:cubicBezTo>
                    <a:pt x="4318" y="135"/>
                    <a:pt x="4108" y="1"/>
                    <a:pt x="39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8"/>
            <p:cNvSpPr/>
            <p:nvPr/>
          </p:nvSpPr>
          <p:spPr>
            <a:xfrm>
              <a:off x="2047650" y="2204550"/>
              <a:ext cx="80400" cy="466125"/>
            </a:xfrm>
            <a:custGeom>
              <a:avLst/>
              <a:gdLst/>
              <a:ahLst/>
              <a:cxnLst/>
              <a:rect l="l" t="t" r="r" b="b"/>
              <a:pathLst>
                <a:path w="3216" h="18645" extrusionOk="0">
                  <a:moveTo>
                    <a:pt x="3215" y="1"/>
                  </a:moveTo>
                  <a:cubicBezTo>
                    <a:pt x="3215" y="1"/>
                    <a:pt x="1" y="10480"/>
                    <a:pt x="1" y="12183"/>
                  </a:cubicBezTo>
                  <a:cubicBezTo>
                    <a:pt x="1" y="13855"/>
                    <a:pt x="901" y="18644"/>
                    <a:pt x="901" y="18644"/>
                  </a:cubicBezTo>
                  <a:lnTo>
                    <a:pt x="2090" y="18516"/>
                  </a:lnTo>
                  <a:cubicBezTo>
                    <a:pt x="2090" y="17134"/>
                    <a:pt x="2058" y="15848"/>
                    <a:pt x="2026" y="14948"/>
                  </a:cubicBezTo>
                  <a:cubicBezTo>
                    <a:pt x="1865" y="11541"/>
                    <a:pt x="3215" y="1"/>
                    <a:pt x="3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8"/>
            <p:cNvSpPr/>
            <p:nvPr/>
          </p:nvSpPr>
          <p:spPr>
            <a:xfrm>
              <a:off x="2054100" y="2240725"/>
              <a:ext cx="69925" cy="289325"/>
            </a:xfrm>
            <a:custGeom>
              <a:avLst/>
              <a:gdLst/>
              <a:ahLst/>
              <a:cxnLst/>
              <a:rect l="l" t="t" r="r" b="b"/>
              <a:pathLst>
                <a:path w="2797" h="11573" extrusionOk="0">
                  <a:moveTo>
                    <a:pt x="2797" y="0"/>
                  </a:moveTo>
                  <a:lnTo>
                    <a:pt x="2797" y="0"/>
                  </a:lnTo>
                  <a:cubicBezTo>
                    <a:pt x="2572" y="804"/>
                    <a:pt x="2250" y="1864"/>
                    <a:pt x="1897" y="3022"/>
                  </a:cubicBezTo>
                  <a:cubicBezTo>
                    <a:pt x="1222" y="5433"/>
                    <a:pt x="450" y="8229"/>
                    <a:pt x="129" y="9772"/>
                  </a:cubicBezTo>
                  <a:cubicBezTo>
                    <a:pt x="32" y="10222"/>
                    <a:pt x="0" y="10543"/>
                    <a:pt x="0" y="10736"/>
                  </a:cubicBezTo>
                  <a:cubicBezTo>
                    <a:pt x="0" y="10961"/>
                    <a:pt x="0" y="11219"/>
                    <a:pt x="32" y="11572"/>
                  </a:cubicBezTo>
                  <a:cubicBezTo>
                    <a:pt x="257" y="11508"/>
                    <a:pt x="482" y="11476"/>
                    <a:pt x="739" y="11444"/>
                  </a:cubicBezTo>
                  <a:cubicBezTo>
                    <a:pt x="804" y="11411"/>
                    <a:pt x="868" y="11379"/>
                    <a:pt x="964" y="11347"/>
                  </a:cubicBezTo>
                  <a:cubicBezTo>
                    <a:pt x="1222" y="11283"/>
                    <a:pt x="1511" y="11186"/>
                    <a:pt x="1800" y="11154"/>
                  </a:cubicBezTo>
                  <a:cubicBezTo>
                    <a:pt x="1961" y="7747"/>
                    <a:pt x="2507" y="2540"/>
                    <a:pt x="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8"/>
            <p:cNvSpPr/>
            <p:nvPr/>
          </p:nvSpPr>
          <p:spPr>
            <a:xfrm>
              <a:off x="2040425" y="1998825"/>
              <a:ext cx="226650" cy="679075"/>
            </a:xfrm>
            <a:custGeom>
              <a:avLst/>
              <a:gdLst/>
              <a:ahLst/>
              <a:cxnLst/>
              <a:rect l="l" t="t" r="r" b="b"/>
              <a:pathLst>
                <a:path w="9066" h="27163" extrusionOk="0">
                  <a:moveTo>
                    <a:pt x="4211" y="515"/>
                  </a:moveTo>
                  <a:cubicBezTo>
                    <a:pt x="4244" y="515"/>
                    <a:pt x="4276" y="515"/>
                    <a:pt x="4340" y="579"/>
                  </a:cubicBezTo>
                  <a:cubicBezTo>
                    <a:pt x="4372" y="643"/>
                    <a:pt x="4469" y="740"/>
                    <a:pt x="4565" y="965"/>
                  </a:cubicBezTo>
                  <a:cubicBezTo>
                    <a:pt x="4597" y="997"/>
                    <a:pt x="4629" y="1094"/>
                    <a:pt x="4694" y="1254"/>
                  </a:cubicBezTo>
                  <a:cubicBezTo>
                    <a:pt x="4854" y="1769"/>
                    <a:pt x="5144" y="2765"/>
                    <a:pt x="5401" y="3601"/>
                  </a:cubicBezTo>
                  <a:cubicBezTo>
                    <a:pt x="5658" y="4469"/>
                    <a:pt x="5851" y="5176"/>
                    <a:pt x="5851" y="5176"/>
                  </a:cubicBezTo>
                  <a:cubicBezTo>
                    <a:pt x="5883" y="5272"/>
                    <a:pt x="5915" y="5337"/>
                    <a:pt x="6012" y="5369"/>
                  </a:cubicBezTo>
                  <a:cubicBezTo>
                    <a:pt x="6038" y="5382"/>
                    <a:pt x="6065" y="5390"/>
                    <a:pt x="6094" y="5390"/>
                  </a:cubicBezTo>
                  <a:cubicBezTo>
                    <a:pt x="6135" y="5390"/>
                    <a:pt x="6180" y="5374"/>
                    <a:pt x="6237" y="5337"/>
                  </a:cubicBezTo>
                  <a:lnTo>
                    <a:pt x="8069" y="4437"/>
                  </a:lnTo>
                  <a:lnTo>
                    <a:pt x="8197" y="4404"/>
                  </a:lnTo>
                  <a:cubicBezTo>
                    <a:pt x="8326" y="4404"/>
                    <a:pt x="8422" y="4469"/>
                    <a:pt x="8487" y="4565"/>
                  </a:cubicBezTo>
                  <a:cubicBezTo>
                    <a:pt x="8519" y="4597"/>
                    <a:pt x="8519" y="4662"/>
                    <a:pt x="8519" y="4726"/>
                  </a:cubicBezTo>
                  <a:cubicBezTo>
                    <a:pt x="8519" y="4822"/>
                    <a:pt x="8487" y="4887"/>
                    <a:pt x="8422" y="4951"/>
                  </a:cubicBezTo>
                  <a:cubicBezTo>
                    <a:pt x="8165" y="5176"/>
                    <a:pt x="7844" y="5433"/>
                    <a:pt x="7555" y="5690"/>
                  </a:cubicBezTo>
                  <a:cubicBezTo>
                    <a:pt x="7233" y="5947"/>
                    <a:pt x="6976" y="6204"/>
                    <a:pt x="6815" y="6333"/>
                  </a:cubicBezTo>
                  <a:cubicBezTo>
                    <a:pt x="6590" y="6558"/>
                    <a:pt x="6269" y="6976"/>
                    <a:pt x="6012" y="7362"/>
                  </a:cubicBezTo>
                  <a:cubicBezTo>
                    <a:pt x="5722" y="7747"/>
                    <a:pt x="5497" y="8069"/>
                    <a:pt x="5497" y="8069"/>
                  </a:cubicBezTo>
                  <a:cubicBezTo>
                    <a:pt x="5465" y="8101"/>
                    <a:pt x="5465" y="8165"/>
                    <a:pt x="5465" y="8197"/>
                  </a:cubicBezTo>
                  <a:lnTo>
                    <a:pt x="4790" y="20670"/>
                  </a:lnTo>
                  <a:lnTo>
                    <a:pt x="4790" y="20702"/>
                  </a:lnTo>
                  <a:lnTo>
                    <a:pt x="5433" y="26134"/>
                  </a:lnTo>
                  <a:lnTo>
                    <a:pt x="1401" y="26589"/>
                  </a:lnTo>
                  <a:lnTo>
                    <a:pt x="1401" y="26589"/>
                  </a:lnTo>
                  <a:cubicBezTo>
                    <a:pt x="1377" y="26455"/>
                    <a:pt x="1348" y="26276"/>
                    <a:pt x="1318" y="26070"/>
                  </a:cubicBezTo>
                  <a:cubicBezTo>
                    <a:pt x="1190" y="25363"/>
                    <a:pt x="997" y="24238"/>
                    <a:pt x="836" y="23145"/>
                  </a:cubicBezTo>
                  <a:cubicBezTo>
                    <a:pt x="676" y="22084"/>
                    <a:pt x="547" y="20991"/>
                    <a:pt x="547" y="20412"/>
                  </a:cubicBezTo>
                  <a:cubicBezTo>
                    <a:pt x="547" y="20219"/>
                    <a:pt x="579" y="19898"/>
                    <a:pt x="676" y="19448"/>
                  </a:cubicBezTo>
                  <a:cubicBezTo>
                    <a:pt x="997" y="17905"/>
                    <a:pt x="1769" y="15109"/>
                    <a:pt x="2444" y="12698"/>
                  </a:cubicBezTo>
                  <a:cubicBezTo>
                    <a:pt x="2797" y="11508"/>
                    <a:pt x="3119" y="10415"/>
                    <a:pt x="3376" y="9612"/>
                  </a:cubicBezTo>
                  <a:cubicBezTo>
                    <a:pt x="3601" y="8808"/>
                    <a:pt x="3761" y="8294"/>
                    <a:pt x="3761" y="8294"/>
                  </a:cubicBezTo>
                  <a:cubicBezTo>
                    <a:pt x="3794" y="8230"/>
                    <a:pt x="3794" y="8133"/>
                    <a:pt x="3729" y="8069"/>
                  </a:cubicBezTo>
                  <a:cubicBezTo>
                    <a:pt x="3729" y="8069"/>
                    <a:pt x="3119" y="7169"/>
                    <a:pt x="2444" y="6237"/>
                  </a:cubicBezTo>
                  <a:cubicBezTo>
                    <a:pt x="2122" y="5754"/>
                    <a:pt x="1801" y="5272"/>
                    <a:pt x="1511" y="4887"/>
                  </a:cubicBezTo>
                  <a:cubicBezTo>
                    <a:pt x="1383" y="4726"/>
                    <a:pt x="1286" y="4533"/>
                    <a:pt x="1190" y="4437"/>
                  </a:cubicBezTo>
                  <a:cubicBezTo>
                    <a:pt x="1093" y="4308"/>
                    <a:pt x="1029" y="4212"/>
                    <a:pt x="997" y="4179"/>
                  </a:cubicBezTo>
                  <a:lnTo>
                    <a:pt x="965" y="4083"/>
                  </a:lnTo>
                  <a:cubicBezTo>
                    <a:pt x="997" y="4083"/>
                    <a:pt x="1061" y="4083"/>
                    <a:pt x="1158" y="4147"/>
                  </a:cubicBezTo>
                  <a:cubicBezTo>
                    <a:pt x="1383" y="4340"/>
                    <a:pt x="1640" y="4597"/>
                    <a:pt x="1801" y="4854"/>
                  </a:cubicBezTo>
                  <a:cubicBezTo>
                    <a:pt x="1897" y="4951"/>
                    <a:pt x="1994" y="5079"/>
                    <a:pt x="2026" y="5144"/>
                  </a:cubicBezTo>
                  <a:lnTo>
                    <a:pt x="2090" y="5240"/>
                  </a:lnTo>
                  <a:lnTo>
                    <a:pt x="2122" y="5272"/>
                  </a:lnTo>
                  <a:cubicBezTo>
                    <a:pt x="2184" y="5335"/>
                    <a:pt x="2260" y="5370"/>
                    <a:pt x="2340" y="5370"/>
                  </a:cubicBezTo>
                  <a:cubicBezTo>
                    <a:pt x="2385" y="5370"/>
                    <a:pt x="2430" y="5359"/>
                    <a:pt x="2476" y="5337"/>
                  </a:cubicBezTo>
                  <a:cubicBezTo>
                    <a:pt x="2604" y="5272"/>
                    <a:pt x="2636" y="5112"/>
                    <a:pt x="2572" y="4983"/>
                  </a:cubicBezTo>
                  <a:lnTo>
                    <a:pt x="2560" y="4959"/>
                  </a:lnTo>
                  <a:lnTo>
                    <a:pt x="2560" y="4959"/>
                  </a:lnTo>
                  <a:lnTo>
                    <a:pt x="2572" y="4951"/>
                  </a:lnTo>
                  <a:cubicBezTo>
                    <a:pt x="2572" y="4951"/>
                    <a:pt x="2553" y="4922"/>
                    <a:pt x="2517" y="4873"/>
                  </a:cubicBezTo>
                  <a:lnTo>
                    <a:pt x="2517" y="4873"/>
                  </a:lnTo>
                  <a:lnTo>
                    <a:pt x="1190" y="2219"/>
                  </a:lnTo>
                  <a:lnTo>
                    <a:pt x="1190" y="2219"/>
                  </a:lnTo>
                  <a:cubicBezTo>
                    <a:pt x="1191" y="2167"/>
                    <a:pt x="1197" y="2076"/>
                    <a:pt x="1222" y="2026"/>
                  </a:cubicBezTo>
                  <a:lnTo>
                    <a:pt x="1254" y="1961"/>
                  </a:lnTo>
                  <a:lnTo>
                    <a:pt x="1351" y="1961"/>
                  </a:lnTo>
                  <a:cubicBezTo>
                    <a:pt x="1351" y="1961"/>
                    <a:pt x="1415" y="1994"/>
                    <a:pt x="1479" y="2058"/>
                  </a:cubicBezTo>
                  <a:cubicBezTo>
                    <a:pt x="1736" y="2283"/>
                    <a:pt x="2090" y="2829"/>
                    <a:pt x="2379" y="3311"/>
                  </a:cubicBezTo>
                  <a:cubicBezTo>
                    <a:pt x="2540" y="3536"/>
                    <a:pt x="2669" y="3762"/>
                    <a:pt x="2733" y="3922"/>
                  </a:cubicBezTo>
                  <a:cubicBezTo>
                    <a:pt x="2829" y="4083"/>
                    <a:pt x="2894" y="4212"/>
                    <a:pt x="2894" y="4212"/>
                  </a:cubicBezTo>
                  <a:cubicBezTo>
                    <a:pt x="2936" y="4297"/>
                    <a:pt x="3022" y="4340"/>
                    <a:pt x="3113" y="4340"/>
                  </a:cubicBezTo>
                  <a:cubicBezTo>
                    <a:pt x="3158" y="4340"/>
                    <a:pt x="3204" y="4329"/>
                    <a:pt x="3247" y="4308"/>
                  </a:cubicBezTo>
                  <a:cubicBezTo>
                    <a:pt x="3376" y="4244"/>
                    <a:pt x="3440" y="4083"/>
                    <a:pt x="3376" y="3954"/>
                  </a:cubicBezTo>
                  <a:lnTo>
                    <a:pt x="1993" y="811"/>
                  </a:lnTo>
                  <a:lnTo>
                    <a:pt x="1993" y="811"/>
                  </a:lnTo>
                  <a:cubicBezTo>
                    <a:pt x="2008" y="775"/>
                    <a:pt x="2030" y="735"/>
                    <a:pt x="2058" y="708"/>
                  </a:cubicBezTo>
                  <a:lnTo>
                    <a:pt x="2122" y="611"/>
                  </a:lnTo>
                  <a:lnTo>
                    <a:pt x="2251" y="579"/>
                  </a:lnTo>
                  <a:cubicBezTo>
                    <a:pt x="2283" y="579"/>
                    <a:pt x="2347" y="611"/>
                    <a:pt x="2476" y="676"/>
                  </a:cubicBezTo>
                  <a:cubicBezTo>
                    <a:pt x="2476" y="676"/>
                    <a:pt x="2540" y="740"/>
                    <a:pt x="2604" y="804"/>
                  </a:cubicBezTo>
                  <a:cubicBezTo>
                    <a:pt x="2829" y="1094"/>
                    <a:pt x="3151" y="1704"/>
                    <a:pt x="3440" y="2186"/>
                  </a:cubicBezTo>
                  <a:cubicBezTo>
                    <a:pt x="3569" y="2476"/>
                    <a:pt x="3697" y="2701"/>
                    <a:pt x="3794" y="2861"/>
                  </a:cubicBezTo>
                  <a:cubicBezTo>
                    <a:pt x="3858" y="3054"/>
                    <a:pt x="3922" y="3151"/>
                    <a:pt x="3922" y="3151"/>
                  </a:cubicBezTo>
                  <a:cubicBezTo>
                    <a:pt x="3969" y="3245"/>
                    <a:pt x="4051" y="3305"/>
                    <a:pt x="4142" y="3305"/>
                  </a:cubicBezTo>
                  <a:cubicBezTo>
                    <a:pt x="4175" y="3305"/>
                    <a:pt x="4209" y="3297"/>
                    <a:pt x="4244" y="3279"/>
                  </a:cubicBezTo>
                  <a:cubicBezTo>
                    <a:pt x="4372" y="3247"/>
                    <a:pt x="4437" y="3119"/>
                    <a:pt x="4437" y="2990"/>
                  </a:cubicBezTo>
                  <a:lnTo>
                    <a:pt x="4064" y="633"/>
                  </a:lnTo>
                  <a:lnTo>
                    <a:pt x="4064" y="633"/>
                  </a:lnTo>
                  <a:cubicBezTo>
                    <a:pt x="4070" y="625"/>
                    <a:pt x="4077" y="618"/>
                    <a:pt x="4083" y="611"/>
                  </a:cubicBezTo>
                  <a:cubicBezTo>
                    <a:pt x="4147" y="547"/>
                    <a:pt x="4211" y="515"/>
                    <a:pt x="4211" y="515"/>
                  </a:cubicBezTo>
                  <a:close/>
                  <a:moveTo>
                    <a:pt x="4211" y="1"/>
                  </a:moveTo>
                  <a:cubicBezTo>
                    <a:pt x="3986" y="1"/>
                    <a:pt x="3826" y="129"/>
                    <a:pt x="3697" y="226"/>
                  </a:cubicBezTo>
                  <a:cubicBezTo>
                    <a:pt x="3601" y="322"/>
                    <a:pt x="3536" y="418"/>
                    <a:pt x="3536" y="451"/>
                  </a:cubicBezTo>
                  <a:cubicBezTo>
                    <a:pt x="3504" y="483"/>
                    <a:pt x="3504" y="547"/>
                    <a:pt x="3504" y="611"/>
                  </a:cubicBezTo>
                  <a:lnTo>
                    <a:pt x="3638" y="1468"/>
                  </a:lnTo>
                  <a:lnTo>
                    <a:pt x="3638" y="1468"/>
                  </a:lnTo>
                  <a:cubicBezTo>
                    <a:pt x="3508" y="1228"/>
                    <a:pt x="3368" y="998"/>
                    <a:pt x="3247" y="804"/>
                  </a:cubicBezTo>
                  <a:cubicBezTo>
                    <a:pt x="3151" y="643"/>
                    <a:pt x="3086" y="547"/>
                    <a:pt x="2990" y="451"/>
                  </a:cubicBezTo>
                  <a:cubicBezTo>
                    <a:pt x="2926" y="354"/>
                    <a:pt x="2829" y="258"/>
                    <a:pt x="2733" y="193"/>
                  </a:cubicBezTo>
                  <a:cubicBezTo>
                    <a:pt x="2572" y="97"/>
                    <a:pt x="2411" y="65"/>
                    <a:pt x="2251" y="65"/>
                  </a:cubicBezTo>
                  <a:cubicBezTo>
                    <a:pt x="2090" y="65"/>
                    <a:pt x="1929" y="97"/>
                    <a:pt x="1833" y="193"/>
                  </a:cubicBezTo>
                  <a:cubicBezTo>
                    <a:pt x="1672" y="290"/>
                    <a:pt x="1576" y="451"/>
                    <a:pt x="1511" y="547"/>
                  </a:cubicBezTo>
                  <a:cubicBezTo>
                    <a:pt x="1479" y="676"/>
                    <a:pt x="1447" y="772"/>
                    <a:pt x="1447" y="772"/>
                  </a:cubicBezTo>
                  <a:cubicBezTo>
                    <a:pt x="1415" y="836"/>
                    <a:pt x="1447" y="901"/>
                    <a:pt x="1447" y="933"/>
                  </a:cubicBezTo>
                  <a:lnTo>
                    <a:pt x="1729" y="1565"/>
                  </a:lnTo>
                  <a:lnTo>
                    <a:pt x="1729" y="1565"/>
                  </a:lnTo>
                  <a:cubicBezTo>
                    <a:pt x="1646" y="1509"/>
                    <a:pt x="1571" y="1470"/>
                    <a:pt x="1479" y="1447"/>
                  </a:cubicBezTo>
                  <a:cubicBezTo>
                    <a:pt x="1415" y="1415"/>
                    <a:pt x="1351" y="1415"/>
                    <a:pt x="1286" y="1415"/>
                  </a:cubicBezTo>
                  <a:cubicBezTo>
                    <a:pt x="1158" y="1415"/>
                    <a:pt x="997" y="1479"/>
                    <a:pt x="901" y="1544"/>
                  </a:cubicBezTo>
                  <a:cubicBezTo>
                    <a:pt x="772" y="1704"/>
                    <a:pt x="708" y="1833"/>
                    <a:pt x="676" y="1961"/>
                  </a:cubicBezTo>
                  <a:cubicBezTo>
                    <a:pt x="643" y="2090"/>
                    <a:pt x="643" y="2219"/>
                    <a:pt x="643" y="2251"/>
                  </a:cubicBezTo>
                  <a:lnTo>
                    <a:pt x="643" y="2283"/>
                  </a:lnTo>
                  <a:lnTo>
                    <a:pt x="676" y="2379"/>
                  </a:lnTo>
                  <a:lnTo>
                    <a:pt x="1299" y="3613"/>
                  </a:lnTo>
                  <a:lnTo>
                    <a:pt x="1299" y="3613"/>
                  </a:lnTo>
                  <a:cubicBezTo>
                    <a:pt x="1195" y="3562"/>
                    <a:pt x="1087" y="3536"/>
                    <a:pt x="965" y="3536"/>
                  </a:cubicBezTo>
                  <a:cubicBezTo>
                    <a:pt x="804" y="3536"/>
                    <a:pt x="643" y="3601"/>
                    <a:pt x="579" y="3729"/>
                  </a:cubicBezTo>
                  <a:cubicBezTo>
                    <a:pt x="483" y="3826"/>
                    <a:pt x="451" y="3954"/>
                    <a:pt x="451" y="4083"/>
                  </a:cubicBezTo>
                  <a:cubicBezTo>
                    <a:pt x="451" y="4244"/>
                    <a:pt x="483" y="4372"/>
                    <a:pt x="579" y="4501"/>
                  </a:cubicBezTo>
                  <a:cubicBezTo>
                    <a:pt x="611" y="4533"/>
                    <a:pt x="676" y="4597"/>
                    <a:pt x="740" y="4726"/>
                  </a:cubicBezTo>
                  <a:cubicBezTo>
                    <a:pt x="1061" y="5176"/>
                    <a:pt x="1704" y="6076"/>
                    <a:pt x="2251" y="6880"/>
                  </a:cubicBezTo>
                  <a:cubicBezTo>
                    <a:pt x="2694" y="7496"/>
                    <a:pt x="3063" y="8037"/>
                    <a:pt x="3210" y="8255"/>
                  </a:cubicBezTo>
                  <a:lnTo>
                    <a:pt x="3210" y="8255"/>
                  </a:lnTo>
                  <a:cubicBezTo>
                    <a:pt x="3044" y="8804"/>
                    <a:pt x="2342" y="11127"/>
                    <a:pt x="1640" y="13598"/>
                  </a:cubicBezTo>
                  <a:cubicBezTo>
                    <a:pt x="1222" y="15012"/>
                    <a:pt x="836" y="16491"/>
                    <a:pt x="515" y="17712"/>
                  </a:cubicBezTo>
                  <a:cubicBezTo>
                    <a:pt x="354" y="18323"/>
                    <a:pt x="226" y="18902"/>
                    <a:pt x="161" y="19352"/>
                  </a:cubicBezTo>
                  <a:cubicBezTo>
                    <a:pt x="65" y="19802"/>
                    <a:pt x="1" y="20155"/>
                    <a:pt x="1" y="20412"/>
                  </a:cubicBezTo>
                  <a:cubicBezTo>
                    <a:pt x="1" y="21280"/>
                    <a:pt x="226" y="22887"/>
                    <a:pt x="451" y="24302"/>
                  </a:cubicBezTo>
                  <a:cubicBezTo>
                    <a:pt x="676" y="25716"/>
                    <a:pt x="933" y="26938"/>
                    <a:pt x="933" y="26938"/>
                  </a:cubicBezTo>
                  <a:cubicBezTo>
                    <a:pt x="933" y="27066"/>
                    <a:pt x="1061" y="27163"/>
                    <a:pt x="1222" y="27163"/>
                  </a:cubicBezTo>
                  <a:lnTo>
                    <a:pt x="5754" y="26616"/>
                  </a:lnTo>
                  <a:cubicBezTo>
                    <a:pt x="5819" y="26616"/>
                    <a:pt x="5883" y="26584"/>
                    <a:pt x="5915" y="26520"/>
                  </a:cubicBezTo>
                  <a:cubicBezTo>
                    <a:pt x="5979" y="26488"/>
                    <a:pt x="5979" y="26391"/>
                    <a:pt x="5979" y="26327"/>
                  </a:cubicBezTo>
                  <a:lnTo>
                    <a:pt x="5337" y="20670"/>
                  </a:lnTo>
                  <a:lnTo>
                    <a:pt x="5973" y="8353"/>
                  </a:lnTo>
                  <a:lnTo>
                    <a:pt x="5973" y="8353"/>
                  </a:lnTo>
                  <a:cubicBezTo>
                    <a:pt x="6039" y="8258"/>
                    <a:pt x="6224" y="7991"/>
                    <a:pt x="6429" y="7683"/>
                  </a:cubicBezTo>
                  <a:cubicBezTo>
                    <a:pt x="6719" y="7330"/>
                    <a:pt x="7040" y="6880"/>
                    <a:pt x="7201" y="6719"/>
                  </a:cubicBezTo>
                  <a:cubicBezTo>
                    <a:pt x="7329" y="6590"/>
                    <a:pt x="7587" y="6365"/>
                    <a:pt x="7876" y="6108"/>
                  </a:cubicBezTo>
                  <a:cubicBezTo>
                    <a:pt x="8197" y="5851"/>
                    <a:pt x="8519" y="5562"/>
                    <a:pt x="8744" y="5369"/>
                  </a:cubicBezTo>
                  <a:cubicBezTo>
                    <a:pt x="8969" y="5208"/>
                    <a:pt x="9065" y="4951"/>
                    <a:pt x="9065" y="4726"/>
                  </a:cubicBezTo>
                  <a:cubicBezTo>
                    <a:pt x="9065" y="4565"/>
                    <a:pt x="9033" y="4437"/>
                    <a:pt x="8937" y="4308"/>
                  </a:cubicBezTo>
                  <a:cubicBezTo>
                    <a:pt x="8776" y="4019"/>
                    <a:pt x="8487" y="3858"/>
                    <a:pt x="8197" y="3858"/>
                  </a:cubicBezTo>
                  <a:cubicBezTo>
                    <a:pt x="8069" y="3858"/>
                    <a:pt x="7940" y="3890"/>
                    <a:pt x="7812" y="3954"/>
                  </a:cubicBezTo>
                  <a:lnTo>
                    <a:pt x="6279" y="4734"/>
                  </a:lnTo>
                  <a:lnTo>
                    <a:pt x="6279" y="4734"/>
                  </a:lnTo>
                  <a:cubicBezTo>
                    <a:pt x="6179" y="4376"/>
                    <a:pt x="6006" y="3751"/>
                    <a:pt x="5819" y="3086"/>
                  </a:cubicBezTo>
                  <a:cubicBezTo>
                    <a:pt x="5658" y="2604"/>
                    <a:pt x="5497" y="2058"/>
                    <a:pt x="5369" y="1640"/>
                  </a:cubicBezTo>
                  <a:cubicBezTo>
                    <a:pt x="5304" y="1415"/>
                    <a:pt x="5240" y="1254"/>
                    <a:pt x="5176" y="1094"/>
                  </a:cubicBezTo>
                  <a:cubicBezTo>
                    <a:pt x="5144" y="933"/>
                    <a:pt x="5079" y="804"/>
                    <a:pt x="5047" y="708"/>
                  </a:cubicBezTo>
                  <a:cubicBezTo>
                    <a:pt x="4951" y="483"/>
                    <a:pt x="4822" y="322"/>
                    <a:pt x="4694" y="193"/>
                  </a:cubicBezTo>
                  <a:cubicBezTo>
                    <a:pt x="4533" y="65"/>
                    <a:pt x="4372" y="1"/>
                    <a:pt x="4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8"/>
            <p:cNvSpPr/>
            <p:nvPr/>
          </p:nvSpPr>
          <p:spPr>
            <a:xfrm>
              <a:off x="2352225" y="3549925"/>
              <a:ext cx="682300" cy="202825"/>
            </a:xfrm>
            <a:custGeom>
              <a:avLst/>
              <a:gdLst/>
              <a:ahLst/>
              <a:cxnLst/>
              <a:rect l="l" t="t" r="r" b="b"/>
              <a:pathLst>
                <a:path w="27292" h="8113" extrusionOk="0">
                  <a:moveTo>
                    <a:pt x="22580" y="1"/>
                  </a:moveTo>
                  <a:cubicBezTo>
                    <a:pt x="22419" y="1"/>
                    <a:pt x="22266" y="71"/>
                    <a:pt x="22148" y="188"/>
                  </a:cubicBezTo>
                  <a:cubicBezTo>
                    <a:pt x="21698" y="638"/>
                    <a:pt x="20959" y="1410"/>
                    <a:pt x="20669" y="1667"/>
                  </a:cubicBezTo>
                  <a:cubicBezTo>
                    <a:pt x="20252" y="2021"/>
                    <a:pt x="18901" y="2856"/>
                    <a:pt x="18901" y="2856"/>
                  </a:cubicBezTo>
                  <a:lnTo>
                    <a:pt x="3536" y="2278"/>
                  </a:lnTo>
                  <a:lnTo>
                    <a:pt x="804" y="1667"/>
                  </a:lnTo>
                  <a:lnTo>
                    <a:pt x="1" y="6167"/>
                  </a:lnTo>
                  <a:cubicBezTo>
                    <a:pt x="1" y="6167"/>
                    <a:pt x="1061" y="7421"/>
                    <a:pt x="2733" y="7549"/>
                  </a:cubicBezTo>
                  <a:cubicBezTo>
                    <a:pt x="2763" y="7551"/>
                    <a:pt x="2798" y="7552"/>
                    <a:pt x="2836" y="7552"/>
                  </a:cubicBezTo>
                  <a:cubicBezTo>
                    <a:pt x="4921" y="7552"/>
                    <a:pt x="18741" y="5042"/>
                    <a:pt x="18741" y="5042"/>
                  </a:cubicBezTo>
                  <a:cubicBezTo>
                    <a:pt x="18741" y="5042"/>
                    <a:pt x="22212" y="7774"/>
                    <a:pt x="22470" y="7999"/>
                  </a:cubicBezTo>
                  <a:cubicBezTo>
                    <a:pt x="22545" y="8075"/>
                    <a:pt x="22644" y="8112"/>
                    <a:pt x="22735" y="8112"/>
                  </a:cubicBezTo>
                  <a:cubicBezTo>
                    <a:pt x="22955" y="8112"/>
                    <a:pt x="23137" y="7903"/>
                    <a:pt x="22887" y="7517"/>
                  </a:cubicBezTo>
                  <a:cubicBezTo>
                    <a:pt x="22534" y="6971"/>
                    <a:pt x="21795" y="6425"/>
                    <a:pt x="21794" y="6424"/>
                  </a:cubicBezTo>
                  <a:lnTo>
                    <a:pt x="21794" y="6424"/>
                  </a:lnTo>
                  <a:lnTo>
                    <a:pt x="24527" y="8032"/>
                  </a:lnTo>
                  <a:cubicBezTo>
                    <a:pt x="24527" y="8032"/>
                    <a:pt x="24552" y="8034"/>
                    <a:pt x="24593" y="8034"/>
                  </a:cubicBezTo>
                  <a:cubicBezTo>
                    <a:pt x="24767" y="8034"/>
                    <a:pt x="25216" y="7992"/>
                    <a:pt x="25138" y="7549"/>
                  </a:cubicBezTo>
                  <a:cubicBezTo>
                    <a:pt x="25041" y="7035"/>
                    <a:pt x="22856" y="5717"/>
                    <a:pt x="22855" y="5717"/>
                  </a:cubicBezTo>
                  <a:lnTo>
                    <a:pt x="22855" y="5717"/>
                  </a:lnTo>
                  <a:lnTo>
                    <a:pt x="26005" y="7324"/>
                  </a:lnTo>
                  <a:cubicBezTo>
                    <a:pt x="26005" y="7324"/>
                    <a:pt x="26809" y="7196"/>
                    <a:pt x="26455" y="6457"/>
                  </a:cubicBezTo>
                  <a:cubicBezTo>
                    <a:pt x="26263" y="6039"/>
                    <a:pt x="23980" y="4721"/>
                    <a:pt x="23980" y="4721"/>
                  </a:cubicBezTo>
                  <a:lnTo>
                    <a:pt x="23980" y="4721"/>
                  </a:lnTo>
                  <a:lnTo>
                    <a:pt x="26391" y="5267"/>
                  </a:lnTo>
                  <a:cubicBezTo>
                    <a:pt x="26391" y="5267"/>
                    <a:pt x="27291" y="4817"/>
                    <a:pt x="26198" y="4239"/>
                  </a:cubicBezTo>
                  <a:cubicBezTo>
                    <a:pt x="25716" y="3949"/>
                    <a:pt x="22019" y="2663"/>
                    <a:pt x="22019" y="2663"/>
                  </a:cubicBezTo>
                  <a:lnTo>
                    <a:pt x="23048" y="896"/>
                  </a:lnTo>
                  <a:cubicBezTo>
                    <a:pt x="23209" y="606"/>
                    <a:pt x="23145" y="285"/>
                    <a:pt x="22887" y="92"/>
                  </a:cubicBezTo>
                  <a:cubicBezTo>
                    <a:pt x="22787" y="29"/>
                    <a:pt x="22682" y="1"/>
                    <a:pt x="225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8"/>
            <p:cNvSpPr/>
            <p:nvPr/>
          </p:nvSpPr>
          <p:spPr>
            <a:xfrm>
              <a:off x="2345000" y="3543375"/>
              <a:ext cx="682275" cy="216200"/>
            </a:xfrm>
            <a:custGeom>
              <a:avLst/>
              <a:gdLst/>
              <a:ahLst/>
              <a:cxnLst/>
              <a:rect l="l" t="t" r="r" b="b"/>
              <a:pathLst>
                <a:path w="27291" h="8648" extrusionOk="0">
                  <a:moveTo>
                    <a:pt x="22855" y="547"/>
                  </a:moveTo>
                  <a:cubicBezTo>
                    <a:pt x="22919" y="547"/>
                    <a:pt x="22951" y="547"/>
                    <a:pt x="23016" y="579"/>
                  </a:cubicBezTo>
                  <a:cubicBezTo>
                    <a:pt x="23112" y="643"/>
                    <a:pt x="23176" y="740"/>
                    <a:pt x="23176" y="868"/>
                  </a:cubicBezTo>
                  <a:cubicBezTo>
                    <a:pt x="23176" y="900"/>
                    <a:pt x="23144" y="965"/>
                    <a:pt x="23112" y="1029"/>
                  </a:cubicBezTo>
                  <a:lnTo>
                    <a:pt x="22083" y="2797"/>
                  </a:lnTo>
                  <a:cubicBezTo>
                    <a:pt x="22051" y="2861"/>
                    <a:pt x="22051" y="2925"/>
                    <a:pt x="22051" y="3022"/>
                  </a:cubicBezTo>
                  <a:cubicBezTo>
                    <a:pt x="22083" y="3086"/>
                    <a:pt x="22148" y="3151"/>
                    <a:pt x="22212" y="3183"/>
                  </a:cubicBezTo>
                  <a:cubicBezTo>
                    <a:pt x="22244" y="3183"/>
                    <a:pt x="23144" y="3504"/>
                    <a:pt x="24141" y="3858"/>
                  </a:cubicBezTo>
                  <a:cubicBezTo>
                    <a:pt x="24623" y="4018"/>
                    <a:pt x="25137" y="4211"/>
                    <a:pt x="25523" y="4372"/>
                  </a:cubicBezTo>
                  <a:cubicBezTo>
                    <a:pt x="25748" y="4468"/>
                    <a:pt x="25941" y="4533"/>
                    <a:pt x="26069" y="4597"/>
                  </a:cubicBezTo>
                  <a:cubicBezTo>
                    <a:pt x="26230" y="4661"/>
                    <a:pt x="26327" y="4693"/>
                    <a:pt x="26359" y="4726"/>
                  </a:cubicBezTo>
                  <a:cubicBezTo>
                    <a:pt x="26552" y="4822"/>
                    <a:pt x="26648" y="4918"/>
                    <a:pt x="26712" y="4983"/>
                  </a:cubicBezTo>
                  <a:cubicBezTo>
                    <a:pt x="26777" y="5047"/>
                    <a:pt x="26777" y="5079"/>
                    <a:pt x="26777" y="5079"/>
                  </a:cubicBezTo>
                  <a:lnTo>
                    <a:pt x="26744" y="5143"/>
                  </a:lnTo>
                  <a:lnTo>
                    <a:pt x="26662" y="5253"/>
                  </a:lnTo>
                  <a:lnTo>
                    <a:pt x="26662" y="5253"/>
                  </a:lnTo>
                  <a:lnTo>
                    <a:pt x="24334" y="4726"/>
                  </a:lnTo>
                  <a:cubicBezTo>
                    <a:pt x="24316" y="4721"/>
                    <a:pt x="24299" y="4719"/>
                    <a:pt x="24281" y="4719"/>
                  </a:cubicBezTo>
                  <a:cubicBezTo>
                    <a:pt x="24164" y="4719"/>
                    <a:pt x="24040" y="4803"/>
                    <a:pt x="24012" y="4886"/>
                  </a:cubicBezTo>
                  <a:cubicBezTo>
                    <a:pt x="23948" y="5015"/>
                    <a:pt x="24012" y="5176"/>
                    <a:pt x="24141" y="5240"/>
                  </a:cubicBezTo>
                  <a:cubicBezTo>
                    <a:pt x="24141" y="5240"/>
                    <a:pt x="24269" y="5304"/>
                    <a:pt x="24494" y="5433"/>
                  </a:cubicBezTo>
                  <a:cubicBezTo>
                    <a:pt x="24816" y="5626"/>
                    <a:pt x="25298" y="5915"/>
                    <a:pt x="25716" y="6204"/>
                  </a:cubicBezTo>
                  <a:cubicBezTo>
                    <a:pt x="25941" y="6365"/>
                    <a:pt x="26134" y="6494"/>
                    <a:pt x="26294" y="6622"/>
                  </a:cubicBezTo>
                  <a:cubicBezTo>
                    <a:pt x="26359" y="6686"/>
                    <a:pt x="26423" y="6719"/>
                    <a:pt x="26455" y="6783"/>
                  </a:cubicBezTo>
                  <a:lnTo>
                    <a:pt x="26519" y="6815"/>
                  </a:lnTo>
                  <a:lnTo>
                    <a:pt x="26519" y="6847"/>
                  </a:lnTo>
                  <a:cubicBezTo>
                    <a:pt x="26552" y="6944"/>
                    <a:pt x="26584" y="7008"/>
                    <a:pt x="26584" y="7072"/>
                  </a:cubicBezTo>
                  <a:cubicBezTo>
                    <a:pt x="26584" y="7104"/>
                    <a:pt x="26552" y="7136"/>
                    <a:pt x="26552" y="7169"/>
                  </a:cubicBezTo>
                  <a:cubicBezTo>
                    <a:pt x="26519" y="7233"/>
                    <a:pt x="26455" y="7265"/>
                    <a:pt x="26359" y="7297"/>
                  </a:cubicBezTo>
                  <a:lnTo>
                    <a:pt x="26328" y="7312"/>
                  </a:lnTo>
                  <a:lnTo>
                    <a:pt x="26328" y="7312"/>
                  </a:lnTo>
                  <a:lnTo>
                    <a:pt x="23363" y="5769"/>
                  </a:lnTo>
                  <a:lnTo>
                    <a:pt x="23363" y="5769"/>
                  </a:lnTo>
                  <a:cubicBezTo>
                    <a:pt x="23326" y="5743"/>
                    <a:pt x="23305" y="5727"/>
                    <a:pt x="23305" y="5722"/>
                  </a:cubicBezTo>
                  <a:lnTo>
                    <a:pt x="23297" y="5735"/>
                  </a:lnTo>
                  <a:lnTo>
                    <a:pt x="23297" y="5735"/>
                  </a:lnTo>
                  <a:lnTo>
                    <a:pt x="23273" y="5722"/>
                  </a:lnTo>
                  <a:cubicBezTo>
                    <a:pt x="23237" y="5704"/>
                    <a:pt x="23199" y="5696"/>
                    <a:pt x="23160" y="5696"/>
                  </a:cubicBezTo>
                  <a:cubicBezTo>
                    <a:pt x="23062" y="5696"/>
                    <a:pt x="22966" y="5749"/>
                    <a:pt x="22919" y="5818"/>
                  </a:cubicBezTo>
                  <a:cubicBezTo>
                    <a:pt x="22855" y="5947"/>
                    <a:pt x="22887" y="6108"/>
                    <a:pt x="23016" y="6204"/>
                  </a:cubicBezTo>
                  <a:cubicBezTo>
                    <a:pt x="23016" y="6204"/>
                    <a:pt x="23144" y="6269"/>
                    <a:pt x="23337" y="6397"/>
                  </a:cubicBezTo>
                  <a:cubicBezTo>
                    <a:pt x="23659" y="6590"/>
                    <a:pt x="24109" y="6911"/>
                    <a:pt x="24494" y="7201"/>
                  </a:cubicBezTo>
                  <a:cubicBezTo>
                    <a:pt x="24687" y="7361"/>
                    <a:pt x="24848" y="7522"/>
                    <a:pt x="24976" y="7651"/>
                  </a:cubicBezTo>
                  <a:cubicBezTo>
                    <a:pt x="25041" y="7715"/>
                    <a:pt x="25105" y="7747"/>
                    <a:pt x="25137" y="7811"/>
                  </a:cubicBezTo>
                  <a:lnTo>
                    <a:pt x="25169" y="7844"/>
                  </a:lnTo>
                  <a:lnTo>
                    <a:pt x="25169" y="7876"/>
                  </a:lnTo>
                  <a:lnTo>
                    <a:pt x="25169" y="7908"/>
                  </a:lnTo>
                  <a:lnTo>
                    <a:pt x="25169" y="7940"/>
                  </a:lnTo>
                  <a:cubicBezTo>
                    <a:pt x="25169" y="7972"/>
                    <a:pt x="25137" y="7972"/>
                    <a:pt x="25073" y="8004"/>
                  </a:cubicBezTo>
                  <a:lnTo>
                    <a:pt x="24921" y="8004"/>
                  </a:lnTo>
                  <a:lnTo>
                    <a:pt x="22212" y="6429"/>
                  </a:lnTo>
                  <a:cubicBezTo>
                    <a:pt x="22169" y="6408"/>
                    <a:pt x="22123" y="6397"/>
                    <a:pt x="22078" y="6397"/>
                  </a:cubicBezTo>
                  <a:cubicBezTo>
                    <a:pt x="21987" y="6397"/>
                    <a:pt x="21901" y="6440"/>
                    <a:pt x="21858" y="6526"/>
                  </a:cubicBezTo>
                  <a:cubicBezTo>
                    <a:pt x="21762" y="6654"/>
                    <a:pt x="21794" y="6815"/>
                    <a:pt x="21923" y="6879"/>
                  </a:cubicBezTo>
                  <a:lnTo>
                    <a:pt x="21955" y="6911"/>
                  </a:lnTo>
                  <a:lnTo>
                    <a:pt x="21955" y="6911"/>
                  </a:lnTo>
                  <a:lnTo>
                    <a:pt x="21955" y="6911"/>
                  </a:lnTo>
                  <a:cubicBezTo>
                    <a:pt x="22083" y="7008"/>
                    <a:pt x="22662" y="7522"/>
                    <a:pt x="22951" y="7940"/>
                  </a:cubicBezTo>
                  <a:cubicBezTo>
                    <a:pt x="23016" y="8036"/>
                    <a:pt x="23016" y="8101"/>
                    <a:pt x="23016" y="8101"/>
                  </a:cubicBezTo>
                  <a:lnTo>
                    <a:pt x="22919" y="8069"/>
                  </a:lnTo>
                  <a:cubicBezTo>
                    <a:pt x="22887" y="8036"/>
                    <a:pt x="22823" y="7972"/>
                    <a:pt x="22694" y="7876"/>
                  </a:cubicBezTo>
                  <a:cubicBezTo>
                    <a:pt x="21858" y="7201"/>
                    <a:pt x="19223" y="5111"/>
                    <a:pt x="19223" y="5111"/>
                  </a:cubicBezTo>
                  <a:cubicBezTo>
                    <a:pt x="19158" y="5047"/>
                    <a:pt x="19062" y="5047"/>
                    <a:pt x="18998" y="5047"/>
                  </a:cubicBezTo>
                  <a:cubicBezTo>
                    <a:pt x="18998" y="5047"/>
                    <a:pt x="18130" y="5208"/>
                    <a:pt x="16812" y="5433"/>
                  </a:cubicBezTo>
                  <a:cubicBezTo>
                    <a:pt x="14819" y="5786"/>
                    <a:pt x="11797" y="6301"/>
                    <a:pt x="9065" y="6751"/>
                  </a:cubicBezTo>
                  <a:cubicBezTo>
                    <a:pt x="7715" y="6976"/>
                    <a:pt x="6429" y="7169"/>
                    <a:pt x="5368" y="7297"/>
                  </a:cubicBezTo>
                  <a:cubicBezTo>
                    <a:pt x="4340" y="7458"/>
                    <a:pt x="3504" y="7554"/>
                    <a:pt x="3150" y="7554"/>
                  </a:cubicBezTo>
                  <a:lnTo>
                    <a:pt x="3054" y="7522"/>
                  </a:lnTo>
                  <a:cubicBezTo>
                    <a:pt x="2250" y="7490"/>
                    <a:pt x="1608" y="7169"/>
                    <a:pt x="1157" y="6847"/>
                  </a:cubicBezTo>
                  <a:cubicBezTo>
                    <a:pt x="932" y="6719"/>
                    <a:pt x="772" y="6558"/>
                    <a:pt x="643" y="6429"/>
                  </a:cubicBezTo>
                  <a:cubicBezTo>
                    <a:pt x="612" y="6414"/>
                    <a:pt x="588" y="6391"/>
                    <a:pt x="569" y="6367"/>
                  </a:cubicBezTo>
                  <a:lnTo>
                    <a:pt x="569" y="6367"/>
                  </a:lnTo>
                  <a:lnTo>
                    <a:pt x="1286" y="2250"/>
                  </a:lnTo>
                  <a:lnTo>
                    <a:pt x="3793" y="2829"/>
                  </a:lnTo>
                  <a:lnTo>
                    <a:pt x="3825" y="2829"/>
                  </a:lnTo>
                  <a:lnTo>
                    <a:pt x="19190" y="3376"/>
                  </a:lnTo>
                  <a:cubicBezTo>
                    <a:pt x="19223" y="3376"/>
                    <a:pt x="19287" y="3376"/>
                    <a:pt x="19319" y="3343"/>
                  </a:cubicBezTo>
                  <a:cubicBezTo>
                    <a:pt x="19319" y="3343"/>
                    <a:pt x="19673" y="3118"/>
                    <a:pt x="20058" y="2893"/>
                  </a:cubicBezTo>
                  <a:cubicBezTo>
                    <a:pt x="20444" y="2636"/>
                    <a:pt x="20894" y="2347"/>
                    <a:pt x="21119" y="2122"/>
                  </a:cubicBezTo>
                  <a:cubicBezTo>
                    <a:pt x="21280" y="1993"/>
                    <a:pt x="21537" y="1736"/>
                    <a:pt x="21826" y="1447"/>
                  </a:cubicBezTo>
                  <a:cubicBezTo>
                    <a:pt x="22083" y="1158"/>
                    <a:pt x="22405" y="868"/>
                    <a:pt x="22630" y="643"/>
                  </a:cubicBezTo>
                  <a:cubicBezTo>
                    <a:pt x="22662" y="579"/>
                    <a:pt x="22759" y="547"/>
                    <a:pt x="22855" y="547"/>
                  </a:cubicBezTo>
                  <a:close/>
                  <a:moveTo>
                    <a:pt x="22855" y="0"/>
                  </a:moveTo>
                  <a:cubicBezTo>
                    <a:pt x="22630" y="0"/>
                    <a:pt x="22405" y="97"/>
                    <a:pt x="22212" y="257"/>
                  </a:cubicBezTo>
                  <a:cubicBezTo>
                    <a:pt x="22019" y="483"/>
                    <a:pt x="21698" y="804"/>
                    <a:pt x="21441" y="1093"/>
                  </a:cubicBezTo>
                  <a:cubicBezTo>
                    <a:pt x="21151" y="1350"/>
                    <a:pt x="20894" y="1608"/>
                    <a:pt x="20766" y="1736"/>
                  </a:cubicBezTo>
                  <a:cubicBezTo>
                    <a:pt x="20605" y="1897"/>
                    <a:pt x="20155" y="2186"/>
                    <a:pt x="19769" y="2443"/>
                  </a:cubicBezTo>
                  <a:cubicBezTo>
                    <a:pt x="19511" y="2594"/>
                    <a:pt x="19281" y="2745"/>
                    <a:pt x="19158" y="2828"/>
                  </a:cubicBezTo>
                  <a:lnTo>
                    <a:pt x="19158" y="2828"/>
                  </a:lnTo>
                  <a:lnTo>
                    <a:pt x="3858" y="2283"/>
                  </a:lnTo>
                  <a:lnTo>
                    <a:pt x="1157" y="1672"/>
                  </a:lnTo>
                  <a:cubicBezTo>
                    <a:pt x="1061" y="1672"/>
                    <a:pt x="997" y="1672"/>
                    <a:pt x="932" y="1704"/>
                  </a:cubicBezTo>
                  <a:cubicBezTo>
                    <a:pt x="868" y="1768"/>
                    <a:pt x="836" y="1833"/>
                    <a:pt x="836" y="1897"/>
                  </a:cubicBezTo>
                  <a:lnTo>
                    <a:pt x="0" y="6397"/>
                  </a:lnTo>
                  <a:cubicBezTo>
                    <a:pt x="0" y="6461"/>
                    <a:pt x="32" y="6558"/>
                    <a:pt x="65" y="6622"/>
                  </a:cubicBezTo>
                  <a:cubicBezTo>
                    <a:pt x="97" y="6622"/>
                    <a:pt x="354" y="6944"/>
                    <a:pt x="868" y="7297"/>
                  </a:cubicBezTo>
                  <a:cubicBezTo>
                    <a:pt x="1383" y="7651"/>
                    <a:pt x="2090" y="8004"/>
                    <a:pt x="3022" y="8069"/>
                  </a:cubicBezTo>
                  <a:lnTo>
                    <a:pt x="3150" y="8069"/>
                  </a:lnTo>
                  <a:cubicBezTo>
                    <a:pt x="3729" y="8069"/>
                    <a:pt x="4983" y="7908"/>
                    <a:pt x="6558" y="7683"/>
                  </a:cubicBezTo>
                  <a:cubicBezTo>
                    <a:pt x="10956" y="7033"/>
                    <a:pt x="17850" y="5787"/>
                    <a:pt x="18945" y="5588"/>
                  </a:cubicBezTo>
                  <a:lnTo>
                    <a:pt x="18945" y="5588"/>
                  </a:lnTo>
                  <a:cubicBezTo>
                    <a:pt x="19176" y="5768"/>
                    <a:pt x="19895" y="6329"/>
                    <a:pt x="20637" y="6911"/>
                  </a:cubicBezTo>
                  <a:cubicBezTo>
                    <a:pt x="21087" y="7265"/>
                    <a:pt x="21537" y="7651"/>
                    <a:pt x="21891" y="7908"/>
                  </a:cubicBezTo>
                  <a:cubicBezTo>
                    <a:pt x="22083" y="8069"/>
                    <a:pt x="22244" y="8197"/>
                    <a:pt x="22341" y="8294"/>
                  </a:cubicBezTo>
                  <a:cubicBezTo>
                    <a:pt x="22469" y="8390"/>
                    <a:pt x="22534" y="8454"/>
                    <a:pt x="22566" y="8486"/>
                  </a:cubicBezTo>
                  <a:cubicBezTo>
                    <a:pt x="22694" y="8583"/>
                    <a:pt x="22855" y="8647"/>
                    <a:pt x="23016" y="8647"/>
                  </a:cubicBezTo>
                  <a:cubicBezTo>
                    <a:pt x="23144" y="8647"/>
                    <a:pt x="23273" y="8615"/>
                    <a:pt x="23369" y="8519"/>
                  </a:cubicBezTo>
                  <a:cubicBezTo>
                    <a:pt x="23498" y="8422"/>
                    <a:pt x="23562" y="8261"/>
                    <a:pt x="23562" y="8101"/>
                  </a:cubicBezTo>
                  <a:cubicBezTo>
                    <a:pt x="23562" y="7998"/>
                    <a:pt x="23536" y="7909"/>
                    <a:pt x="23492" y="7816"/>
                  </a:cubicBezTo>
                  <a:lnTo>
                    <a:pt x="23492" y="7816"/>
                  </a:lnTo>
                  <a:lnTo>
                    <a:pt x="24687" y="8519"/>
                  </a:lnTo>
                  <a:lnTo>
                    <a:pt x="24816" y="8551"/>
                  </a:lnTo>
                  <a:lnTo>
                    <a:pt x="24912" y="8551"/>
                  </a:lnTo>
                  <a:cubicBezTo>
                    <a:pt x="25009" y="8551"/>
                    <a:pt x="25169" y="8551"/>
                    <a:pt x="25330" y="8454"/>
                  </a:cubicBezTo>
                  <a:cubicBezTo>
                    <a:pt x="25427" y="8422"/>
                    <a:pt x="25523" y="8358"/>
                    <a:pt x="25587" y="8261"/>
                  </a:cubicBezTo>
                  <a:cubicBezTo>
                    <a:pt x="25652" y="8165"/>
                    <a:pt x="25716" y="8036"/>
                    <a:pt x="25684" y="7908"/>
                  </a:cubicBezTo>
                  <a:cubicBezTo>
                    <a:pt x="25684" y="7876"/>
                    <a:pt x="25684" y="7811"/>
                    <a:pt x="25684" y="7779"/>
                  </a:cubicBezTo>
                  <a:cubicBezTo>
                    <a:pt x="25664" y="7683"/>
                    <a:pt x="25633" y="7609"/>
                    <a:pt x="25598" y="7545"/>
                  </a:cubicBezTo>
                  <a:lnTo>
                    <a:pt x="25598" y="7545"/>
                  </a:lnTo>
                  <a:lnTo>
                    <a:pt x="26166" y="7844"/>
                  </a:lnTo>
                  <a:cubicBezTo>
                    <a:pt x="26198" y="7860"/>
                    <a:pt x="26230" y="7868"/>
                    <a:pt x="26262" y="7868"/>
                  </a:cubicBezTo>
                  <a:cubicBezTo>
                    <a:pt x="26294" y="7868"/>
                    <a:pt x="26327" y="7860"/>
                    <a:pt x="26359" y="7844"/>
                  </a:cubicBezTo>
                  <a:cubicBezTo>
                    <a:pt x="26359" y="7844"/>
                    <a:pt x="26519" y="7844"/>
                    <a:pt x="26712" y="7715"/>
                  </a:cubicBezTo>
                  <a:cubicBezTo>
                    <a:pt x="26809" y="7683"/>
                    <a:pt x="26905" y="7586"/>
                    <a:pt x="26969" y="7490"/>
                  </a:cubicBezTo>
                  <a:cubicBezTo>
                    <a:pt x="27066" y="7361"/>
                    <a:pt x="27130" y="7233"/>
                    <a:pt x="27098" y="7072"/>
                  </a:cubicBezTo>
                  <a:cubicBezTo>
                    <a:pt x="27098" y="6911"/>
                    <a:pt x="27066" y="6751"/>
                    <a:pt x="27002" y="6622"/>
                  </a:cubicBezTo>
                  <a:cubicBezTo>
                    <a:pt x="26937" y="6494"/>
                    <a:pt x="26873" y="6429"/>
                    <a:pt x="26777" y="6333"/>
                  </a:cubicBezTo>
                  <a:cubicBezTo>
                    <a:pt x="26550" y="6129"/>
                    <a:pt x="26197" y="5878"/>
                    <a:pt x="25829" y="5635"/>
                  </a:cubicBezTo>
                  <a:lnTo>
                    <a:pt x="25829" y="5635"/>
                  </a:lnTo>
                  <a:lnTo>
                    <a:pt x="26648" y="5818"/>
                  </a:lnTo>
                  <a:cubicBezTo>
                    <a:pt x="26680" y="5818"/>
                    <a:pt x="26744" y="5818"/>
                    <a:pt x="26809" y="5786"/>
                  </a:cubicBezTo>
                  <a:cubicBezTo>
                    <a:pt x="26841" y="5786"/>
                    <a:pt x="26937" y="5722"/>
                    <a:pt x="27034" y="5626"/>
                  </a:cubicBezTo>
                  <a:cubicBezTo>
                    <a:pt x="27098" y="5561"/>
                    <a:pt x="27162" y="5497"/>
                    <a:pt x="27227" y="5401"/>
                  </a:cubicBezTo>
                  <a:cubicBezTo>
                    <a:pt x="27259" y="5336"/>
                    <a:pt x="27291" y="5208"/>
                    <a:pt x="27291" y="5079"/>
                  </a:cubicBezTo>
                  <a:cubicBezTo>
                    <a:pt x="27291" y="4951"/>
                    <a:pt x="27227" y="4790"/>
                    <a:pt x="27130" y="4629"/>
                  </a:cubicBezTo>
                  <a:cubicBezTo>
                    <a:pt x="27002" y="4501"/>
                    <a:pt x="26841" y="4372"/>
                    <a:pt x="26616" y="4243"/>
                  </a:cubicBezTo>
                  <a:cubicBezTo>
                    <a:pt x="26552" y="4211"/>
                    <a:pt x="26423" y="4147"/>
                    <a:pt x="26262" y="4083"/>
                  </a:cubicBezTo>
                  <a:cubicBezTo>
                    <a:pt x="25413" y="3748"/>
                    <a:pt x="23449" y="3042"/>
                    <a:pt x="22701" y="2774"/>
                  </a:cubicBezTo>
                  <a:lnTo>
                    <a:pt x="22701" y="2774"/>
                  </a:lnTo>
                  <a:lnTo>
                    <a:pt x="23594" y="1286"/>
                  </a:lnTo>
                  <a:cubicBezTo>
                    <a:pt x="23659" y="1158"/>
                    <a:pt x="23691" y="997"/>
                    <a:pt x="23691" y="868"/>
                  </a:cubicBezTo>
                  <a:cubicBezTo>
                    <a:pt x="23691" y="579"/>
                    <a:pt x="23562" y="290"/>
                    <a:pt x="23305" y="129"/>
                  </a:cubicBezTo>
                  <a:cubicBezTo>
                    <a:pt x="23176" y="32"/>
                    <a:pt x="23016" y="0"/>
                    <a:pt x="22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8"/>
            <p:cNvSpPr/>
            <p:nvPr/>
          </p:nvSpPr>
          <p:spPr>
            <a:xfrm>
              <a:off x="1661925" y="2524225"/>
              <a:ext cx="708000" cy="1228100"/>
            </a:xfrm>
            <a:custGeom>
              <a:avLst/>
              <a:gdLst/>
              <a:ahLst/>
              <a:cxnLst/>
              <a:rect l="l" t="t" r="r" b="b"/>
              <a:pathLst>
                <a:path w="28320" h="49124" extrusionOk="0">
                  <a:moveTo>
                    <a:pt x="18530" y="1"/>
                  </a:moveTo>
                  <a:cubicBezTo>
                    <a:pt x="17262" y="1"/>
                    <a:pt x="15934" y="417"/>
                    <a:pt x="15751" y="939"/>
                  </a:cubicBezTo>
                  <a:cubicBezTo>
                    <a:pt x="15526" y="1550"/>
                    <a:pt x="15108" y="3447"/>
                    <a:pt x="15366" y="7722"/>
                  </a:cubicBezTo>
                  <a:cubicBezTo>
                    <a:pt x="15623" y="11965"/>
                    <a:pt x="15591" y="17429"/>
                    <a:pt x="15591" y="17429"/>
                  </a:cubicBezTo>
                  <a:cubicBezTo>
                    <a:pt x="15591" y="17429"/>
                    <a:pt x="13598" y="21737"/>
                    <a:pt x="12923" y="23280"/>
                  </a:cubicBezTo>
                  <a:cubicBezTo>
                    <a:pt x="12248" y="24823"/>
                    <a:pt x="1" y="43499"/>
                    <a:pt x="1" y="43499"/>
                  </a:cubicBezTo>
                  <a:lnTo>
                    <a:pt x="10158" y="49124"/>
                  </a:lnTo>
                  <a:cubicBezTo>
                    <a:pt x="10158" y="49124"/>
                    <a:pt x="13694" y="45620"/>
                    <a:pt x="15366" y="44206"/>
                  </a:cubicBezTo>
                  <a:cubicBezTo>
                    <a:pt x="17069" y="42759"/>
                    <a:pt x="28320" y="28294"/>
                    <a:pt x="28159" y="27394"/>
                  </a:cubicBezTo>
                  <a:cubicBezTo>
                    <a:pt x="27998" y="26494"/>
                    <a:pt x="23305" y="21608"/>
                    <a:pt x="23305" y="21608"/>
                  </a:cubicBezTo>
                  <a:cubicBezTo>
                    <a:pt x="23305" y="21608"/>
                    <a:pt x="22437" y="9265"/>
                    <a:pt x="22341" y="8879"/>
                  </a:cubicBezTo>
                  <a:cubicBezTo>
                    <a:pt x="22244" y="8493"/>
                    <a:pt x="20669" y="521"/>
                    <a:pt x="20669" y="521"/>
                  </a:cubicBezTo>
                  <a:cubicBezTo>
                    <a:pt x="20669" y="521"/>
                    <a:pt x="20830" y="361"/>
                    <a:pt x="19384" y="71"/>
                  </a:cubicBezTo>
                  <a:cubicBezTo>
                    <a:pt x="19112" y="23"/>
                    <a:pt x="18823" y="1"/>
                    <a:pt x="185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8"/>
            <p:cNvSpPr/>
            <p:nvPr/>
          </p:nvSpPr>
          <p:spPr>
            <a:xfrm>
              <a:off x="1745500" y="2526000"/>
              <a:ext cx="524775" cy="1109800"/>
            </a:xfrm>
            <a:custGeom>
              <a:avLst/>
              <a:gdLst/>
              <a:ahLst/>
              <a:cxnLst/>
              <a:rect l="l" t="t" r="r" b="b"/>
              <a:pathLst>
                <a:path w="20991" h="44392" extrusionOk="0">
                  <a:moveTo>
                    <a:pt x="14144" y="0"/>
                  </a:moveTo>
                  <a:lnTo>
                    <a:pt x="14144" y="0"/>
                  </a:lnTo>
                  <a:cubicBezTo>
                    <a:pt x="13276" y="161"/>
                    <a:pt x="12537" y="483"/>
                    <a:pt x="12408" y="868"/>
                  </a:cubicBezTo>
                  <a:cubicBezTo>
                    <a:pt x="12183" y="1479"/>
                    <a:pt x="11765" y="3376"/>
                    <a:pt x="12023" y="7651"/>
                  </a:cubicBezTo>
                  <a:cubicBezTo>
                    <a:pt x="12280" y="11894"/>
                    <a:pt x="12248" y="17358"/>
                    <a:pt x="12248" y="17358"/>
                  </a:cubicBezTo>
                  <a:cubicBezTo>
                    <a:pt x="12248" y="17358"/>
                    <a:pt x="12119" y="17712"/>
                    <a:pt x="11862" y="18194"/>
                  </a:cubicBezTo>
                  <a:lnTo>
                    <a:pt x="12087" y="20219"/>
                  </a:lnTo>
                  <a:lnTo>
                    <a:pt x="1" y="39892"/>
                  </a:lnTo>
                  <a:lnTo>
                    <a:pt x="7137" y="44392"/>
                  </a:lnTo>
                  <a:lnTo>
                    <a:pt x="17359" y="34009"/>
                  </a:lnTo>
                  <a:lnTo>
                    <a:pt x="18580" y="36227"/>
                  </a:lnTo>
                  <a:cubicBezTo>
                    <a:pt x="19416" y="35166"/>
                    <a:pt x="20219" y="34074"/>
                    <a:pt x="20991" y="33045"/>
                  </a:cubicBezTo>
                  <a:cubicBezTo>
                    <a:pt x="20444" y="28995"/>
                    <a:pt x="20027" y="25234"/>
                    <a:pt x="20316" y="24559"/>
                  </a:cubicBezTo>
                  <a:cubicBezTo>
                    <a:pt x="20927" y="22984"/>
                    <a:pt x="19544" y="21762"/>
                    <a:pt x="17680" y="20219"/>
                  </a:cubicBezTo>
                  <a:cubicBezTo>
                    <a:pt x="15816" y="18644"/>
                    <a:pt x="16555" y="16651"/>
                    <a:pt x="16555" y="16651"/>
                  </a:cubicBezTo>
                  <a:lnTo>
                    <a:pt x="14112" y="14015"/>
                  </a:lnTo>
                  <a:cubicBezTo>
                    <a:pt x="14112" y="14015"/>
                    <a:pt x="14273" y="5497"/>
                    <a:pt x="14112" y="2090"/>
                  </a:cubicBezTo>
                  <a:cubicBezTo>
                    <a:pt x="14080" y="1543"/>
                    <a:pt x="14112" y="836"/>
                    <a:pt x="14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8"/>
            <p:cNvSpPr/>
            <p:nvPr/>
          </p:nvSpPr>
          <p:spPr>
            <a:xfrm>
              <a:off x="1745500" y="2598325"/>
              <a:ext cx="511925" cy="1037475"/>
            </a:xfrm>
            <a:custGeom>
              <a:avLst/>
              <a:gdLst/>
              <a:ahLst/>
              <a:cxnLst/>
              <a:rect l="l" t="t" r="r" b="b"/>
              <a:pathLst>
                <a:path w="20477" h="41499" extrusionOk="0">
                  <a:moveTo>
                    <a:pt x="14144" y="0"/>
                  </a:moveTo>
                  <a:cubicBezTo>
                    <a:pt x="13566" y="129"/>
                    <a:pt x="13083" y="290"/>
                    <a:pt x="12633" y="483"/>
                  </a:cubicBezTo>
                  <a:lnTo>
                    <a:pt x="12601" y="483"/>
                  </a:lnTo>
                  <a:cubicBezTo>
                    <a:pt x="12473" y="515"/>
                    <a:pt x="12376" y="579"/>
                    <a:pt x="12248" y="643"/>
                  </a:cubicBezTo>
                  <a:cubicBezTo>
                    <a:pt x="12215" y="1093"/>
                    <a:pt x="12215" y="1608"/>
                    <a:pt x="12215" y="2186"/>
                  </a:cubicBezTo>
                  <a:cubicBezTo>
                    <a:pt x="12215" y="2926"/>
                    <a:pt x="12215" y="3761"/>
                    <a:pt x="12280" y="4726"/>
                  </a:cubicBezTo>
                  <a:cubicBezTo>
                    <a:pt x="12505" y="8037"/>
                    <a:pt x="12537" y="12087"/>
                    <a:pt x="12537" y="13726"/>
                  </a:cubicBezTo>
                  <a:cubicBezTo>
                    <a:pt x="12537" y="14208"/>
                    <a:pt x="12537" y="14498"/>
                    <a:pt x="12537" y="14498"/>
                  </a:cubicBezTo>
                  <a:lnTo>
                    <a:pt x="12505" y="14594"/>
                  </a:lnTo>
                  <a:cubicBezTo>
                    <a:pt x="12505" y="14594"/>
                    <a:pt x="12376" y="14851"/>
                    <a:pt x="12183" y="15301"/>
                  </a:cubicBezTo>
                  <a:cubicBezTo>
                    <a:pt x="12087" y="15430"/>
                    <a:pt x="12023" y="15623"/>
                    <a:pt x="11926" y="15815"/>
                  </a:cubicBezTo>
                  <a:lnTo>
                    <a:pt x="12087" y="17326"/>
                  </a:lnTo>
                  <a:lnTo>
                    <a:pt x="1" y="36999"/>
                  </a:lnTo>
                  <a:lnTo>
                    <a:pt x="7137" y="41499"/>
                  </a:lnTo>
                  <a:lnTo>
                    <a:pt x="16973" y="31534"/>
                  </a:lnTo>
                  <a:cubicBezTo>
                    <a:pt x="16941" y="31502"/>
                    <a:pt x="16941" y="31502"/>
                    <a:pt x="16941" y="31502"/>
                  </a:cubicBezTo>
                  <a:cubicBezTo>
                    <a:pt x="16362" y="30538"/>
                    <a:pt x="15976" y="29895"/>
                    <a:pt x="15944" y="29863"/>
                  </a:cubicBezTo>
                  <a:lnTo>
                    <a:pt x="20477" y="25877"/>
                  </a:lnTo>
                  <a:cubicBezTo>
                    <a:pt x="20316" y="24462"/>
                    <a:pt x="20219" y="23273"/>
                    <a:pt x="20219" y="22502"/>
                  </a:cubicBezTo>
                  <a:cubicBezTo>
                    <a:pt x="20219" y="22084"/>
                    <a:pt x="20252" y="21794"/>
                    <a:pt x="20316" y="21666"/>
                  </a:cubicBezTo>
                  <a:cubicBezTo>
                    <a:pt x="20412" y="21409"/>
                    <a:pt x="20444" y="21151"/>
                    <a:pt x="20444" y="20926"/>
                  </a:cubicBezTo>
                  <a:cubicBezTo>
                    <a:pt x="20477" y="19673"/>
                    <a:pt x="19223" y="18612"/>
                    <a:pt x="17680" y="17326"/>
                  </a:cubicBezTo>
                  <a:cubicBezTo>
                    <a:pt x="16651" y="16458"/>
                    <a:pt x="16426" y="15462"/>
                    <a:pt x="16426" y="14723"/>
                  </a:cubicBezTo>
                  <a:cubicBezTo>
                    <a:pt x="16426" y="14144"/>
                    <a:pt x="16555" y="13758"/>
                    <a:pt x="16555" y="13758"/>
                  </a:cubicBezTo>
                  <a:lnTo>
                    <a:pt x="14112" y="11122"/>
                  </a:lnTo>
                  <a:cubicBezTo>
                    <a:pt x="14112" y="11122"/>
                    <a:pt x="14176" y="7329"/>
                    <a:pt x="14176" y="3793"/>
                  </a:cubicBezTo>
                  <a:cubicBezTo>
                    <a:pt x="14176" y="2411"/>
                    <a:pt x="14176" y="1061"/>
                    <a:pt x="14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8"/>
            <p:cNvSpPr/>
            <p:nvPr/>
          </p:nvSpPr>
          <p:spPr>
            <a:xfrm>
              <a:off x="1655500" y="2517150"/>
              <a:ext cx="716850" cy="1242100"/>
            </a:xfrm>
            <a:custGeom>
              <a:avLst/>
              <a:gdLst/>
              <a:ahLst/>
              <a:cxnLst/>
              <a:rect l="l" t="t" r="r" b="b"/>
              <a:pathLst>
                <a:path w="28674" h="49684" extrusionOk="0">
                  <a:moveTo>
                    <a:pt x="18741" y="547"/>
                  </a:moveTo>
                  <a:cubicBezTo>
                    <a:pt x="19062" y="547"/>
                    <a:pt x="19319" y="579"/>
                    <a:pt x="19608" y="612"/>
                  </a:cubicBezTo>
                  <a:cubicBezTo>
                    <a:pt x="20155" y="740"/>
                    <a:pt x="20476" y="837"/>
                    <a:pt x="20605" y="901"/>
                  </a:cubicBezTo>
                  <a:lnTo>
                    <a:pt x="20680" y="926"/>
                  </a:lnTo>
                  <a:lnTo>
                    <a:pt x="20680" y="926"/>
                  </a:lnTo>
                  <a:cubicBezTo>
                    <a:pt x="20746" y="1266"/>
                    <a:pt x="21097" y="3063"/>
                    <a:pt x="21473" y="4887"/>
                  </a:cubicBezTo>
                  <a:cubicBezTo>
                    <a:pt x="21666" y="5915"/>
                    <a:pt x="21859" y="6944"/>
                    <a:pt x="22019" y="7748"/>
                  </a:cubicBezTo>
                  <a:cubicBezTo>
                    <a:pt x="22116" y="8133"/>
                    <a:pt x="22180" y="8487"/>
                    <a:pt x="22244" y="8744"/>
                  </a:cubicBezTo>
                  <a:cubicBezTo>
                    <a:pt x="22276" y="9001"/>
                    <a:pt x="22309" y="9162"/>
                    <a:pt x="22341" y="9226"/>
                  </a:cubicBezTo>
                  <a:cubicBezTo>
                    <a:pt x="22341" y="9226"/>
                    <a:pt x="22341" y="9323"/>
                    <a:pt x="22373" y="9419"/>
                  </a:cubicBezTo>
                  <a:cubicBezTo>
                    <a:pt x="22469" y="10319"/>
                    <a:pt x="22694" y="13469"/>
                    <a:pt x="22887" y="16362"/>
                  </a:cubicBezTo>
                  <a:cubicBezTo>
                    <a:pt x="22984" y="17809"/>
                    <a:pt x="23080" y="19191"/>
                    <a:pt x="23177" y="20220"/>
                  </a:cubicBezTo>
                  <a:cubicBezTo>
                    <a:pt x="23241" y="21248"/>
                    <a:pt x="23273" y="21923"/>
                    <a:pt x="23273" y="21923"/>
                  </a:cubicBezTo>
                  <a:cubicBezTo>
                    <a:pt x="23273" y="21988"/>
                    <a:pt x="23305" y="22052"/>
                    <a:pt x="23369" y="22084"/>
                  </a:cubicBezTo>
                  <a:cubicBezTo>
                    <a:pt x="23369" y="22084"/>
                    <a:pt x="23659" y="22373"/>
                    <a:pt x="24077" y="22856"/>
                  </a:cubicBezTo>
                  <a:cubicBezTo>
                    <a:pt x="24752" y="23563"/>
                    <a:pt x="25748" y="24656"/>
                    <a:pt x="26584" y="25620"/>
                  </a:cubicBezTo>
                  <a:cubicBezTo>
                    <a:pt x="27034" y="26134"/>
                    <a:pt x="27387" y="26584"/>
                    <a:pt x="27677" y="26970"/>
                  </a:cubicBezTo>
                  <a:cubicBezTo>
                    <a:pt x="27837" y="27163"/>
                    <a:pt x="27934" y="27324"/>
                    <a:pt x="28030" y="27452"/>
                  </a:cubicBezTo>
                  <a:cubicBezTo>
                    <a:pt x="28080" y="27576"/>
                    <a:pt x="28129" y="27662"/>
                    <a:pt x="28150" y="27709"/>
                  </a:cubicBezTo>
                  <a:lnTo>
                    <a:pt x="28127" y="27709"/>
                  </a:lnTo>
                  <a:cubicBezTo>
                    <a:pt x="28127" y="27742"/>
                    <a:pt x="28062" y="27870"/>
                    <a:pt x="27998" y="28031"/>
                  </a:cubicBezTo>
                  <a:cubicBezTo>
                    <a:pt x="27645" y="28706"/>
                    <a:pt x="26777" y="29992"/>
                    <a:pt x="25652" y="31535"/>
                  </a:cubicBezTo>
                  <a:cubicBezTo>
                    <a:pt x="23948" y="33849"/>
                    <a:pt x="21698" y="36806"/>
                    <a:pt x="19705" y="39281"/>
                  </a:cubicBezTo>
                  <a:cubicBezTo>
                    <a:pt x="18708" y="40535"/>
                    <a:pt x="17776" y="41660"/>
                    <a:pt x="17037" y="42560"/>
                  </a:cubicBezTo>
                  <a:cubicBezTo>
                    <a:pt x="16298" y="43428"/>
                    <a:pt x="15719" y="44039"/>
                    <a:pt x="15462" y="44264"/>
                  </a:cubicBezTo>
                  <a:cubicBezTo>
                    <a:pt x="13957" y="45541"/>
                    <a:pt x="11024" y="48423"/>
                    <a:pt x="10359" y="49079"/>
                  </a:cubicBezTo>
                  <a:lnTo>
                    <a:pt x="10359" y="49079"/>
                  </a:lnTo>
                  <a:lnTo>
                    <a:pt x="627" y="43690"/>
                  </a:lnTo>
                  <a:lnTo>
                    <a:pt x="627" y="43690"/>
                  </a:lnTo>
                  <a:cubicBezTo>
                    <a:pt x="1267" y="42712"/>
                    <a:pt x="3940" y="38627"/>
                    <a:pt x="6686" y="34395"/>
                  </a:cubicBezTo>
                  <a:cubicBezTo>
                    <a:pt x="8262" y="31985"/>
                    <a:pt x="9869" y="29509"/>
                    <a:pt x="11090" y="27517"/>
                  </a:cubicBezTo>
                  <a:cubicBezTo>
                    <a:pt x="11733" y="26552"/>
                    <a:pt x="12247" y="25684"/>
                    <a:pt x="12665" y="25009"/>
                  </a:cubicBezTo>
                  <a:cubicBezTo>
                    <a:pt x="13051" y="24366"/>
                    <a:pt x="13308" y="23916"/>
                    <a:pt x="13437" y="23691"/>
                  </a:cubicBezTo>
                  <a:cubicBezTo>
                    <a:pt x="13758" y="22920"/>
                    <a:pt x="14433" y="21441"/>
                    <a:pt x="15012" y="20188"/>
                  </a:cubicBezTo>
                  <a:cubicBezTo>
                    <a:pt x="15301" y="19545"/>
                    <a:pt x="15590" y="18966"/>
                    <a:pt x="15783" y="18548"/>
                  </a:cubicBezTo>
                  <a:cubicBezTo>
                    <a:pt x="15976" y="18098"/>
                    <a:pt x="16105" y="17841"/>
                    <a:pt x="16105" y="17841"/>
                  </a:cubicBezTo>
                  <a:lnTo>
                    <a:pt x="16137" y="17745"/>
                  </a:lnTo>
                  <a:cubicBezTo>
                    <a:pt x="16137" y="17745"/>
                    <a:pt x="16137" y="17455"/>
                    <a:pt x="16137" y="16973"/>
                  </a:cubicBezTo>
                  <a:cubicBezTo>
                    <a:pt x="16137" y="15334"/>
                    <a:pt x="16105" y="11284"/>
                    <a:pt x="15880" y="7973"/>
                  </a:cubicBezTo>
                  <a:cubicBezTo>
                    <a:pt x="15815" y="7008"/>
                    <a:pt x="15815" y="6173"/>
                    <a:pt x="15815" y="5433"/>
                  </a:cubicBezTo>
                  <a:cubicBezTo>
                    <a:pt x="15815" y="2958"/>
                    <a:pt x="16105" y="1737"/>
                    <a:pt x="16265" y="1287"/>
                  </a:cubicBezTo>
                  <a:cubicBezTo>
                    <a:pt x="16265" y="1254"/>
                    <a:pt x="16330" y="1158"/>
                    <a:pt x="16490" y="1062"/>
                  </a:cubicBezTo>
                  <a:cubicBezTo>
                    <a:pt x="16683" y="933"/>
                    <a:pt x="17037" y="804"/>
                    <a:pt x="17455" y="708"/>
                  </a:cubicBezTo>
                  <a:cubicBezTo>
                    <a:pt x="17841" y="612"/>
                    <a:pt x="18291" y="547"/>
                    <a:pt x="18741" y="547"/>
                  </a:cubicBezTo>
                  <a:close/>
                  <a:moveTo>
                    <a:pt x="18741" y="1"/>
                  </a:moveTo>
                  <a:cubicBezTo>
                    <a:pt x="18098" y="1"/>
                    <a:pt x="17423" y="129"/>
                    <a:pt x="16908" y="290"/>
                  </a:cubicBezTo>
                  <a:cubicBezTo>
                    <a:pt x="16619" y="387"/>
                    <a:pt x="16394" y="483"/>
                    <a:pt x="16201" y="612"/>
                  </a:cubicBezTo>
                  <a:cubicBezTo>
                    <a:pt x="16008" y="772"/>
                    <a:pt x="15848" y="901"/>
                    <a:pt x="15751" y="1126"/>
                  </a:cubicBezTo>
                  <a:cubicBezTo>
                    <a:pt x="15558" y="1640"/>
                    <a:pt x="15269" y="2926"/>
                    <a:pt x="15269" y="5433"/>
                  </a:cubicBezTo>
                  <a:cubicBezTo>
                    <a:pt x="15269" y="6173"/>
                    <a:pt x="15301" y="7040"/>
                    <a:pt x="15365" y="8005"/>
                  </a:cubicBezTo>
                  <a:cubicBezTo>
                    <a:pt x="15558" y="11316"/>
                    <a:pt x="15590" y="15334"/>
                    <a:pt x="15590" y="16973"/>
                  </a:cubicBezTo>
                  <a:cubicBezTo>
                    <a:pt x="15590" y="17362"/>
                    <a:pt x="15590" y="17605"/>
                    <a:pt x="15590" y="17684"/>
                  </a:cubicBezTo>
                  <a:lnTo>
                    <a:pt x="15590" y="17684"/>
                  </a:lnTo>
                  <a:cubicBezTo>
                    <a:pt x="15329" y="18236"/>
                    <a:pt x="13547" y="22008"/>
                    <a:pt x="12922" y="23466"/>
                  </a:cubicBezTo>
                  <a:cubicBezTo>
                    <a:pt x="12858" y="23627"/>
                    <a:pt x="12601" y="24109"/>
                    <a:pt x="12215" y="24752"/>
                  </a:cubicBezTo>
                  <a:cubicBezTo>
                    <a:pt x="10801" y="27034"/>
                    <a:pt x="7779" y="31760"/>
                    <a:pt x="5079" y="35906"/>
                  </a:cubicBezTo>
                  <a:cubicBezTo>
                    <a:pt x="3729" y="37996"/>
                    <a:pt x="2476" y="39924"/>
                    <a:pt x="1543" y="41339"/>
                  </a:cubicBezTo>
                  <a:cubicBezTo>
                    <a:pt x="1093" y="42046"/>
                    <a:pt x="708" y="42624"/>
                    <a:pt x="450" y="43010"/>
                  </a:cubicBezTo>
                  <a:cubicBezTo>
                    <a:pt x="193" y="43396"/>
                    <a:pt x="33" y="43621"/>
                    <a:pt x="33" y="43621"/>
                  </a:cubicBezTo>
                  <a:cubicBezTo>
                    <a:pt x="0" y="43685"/>
                    <a:pt x="0" y="43782"/>
                    <a:pt x="0" y="43846"/>
                  </a:cubicBezTo>
                  <a:cubicBezTo>
                    <a:pt x="33" y="43910"/>
                    <a:pt x="65" y="43974"/>
                    <a:pt x="129" y="44007"/>
                  </a:cubicBezTo>
                  <a:lnTo>
                    <a:pt x="10287" y="49664"/>
                  </a:lnTo>
                  <a:cubicBezTo>
                    <a:pt x="10322" y="49676"/>
                    <a:pt x="10362" y="49683"/>
                    <a:pt x="10402" y="49683"/>
                  </a:cubicBezTo>
                  <a:cubicBezTo>
                    <a:pt x="10473" y="49683"/>
                    <a:pt x="10547" y="49661"/>
                    <a:pt x="10608" y="49600"/>
                  </a:cubicBezTo>
                  <a:cubicBezTo>
                    <a:pt x="10608" y="49600"/>
                    <a:pt x="10833" y="49375"/>
                    <a:pt x="11187" y="49021"/>
                  </a:cubicBezTo>
                  <a:cubicBezTo>
                    <a:pt x="12247" y="47993"/>
                    <a:pt x="14562" y="45742"/>
                    <a:pt x="15815" y="44682"/>
                  </a:cubicBezTo>
                  <a:cubicBezTo>
                    <a:pt x="16040" y="44489"/>
                    <a:pt x="16394" y="44103"/>
                    <a:pt x="16876" y="43557"/>
                  </a:cubicBezTo>
                  <a:cubicBezTo>
                    <a:pt x="18516" y="41724"/>
                    <a:pt x="21441" y="38028"/>
                    <a:pt x="23980" y="34685"/>
                  </a:cubicBezTo>
                  <a:cubicBezTo>
                    <a:pt x="25234" y="33013"/>
                    <a:pt x="26391" y="31406"/>
                    <a:pt x="27259" y="30184"/>
                  </a:cubicBezTo>
                  <a:cubicBezTo>
                    <a:pt x="27677" y="29574"/>
                    <a:pt x="28030" y="29027"/>
                    <a:pt x="28255" y="28642"/>
                  </a:cubicBezTo>
                  <a:cubicBezTo>
                    <a:pt x="28384" y="28417"/>
                    <a:pt x="28480" y="28256"/>
                    <a:pt x="28545" y="28095"/>
                  </a:cubicBezTo>
                  <a:cubicBezTo>
                    <a:pt x="28577" y="28031"/>
                    <a:pt x="28609" y="27967"/>
                    <a:pt x="28641" y="27902"/>
                  </a:cubicBezTo>
                  <a:cubicBezTo>
                    <a:pt x="28673" y="27838"/>
                    <a:pt x="28673" y="27774"/>
                    <a:pt x="28673" y="27709"/>
                  </a:cubicBezTo>
                  <a:lnTo>
                    <a:pt x="28673" y="27645"/>
                  </a:lnTo>
                  <a:cubicBezTo>
                    <a:pt x="28641" y="27452"/>
                    <a:pt x="28512" y="27259"/>
                    <a:pt x="28384" y="27034"/>
                  </a:cubicBezTo>
                  <a:cubicBezTo>
                    <a:pt x="27837" y="26231"/>
                    <a:pt x="26712" y="24913"/>
                    <a:pt x="25684" y="23788"/>
                  </a:cubicBezTo>
                  <a:cubicBezTo>
                    <a:pt x="24804" y="22826"/>
                    <a:pt x="24019" y="21982"/>
                    <a:pt x="23810" y="21757"/>
                  </a:cubicBezTo>
                  <a:lnTo>
                    <a:pt x="23810" y="21757"/>
                  </a:lnTo>
                  <a:cubicBezTo>
                    <a:pt x="23764" y="21131"/>
                    <a:pt x="23567" y="18418"/>
                    <a:pt x="23369" y="15655"/>
                  </a:cubicBezTo>
                  <a:cubicBezTo>
                    <a:pt x="23273" y="14080"/>
                    <a:pt x="23144" y="12505"/>
                    <a:pt x="23048" y="11284"/>
                  </a:cubicBezTo>
                  <a:cubicBezTo>
                    <a:pt x="23016" y="10673"/>
                    <a:pt x="22984" y="10158"/>
                    <a:pt x="22919" y="9805"/>
                  </a:cubicBezTo>
                  <a:cubicBezTo>
                    <a:pt x="22919" y="9612"/>
                    <a:pt x="22919" y="9451"/>
                    <a:pt x="22887" y="9355"/>
                  </a:cubicBezTo>
                  <a:cubicBezTo>
                    <a:pt x="22887" y="9291"/>
                    <a:pt x="22887" y="9226"/>
                    <a:pt x="22887" y="9194"/>
                  </a:cubicBezTo>
                  <a:lnTo>
                    <a:pt x="22855" y="9098"/>
                  </a:lnTo>
                  <a:cubicBezTo>
                    <a:pt x="22855" y="9066"/>
                    <a:pt x="22823" y="8873"/>
                    <a:pt x="22759" y="8648"/>
                  </a:cubicBezTo>
                  <a:cubicBezTo>
                    <a:pt x="22566" y="7748"/>
                    <a:pt x="22180" y="5787"/>
                    <a:pt x="21826" y="4019"/>
                  </a:cubicBezTo>
                  <a:cubicBezTo>
                    <a:pt x="21666" y="3151"/>
                    <a:pt x="21505" y="2347"/>
                    <a:pt x="21376" y="1737"/>
                  </a:cubicBezTo>
                  <a:cubicBezTo>
                    <a:pt x="21248" y="1126"/>
                    <a:pt x="21184" y="772"/>
                    <a:pt x="21184" y="772"/>
                  </a:cubicBezTo>
                  <a:lnTo>
                    <a:pt x="21182" y="772"/>
                  </a:lnTo>
                  <a:lnTo>
                    <a:pt x="21182" y="772"/>
                  </a:lnTo>
                  <a:cubicBezTo>
                    <a:pt x="21173" y="660"/>
                    <a:pt x="21114" y="577"/>
                    <a:pt x="21055" y="547"/>
                  </a:cubicBezTo>
                  <a:cubicBezTo>
                    <a:pt x="20959" y="451"/>
                    <a:pt x="20862" y="387"/>
                    <a:pt x="20637" y="322"/>
                  </a:cubicBezTo>
                  <a:cubicBezTo>
                    <a:pt x="20444" y="258"/>
                    <a:pt x="20155" y="194"/>
                    <a:pt x="19705" y="97"/>
                  </a:cubicBezTo>
                  <a:cubicBezTo>
                    <a:pt x="19383" y="33"/>
                    <a:pt x="19062" y="1"/>
                    <a:pt x="18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8"/>
            <p:cNvSpPr/>
            <p:nvPr/>
          </p:nvSpPr>
          <p:spPr>
            <a:xfrm>
              <a:off x="2159350" y="2939125"/>
              <a:ext cx="140675" cy="185600"/>
            </a:xfrm>
            <a:custGeom>
              <a:avLst/>
              <a:gdLst/>
              <a:ahLst/>
              <a:cxnLst/>
              <a:rect l="l" t="t" r="r" b="b"/>
              <a:pathLst>
                <a:path w="5627" h="7424" extrusionOk="0">
                  <a:moveTo>
                    <a:pt x="934" y="0"/>
                  </a:moveTo>
                  <a:cubicBezTo>
                    <a:pt x="442" y="0"/>
                    <a:pt x="1" y="126"/>
                    <a:pt x="1" y="126"/>
                  </a:cubicBezTo>
                  <a:cubicBezTo>
                    <a:pt x="1" y="126"/>
                    <a:pt x="1" y="2859"/>
                    <a:pt x="1319" y="4530"/>
                  </a:cubicBezTo>
                  <a:cubicBezTo>
                    <a:pt x="2637" y="6169"/>
                    <a:pt x="5626" y="7423"/>
                    <a:pt x="5626" y="7423"/>
                  </a:cubicBezTo>
                  <a:cubicBezTo>
                    <a:pt x="5626" y="7423"/>
                    <a:pt x="4726" y="5269"/>
                    <a:pt x="4598" y="4626"/>
                  </a:cubicBezTo>
                  <a:cubicBezTo>
                    <a:pt x="4469" y="3984"/>
                    <a:pt x="3569" y="3534"/>
                    <a:pt x="3055" y="2634"/>
                  </a:cubicBezTo>
                  <a:cubicBezTo>
                    <a:pt x="2540" y="1733"/>
                    <a:pt x="1962" y="319"/>
                    <a:pt x="1962" y="319"/>
                  </a:cubicBezTo>
                  <a:cubicBezTo>
                    <a:pt x="1700" y="71"/>
                    <a:pt x="1302" y="0"/>
                    <a:pt x="9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8"/>
            <p:cNvSpPr/>
            <p:nvPr/>
          </p:nvSpPr>
          <p:spPr>
            <a:xfrm>
              <a:off x="2152925" y="2932625"/>
              <a:ext cx="154325" cy="199000"/>
            </a:xfrm>
            <a:custGeom>
              <a:avLst/>
              <a:gdLst/>
              <a:ahLst/>
              <a:cxnLst/>
              <a:rect l="l" t="t" r="r" b="b"/>
              <a:pathLst>
                <a:path w="6173" h="7960" extrusionOk="0">
                  <a:moveTo>
                    <a:pt x="1158" y="547"/>
                  </a:moveTo>
                  <a:cubicBezTo>
                    <a:pt x="1459" y="547"/>
                    <a:pt x="1789" y="603"/>
                    <a:pt x="1988" y="769"/>
                  </a:cubicBezTo>
                  <a:lnTo>
                    <a:pt x="1988" y="769"/>
                  </a:lnTo>
                  <a:cubicBezTo>
                    <a:pt x="2106" y="1047"/>
                    <a:pt x="2609" y="2207"/>
                    <a:pt x="3087" y="3022"/>
                  </a:cubicBezTo>
                  <a:cubicBezTo>
                    <a:pt x="3376" y="3504"/>
                    <a:pt x="3730" y="3858"/>
                    <a:pt x="4051" y="4179"/>
                  </a:cubicBezTo>
                  <a:cubicBezTo>
                    <a:pt x="4212" y="4308"/>
                    <a:pt x="4340" y="4469"/>
                    <a:pt x="4437" y="4597"/>
                  </a:cubicBezTo>
                  <a:cubicBezTo>
                    <a:pt x="4533" y="4726"/>
                    <a:pt x="4597" y="4822"/>
                    <a:pt x="4597" y="4919"/>
                  </a:cubicBezTo>
                  <a:cubicBezTo>
                    <a:pt x="4630" y="5111"/>
                    <a:pt x="4726" y="5369"/>
                    <a:pt x="4822" y="5690"/>
                  </a:cubicBezTo>
                  <a:cubicBezTo>
                    <a:pt x="4999" y="6166"/>
                    <a:pt x="5223" y="6747"/>
                    <a:pt x="5390" y="7176"/>
                  </a:cubicBezTo>
                  <a:lnTo>
                    <a:pt x="5390" y="7176"/>
                  </a:lnTo>
                  <a:cubicBezTo>
                    <a:pt x="5028" y="6998"/>
                    <a:pt x="4537" y="6740"/>
                    <a:pt x="4019" y="6429"/>
                  </a:cubicBezTo>
                  <a:cubicBezTo>
                    <a:pt x="3183" y="5947"/>
                    <a:pt x="2315" y="5304"/>
                    <a:pt x="1769" y="4597"/>
                  </a:cubicBezTo>
                  <a:cubicBezTo>
                    <a:pt x="1190" y="3858"/>
                    <a:pt x="869" y="2829"/>
                    <a:pt x="708" y="1993"/>
                  </a:cubicBezTo>
                  <a:cubicBezTo>
                    <a:pt x="595" y="1385"/>
                    <a:pt x="562" y="871"/>
                    <a:pt x="552" y="596"/>
                  </a:cubicBezTo>
                  <a:lnTo>
                    <a:pt x="552" y="596"/>
                  </a:lnTo>
                  <a:cubicBezTo>
                    <a:pt x="704" y="570"/>
                    <a:pt x="925" y="547"/>
                    <a:pt x="1158" y="547"/>
                  </a:cubicBezTo>
                  <a:close/>
                  <a:moveTo>
                    <a:pt x="1158" y="1"/>
                  </a:moveTo>
                  <a:cubicBezTo>
                    <a:pt x="644" y="1"/>
                    <a:pt x="226" y="129"/>
                    <a:pt x="194" y="129"/>
                  </a:cubicBezTo>
                  <a:cubicBezTo>
                    <a:pt x="97" y="161"/>
                    <a:pt x="33" y="226"/>
                    <a:pt x="1" y="322"/>
                  </a:cubicBezTo>
                  <a:lnTo>
                    <a:pt x="1" y="386"/>
                  </a:lnTo>
                  <a:cubicBezTo>
                    <a:pt x="1" y="483"/>
                    <a:pt x="1" y="1190"/>
                    <a:pt x="162" y="2090"/>
                  </a:cubicBezTo>
                  <a:cubicBezTo>
                    <a:pt x="354" y="2990"/>
                    <a:pt x="676" y="4083"/>
                    <a:pt x="1351" y="4951"/>
                  </a:cubicBezTo>
                  <a:cubicBezTo>
                    <a:pt x="2058" y="5819"/>
                    <a:pt x="3151" y="6558"/>
                    <a:pt x="4083" y="7104"/>
                  </a:cubicBezTo>
                  <a:cubicBezTo>
                    <a:pt x="5015" y="7619"/>
                    <a:pt x="5787" y="7940"/>
                    <a:pt x="5787" y="7940"/>
                  </a:cubicBezTo>
                  <a:cubicBezTo>
                    <a:pt x="5822" y="7952"/>
                    <a:pt x="5857" y="7959"/>
                    <a:pt x="5893" y="7959"/>
                  </a:cubicBezTo>
                  <a:cubicBezTo>
                    <a:pt x="5954" y="7959"/>
                    <a:pt x="6015" y="7937"/>
                    <a:pt x="6076" y="7876"/>
                  </a:cubicBezTo>
                  <a:cubicBezTo>
                    <a:pt x="6140" y="7812"/>
                    <a:pt x="6173" y="7683"/>
                    <a:pt x="6140" y="7587"/>
                  </a:cubicBezTo>
                  <a:cubicBezTo>
                    <a:pt x="6140" y="7587"/>
                    <a:pt x="5915" y="7040"/>
                    <a:pt x="5690" y="6429"/>
                  </a:cubicBezTo>
                  <a:cubicBezTo>
                    <a:pt x="5562" y="6108"/>
                    <a:pt x="5433" y="5787"/>
                    <a:pt x="5337" y="5497"/>
                  </a:cubicBezTo>
                  <a:cubicBezTo>
                    <a:pt x="5240" y="5208"/>
                    <a:pt x="5144" y="4951"/>
                    <a:pt x="5144" y="4822"/>
                  </a:cubicBezTo>
                  <a:cubicBezTo>
                    <a:pt x="5080" y="4597"/>
                    <a:pt x="4983" y="4436"/>
                    <a:pt x="4855" y="4244"/>
                  </a:cubicBezTo>
                  <a:cubicBezTo>
                    <a:pt x="4469" y="3761"/>
                    <a:pt x="3890" y="3376"/>
                    <a:pt x="3537" y="2765"/>
                  </a:cubicBezTo>
                  <a:cubicBezTo>
                    <a:pt x="3280" y="2315"/>
                    <a:pt x="3022" y="1768"/>
                    <a:pt x="2829" y="1286"/>
                  </a:cubicBezTo>
                  <a:cubicBezTo>
                    <a:pt x="2701" y="1061"/>
                    <a:pt x="2637" y="868"/>
                    <a:pt x="2572" y="708"/>
                  </a:cubicBezTo>
                  <a:cubicBezTo>
                    <a:pt x="2508" y="579"/>
                    <a:pt x="2476" y="483"/>
                    <a:pt x="2476" y="483"/>
                  </a:cubicBezTo>
                  <a:lnTo>
                    <a:pt x="2412" y="386"/>
                  </a:lnTo>
                  <a:cubicBezTo>
                    <a:pt x="2026" y="65"/>
                    <a:pt x="1544" y="1"/>
                    <a:pt x="1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8"/>
            <p:cNvSpPr/>
            <p:nvPr/>
          </p:nvSpPr>
          <p:spPr>
            <a:xfrm>
              <a:off x="2144100" y="3174525"/>
              <a:ext cx="314225" cy="554975"/>
            </a:xfrm>
            <a:custGeom>
              <a:avLst/>
              <a:gdLst/>
              <a:ahLst/>
              <a:cxnLst/>
              <a:rect l="l" t="t" r="r" b="b"/>
              <a:pathLst>
                <a:path w="12569" h="22199" extrusionOk="0">
                  <a:moveTo>
                    <a:pt x="7683" y="0"/>
                  </a:moveTo>
                  <a:lnTo>
                    <a:pt x="0" y="6815"/>
                  </a:lnTo>
                  <a:cubicBezTo>
                    <a:pt x="0" y="6815"/>
                    <a:pt x="3118" y="11861"/>
                    <a:pt x="4565" y="14754"/>
                  </a:cubicBezTo>
                  <a:cubicBezTo>
                    <a:pt x="6043" y="17679"/>
                    <a:pt x="8004" y="21923"/>
                    <a:pt x="9676" y="22180"/>
                  </a:cubicBezTo>
                  <a:cubicBezTo>
                    <a:pt x="9758" y="22192"/>
                    <a:pt x="9839" y="22198"/>
                    <a:pt x="9918" y="22198"/>
                  </a:cubicBezTo>
                  <a:cubicBezTo>
                    <a:pt x="11474" y="22198"/>
                    <a:pt x="12380" y="19885"/>
                    <a:pt x="12472" y="18997"/>
                  </a:cubicBezTo>
                  <a:cubicBezTo>
                    <a:pt x="12569" y="18065"/>
                    <a:pt x="11186" y="16297"/>
                    <a:pt x="10640" y="12504"/>
                  </a:cubicBezTo>
                  <a:cubicBezTo>
                    <a:pt x="10061" y="8711"/>
                    <a:pt x="8872" y="1382"/>
                    <a:pt x="8872" y="1382"/>
                  </a:cubicBezTo>
                  <a:lnTo>
                    <a:pt x="76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8"/>
            <p:cNvSpPr/>
            <p:nvPr/>
          </p:nvSpPr>
          <p:spPr>
            <a:xfrm>
              <a:off x="2144100" y="3245225"/>
              <a:ext cx="167175" cy="374525"/>
            </a:xfrm>
            <a:custGeom>
              <a:avLst/>
              <a:gdLst/>
              <a:ahLst/>
              <a:cxnLst/>
              <a:rect l="l" t="t" r="r" b="b"/>
              <a:pathLst>
                <a:path w="6687" h="14981" extrusionOk="0">
                  <a:moveTo>
                    <a:pt x="4533" y="1"/>
                  </a:moveTo>
                  <a:lnTo>
                    <a:pt x="0" y="3987"/>
                  </a:lnTo>
                  <a:cubicBezTo>
                    <a:pt x="0" y="3987"/>
                    <a:pt x="418" y="4662"/>
                    <a:pt x="1029" y="5658"/>
                  </a:cubicBezTo>
                  <a:lnTo>
                    <a:pt x="1415" y="5240"/>
                  </a:lnTo>
                  <a:lnTo>
                    <a:pt x="6686" y="14980"/>
                  </a:lnTo>
                  <a:cubicBezTo>
                    <a:pt x="6686" y="14980"/>
                    <a:pt x="5143" y="5690"/>
                    <a:pt x="45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8"/>
            <p:cNvSpPr/>
            <p:nvPr/>
          </p:nvSpPr>
          <p:spPr>
            <a:xfrm>
              <a:off x="2169800" y="3376225"/>
              <a:ext cx="141475" cy="243525"/>
            </a:xfrm>
            <a:custGeom>
              <a:avLst/>
              <a:gdLst/>
              <a:ahLst/>
              <a:cxnLst/>
              <a:rect l="l" t="t" r="r" b="b"/>
              <a:pathLst>
                <a:path w="5659" h="9741" extrusionOk="0">
                  <a:moveTo>
                    <a:pt x="5658" y="9740"/>
                  </a:moveTo>
                  <a:lnTo>
                    <a:pt x="387" y="0"/>
                  </a:lnTo>
                  <a:lnTo>
                    <a:pt x="1" y="418"/>
                  </a:lnTo>
                  <a:lnTo>
                    <a:pt x="1" y="418"/>
                  </a:lnTo>
                  <a:lnTo>
                    <a:pt x="387" y="0"/>
                  </a:lnTo>
                  <a:lnTo>
                    <a:pt x="5658" y="9740"/>
                  </a:lnTo>
                  <a:lnTo>
                    <a:pt x="5658" y="974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8"/>
            <p:cNvSpPr/>
            <p:nvPr/>
          </p:nvSpPr>
          <p:spPr>
            <a:xfrm>
              <a:off x="2144100" y="3245225"/>
              <a:ext cx="167175" cy="374525"/>
            </a:xfrm>
            <a:custGeom>
              <a:avLst/>
              <a:gdLst/>
              <a:ahLst/>
              <a:cxnLst/>
              <a:rect l="l" t="t" r="r" b="b"/>
              <a:pathLst>
                <a:path w="6687" h="14981" extrusionOk="0">
                  <a:moveTo>
                    <a:pt x="4533" y="1"/>
                  </a:moveTo>
                  <a:lnTo>
                    <a:pt x="0" y="3987"/>
                  </a:lnTo>
                  <a:cubicBezTo>
                    <a:pt x="32" y="4019"/>
                    <a:pt x="418" y="4662"/>
                    <a:pt x="997" y="5626"/>
                  </a:cubicBezTo>
                  <a:cubicBezTo>
                    <a:pt x="997" y="5626"/>
                    <a:pt x="997" y="5626"/>
                    <a:pt x="1029" y="5658"/>
                  </a:cubicBezTo>
                  <a:lnTo>
                    <a:pt x="1415" y="5240"/>
                  </a:lnTo>
                  <a:lnTo>
                    <a:pt x="6686" y="14980"/>
                  </a:lnTo>
                  <a:cubicBezTo>
                    <a:pt x="6686" y="14980"/>
                    <a:pt x="5143" y="5690"/>
                    <a:pt x="4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8"/>
            <p:cNvSpPr/>
            <p:nvPr/>
          </p:nvSpPr>
          <p:spPr>
            <a:xfrm>
              <a:off x="2136850" y="3167975"/>
              <a:ext cx="325500" cy="568300"/>
            </a:xfrm>
            <a:custGeom>
              <a:avLst/>
              <a:gdLst/>
              <a:ahLst/>
              <a:cxnLst/>
              <a:rect l="l" t="t" r="r" b="b"/>
              <a:pathLst>
                <a:path w="13020" h="22732" extrusionOk="0">
                  <a:moveTo>
                    <a:pt x="7975" y="0"/>
                  </a:moveTo>
                  <a:cubicBezTo>
                    <a:pt x="7915" y="0"/>
                    <a:pt x="7857" y="24"/>
                    <a:pt x="7812" y="69"/>
                  </a:cubicBezTo>
                  <a:cubicBezTo>
                    <a:pt x="7683" y="166"/>
                    <a:pt x="7683" y="326"/>
                    <a:pt x="7780" y="455"/>
                  </a:cubicBezTo>
                  <a:lnTo>
                    <a:pt x="8920" y="1785"/>
                  </a:lnTo>
                  <a:lnTo>
                    <a:pt x="8920" y="1785"/>
                  </a:lnTo>
                  <a:cubicBezTo>
                    <a:pt x="8946" y="1967"/>
                    <a:pt x="9005" y="2366"/>
                    <a:pt x="9098" y="2898"/>
                  </a:cubicBezTo>
                  <a:cubicBezTo>
                    <a:pt x="9451" y="5148"/>
                    <a:pt x="10223" y="9970"/>
                    <a:pt x="10641" y="12798"/>
                  </a:cubicBezTo>
                  <a:cubicBezTo>
                    <a:pt x="10930" y="14663"/>
                    <a:pt x="11412" y="16045"/>
                    <a:pt x="11798" y="17074"/>
                  </a:cubicBezTo>
                  <a:cubicBezTo>
                    <a:pt x="11991" y="17588"/>
                    <a:pt x="12184" y="18038"/>
                    <a:pt x="12280" y="18359"/>
                  </a:cubicBezTo>
                  <a:cubicBezTo>
                    <a:pt x="12409" y="18713"/>
                    <a:pt x="12505" y="19002"/>
                    <a:pt x="12505" y="19163"/>
                  </a:cubicBezTo>
                  <a:lnTo>
                    <a:pt x="12473" y="19227"/>
                  </a:lnTo>
                  <a:cubicBezTo>
                    <a:pt x="12441" y="19613"/>
                    <a:pt x="12216" y="20384"/>
                    <a:pt x="11798" y="21060"/>
                  </a:cubicBezTo>
                  <a:cubicBezTo>
                    <a:pt x="11605" y="21381"/>
                    <a:pt x="11348" y="21670"/>
                    <a:pt x="11091" y="21863"/>
                  </a:cubicBezTo>
                  <a:cubicBezTo>
                    <a:pt x="10834" y="22088"/>
                    <a:pt x="10544" y="22185"/>
                    <a:pt x="10223" y="22185"/>
                  </a:cubicBezTo>
                  <a:lnTo>
                    <a:pt x="10030" y="22185"/>
                  </a:lnTo>
                  <a:cubicBezTo>
                    <a:pt x="9709" y="22152"/>
                    <a:pt x="9291" y="21863"/>
                    <a:pt x="8873" y="21413"/>
                  </a:cubicBezTo>
                  <a:cubicBezTo>
                    <a:pt x="8230" y="20706"/>
                    <a:pt x="7555" y="19645"/>
                    <a:pt x="6912" y="18456"/>
                  </a:cubicBezTo>
                  <a:cubicBezTo>
                    <a:pt x="6269" y="17266"/>
                    <a:pt x="5658" y="16013"/>
                    <a:pt x="5112" y="14920"/>
                  </a:cubicBezTo>
                  <a:cubicBezTo>
                    <a:pt x="3633" y="11963"/>
                    <a:pt x="547" y="6948"/>
                    <a:pt x="547" y="6948"/>
                  </a:cubicBezTo>
                  <a:cubicBezTo>
                    <a:pt x="483" y="6862"/>
                    <a:pt x="390" y="6819"/>
                    <a:pt x="297" y="6819"/>
                  </a:cubicBezTo>
                  <a:cubicBezTo>
                    <a:pt x="251" y="6819"/>
                    <a:pt x="204" y="6830"/>
                    <a:pt x="162" y="6852"/>
                  </a:cubicBezTo>
                  <a:cubicBezTo>
                    <a:pt x="33" y="6916"/>
                    <a:pt x="1" y="7109"/>
                    <a:pt x="65" y="7237"/>
                  </a:cubicBezTo>
                  <a:cubicBezTo>
                    <a:pt x="65" y="7237"/>
                    <a:pt x="258" y="7527"/>
                    <a:pt x="580" y="8041"/>
                  </a:cubicBezTo>
                  <a:cubicBezTo>
                    <a:pt x="1512" y="9616"/>
                    <a:pt x="3537" y="12991"/>
                    <a:pt x="4630" y="15145"/>
                  </a:cubicBezTo>
                  <a:cubicBezTo>
                    <a:pt x="5369" y="16591"/>
                    <a:pt x="6205" y="18392"/>
                    <a:pt x="7105" y="19870"/>
                  </a:cubicBezTo>
                  <a:cubicBezTo>
                    <a:pt x="7555" y="20609"/>
                    <a:pt x="8005" y="21285"/>
                    <a:pt x="8487" y="21767"/>
                  </a:cubicBezTo>
                  <a:cubicBezTo>
                    <a:pt x="8937" y="22281"/>
                    <a:pt x="9419" y="22635"/>
                    <a:pt x="9934" y="22699"/>
                  </a:cubicBezTo>
                  <a:cubicBezTo>
                    <a:pt x="10030" y="22731"/>
                    <a:pt x="10126" y="22731"/>
                    <a:pt x="10223" y="22731"/>
                  </a:cubicBezTo>
                  <a:cubicBezTo>
                    <a:pt x="10673" y="22731"/>
                    <a:pt x="11091" y="22570"/>
                    <a:pt x="11412" y="22313"/>
                  </a:cubicBezTo>
                  <a:cubicBezTo>
                    <a:pt x="11926" y="21895"/>
                    <a:pt x="12312" y="21349"/>
                    <a:pt x="12569" y="20770"/>
                  </a:cubicBezTo>
                  <a:cubicBezTo>
                    <a:pt x="12827" y="20192"/>
                    <a:pt x="12987" y="19645"/>
                    <a:pt x="13019" y="19292"/>
                  </a:cubicBezTo>
                  <a:lnTo>
                    <a:pt x="13019" y="19163"/>
                  </a:lnTo>
                  <a:cubicBezTo>
                    <a:pt x="13019" y="18874"/>
                    <a:pt x="12923" y="18552"/>
                    <a:pt x="12794" y="18199"/>
                  </a:cubicBezTo>
                  <a:cubicBezTo>
                    <a:pt x="12409" y="17074"/>
                    <a:pt x="11605" y="15434"/>
                    <a:pt x="11187" y="12734"/>
                  </a:cubicBezTo>
                  <a:cubicBezTo>
                    <a:pt x="10609" y="8941"/>
                    <a:pt x="9419" y="1612"/>
                    <a:pt x="9419" y="1612"/>
                  </a:cubicBezTo>
                  <a:cubicBezTo>
                    <a:pt x="9419" y="1548"/>
                    <a:pt x="9387" y="1516"/>
                    <a:pt x="9355" y="1484"/>
                  </a:cubicBezTo>
                  <a:lnTo>
                    <a:pt x="8166" y="101"/>
                  </a:lnTo>
                  <a:cubicBezTo>
                    <a:pt x="8114" y="32"/>
                    <a:pt x="8044" y="0"/>
                    <a:pt x="7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8"/>
            <p:cNvSpPr/>
            <p:nvPr/>
          </p:nvSpPr>
          <p:spPr>
            <a:xfrm>
              <a:off x="2314450" y="3589175"/>
              <a:ext cx="147900" cy="140325"/>
            </a:xfrm>
            <a:custGeom>
              <a:avLst/>
              <a:gdLst/>
              <a:ahLst/>
              <a:cxnLst/>
              <a:rect l="l" t="t" r="r" b="b"/>
              <a:pathLst>
                <a:path w="5916" h="5613" extrusionOk="0">
                  <a:moveTo>
                    <a:pt x="4983" y="1"/>
                  </a:moveTo>
                  <a:cubicBezTo>
                    <a:pt x="4501" y="547"/>
                    <a:pt x="3762" y="1158"/>
                    <a:pt x="2605" y="1672"/>
                  </a:cubicBezTo>
                  <a:cubicBezTo>
                    <a:pt x="1544" y="2154"/>
                    <a:pt x="644" y="2379"/>
                    <a:pt x="1" y="2476"/>
                  </a:cubicBezTo>
                  <a:cubicBezTo>
                    <a:pt x="965" y="4147"/>
                    <a:pt x="1962" y="5465"/>
                    <a:pt x="2862" y="5594"/>
                  </a:cubicBezTo>
                  <a:cubicBezTo>
                    <a:pt x="2944" y="5606"/>
                    <a:pt x="3025" y="5612"/>
                    <a:pt x="3104" y="5612"/>
                  </a:cubicBezTo>
                  <a:cubicBezTo>
                    <a:pt x="4660" y="5612"/>
                    <a:pt x="5566" y="3299"/>
                    <a:pt x="5658" y="2411"/>
                  </a:cubicBezTo>
                  <a:cubicBezTo>
                    <a:pt x="5690" y="1865"/>
                    <a:pt x="5915" y="290"/>
                    <a:pt x="49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8"/>
            <p:cNvSpPr/>
            <p:nvPr/>
          </p:nvSpPr>
          <p:spPr>
            <a:xfrm>
              <a:off x="2307225" y="3582450"/>
              <a:ext cx="156725" cy="153825"/>
            </a:xfrm>
            <a:custGeom>
              <a:avLst/>
              <a:gdLst/>
              <a:ahLst/>
              <a:cxnLst/>
              <a:rect l="l" t="t" r="r" b="b"/>
              <a:pathLst>
                <a:path w="6269" h="6153" extrusionOk="0">
                  <a:moveTo>
                    <a:pt x="5359" y="606"/>
                  </a:moveTo>
                  <a:cubicBezTo>
                    <a:pt x="5470" y="689"/>
                    <a:pt x="5548" y="817"/>
                    <a:pt x="5594" y="977"/>
                  </a:cubicBezTo>
                  <a:cubicBezTo>
                    <a:pt x="5690" y="1202"/>
                    <a:pt x="5722" y="1523"/>
                    <a:pt x="5722" y="1813"/>
                  </a:cubicBezTo>
                  <a:cubicBezTo>
                    <a:pt x="5722" y="2166"/>
                    <a:pt x="5690" y="2455"/>
                    <a:pt x="5658" y="2648"/>
                  </a:cubicBezTo>
                  <a:cubicBezTo>
                    <a:pt x="5626" y="3034"/>
                    <a:pt x="5401" y="3805"/>
                    <a:pt x="4983" y="4481"/>
                  </a:cubicBezTo>
                  <a:cubicBezTo>
                    <a:pt x="4790" y="4802"/>
                    <a:pt x="4533" y="5091"/>
                    <a:pt x="4276" y="5284"/>
                  </a:cubicBezTo>
                  <a:cubicBezTo>
                    <a:pt x="4019" y="5509"/>
                    <a:pt x="3729" y="5606"/>
                    <a:pt x="3408" y="5606"/>
                  </a:cubicBezTo>
                  <a:lnTo>
                    <a:pt x="3215" y="5606"/>
                  </a:lnTo>
                  <a:cubicBezTo>
                    <a:pt x="2861" y="5541"/>
                    <a:pt x="2411" y="5252"/>
                    <a:pt x="1929" y="4706"/>
                  </a:cubicBezTo>
                  <a:cubicBezTo>
                    <a:pt x="1540" y="4233"/>
                    <a:pt x="1126" y="3615"/>
                    <a:pt x="709" y="2936"/>
                  </a:cubicBezTo>
                  <a:lnTo>
                    <a:pt x="709" y="2936"/>
                  </a:lnTo>
                  <a:cubicBezTo>
                    <a:pt x="1328" y="2816"/>
                    <a:pt x="2094" y="2593"/>
                    <a:pt x="2990" y="2198"/>
                  </a:cubicBezTo>
                  <a:cubicBezTo>
                    <a:pt x="4077" y="1728"/>
                    <a:pt x="4842" y="1123"/>
                    <a:pt x="5359" y="606"/>
                  </a:cubicBezTo>
                  <a:close/>
                  <a:moveTo>
                    <a:pt x="5292" y="0"/>
                  </a:moveTo>
                  <a:cubicBezTo>
                    <a:pt x="5212" y="0"/>
                    <a:pt x="5128" y="37"/>
                    <a:pt x="5079" y="109"/>
                  </a:cubicBezTo>
                  <a:cubicBezTo>
                    <a:pt x="4629" y="591"/>
                    <a:pt x="3922" y="1202"/>
                    <a:pt x="2765" y="1716"/>
                  </a:cubicBezTo>
                  <a:cubicBezTo>
                    <a:pt x="1736" y="2166"/>
                    <a:pt x="868" y="2391"/>
                    <a:pt x="258" y="2488"/>
                  </a:cubicBezTo>
                  <a:cubicBezTo>
                    <a:pt x="161" y="2488"/>
                    <a:pt x="97" y="2552"/>
                    <a:pt x="33" y="2648"/>
                  </a:cubicBezTo>
                  <a:cubicBezTo>
                    <a:pt x="1" y="2713"/>
                    <a:pt x="1" y="2809"/>
                    <a:pt x="65" y="2873"/>
                  </a:cubicBezTo>
                  <a:cubicBezTo>
                    <a:pt x="547" y="3709"/>
                    <a:pt x="1029" y="4481"/>
                    <a:pt x="1543" y="5059"/>
                  </a:cubicBezTo>
                  <a:cubicBezTo>
                    <a:pt x="2026" y="5638"/>
                    <a:pt x="2540" y="6056"/>
                    <a:pt x="3119" y="6120"/>
                  </a:cubicBezTo>
                  <a:cubicBezTo>
                    <a:pt x="3215" y="6152"/>
                    <a:pt x="3311" y="6152"/>
                    <a:pt x="3408" y="6152"/>
                  </a:cubicBezTo>
                  <a:cubicBezTo>
                    <a:pt x="3858" y="6152"/>
                    <a:pt x="4276" y="5991"/>
                    <a:pt x="4597" y="5734"/>
                  </a:cubicBezTo>
                  <a:cubicBezTo>
                    <a:pt x="5111" y="5316"/>
                    <a:pt x="5497" y="4770"/>
                    <a:pt x="5754" y="4191"/>
                  </a:cubicBezTo>
                  <a:cubicBezTo>
                    <a:pt x="6012" y="3613"/>
                    <a:pt x="6172" y="3066"/>
                    <a:pt x="6204" y="2713"/>
                  </a:cubicBezTo>
                  <a:cubicBezTo>
                    <a:pt x="6237" y="2520"/>
                    <a:pt x="6269" y="2198"/>
                    <a:pt x="6269" y="1813"/>
                  </a:cubicBezTo>
                  <a:cubicBezTo>
                    <a:pt x="6269" y="1491"/>
                    <a:pt x="6237" y="1137"/>
                    <a:pt x="6108" y="784"/>
                  </a:cubicBezTo>
                  <a:cubicBezTo>
                    <a:pt x="5979" y="462"/>
                    <a:pt x="5754" y="141"/>
                    <a:pt x="5369" y="12"/>
                  </a:cubicBezTo>
                  <a:cubicBezTo>
                    <a:pt x="5345" y="4"/>
                    <a:pt x="5318" y="0"/>
                    <a:pt x="5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8"/>
            <p:cNvSpPr/>
            <p:nvPr/>
          </p:nvSpPr>
          <p:spPr>
            <a:xfrm>
              <a:off x="2013100" y="2523650"/>
              <a:ext cx="178425" cy="93975"/>
            </a:xfrm>
            <a:custGeom>
              <a:avLst/>
              <a:gdLst/>
              <a:ahLst/>
              <a:cxnLst/>
              <a:rect l="l" t="t" r="r" b="b"/>
              <a:pathLst>
                <a:path w="7137" h="3759" extrusionOk="0">
                  <a:moveTo>
                    <a:pt x="4044" y="1"/>
                  </a:moveTo>
                  <a:cubicBezTo>
                    <a:pt x="2559" y="1"/>
                    <a:pt x="781" y="285"/>
                    <a:pt x="611" y="769"/>
                  </a:cubicBezTo>
                  <a:cubicBezTo>
                    <a:pt x="483" y="1155"/>
                    <a:pt x="1" y="2312"/>
                    <a:pt x="1254" y="3759"/>
                  </a:cubicBezTo>
                  <a:cubicBezTo>
                    <a:pt x="2144" y="3303"/>
                    <a:pt x="3430" y="2832"/>
                    <a:pt x="4904" y="2832"/>
                  </a:cubicBezTo>
                  <a:cubicBezTo>
                    <a:pt x="5613" y="2832"/>
                    <a:pt x="6365" y="2941"/>
                    <a:pt x="7137" y="3212"/>
                  </a:cubicBezTo>
                  <a:cubicBezTo>
                    <a:pt x="6847" y="1734"/>
                    <a:pt x="6622" y="544"/>
                    <a:pt x="6622" y="544"/>
                  </a:cubicBezTo>
                  <a:cubicBezTo>
                    <a:pt x="6622" y="544"/>
                    <a:pt x="6783" y="384"/>
                    <a:pt x="5337" y="94"/>
                  </a:cubicBezTo>
                  <a:cubicBezTo>
                    <a:pt x="4981" y="31"/>
                    <a:pt x="4528" y="1"/>
                    <a:pt x="40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8"/>
            <p:cNvSpPr/>
            <p:nvPr/>
          </p:nvSpPr>
          <p:spPr>
            <a:xfrm>
              <a:off x="2013100" y="2524400"/>
              <a:ext cx="86025" cy="93225"/>
            </a:xfrm>
            <a:custGeom>
              <a:avLst/>
              <a:gdLst/>
              <a:ahLst/>
              <a:cxnLst/>
              <a:rect l="l" t="t" r="r" b="b"/>
              <a:pathLst>
                <a:path w="3441" h="3729" extrusionOk="0">
                  <a:moveTo>
                    <a:pt x="3440" y="0"/>
                  </a:moveTo>
                  <a:lnTo>
                    <a:pt x="3440" y="0"/>
                  </a:lnTo>
                  <a:cubicBezTo>
                    <a:pt x="2122" y="64"/>
                    <a:pt x="772" y="322"/>
                    <a:pt x="611" y="739"/>
                  </a:cubicBezTo>
                  <a:cubicBezTo>
                    <a:pt x="483" y="1125"/>
                    <a:pt x="1" y="2282"/>
                    <a:pt x="1254" y="3729"/>
                  </a:cubicBezTo>
                  <a:cubicBezTo>
                    <a:pt x="1833" y="3440"/>
                    <a:pt x="2572" y="3118"/>
                    <a:pt x="3440" y="2957"/>
                  </a:cubicBezTo>
                  <a:cubicBezTo>
                    <a:pt x="3440" y="2668"/>
                    <a:pt x="3408" y="2379"/>
                    <a:pt x="3408" y="2154"/>
                  </a:cubicBezTo>
                  <a:cubicBezTo>
                    <a:pt x="3376" y="1607"/>
                    <a:pt x="3408" y="868"/>
                    <a:pt x="34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8"/>
            <p:cNvSpPr/>
            <p:nvPr/>
          </p:nvSpPr>
          <p:spPr>
            <a:xfrm>
              <a:off x="2023550" y="2524400"/>
              <a:ext cx="75575" cy="93225"/>
            </a:xfrm>
            <a:custGeom>
              <a:avLst/>
              <a:gdLst/>
              <a:ahLst/>
              <a:cxnLst/>
              <a:rect l="l" t="t" r="r" b="b"/>
              <a:pathLst>
                <a:path w="3023" h="3729" extrusionOk="0">
                  <a:moveTo>
                    <a:pt x="3022" y="0"/>
                  </a:moveTo>
                  <a:lnTo>
                    <a:pt x="3022" y="0"/>
                  </a:lnTo>
                  <a:cubicBezTo>
                    <a:pt x="1704" y="64"/>
                    <a:pt x="386" y="322"/>
                    <a:pt x="193" y="739"/>
                  </a:cubicBezTo>
                  <a:cubicBezTo>
                    <a:pt x="129" y="932"/>
                    <a:pt x="1" y="1286"/>
                    <a:pt x="1" y="1736"/>
                  </a:cubicBezTo>
                  <a:cubicBezTo>
                    <a:pt x="1" y="2218"/>
                    <a:pt x="129" y="2797"/>
                    <a:pt x="611" y="3407"/>
                  </a:cubicBezTo>
                  <a:cubicBezTo>
                    <a:pt x="676" y="3504"/>
                    <a:pt x="772" y="3632"/>
                    <a:pt x="836" y="3729"/>
                  </a:cubicBezTo>
                  <a:cubicBezTo>
                    <a:pt x="1061" y="3632"/>
                    <a:pt x="1254" y="3536"/>
                    <a:pt x="1479" y="3440"/>
                  </a:cubicBezTo>
                  <a:lnTo>
                    <a:pt x="1511" y="3440"/>
                  </a:lnTo>
                  <a:cubicBezTo>
                    <a:pt x="1961" y="3247"/>
                    <a:pt x="2444" y="3086"/>
                    <a:pt x="3022" y="2957"/>
                  </a:cubicBezTo>
                  <a:cubicBezTo>
                    <a:pt x="3022" y="2668"/>
                    <a:pt x="2990" y="2379"/>
                    <a:pt x="2990" y="2154"/>
                  </a:cubicBezTo>
                  <a:cubicBezTo>
                    <a:pt x="2990" y="1961"/>
                    <a:pt x="2990" y="1736"/>
                    <a:pt x="2990" y="1511"/>
                  </a:cubicBezTo>
                  <a:cubicBezTo>
                    <a:pt x="2990" y="1093"/>
                    <a:pt x="2990" y="547"/>
                    <a:pt x="3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8"/>
            <p:cNvSpPr/>
            <p:nvPr/>
          </p:nvSpPr>
          <p:spPr>
            <a:xfrm>
              <a:off x="2016325" y="2517150"/>
              <a:ext cx="182450" cy="106975"/>
            </a:xfrm>
            <a:custGeom>
              <a:avLst/>
              <a:gdLst/>
              <a:ahLst/>
              <a:cxnLst/>
              <a:rect l="l" t="t" r="r" b="b"/>
              <a:pathLst>
                <a:path w="7298" h="4279" extrusionOk="0">
                  <a:moveTo>
                    <a:pt x="3922" y="515"/>
                  </a:moveTo>
                  <a:cubicBezTo>
                    <a:pt x="4404" y="515"/>
                    <a:pt x="4822" y="547"/>
                    <a:pt x="5175" y="612"/>
                  </a:cubicBezTo>
                  <a:cubicBezTo>
                    <a:pt x="5722" y="740"/>
                    <a:pt x="6043" y="837"/>
                    <a:pt x="6172" y="901"/>
                  </a:cubicBezTo>
                  <a:lnTo>
                    <a:pt x="6247" y="926"/>
                  </a:lnTo>
                  <a:lnTo>
                    <a:pt x="6247" y="926"/>
                  </a:lnTo>
                  <a:cubicBezTo>
                    <a:pt x="6289" y="1149"/>
                    <a:pt x="6451" y="1999"/>
                    <a:pt x="6660" y="3074"/>
                  </a:cubicBezTo>
                  <a:lnTo>
                    <a:pt x="6660" y="3074"/>
                  </a:lnTo>
                  <a:cubicBezTo>
                    <a:pt x="6008" y="2894"/>
                    <a:pt x="5367" y="2830"/>
                    <a:pt x="4790" y="2830"/>
                  </a:cubicBezTo>
                  <a:cubicBezTo>
                    <a:pt x="3359" y="2830"/>
                    <a:pt x="2121" y="3244"/>
                    <a:pt x="1231" y="3689"/>
                  </a:cubicBezTo>
                  <a:lnTo>
                    <a:pt x="1231" y="3689"/>
                  </a:lnTo>
                  <a:cubicBezTo>
                    <a:pt x="687" y="3040"/>
                    <a:pt x="547" y="2477"/>
                    <a:pt x="547" y="2026"/>
                  </a:cubicBezTo>
                  <a:cubicBezTo>
                    <a:pt x="547" y="1608"/>
                    <a:pt x="675" y="1319"/>
                    <a:pt x="740" y="1126"/>
                  </a:cubicBezTo>
                  <a:cubicBezTo>
                    <a:pt x="740" y="1094"/>
                    <a:pt x="868" y="997"/>
                    <a:pt x="1061" y="933"/>
                  </a:cubicBezTo>
                  <a:cubicBezTo>
                    <a:pt x="1350" y="804"/>
                    <a:pt x="1800" y="708"/>
                    <a:pt x="2315" y="644"/>
                  </a:cubicBezTo>
                  <a:cubicBezTo>
                    <a:pt x="2829" y="579"/>
                    <a:pt x="3375" y="515"/>
                    <a:pt x="3922" y="515"/>
                  </a:cubicBezTo>
                  <a:close/>
                  <a:moveTo>
                    <a:pt x="3922" y="1"/>
                  </a:moveTo>
                  <a:cubicBezTo>
                    <a:pt x="3150" y="1"/>
                    <a:pt x="2315" y="65"/>
                    <a:pt x="1640" y="194"/>
                  </a:cubicBezTo>
                  <a:cubicBezTo>
                    <a:pt x="1318" y="290"/>
                    <a:pt x="1029" y="354"/>
                    <a:pt x="772" y="483"/>
                  </a:cubicBezTo>
                  <a:cubicBezTo>
                    <a:pt x="643" y="515"/>
                    <a:pt x="547" y="579"/>
                    <a:pt x="450" y="644"/>
                  </a:cubicBezTo>
                  <a:cubicBezTo>
                    <a:pt x="354" y="740"/>
                    <a:pt x="290" y="837"/>
                    <a:pt x="225" y="933"/>
                  </a:cubicBezTo>
                  <a:cubicBezTo>
                    <a:pt x="161" y="1126"/>
                    <a:pt x="32" y="1512"/>
                    <a:pt x="32" y="2026"/>
                  </a:cubicBezTo>
                  <a:cubicBezTo>
                    <a:pt x="0" y="2637"/>
                    <a:pt x="225" y="3408"/>
                    <a:pt x="932" y="4212"/>
                  </a:cubicBezTo>
                  <a:cubicBezTo>
                    <a:pt x="992" y="4251"/>
                    <a:pt x="1064" y="4279"/>
                    <a:pt x="1133" y="4279"/>
                  </a:cubicBezTo>
                  <a:cubicBezTo>
                    <a:pt x="1176" y="4279"/>
                    <a:pt x="1217" y="4268"/>
                    <a:pt x="1254" y="4244"/>
                  </a:cubicBezTo>
                  <a:cubicBezTo>
                    <a:pt x="2122" y="3826"/>
                    <a:pt x="3343" y="3376"/>
                    <a:pt x="4790" y="3376"/>
                  </a:cubicBezTo>
                  <a:cubicBezTo>
                    <a:pt x="5465" y="3376"/>
                    <a:pt x="6172" y="3472"/>
                    <a:pt x="6943" y="3730"/>
                  </a:cubicBezTo>
                  <a:cubicBezTo>
                    <a:pt x="6961" y="3738"/>
                    <a:pt x="6983" y="3742"/>
                    <a:pt x="7006" y="3742"/>
                  </a:cubicBezTo>
                  <a:cubicBezTo>
                    <a:pt x="7072" y="3742"/>
                    <a:pt x="7154" y="3712"/>
                    <a:pt x="7201" y="3665"/>
                  </a:cubicBezTo>
                  <a:cubicBezTo>
                    <a:pt x="7265" y="3601"/>
                    <a:pt x="7297" y="3505"/>
                    <a:pt x="7265" y="3408"/>
                  </a:cubicBezTo>
                  <a:cubicBezTo>
                    <a:pt x="6976" y="1929"/>
                    <a:pt x="6751" y="772"/>
                    <a:pt x="6751" y="772"/>
                  </a:cubicBezTo>
                  <a:lnTo>
                    <a:pt x="6749" y="772"/>
                  </a:lnTo>
                  <a:lnTo>
                    <a:pt x="6749" y="772"/>
                  </a:lnTo>
                  <a:cubicBezTo>
                    <a:pt x="6740" y="660"/>
                    <a:pt x="6681" y="577"/>
                    <a:pt x="6622" y="547"/>
                  </a:cubicBezTo>
                  <a:cubicBezTo>
                    <a:pt x="6526" y="451"/>
                    <a:pt x="6429" y="387"/>
                    <a:pt x="6204" y="322"/>
                  </a:cubicBezTo>
                  <a:cubicBezTo>
                    <a:pt x="6011" y="258"/>
                    <a:pt x="5722" y="194"/>
                    <a:pt x="5272" y="97"/>
                  </a:cubicBezTo>
                  <a:cubicBezTo>
                    <a:pt x="4886" y="33"/>
                    <a:pt x="4404" y="1"/>
                    <a:pt x="3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8"/>
            <p:cNvSpPr/>
            <p:nvPr/>
          </p:nvSpPr>
          <p:spPr>
            <a:xfrm>
              <a:off x="2067750" y="3353725"/>
              <a:ext cx="137450" cy="96575"/>
            </a:xfrm>
            <a:custGeom>
              <a:avLst/>
              <a:gdLst/>
              <a:ahLst/>
              <a:cxnLst/>
              <a:rect l="l" t="t" r="r" b="b"/>
              <a:pathLst>
                <a:path w="5498" h="3863" extrusionOk="0">
                  <a:moveTo>
                    <a:pt x="315" y="0"/>
                  </a:moveTo>
                  <a:cubicBezTo>
                    <a:pt x="222" y="0"/>
                    <a:pt x="129" y="43"/>
                    <a:pt x="65" y="129"/>
                  </a:cubicBezTo>
                  <a:cubicBezTo>
                    <a:pt x="0" y="257"/>
                    <a:pt x="65" y="418"/>
                    <a:pt x="193" y="515"/>
                  </a:cubicBezTo>
                  <a:cubicBezTo>
                    <a:pt x="1640" y="1318"/>
                    <a:pt x="2829" y="2122"/>
                    <a:pt x="3697" y="2765"/>
                  </a:cubicBezTo>
                  <a:cubicBezTo>
                    <a:pt x="4115" y="3054"/>
                    <a:pt x="4436" y="3311"/>
                    <a:pt x="4661" y="3504"/>
                  </a:cubicBezTo>
                  <a:cubicBezTo>
                    <a:pt x="4790" y="3600"/>
                    <a:pt x="4854" y="3665"/>
                    <a:pt x="4919" y="3729"/>
                  </a:cubicBezTo>
                  <a:cubicBezTo>
                    <a:pt x="4983" y="3761"/>
                    <a:pt x="5015" y="3793"/>
                    <a:pt x="5015" y="3793"/>
                  </a:cubicBezTo>
                  <a:cubicBezTo>
                    <a:pt x="5060" y="3838"/>
                    <a:pt x="5125" y="3862"/>
                    <a:pt x="5192" y="3862"/>
                  </a:cubicBezTo>
                  <a:cubicBezTo>
                    <a:pt x="5270" y="3862"/>
                    <a:pt x="5349" y="3830"/>
                    <a:pt x="5401" y="3761"/>
                  </a:cubicBezTo>
                  <a:cubicBezTo>
                    <a:pt x="5497" y="3665"/>
                    <a:pt x="5465" y="3472"/>
                    <a:pt x="5369" y="3375"/>
                  </a:cubicBezTo>
                  <a:cubicBezTo>
                    <a:pt x="5369" y="3375"/>
                    <a:pt x="3376" y="1672"/>
                    <a:pt x="451" y="32"/>
                  </a:cubicBezTo>
                  <a:cubicBezTo>
                    <a:pt x="408" y="11"/>
                    <a:pt x="361"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8"/>
            <p:cNvSpPr/>
            <p:nvPr/>
          </p:nvSpPr>
          <p:spPr>
            <a:xfrm>
              <a:off x="2120800" y="2560950"/>
              <a:ext cx="365650" cy="417475"/>
            </a:xfrm>
            <a:custGeom>
              <a:avLst/>
              <a:gdLst/>
              <a:ahLst/>
              <a:cxnLst/>
              <a:rect l="l" t="t" r="r" b="b"/>
              <a:pathLst>
                <a:path w="14626" h="16699" extrusionOk="0">
                  <a:moveTo>
                    <a:pt x="9268" y="1"/>
                  </a:moveTo>
                  <a:cubicBezTo>
                    <a:pt x="8970" y="1"/>
                    <a:pt x="8666" y="38"/>
                    <a:pt x="8358" y="113"/>
                  </a:cubicBezTo>
                  <a:cubicBezTo>
                    <a:pt x="6011" y="660"/>
                    <a:pt x="6429" y="1978"/>
                    <a:pt x="6429" y="1978"/>
                  </a:cubicBezTo>
                  <a:cubicBezTo>
                    <a:pt x="6429" y="1978"/>
                    <a:pt x="6018" y="1876"/>
                    <a:pt x="5450" y="1876"/>
                  </a:cubicBezTo>
                  <a:cubicBezTo>
                    <a:pt x="4661" y="1876"/>
                    <a:pt x="3571" y="2072"/>
                    <a:pt x="2861" y="3006"/>
                  </a:cubicBezTo>
                  <a:cubicBezTo>
                    <a:pt x="1639" y="4613"/>
                    <a:pt x="2475" y="6221"/>
                    <a:pt x="2475" y="6221"/>
                  </a:cubicBezTo>
                  <a:cubicBezTo>
                    <a:pt x="2475" y="6221"/>
                    <a:pt x="868" y="7539"/>
                    <a:pt x="418" y="9821"/>
                  </a:cubicBezTo>
                  <a:cubicBezTo>
                    <a:pt x="0" y="12103"/>
                    <a:pt x="3279" y="16218"/>
                    <a:pt x="4050" y="16603"/>
                  </a:cubicBezTo>
                  <a:cubicBezTo>
                    <a:pt x="4169" y="16670"/>
                    <a:pt x="4292" y="16699"/>
                    <a:pt x="4414" y="16699"/>
                  </a:cubicBezTo>
                  <a:cubicBezTo>
                    <a:pt x="5055" y="16699"/>
                    <a:pt x="5690" y="15928"/>
                    <a:pt x="5690" y="15928"/>
                  </a:cubicBezTo>
                  <a:cubicBezTo>
                    <a:pt x="5690" y="15928"/>
                    <a:pt x="4982" y="13614"/>
                    <a:pt x="5561" y="13453"/>
                  </a:cubicBezTo>
                  <a:cubicBezTo>
                    <a:pt x="5599" y="13441"/>
                    <a:pt x="5638" y="13435"/>
                    <a:pt x="5680" y="13435"/>
                  </a:cubicBezTo>
                  <a:cubicBezTo>
                    <a:pt x="6269" y="13435"/>
                    <a:pt x="7168" y="14643"/>
                    <a:pt x="7168" y="14643"/>
                  </a:cubicBezTo>
                  <a:cubicBezTo>
                    <a:pt x="7168" y="14643"/>
                    <a:pt x="7303" y="14828"/>
                    <a:pt x="7499" y="14828"/>
                  </a:cubicBezTo>
                  <a:cubicBezTo>
                    <a:pt x="7686" y="14828"/>
                    <a:pt x="7929" y="14659"/>
                    <a:pt x="8165" y="14000"/>
                  </a:cubicBezTo>
                  <a:cubicBezTo>
                    <a:pt x="8647" y="12617"/>
                    <a:pt x="8679" y="11107"/>
                    <a:pt x="8679" y="11107"/>
                  </a:cubicBezTo>
                  <a:cubicBezTo>
                    <a:pt x="8679" y="11107"/>
                    <a:pt x="14626" y="8471"/>
                    <a:pt x="13726" y="4838"/>
                  </a:cubicBezTo>
                  <a:cubicBezTo>
                    <a:pt x="12970" y="1677"/>
                    <a:pt x="11265" y="1"/>
                    <a:pt x="9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8"/>
            <p:cNvSpPr/>
            <p:nvPr/>
          </p:nvSpPr>
          <p:spPr>
            <a:xfrm>
              <a:off x="2124000" y="2554125"/>
              <a:ext cx="348800" cy="430975"/>
            </a:xfrm>
            <a:custGeom>
              <a:avLst/>
              <a:gdLst/>
              <a:ahLst/>
              <a:cxnLst/>
              <a:rect l="l" t="t" r="r" b="b"/>
              <a:pathLst>
                <a:path w="13952" h="17239" extrusionOk="0">
                  <a:moveTo>
                    <a:pt x="9130" y="547"/>
                  </a:moveTo>
                  <a:cubicBezTo>
                    <a:pt x="10062" y="547"/>
                    <a:pt x="10898" y="933"/>
                    <a:pt x="11637" y="1672"/>
                  </a:cubicBezTo>
                  <a:cubicBezTo>
                    <a:pt x="12376" y="2443"/>
                    <a:pt x="12955" y="3601"/>
                    <a:pt x="13341" y="5176"/>
                  </a:cubicBezTo>
                  <a:cubicBezTo>
                    <a:pt x="13405" y="5401"/>
                    <a:pt x="13437" y="5626"/>
                    <a:pt x="13437" y="5851"/>
                  </a:cubicBezTo>
                  <a:cubicBezTo>
                    <a:pt x="13437" y="6590"/>
                    <a:pt x="13148" y="7297"/>
                    <a:pt x="12665" y="7940"/>
                  </a:cubicBezTo>
                  <a:cubicBezTo>
                    <a:pt x="11990" y="8872"/>
                    <a:pt x="10930" y="9708"/>
                    <a:pt x="10030" y="10255"/>
                  </a:cubicBezTo>
                  <a:cubicBezTo>
                    <a:pt x="9612" y="10544"/>
                    <a:pt x="9194" y="10769"/>
                    <a:pt x="8905" y="10897"/>
                  </a:cubicBezTo>
                  <a:cubicBezTo>
                    <a:pt x="8776" y="10994"/>
                    <a:pt x="8647" y="11026"/>
                    <a:pt x="8583" y="11090"/>
                  </a:cubicBezTo>
                  <a:cubicBezTo>
                    <a:pt x="8487" y="11122"/>
                    <a:pt x="8455" y="11122"/>
                    <a:pt x="8455" y="11122"/>
                  </a:cubicBezTo>
                  <a:cubicBezTo>
                    <a:pt x="8358" y="11187"/>
                    <a:pt x="8294" y="11251"/>
                    <a:pt x="8294" y="11380"/>
                  </a:cubicBezTo>
                  <a:lnTo>
                    <a:pt x="8294" y="11444"/>
                  </a:lnTo>
                  <a:cubicBezTo>
                    <a:pt x="8262" y="11733"/>
                    <a:pt x="8197" y="13019"/>
                    <a:pt x="7780" y="14176"/>
                  </a:cubicBezTo>
                  <a:cubicBezTo>
                    <a:pt x="7683" y="14498"/>
                    <a:pt x="7555" y="14658"/>
                    <a:pt x="7490" y="14755"/>
                  </a:cubicBezTo>
                  <a:cubicBezTo>
                    <a:pt x="7394" y="14851"/>
                    <a:pt x="7362" y="14851"/>
                    <a:pt x="7362" y="14851"/>
                  </a:cubicBezTo>
                  <a:lnTo>
                    <a:pt x="7297" y="14819"/>
                  </a:lnTo>
                  <a:lnTo>
                    <a:pt x="7265" y="14787"/>
                  </a:lnTo>
                  <a:cubicBezTo>
                    <a:pt x="7233" y="14755"/>
                    <a:pt x="7008" y="14465"/>
                    <a:pt x="6687" y="14112"/>
                  </a:cubicBezTo>
                  <a:cubicBezTo>
                    <a:pt x="6526" y="13951"/>
                    <a:pt x="6365" y="13790"/>
                    <a:pt x="6172" y="13662"/>
                  </a:cubicBezTo>
                  <a:cubicBezTo>
                    <a:pt x="5979" y="13533"/>
                    <a:pt x="5754" y="13437"/>
                    <a:pt x="5529" y="13437"/>
                  </a:cubicBezTo>
                  <a:cubicBezTo>
                    <a:pt x="5465" y="13437"/>
                    <a:pt x="5401" y="13437"/>
                    <a:pt x="5337" y="13469"/>
                  </a:cubicBezTo>
                  <a:cubicBezTo>
                    <a:pt x="5240" y="13501"/>
                    <a:pt x="5176" y="13533"/>
                    <a:pt x="5112" y="13598"/>
                  </a:cubicBezTo>
                  <a:cubicBezTo>
                    <a:pt x="5015" y="13694"/>
                    <a:pt x="4983" y="13823"/>
                    <a:pt x="4951" y="13919"/>
                  </a:cubicBezTo>
                  <a:cubicBezTo>
                    <a:pt x="4951" y="14048"/>
                    <a:pt x="4919" y="14176"/>
                    <a:pt x="4919" y="14305"/>
                  </a:cubicBezTo>
                  <a:cubicBezTo>
                    <a:pt x="4919" y="14690"/>
                    <a:pt x="5015" y="15173"/>
                    <a:pt x="5112" y="15591"/>
                  </a:cubicBezTo>
                  <a:cubicBezTo>
                    <a:pt x="5169" y="15821"/>
                    <a:pt x="5227" y="16016"/>
                    <a:pt x="5264" y="16137"/>
                  </a:cubicBezTo>
                  <a:lnTo>
                    <a:pt x="5264" y="16137"/>
                  </a:lnTo>
                  <a:cubicBezTo>
                    <a:pt x="5196" y="16208"/>
                    <a:pt x="5085" y="16312"/>
                    <a:pt x="4951" y="16426"/>
                  </a:cubicBezTo>
                  <a:cubicBezTo>
                    <a:pt x="4726" y="16587"/>
                    <a:pt x="4469" y="16716"/>
                    <a:pt x="4276" y="16716"/>
                  </a:cubicBezTo>
                  <a:cubicBezTo>
                    <a:pt x="4179" y="16716"/>
                    <a:pt x="4115" y="16683"/>
                    <a:pt x="4019" y="16651"/>
                  </a:cubicBezTo>
                  <a:cubicBezTo>
                    <a:pt x="3986" y="16619"/>
                    <a:pt x="3858" y="16555"/>
                    <a:pt x="3729" y="16426"/>
                  </a:cubicBezTo>
                  <a:cubicBezTo>
                    <a:pt x="3247" y="15944"/>
                    <a:pt x="2411" y="14948"/>
                    <a:pt x="1736" y="13823"/>
                  </a:cubicBezTo>
                  <a:cubicBezTo>
                    <a:pt x="1061" y="12730"/>
                    <a:pt x="515" y="11476"/>
                    <a:pt x="547" y="10544"/>
                  </a:cubicBezTo>
                  <a:cubicBezTo>
                    <a:pt x="547" y="10415"/>
                    <a:pt x="547" y="10287"/>
                    <a:pt x="579" y="10158"/>
                  </a:cubicBezTo>
                  <a:cubicBezTo>
                    <a:pt x="772" y="9065"/>
                    <a:pt x="1254" y="8197"/>
                    <a:pt x="1704" y="7587"/>
                  </a:cubicBezTo>
                  <a:cubicBezTo>
                    <a:pt x="1929" y="7297"/>
                    <a:pt x="2122" y="7072"/>
                    <a:pt x="2283" y="6912"/>
                  </a:cubicBezTo>
                  <a:cubicBezTo>
                    <a:pt x="2379" y="6847"/>
                    <a:pt x="2444" y="6783"/>
                    <a:pt x="2476" y="6751"/>
                  </a:cubicBezTo>
                  <a:lnTo>
                    <a:pt x="2508" y="6687"/>
                  </a:lnTo>
                  <a:lnTo>
                    <a:pt x="2540" y="6687"/>
                  </a:lnTo>
                  <a:cubicBezTo>
                    <a:pt x="2636" y="6622"/>
                    <a:pt x="2669" y="6461"/>
                    <a:pt x="2604" y="6365"/>
                  </a:cubicBezTo>
                  <a:cubicBezTo>
                    <a:pt x="2572" y="6301"/>
                    <a:pt x="2347" y="5851"/>
                    <a:pt x="2347" y="5176"/>
                  </a:cubicBezTo>
                  <a:cubicBezTo>
                    <a:pt x="2347" y="4661"/>
                    <a:pt x="2476" y="4083"/>
                    <a:pt x="2958" y="3440"/>
                  </a:cubicBezTo>
                  <a:cubicBezTo>
                    <a:pt x="3247" y="3022"/>
                    <a:pt x="3665" y="2765"/>
                    <a:pt x="4083" y="2604"/>
                  </a:cubicBezTo>
                  <a:cubicBezTo>
                    <a:pt x="4501" y="2476"/>
                    <a:pt x="4951" y="2411"/>
                    <a:pt x="5304" y="2411"/>
                  </a:cubicBezTo>
                  <a:cubicBezTo>
                    <a:pt x="5594" y="2411"/>
                    <a:pt x="5819" y="2443"/>
                    <a:pt x="5979" y="2476"/>
                  </a:cubicBezTo>
                  <a:cubicBezTo>
                    <a:pt x="6076" y="2476"/>
                    <a:pt x="6140" y="2476"/>
                    <a:pt x="6172" y="2508"/>
                  </a:cubicBezTo>
                  <a:lnTo>
                    <a:pt x="6237" y="2508"/>
                  </a:lnTo>
                  <a:cubicBezTo>
                    <a:pt x="6262" y="2516"/>
                    <a:pt x="6288" y="2520"/>
                    <a:pt x="6314" y="2520"/>
                  </a:cubicBezTo>
                  <a:cubicBezTo>
                    <a:pt x="6382" y="2520"/>
                    <a:pt x="6447" y="2490"/>
                    <a:pt x="6494" y="2443"/>
                  </a:cubicBezTo>
                  <a:cubicBezTo>
                    <a:pt x="6558" y="2347"/>
                    <a:pt x="6590" y="2251"/>
                    <a:pt x="6558" y="2154"/>
                  </a:cubicBezTo>
                  <a:cubicBezTo>
                    <a:pt x="6558" y="2154"/>
                    <a:pt x="6526" y="2090"/>
                    <a:pt x="6526" y="2026"/>
                  </a:cubicBezTo>
                  <a:cubicBezTo>
                    <a:pt x="6526" y="1865"/>
                    <a:pt x="6590" y="1640"/>
                    <a:pt x="6815" y="1383"/>
                  </a:cubicBezTo>
                  <a:cubicBezTo>
                    <a:pt x="7040" y="1126"/>
                    <a:pt x="7458" y="836"/>
                    <a:pt x="8294" y="643"/>
                  </a:cubicBezTo>
                  <a:cubicBezTo>
                    <a:pt x="8583" y="579"/>
                    <a:pt x="8872" y="547"/>
                    <a:pt x="9130" y="547"/>
                  </a:cubicBezTo>
                  <a:close/>
                  <a:moveTo>
                    <a:pt x="9130" y="0"/>
                  </a:moveTo>
                  <a:cubicBezTo>
                    <a:pt x="8840" y="0"/>
                    <a:pt x="8519" y="33"/>
                    <a:pt x="8197" y="129"/>
                  </a:cubicBezTo>
                  <a:cubicBezTo>
                    <a:pt x="7265" y="322"/>
                    <a:pt x="6719" y="675"/>
                    <a:pt x="6397" y="1029"/>
                  </a:cubicBezTo>
                  <a:cubicBezTo>
                    <a:pt x="6117" y="1338"/>
                    <a:pt x="6032" y="1670"/>
                    <a:pt x="6015" y="1921"/>
                  </a:cubicBezTo>
                  <a:lnTo>
                    <a:pt x="6015" y="1921"/>
                  </a:lnTo>
                  <a:cubicBezTo>
                    <a:pt x="5831" y="1892"/>
                    <a:pt x="5584" y="1865"/>
                    <a:pt x="5304" y="1865"/>
                  </a:cubicBezTo>
                  <a:cubicBezTo>
                    <a:pt x="4887" y="1865"/>
                    <a:pt x="4404" y="1929"/>
                    <a:pt x="3890" y="2122"/>
                  </a:cubicBezTo>
                  <a:cubicBezTo>
                    <a:pt x="3408" y="2283"/>
                    <a:pt x="2894" y="2604"/>
                    <a:pt x="2508" y="3118"/>
                  </a:cubicBezTo>
                  <a:cubicBezTo>
                    <a:pt x="1961" y="3858"/>
                    <a:pt x="1801" y="4597"/>
                    <a:pt x="1801" y="5176"/>
                  </a:cubicBezTo>
                  <a:cubicBezTo>
                    <a:pt x="1801" y="5724"/>
                    <a:pt x="1939" y="6162"/>
                    <a:pt x="2034" y="6407"/>
                  </a:cubicBezTo>
                  <a:lnTo>
                    <a:pt x="2034" y="6407"/>
                  </a:lnTo>
                  <a:cubicBezTo>
                    <a:pt x="1607" y="6815"/>
                    <a:pt x="404" y="8099"/>
                    <a:pt x="33" y="10062"/>
                  </a:cubicBezTo>
                  <a:cubicBezTo>
                    <a:pt x="1" y="10222"/>
                    <a:pt x="1" y="10383"/>
                    <a:pt x="1" y="10544"/>
                  </a:cubicBezTo>
                  <a:cubicBezTo>
                    <a:pt x="1" y="11187"/>
                    <a:pt x="193" y="11862"/>
                    <a:pt x="483" y="12569"/>
                  </a:cubicBezTo>
                  <a:cubicBezTo>
                    <a:pt x="933" y="13598"/>
                    <a:pt x="1608" y="14658"/>
                    <a:pt x="2219" y="15494"/>
                  </a:cubicBezTo>
                  <a:cubicBezTo>
                    <a:pt x="2540" y="15912"/>
                    <a:pt x="2861" y="16266"/>
                    <a:pt x="3119" y="16555"/>
                  </a:cubicBezTo>
                  <a:cubicBezTo>
                    <a:pt x="3376" y="16844"/>
                    <a:pt x="3601" y="17037"/>
                    <a:pt x="3794" y="17133"/>
                  </a:cubicBezTo>
                  <a:cubicBezTo>
                    <a:pt x="3899" y="17186"/>
                    <a:pt x="4046" y="17238"/>
                    <a:pt x="4185" y="17238"/>
                  </a:cubicBezTo>
                  <a:cubicBezTo>
                    <a:pt x="4216" y="17238"/>
                    <a:pt x="4246" y="17236"/>
                    <a:pt x="4276" y="17230"/>
                  </a:cubicBezTo>
                  <a:cubicBezTo>
                    <a:pt x="4694" y="17230"/>
                    <a:pt x="5047" y="17005"/>
                    <a:pt x="5337" y="16812"/>
                  </a:cubicBezTo>
                  <a:cubicBezTo>
                    <a:pt x="5594" y="16587"/>
                    <a:pt x="5754" y="16394"/>
                    <a:pt x="5754" y="16362"/>
                  </a:cubicBezTo>
                  <a:cubicBezTo>
                    <a:pt x="5819" y="16298"/>
                    <a:pt x="5851" y="16201"/>
                    <a:pt x="5819" y="16105"/>
                  </a:cubicBezTo>
                  <a:cubicBezTo>
                    <a:pt x="5819" y="16105"/>
                    <a:pt x="5787" y="16041"/>
                    <a:pt x="5754" y="15944"/>
                  </a:cubicBezTo>
                  <a:cubicBezTo>
                    <a:pt x="5658" y="15591"/>
                    <a:pt x="5465" y="14787"/>
                    <a:pt x="5465" y="14305"/>
                  </a:cubicBezTo>
                  <a:cubicBezTo>
                    <a:pt x="5465" y="14144"/>
                    <a:pt x="5465" y="14048"/>
                    <a:pt x="5497" y="14015"/>
                  </a:cubicBezTo>
                  <a:lnTo>
                    <a:pt x="5513" y="13983"/>
                  </a:lnTo>
                  <a:lnTo>
                    <a:pt x="5529" y="13983"/>
                  </a:lnTo>
                  <a:cubicBezTo>
                    <a:pt x="5541" y="13978"/>
                    <a:pt x="5554" y="13975"/>
                    <a:pt x="5569" y="13975"/>
                  </a:cubicBezTo>
                  <a:cubicBezTo>
                    <a:pt x="5639" y="13975"/>
                    <a:pt x="5745" y="14033"/>
                    <a:pt x="5851" y="14112"/>
                  </a:cubicBezTo>
                  <a:cubicBezTo>
                    <a:pt x="6076" y="14273"/>
                    <a:pt x="6333" y="14498"/>
                    <a:pt x="6526" y="14723"/>
                  </a:cubicBezTo>
                  <a:cubicBezTo>
                    <a:pt x="6622" y="14819"/>
                    <a:pt x="6687" y="14916"/>
                    <a:pt x="6751" y="14980"/>
                  </a:cubicBezTo>
                  <a:lnTo>
                    <a:pt x="6815" y="15076"/>
                  </a:lnTo>
                  <a:cubicBezTo>
                    <a:pt x="6815" y="15108"/>
                    <a:pt x="6879" y="15173"/>
                    <a:pt x="6976" y="15237"/>
                  </a:cubicBezTo>
                  <a:cubicBezTo>
                    <a:pt x="7040" y="15301"/>
                    <a:pt x="7169" y="15366"/>
                    <a:pt x="7362" y="15366"/>
                  </a:cubicBezTo>
                  <a:cubicBezTo>
                    <a:pt x="7555" y="15366"/>
                    <a:pt x="7747" y="15301"/>
                    <a:pt x="7876" y="15108"/>
                  </a:cubicBezTo>
                  <a:cubicBezTo>
                    <a:pt x="8037" y="14948"/>
                    <a:pt x="8165" y="14723"/>
                    <a:pt x="8294" y="14369"/>
                  </a:cubicBezTo>
                  <a:cubicBezTo>
                    <a:pt x="8714" y="13188"/>
                    <a:pt x="8791" y="11964"/>
                    <a:pt x="8822" y="11537"/>
                  </a:cubicBezTo>
                  <a:lnTo>
                    <a:pt x="8822" y="11537"/>
                  </a:lnTo>
                  <a:cubicBezTo>
                    <a:pt x="9193" y="11358"/>
                    <a:pt x="10228" y="10828"/>
                    <a:pt x="11283" y="10030"/>
                  </a:cubicBezTo>
                  <a:cubicBezTo>
                    <a:pt x="11958" y="9547"/>
                    <a:pt x="12601" y="8937"/>
                    <a:pt x="13116" y="8229"/>
                  </a:cubicBezTo>
                  <a:cubicBezTo>
                    <a:pt x="13598" y="7522"/>
                    <a:pt x="13951" y="6719"/>
                    <a:pt x="13951" y="5851"/>
                  </a:cubicBezTo>
                  <a:cubicBezTo>
                    <a:pt x="13951" y="5594"/>
                    <a:pt x="13919" y="5304"/>
                    <a:pt x="13855" y="5047"/>
                  </a:cubicBezTo>
                  <a:cubicBezTo>
                    <a:pt x="13469" y="3408"/>
                    <a:pt x="12826" y="2186"/>
                    <a:pt x="12023" y="1318"/>
                  </a:cubicBezTo>
                  <a:cubicBezTo>
                    <a:pt x="11219" y="450"/>
                    <a:pt x="10223" y="0"/>
                    <a:pt x="9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8"/>
            <p:cNvSpPr/>
            <p:nvPr/>
          </p:nvSpPr>
          <p:spPr>
            <a:xfrm>
              <a:off x="2203550" y="2655875"/>
              <a:ext cx="254775" cy="296875"/>
            </a:xfrm>
            <a:custGeom>
              <a:avLst/>
              <a:gdLst/>
              <a:ahLst/>
              <a:cxnLst/>
              <a:rect l="l" t="t" r="r" b="b"/>
              <a:pathLst>
                <a:path w="10191" h="11875" extrusionOk="0">
                  <a:moveTo>
                    <a:pt x="9689" y="0"/>
                  </a:moveTo>
                  <a:cubicBezTo>
                    <a:pt x="9641" y="0"/>
                    <a:pt x="9591" y="16"/>
                    <a:pt x="9548" y="45"/>
                  </a:cubicBezTo>
                  <a:cubicBezTo>
                    <a:pt x="9451" y="109"/>
                    <a:pt x="9451" y="238"/>
                    <a:pt x="9516" y="334"/>
                  </a:cubicBezTo>
                  <a:cubicBezTo>
                    <a:pt x="9548" y="366"/>
                    <a:pt x="9805" y="752"/>
                    <a:pt x="9805" y="1363"/>
                  </a:cubicBezTo>
                  <a:cubicBezTo>
                    <a:pt x="9805" y="1909"/>
                    <a:pt x="9580" y="2649"/>
                    <a:pt x="8712" y="3549"/>
                  </a:cubicBezTo>
                  <a:cubicBezTo>
                    <a:pt x="7780" y="4481"/>
                    <a:pt x="6173" y="5188"/>
                    <a:pt x="4662" y="5799"/>
                  </a:cubicBezTo>
                  <a:cubicBezTo>
                    <a:pt x="3923" y="6120"/>
                    <a:pt x="3183" y="6410"/>
                    <a:pt x="2572" y="6667"/>
                  </a:cubicBezTo>
                  <a:cubicBezTo>
                    <a:pt x="1962" y="6956"/>
                    <a:pt x="1447" y="7245"/>
                    <a:pt x="1126" y="7567"/>
                  </a:cubicBezTo>
                  <a:cubicBezTo>
                    <a:pt x="547" y="8178"/>
                    <a:pt x="290" y="9110"/>
                    <a:pt x="129" y="9945"/>
                  </a:cubicBezTo>
                  <a:cubicBezTo>
                    <a:pt x="1" y="10813"/>
                    <a:pt x="1" y="11521"/>
                    <a:pt x="1" y="11649"/>
                  </a:cubicBezTo>
                  <a:lnTo>
                    <a:pt x="1" y="11681"/>
                  </a:lnTo>
                  <a:cubicBezTo>
                    <a:pt x="1" y="11778"/>
                    <a:pt x="97" y="11874"/>
                    <a:pt x="226" y="11874"/>
                  </a:cubicBezTo>
                  <a:cubicBezTo>
                    <a:pt x="322" y="11842"/>
                    <a:pt x="419" y="11746"/>
                    <a:pt x="387" y="11649"/>
                  </a:cubicBezTo>
                  <a:cubicBezTo>
                    <a:pt x="387" y="11521"/>
                    <a:pt x="387" y="10813"/>
                    <a:pt x="547" y="10010"/>
                  </a:cubicBezTo>
                  <a:cubicBezTo>
                    <a:pt x="676" y="9206"/>
                    <a:pt x="933" y="8338"/>
                    <a:pt x="1415" y="7824"/>
                  </a:cubicBezTo>
                  <a:cubicBezTo>
                    <a:pt x="1672" y="7599"/>
                    <a:pt x="2122" y="7310"/>
                    <a:pt x="2733" y="7052"/>
                  </a:cubicBezTo>
                  <a:cubicBezTo>
                    <a:pt x="3633" y="6635"/>
                    <a:pt x="4823" y="6217"/>
                    <a:pt x="5980" y="5702"/>
                  </a:cubicBezTo>
                  <a:cubicBezTo>
                    <a:pt x="7105" y="5188"/>
                    <a:pt x="8230" y="4577"/>
                    <a:pt x="9001" y="3838"/>
                  </a:cubicBezTo>
                  <a:cubicBezTo>
                    <a:pt x="9934" y="2906"/>
                    <a:pt x="10191" y="2006"/>
                    <a:pt x="10191" y="1363"/>
                  </a:cubicBezTo>
                  <a:cubicBezTo>
                    <a:pt x="10191" y="591"/>
                    <a:pt x="9837" y="109"/>
                    <a:pt x="9837" y="77"/>
                  </a:cubicBezTo>
                  <a:cubicBezTo>
                    <a:pt x="9802" y="24"/>
                    <a:pt x="9747" y="0"/>
                    <a:pt x="9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8"/>
            <p:cNvSpPr/>
            <p:nvPr/>
          </p:nvSpPr>
          <p:spPr>
            <a:xfrm>
              <a:off x="2254175" y="2833475"/>
              <a:ext cx="89250" cy="68800"/>
            </a:xfrm>
            <a:custGeom>
              <a:avLst/>
              <a:gdLst/>
              <a:ahLst/>
              <a:cxnLst/>
              <a:rect l="l" t="t" r="r" b="b"/>
              <a:pathLst>
                <a:path w="3570" h="2752" extrusionOk="0">
                  <a:moveTo>
                    <a:pt x="3356" y="1"/>
                  </a:moveTo>
                  <a:cubicBezTo>
                    <a:pt x="3330" y="1"/>
                    <a:pt x="3304" y="5"/>
                    <a:pt x="3280" y="13"/>
                  </a:cubicBezTo>
                  <a:cubicBezTo>
                    <a:pt x="3280" y="13"/>
                    <a:pt x="2540" y="334"/>
                    <a:pt x="1769" y="784"/>
                  </a:cubicBezTo>
                  <a:cubicBezTo>
                    <a:pt x="1383" y="1009"/>
                    <a:pt x="997" y="1266"/>
                    <a:pt x="676" y="1556"/>
                  </a:cubicBezTo>
                  <a:cubicBezTo>
                    <a:pt x="355" y="1845"/>
                    <a:pt x="97" y="2134"/>
                    <a:pt x="1" y="2488"/>
                  </a:cubicBezTo>
                  <a:cubicBezTo>
                    <a:pt x="1" y="2616"/>
                    <a:pt x="65" y="2713"/>
                    <a:pt x="162" y="2745"/>
                  </a:cubicBezTo>
                  <a:cubicBezTo>
                    <a:pt x="179" y="2749"/>
                    <a:pt x="196" y="2751"/>
                    <a:pt x="212" y="2751"/>
                  </a:cubicBezTo>
                  <a:cubicBezTo>
                    <a:pt x="315" y="2751"/>
                    <a:pt x="391" y="2668"/>
                    <a:pt x="419" y="2584"/>
                  </a:cubicBezTo>
                  <a:cubicBezTo>
                    <a:pt x="451" y="2391"/>
                    <a:pt x="644" y="2102"/>
                    <a:pt x="933" y="1845"/>
                  </a:cubicBezTo>
                  <a:cubicBezTo>
                    <a:pt x="1383" y="1459"/>
                    <a:pt x="1994" y="1106"/>
                    <a:pt x="2508" y="816"/>
                  </a:cubicBezTo>
                  <a:cubicBezTo>
                    <a:pt x="2765" y="688"/>
                    <a:pt x="2990" y="591"/>
                    <a:pt x="3151" y="495"/>
                  </a:cubicBezTo>
                  <a:cubicBezTo>
                    <a:pt x="3344" y="431"/>
                    <a:pt x="3440" y="398"/>
                    <a:pt x="3440" y="398"/>
                  </a:cubicBezTo>
                  <a:cubicBezTo>
                    <a:pt x="3537" y="334"/>
                    <a:pt x="3569" y="238"/>
                    <a:pt x="3537" y="109"/>
                  </a:cubicBezTo>
                  <a:cubicBezTo>
                    <a:pt x="3513" y="37"/>
                    <a:pt x="3434" y="1"/>
                    <a:pt x="3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8"/>
            <p:cNvSpPr/>
            <p:nvPr/>
          </p:nvSpPr>
          <p:spPr>
            <a:xfrm>
              <a:off x="1974675" y="4962550"/>
              <a:ext cx="249000" cy="116775"/>
            </a:xfrm>
            <a:custGeom>
              <a:avLst/>
              <a:gdLst/>
              <a:ahLst/>
              <a:cxnLst/>
              <a:rect l="l" t="t" r="r" b="b"/>
              <a:pathLst>
                <a:path w="9960" h="4671" extrusionOk="0">
                  <a:moveTo>
                    <a:pt x="3691" y="1"/>
                  </a:moveTo>
                  <a:lnTo>
                    <a:pt x="413" y="804"/>
                  </a:lnTo>
                  <a:lnTo>
                    <a:pt x="91" y="3311"/>
                  </a:lnTo>
                  <a:cubicBezTo>
                    <a:pt x="1" y="4033"/>
                    <a:pt x="558" y="4671"/>
                    <a:pt x="1288" y="4671"/>
                  </a:cubicBezTo>
                  <a:cubicBezTo>
                    <a:pt x="1339" y="4671"/>
                    <a:pt x="1390" y="4668"/>
                    <a:pt x="1441" y="4661"/>
                  </a:cubicBezTo>
                  <a:lnTo>
                    <a:pt x="9509" y="3890"/>
                  </a:lnTo>
                  <a:cubicBezTo>
                    <a:pt x="9863" y="3858"/>
                    <a:pt x="9959" y="3344"/>
                    <a:pt x="9638" y="3183"/>
                  </a:cubicBezTo>
                  <a:lnTo>
                    <a:pt x="36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8"/>
            <p:cNvSpPr/>
            <p:nvPr/>
          </p:nvSpPr>
          <p:spPr>
            <a:xfrm>
              <a:off x="1969700" y="4955525"/>
              <a:ext cx="258000" cy="130800"/>
            </a:xfrm>
            <a:custGeom>
              <a:avLst/>
              <a:gdLst/>
              <a:ahLst/>
              <a:cxnLst/>
              <a:rect l="l" t="t" r="r" b="b"/>
              <a:pathLst>
                <a:path w="10320" h="5232" extrusionOk="0">
                  <a:moveTo>
                    <a:pt x="3864" y="561"/>
                  </a:moveTo>
                  <a:lnTo>
                    <a:pt x="9708" y="3689"/>
                  </a:lnTo>
                  <a:lnTo>
                    <a:pt x="9773" y="3785"/>
                  </a:lnTo>
                  <a:lnTo>
                    <a:pt x="9741" y="3882"/>
                  </a:lnTo>
                  <a:lnTo>
                    <a:pt x="9676" y="3914"/>
                  </a:lnTo>
                  <a:lnTo>
                    <a:pt x="1608" y="4685"/>
                  </a:lnTo>
                  <a:lnTo>
                    <a:pt x="1512" y="4685"/>
                  </a:lnTo>
                  <a:cubicBezTo>
                    <a:pt x="1255" y="4685"/>
                    <a:pt x="997" y="4589"/>
                    <a:pt x="837" y="4396"/>
                  </a:cubicBezTo>
                  <a:cubicBezTo>
                    <a:pt x="644" y="4235"/>
                    <a:pt x="547" y="4010"/>
                    <a:pt x="547" y="3753"/>
                  </a:cubicBezTo>
                  <a:lnTo>
                    <a:pt x="547" y="3625"/>
                  </a:lnTo>
                  <a:lnTo>
                    <a:pt x="869" y="1310"/>
                  </a:lnTo>
                  <a:lnTo>
                    <a:pt x="3864" y="561"/>
                  </a:lnTo>
                  <a:close/>
                  <a:moveTo>
                    <a:pt x="3922" y="0"/>
                  </a:moveTo>
                  <a:cubicBezTo>
                    <a:pt x="3890" y="0"/>
                    <a:pt x="3858" y="8"/>
                    <a:pt x="3826" y="24"/>
                  </a:cubicBezTo>
                  <a:lnTo>
                    <a:pt x="547" y="828"/>
                  </a:lnTo>
                  <a:cubicBezTo>
                    <a:pt x="451" y="860"/>
                    <a:pt x="354" y="924"/>
                    <a:pt x="354" y="1053"/>
                  </a:cubicBezTo>
                  <a:lnTo>
                    <a:pt x="33" y="3528"/>
                  </a:lnTo>
                  <a:cubicBezTo>
                    <a:pt x="33" y="3592"/>
                    <a:pt x="1" y="3689"/>
                    <a:pt x="1" y="3753"/>
                  </a:cubicBezTo>
                  <a:cubicBezTo>
                    <a:pt x="1" y="4557"/>
                    <a:pt x="676" y="5232"/>
                    <a:pt x="1512" y="5232"/>
                  </a:cubicBezTo>
                  <a:lnTo>
                    <a:pt x="1640" y="5232"/>
                  </a:lnTo>
                  <a:lnTo>
                    <a:pt x="9708" y="4428"/>
                  </a:lnTo>
                  <a:cubicBezTo>
                    <a:pt x="9901" y="4428"/>
                    <a:pt x="10062" y="4332"/>
                    <a:pt x="10158" y="4203"/>
                  </a:cubicBezTo>
                  <a:cubicBezTo>
                    <a:pt x="10255" y="4107"/>
                    <a:pt x="10319" y="3946"/>
                    <a:pt x="10319" y="3785"/>
                  </a:cubicBezTo>
                  <a:cubicBezTo>
                    <a:pt x="10319" y="3592"/>
                    <a:pt x="10191" y="3335"/>
                    <a:pt x="9966" y="3239"/>
                  </a:cubicBezTo>
                  <a:lnTo>
                    <a:pt x="4019" y="24"/>
                  </a:lnTo>
                  <a:cubicBezTo>
                    <a:pt x="3987" y="8"/>
                    <a:pt x="3955" y="0"/>
                    <a:pt x="39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8"/>
            <p:cNvSpPr/>
            <p:nvPr/>
          </p:nvSpPr>
          <p:spPr>
            <a:xfrm>
              <a:off x="1977750" y="5042900"/>
              <a:ext cx="245925" cy="36350"/>
            </a:xfrm>
            <a:custGeom>
              <a:avLst/>
              <a:gdLst/>
              <a:ahLst/>
              <a:cxnLst/>
              <a:rect l="l" t="t" r="r" b="b"/>
              <a:pathLst>
                <a:path w="9837" h="1454" extrusionOk="0">
                  <a:moveTo>
                    <a:pt x="9579" y="1"/>
                  </a:moveTo>
                  <a:lnTo>
                    <a:pt x="9579" y="1"/>
                  </a:lnTo>
                  <a:cubicBezTo>
                    <a:pt x="7683" y="226"/>
                    <a:pt x="4758" y="33"/>
                    <a:pt x="2733" y="355"/>
                  </a:cubicBezTo>
                  <a:cubicBezTo>
                    <a:pt x="1924" y="502"/>
                    <a:pt x="1305" y="554"/>
                    <a:pt x="833" y="554"/>
                  </a:cubicBezTo>
                  <a:cubicBezTo>
                    <a:pt x="479" y="554"/>
                    <a:pt x="207" y="524"/>
                    <a:pt x="0" y="483"/>
                  </a:cubicBezTo>
                  <a:lnTo>
                    <a:pt x="0" y="483"/>
                  </a:lnTo>
                  <a:cubicBezTo>
                    <a:pt x="120" y="1052"/>
                    <a:pt x="603" y="1454"/>
                    <a:pt x="1188" y="1454"/>
                  </a:cubicBezTo>
                  <a:cubicBezTo>
                    <a:pt x="1231" y="1454"/>
                    <a:pt x="1274" y="1452"/>
                    <a:pt x="1318" y="1447"/>
                  </a:cubicBezTo>
                  <a:lnTo>
                    <a:pt x="9386" y="676"/>
                  </a:lnTo>
                  <a:cubicBezTo>
                    <a:pt x="9740" y="644"/>
                    <a:pt x="9836" y="194"/>
                    <a:pt x="95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8"/>
            <p:cNvSpPr/>
            <p:nvPr/>
          </p:nvSpPr>
          <p:spPr>
            <a:xfrm>
              <a:off x="1970525" y="5036475"/>
              <a:ext cx="257175" cy="49850"/>
            </a:xfrm>
            <a:custGeom>
              <a:avLst/>
              <a:gdLst/>
              <a:ahLst/>
              <a:cxnLst/>
              <a:rect l="l" t="t" r="r" b="b"/>
              <a:pathLst>
                <a:path w="10287" h="1994" extrusionOk="0">
                  <a:moveTo>
                    <a:pt x="9732" y="532"/>
                  </a:moveTo>
                  <a:lnTo>
                    <a:pt x="9740" y="547"/>
                  </a:lnTo>
                  <a:lnTo>
                    <a:pt x="9708" y="644"/>
                  </a:lnTo>
                  <a:lnTo>
                    <a:pt x="9643" y="676"/>
                  </a:lnTo>
                  <a:lnTo>
                    <a:pt x="1575" y="1447"/>
                  </a:lnTo>
                  <a:lnTo>
                    <a:pt x="1479" y="1447"/>
                  </a:lnTo>
                  <a:cubicBezTo>
                    <a:pt x="1176" y="1447"/>
                    <a:pt x="903" y="1302"/>
                    <a:pt x="727" y="1081"/>
                  </a:cubicBezTo>
                  <a:lnTo>
                    <a:pt x="727" y="1081"/>
                  </a:lnTo>
                  <a:cubicBezTo>
                    <a:pt x="840" y="1089"/>
                    <a:pt x="962" y="1094"/>
                    <a:pt x="1093" y="1094"/>
                  </a:cubicBezTo>
                  <a:cubicBezTo>
                    <a:pt x="1607" y="1094"/>
                    <a:pt x="2250" y="1029"/>
                    <a:pt x="3086" y="901"/>
                  </a:cubicBezTo>
                  <a:cubicBezTo>
                    <a:pt x="4050" y="740"/>
                    <a:pt x="5272" y="676"/>
                    <a:pt x="6493" y="676"/>
                  </a:cubicBezTo>
                  <a:cubicBezTo>
                    <a:pt x="7658" y="645"/>
                    <a:pt x="8793" y="644"/>
                    <a:pt x="9732" y="532"/>
                  </a:cubicBezTo>
                  <a:close/>
                  <a:moveTo>
                    <a:pt x="9836" y="1"/>
                  </a:moveTo>
                  <a:cubicBezTo>
                    <a:pt x="8904" y="97"/>
                    <a:pt x="7715" y="97"/>
                    <a:pt x="6493" y="129"/>
                  </a:cubicBezTo>
                  <a:cubicBezTo>
                    <a:pt x="5272" y="162"/>
                    <a:pt x="4018" y="194"/>
                    <a:pt x="2989" y="354"/>
                  </a:cubicBezTo>
                  <a:cubicBezTo>
                    <a:pt x="2186" y="483"/>
                    <a:pt x="1543" y="547"/>
                    <a:pt x="1093" y="547"/>
                  </a:cubicBezTo>
                  <a:cubicBezTo>
                    <a:pt x="771" y="547"/>
                    <a:pt x="514" y="515"/>
                    <a:pt x="321" y="483"/>
                  </a:cubicBezTo>
                  <a:cubicBezTo>
                    <a:pt x="257" y="483"/>
                    <a:pt x="161" y="483"/>
                    <a:pt x="96" y="547"/>
                  </a:cubicBezTo>
                  <a:cubicBezTo>
                    <a:pt x="32" y="612"/>
                    <a:pt x="0" y="708"/>
                    <a:pt x="32" y="804"/>
                  </a:cubicBezTo>
                  <a:cubicBezTo>
                    <a:pt x="161" y="1479"/>
                    <a:pt x="739" y="1994"/>
                    <a:pt x="1479" y="1994"/>
                  </a:cubicBezTo>
                  <a:lnTo>
                    <a:pt x="1607" y="1994"/>
                  </a:lnTo>
                  <a:lnTo>
                    <a:pt x="9675" y="1190"/>
                  </a:lnTo>
                  <a:cubicBezTo>
                    <a:pt x="9868" y="1190"/>
                    <a:pt x="10029" y="1094"/>
                    <a:pt x="10125" y="965"/>
                  </a:cubicBezTo>
                  <a:cubicBezTo>
                    <a:pt x="10222" y="869"/>
                    <a:pt x="10286" y="708"/>
                    <a:pt x="10286" y="547"/>
                  </a:cubicBezTo>
                  <a:cubicBezTo>
                    <a:pt x="10286" y="387"/>
                    <a:pt x="10190" y="162"/>
                    <a:pt x="10029" y="33"/>
                  </a:cubicBezTo>
                  <a:cubicBezTo>
                    <a:pt x="9965" y="1"/>
                    <a:pt x="9900" y="1"/>
                    <a:pt x="9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8"/>
            <p:cNvSpPr/>
            <p:nvPr/>
          </p:nvSpPr>
          <p:spPr>
            <a:xfrm>
              <a:off x="1259325" y="4948900"/>
              <a:ext cx="232650" cy="183350"/>
            </a:xfrm>
            <a:custGeom>
              <a:avLst/>
              <a:gdLst/>
              <a:ahLst/>
              <a:cxnLst/>
              <a:rect l="l" t="t" r="r" b="b"/>
              <a:pathLst>
                <a:path w="9306" h="7334" extrusionOk="0">
                  <a:moveTo>
                    <a:pt x="2379" y="0"/>
                  </a:moveTo>
                  <a:lnTo>
                    <a:pt x="450" y="1929"/>
                  </a:lnTo>
                  <a:cubicBezTo>
                    <a:pt x="0" y="2379"/>
                    <a:pt x="0" y="3086"/>
                    <a:pt x="450" y="3536"/>
                  </a:cubicBezTo>
                  <a:lnTo>
                    <a:pt x="4018" y="6943"/>
                  </a:lnTo>
                  <a:lnTo>
                    <a:pt x="8390" y="7329"/>
                  </a:lnTo>
                  <a:cubicBezTo>
                    <a:pt x="8415" y="7332"/>
                    <a:pt x="8439" y="7333"/>
                    <a:pt x="8463" y="7333"/>
                  </a:cubicBezTo>
                  <a:cubicBezTo>
                    <a:pt x="8997" y="7333"/>
                    <a:pt x="9306" y="6667"/>
                    <a:pt x="8936" y="6236"/>
                  </a:cubicBezTo>
                  <a:lnTo>
                    <a:pt x="6461" y="3279"/>
                  </a:lnTo>
                  <a:lnTo>
                    <a:pt x="5465" y="1157"/>
                  </a:lnTo>
                  <a:lnTo>
                    <a:pt x="23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8"/>
            <p:cNvSpPr/>
            <p:nvPr/>
          </p:nvSpPr>
          <p:spPr>
            <a:xfrm>
              <a:off x="1255300" y="4942425"/>
              <a:ext cx="238700" cy="196150"/>
            </a:xfrm>
            <a:custGeom>
              <a:avLst/>
              <a:gdLst/>
              <a:ahLst/>
              <a:cxnLst/>
              <a:rect l="l" t="t" r="r" b="b"/>
              <a:pathLst>
                <a:path w="9548" h="7846" extrusionOk="0">
                  <a:moveTo>
                    <a:pt x="2607" y="578"/>
                  </a:moveTo>
                  <a:lnTo>
                    <a:pt x="5433" y="1641"/>
                  </a:lnTo>
                  <a:lnTo>
                    <a:pt x="6397" y="3634"/>
                  </a:lnTo>
                  <a:lnTo>
                    <a:pt x="6429" y="3699"/>
                  </a:lnTo>
                  <a:lnTo>
                    <a:pt x="8905" y="6688"/>
                  </a:lnTo>
                  <a:cubicBezTo>
                    <a:pt x="8969" y="6752"/>
                    <a:pt x="9001" y="6849"/>
                    <a:pt x="9001" y="6913"/>
                  </a:cubicBezTo>
                  <a:cubicBezTo>
                    <a:pt x="9001" y="7009"/>
                    <a:pt x="8969" y="7138"/>
                    <a:pt x="8872" y="7202"/>
                  </a:cubicBezTo>
                  <a:cubicBezTo>
                    <a:pt x="8808" y="7267"/>
                    <a:pt x="8712" y="7331"/>
                    <a:pt x="8615" y="7331"/>
                  </a:cubicBezTo>
                  <a:lnTo>
                    <a:pt x="8583" y="7331"/>
                  </a:lnTo>
                  <a:lnTo>
                    <a:pt x="4308" y="6945"/>
                  </a:lnTo>
                  <a:lnTo>
                    <a:pt x="804" y="3602"/>
                  </a:lnTo>
                  <a:cubicBezTo>
                    <a:pt x="643" y="3409"/>
                    <a:pt x="547" y="3216"/>
                    <a:pt x="547" y="2991"/>
                  </a:cubicBezTo>
                  <a:cubicBezTo>
                    <a:pt x="547" y="2766"/>
                    <a:pt x="643" y="2573"/>
                    <a:pt x="804" y="2381"/>
                  </a:cubicBezTo>
                  <a:lnTo>
                    <a:pt x="2607" y="578"/>
                  </a:lnTo>
                  <a:close/>
                  <a:moveTo>
                    <a:pt x="2526" y="1"/>
                  </a:moveTo>
                  <a:cubicBezTo>
                    <a:pt x="2457" y="1"/>
                    <a:pt x="2389" y="36"/>
                    <a:pt x="2347" y="98"/>
                  </a:cubicBezTo>
                  <a:lnTo>
                    <a:pt x="418" y="2027"/>
                  </a:lnTo>
                  <a:cubicBezTo>
                    <a:pt x="161" y="2284"/>
                    <a:pt x="1" y="2638"/>
                    <a:pt x="1" y="2991"/>
                  </a:cubicBezTo>
                  <a:cubicBezTo>
                    <a:pt x="1" y="3345"/>
                    <a:pt x="161" y="3699"/>
                    <a:pt x="451" y="3988"/>
                  </a:cubicBezTo>
                  <a:lnTo>
                    <a:pt x="3986" y="7395"/>
                  </a:lnTo>
                  <a:cubicBezTo>
                    <a:pt x="4051" y="7427"/>
                    <a:pt x="4083" y="7459"/>
                    <a:pt x="4147" y="7459"/>
                  </a:cubicBezTo>
                  <a:lnTo>
                    <a:pt x="8519" y="7845"/>
                  </a:lnTo>
                  <a:lnTo>
                    <a:pt x="8615" y="7845"/>
                  </a:lnTo>
                  <a:cubicBezTo>
                    <a:pt x="8872" y="7845"/>
                    <a:pt x="9130" y="7749"/>
                    <a:pt x="9290" y="7556"/>
                  </a:cubicBezTo>
                  <a:cubicBezTo>
                    <a:pt x="9451" y="7395"/>
                    <a:pt x="9547" y="7170"/>
                    <a:pt x="9547" y="6913"/>
                  </a:cubicBezTo>
                  <a:cubicBezTo>
                    <a:pt x="9547" y="6720"/>
                    <a:pt x="9451" y="6495"/>
                    <a:pt x="9322" y="6334"/>
                  </a:cubicBezTo>
                  <a:lnTo>
                    <a:pt x="6847" y="3377"/>
                  </a:lnTo>
                  <a:lnTo>
                    <a:pt x="5851" y="1320"/>
                  </a:lnTo>
                  <a:cubicBezTo>
                    <a:pt x="5819" y="1256"/>
                    <a:pt x="5787" y="1191"/>
                    <a:pt x="5722" y="1191"/>
                  </a:cubicBezTo>
                  <a:lnTo>
                    <a:pt x="2636" y="34"/>
                  </a:lnTo>
                  <a:cubicBezTo>
                    <a:pt x="2602" y="11"/>
                    <a:pt x="2564" y="1"/>
                    <a:pt x="2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8"/>
            <p:cNvSpPr/>
            <p:nvPr/>
          </p:nvSpPr>
          <p:spPr>
            <a:xfrm>
              <a:off x="1259325" y="4995500"/>
              <a:ext cx="227450" cy="136700"/>
            </a:xfrm>
            <a:custGeom>
              <a:avLst/>
              <a:gdLst/>
              <a:ahLst/>
              <a:cxnLst/>
              <a:rect l="l" t="t" r="r" b="b"/>
              <a:pathLst>
                <a:path w="9098" h="5468" extrusionOk="0">
                  <a:moveTo>
                    <a:pt x="515" y="0"/>
                  </a:moveTo>
                  <a:lnTo>
                    <a:pt x="450" y="65"/>
                  </a:lnTo>
                  <a:cubicBezTo>
                    <a:pt x="0" y="515"/>
                    <a:pt x="0" y="1222"/>
                    <a:pt x="450" y="1672"/>
                  </a:cubicBezTo>
                  <a:lnTo>
                    <a:pt x="4018" y="5079"/>
                  </a:lnTo>
                  <a:lnTo>
                    <a:pt x="8390" y="5465"/>
                  </a:lnTo>
                  <a:cubicBezTo>
                    <a:pt x="8410" y="5467"/>
                    <a:pt x="8430" y="5468"/>
                    <a:pt x="8450" y="5468"/>
                  </a:cubicBezTo>
                  <a:cubicBezTo>
                    <a:pt x="8776" y="5468"/>
                    <a:pt x="9036" y="5224"/>
                    <a:pt x="9097" y="4951"/>
                  </a:cubicBezTo>
                  <a:cubicBezTo>
                    <a:pt x="7554" y="4565"/>
                    <a:pt x="5175" y="4019"/>
                    <a:pt x="4533" y="3954"/>
                  </a:cubicBezTo>
                  <a:cubicBezTo>
                    <a:pt x="3761" y="3858"/>
                    <a:pt x="1382" y="1029"/>
                    <a:pt x="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8"/>
            <p:cNvSpPr/>
            <p:nvPr/>
          </p:nvSpPr>
          <p:spPr>
            <a:xfrm>
              <a:off x="1255300" y="4989075"/>
              <a:ext cx="238700" cy="149500"/>
            </a:xfrm>
            <a:custGeom>
              <a:avLst/>
              <a:gdLst/>
              <a:ahLst/>
              <a:cxnLst/>
              <a:rect l="l" t="t" r="r" b="b"/>
              <a:pathLst>
                <a:path w="9548" h="5980" extrusionOk="0">
                  <a:moveTo>
                    <a:pt x="689" y="671"/>
                  </a:moveTo>
                  <a:cubicBezTo>
                    <a:pt x="1135" y="1219"/>
                    <a:pt x="1826" y="2051"/>
                    <a:pt x="2540" y="2765"/>
                  </a:cubicBezTo>
                  <a:cubicBezTo>
                    <a:pt x="2926" y="3183"/>
                    <a:pt x="3344" y="3600"/>
                    <a:pt x="3697" y="3890"/>
                  </a:cubicBezTo>
                  <a:cubicBezTo>
                    <a:pt x="3858" y="4051"/>
                    <a:pt x="4051" y="4179"/>
                    <a:pt x="4211" y="4276"/>
                  </a:cubicBezTo>
                  <a:cubicBezTo>
                    <a:pt x="4372" y="4372"/>
                    <a:pt x="4501" y="4436"/>
                    <a:pt x="4661" y="4468"/>
                  </a:cubicBezTo>
                  <a:cubicBezTo>
                    <a:pt x="4951" y="4501"/>
                    <a:pt x="5722" y="4661"/>
                    <a:pt x="6590" y="4854"/>
                  </a:cubicBezTo>
                  <a:cubicBezTo>
                    <a:pt x="7330" y="5019"/>
                    <a:pt x="8140" y="5206"/>
                    <a:pt x="8841" y="5378"/>
                  </a:cubicBezTo>
                  <a:lnTo>
                    <a:pt x="8841" y="5378"/>
                  </a:lnTo>
                  <a:cubicBezTo>
                    <a:pt x="8780" y="5431"/>
                    <a:pt x="8704" y="5465"/>
                    <a:pt x="8615" y="5465"/>
                  </a:cubicBezTo>
                  <a:lnTo>
                    <a:pt x="8583" y="5465"/>
                  </a:lnTo>
                  <a:lnTo>
                    <a:pt x="4308" y="5079"/>
                  </a:lnTo>
                  <a:lnTo>
                    <a:pt x="804" y="1736"/>
                  </a:lnTo>
                  <a:cubicBezTo>
                    <a:pt x="643" y="1543"/>
                    <a:pt x="547" y="1350"/>
                    <a:pt x="547" y="1125"/>
                  </a:cubicBezTo>
                  <a:cubicBezTo>
                    <a:pt x="547" y="961"/>
                    <a:pt x="598" y="814"/>
                    <a:pt x="689" y="671"/>
                  </a:cubicBezTo>
                  <a:close/>
                  <a:moveTo>
                    <a:pt x="708" y="0"/>
                  </a:moveTo>
                  <a:cubicBezTo>
                    <a:pt x="611" y="0"/>
                    <a:pt x="547" y="0"/>
                    <a:pt x="483" y="65"/>
                  </a:cubicBezTo>
                  <a:lnTo>
                    <a:pt x="418" y="161"/>
                  </a:lnTo>
                  <a:cubicBezTo>
                    <a:pt x="161" y="418"/>
                    <a:pt x="1" y="772"/>
                    <a:pt x="1" y="1125"/>
                  </a:cubicBezTo>
                  <a:cubicBezTo>
                    <a:pt x="1" y="1479"/>
                    <a:pt x="161" y="1833"/>
                    <a:pt x="451" y="2122"/>
                  </a:cubicBezTo>
                  <a:lnTo>
                    <a:pt x="3986" y="5529"/>
                  </a:lnTo>
                  <a:cubicBezTo>
                    <a:pt x="4051" y="5561"/>
                    <a:pt x="4083" y="5593"/>
                    <a:pt x="4147" y="5593"/>
                  </a:cubicBezTo>
                  <a:lnTo>
                    <a:pt x="8519" y="5979"/>
                  </a:lnTo>
                  <a:lnTo>
                    <a:pt x="8615" y="5979"/>
                  </a:lnTo>
                  <a:cubicBezTo>
                    <a:pt x="9065" y="5979"/>
                    <a:pt x="9419" y="5658"/>
                    <a:pt x="9515" y="5272"/>
                  </a:cubicBezTo>
                  <a:cubicBezTo>
                    <a:pt x="9547" y="5111"/>
                    <a:pt x="9451" y="4983"/>
                    <a:pt x="9322" y="4951"/>
                  </a:cubicBezTo>
                  <a:cubicBezTo>
                    <a:pt x="8551" y="4758"/>
                    <a:pt x="7554" y="4533"/>
                    <a:pt x="6687" y="4340"/>
                  </a:cubicBezTo>
                  <a:cubicBezTo>
                    <a:pt x="5819" y="4147"/>
                    <a:pt x="5079" y="3986"/>
                    <a:pt x="4726" y="3954"/>
                  </a:cubicBezTo>
                  <a:cubicBezTo>
                    <a:pt x="4694" y="3922"/>
                    <a:pt x="4597" y="3890"/>
                    <a:pt x="4469" y="3825"/>
                  </a:cubicBezTo>
                  <a:cubicBezTo>
                    <a:pt x="4051" y="3536"/>
                    <a:pt x="3311" y="2829"/>
                    <a:pt x="2604" y="2090"/>
                  </a:cubicBezTo>
                  <a:cubicBezTo>
                    <a:pt x="1929" y="1318"/>
                    <a:pt x="1254" y="547"/>
                    <a:pt x="901" y="97"/>
                  </a:cubicBezTo>
                  <a:cubicBezTo>
                    <a:pt x="836" y="32"/>
                    <a:pt x="772" y="0"/>
                    <a:pt x="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8"/>
            <p:cNvSpPr/>
            <p:nvPr/>
          </p:nvSpPr>
          <p:spPr>
            <a:xfrm>
              <a:off x="1608075" y="3506400"/>
              <a:ext cx="458900" cy="1476275"/>
            </a:xfrm>
            <a:custGeom>
              <a:avLst/>
              <a:gdLst/>
              <a:ahLst/>
              <a:cxnLst/>
              <a:rect l="l" t="t" r="r" b="b"/>
              <a:pathLst>
                <a:path w="18356" h="59051" extrusionOk="0">
                  <a:moveTo>
                    <a:pt x="4983" y="1"/>
                  </a:moveTo>
                  <a:cubicBezTo>
                    <a:pt x="4983" y="1"/>
                    <a:pt x="740" y="4822"/>
                    <a:pt x="354" y="7490"/>
                  </a:cubicBezTo>
                  <a:cubicBezTo>
                    <a:pt x="322" y="7812"/>
                    <a:pt x="290" y="8133"/>
                    <a:pt x="258" y="8455"/>
                  </a:cubicBezTo>
                  <a:cubicBezTo>
                    <a:pt x="1" y="11637"/>
                    <a:pt x="644" y="14851"/>
                    <a:pt x="1994" y="17777"/>
                  </a:cubicBezTo>
                  <a:lnTo>
                    <a:pt x="9966" y="35006"/>
                  </a:lnTo>
                  <a:lnTo>
                    <a:pt x="15077" y="59050"/>
                  </a:lnTo>
                  <a:lnTo>
                    <a:pt x="18355" y="58247"/>
                  </a:lnTo>
                  <a:lnTo>
                    <a:pt x="17295" y="32692"/>
                  </a:lnTo>
                  <a:lnTo>
                    <a:pt x="11123" y="13084"/>
                  </a:lnTo>
                  <a:lnTo>
                    <a:pt x="14787" y="6912"/>
                  </a:lnTo>
                  <a:lnTo>
                    <a:pt x="49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8"/>
            <p:cNvSpPr/>
            <p:nvPr/>
          </p:nvSpPr>
          <p:spPr>
            <a:xfrm>
              <a:off x="1606475" y="3499650"/>
              <a:ext cx="466925" cy="1489450"/>
            </a:xfrm>
            <a:custGeom>
              <a:avLst/>
              <a:gdLst/>
              <a:ahLst/>
              <a:cxnLst/>
              <a:rect l="l" t="t" r="r" b="b"/>
              <a:pathLst>
                <a:path w="18677" h="59578" extrusionOk="0">
                  <a:moveTo>
                    <a:pt x="5084" y="635"/>
                  </a:moveTo>
                  <a:lnTo>
                    <a:pt x="14497" y="7270"/>
                  </a:lnTo>
                  <a:lnTo>
                    <a:pt x="14497" y="7270"/>
                  </a:lnTo>
                  <a:lnTo>
                    <a:pt x="10962" y="13225"/>
                  </a:lnTo>
                  <a:cubicBezTo>
                    <a:pt x="10930" y="13289"/>
                    <a:pt x="10898" y="13354"/>
                    <a:pt x="10930" y="13418"/>
                  </a:cubicBezTo>
                  <a:lnTo>
                    <a:pt x="17069" y="33026"/>
                  </a:lnTo>
                  <a:lnTo>
                    <a:pt x="18130" y="58292"/>
                  </a:lnTo>
                  <a:lnTo>
                    <a:pt x="15366" y="58999"/>
                  </a:lnTo>
                  <a:lnTo>
                    <a:pt x="10287" y="35212"/>
                  </a:lnTo>
                  <a:lnTo>
                    <a:pt x="10287" y="35180"/>
                  </a:lnTo>
                  <a:lnTo>
                    <a:pt x="2283" y="17918"/>
                  </a:lnTo>
                  <a:cubicBezTo>
                    <a:pt x="1158" y="15475"/>
                    <a:pt x="515" y="12775"/>
                    <a:pt x="515" y="10075"/>
                  </a:cubicBezTo>
                  <a:cubicBezTo>
                    <a:pt x="515" y="9625"/>
                    <a:pt x="547" y="9175"/>
                    <a:pt x="579" y="8725"/>
                  </a:cubicBezTo>
                  <a:cubicBezTo>
                    <a:pt x="611" y="8403"/>
                    <a:pt x="644" y="8114"/>
                    <a:pt x="676" y="7825"/>
                  </a:cubicBezTo>
                  <a:cubicBezTo>
                    <a:pt x="772" y="7182"/>
                    <a:pt x="1094" y="6410"/>
                    <a:pt x="1544" y="5607"/>
                  </a:cubicBezTo>
                  <a:cubicBezTo>
                    <a:pt x="2186" y="4353"/>
                    <a:pt x="3119" y="3067"/>
                    <a:pt x="3890" y="2103"/>
                  </a:cubicBezTo>
                  <a:cubicBezTo>
                    <a:pt x="4276" y="1621"/>
                    <a:pt x="4597" y="1203"/>
                    <a:pt x="4854" y="914"/>
                  </a:cubicBezTo>
                  <a:cubicBezTo>
                    <a:pt x="4926" y="794"/>
                    <a:pt x="5016" y="710"/>
                    <a:pt x="5084" y="635"/>
                  </a:cubicBezTo>
                  <a:close/>
                  <a:moveTo>
                    <a:pt x="5019" y="1"/>
                  </a:moveTo>
                  <a:cubicBezTo>
                    <a:pt x="4948" y="1"/>
                    <a:pt x="4875" y="25"/>
                    <a:pt x="4822" y="78"/>
                  </a:cubicBezTo>
                  <a:cubicBezTo>
                    <a:pt x="4822" y="110"/>
                    <a:pt x="3762" y="1299"/>
                    <a:pt x="2636" y="2842"/>
                  </a:cubicBezTo>
                  <a:cubicBezTo>
                    <a:pt x="2090" y="3646"/>
                    <a:pt x="1511" y="4482"/>
                    <a:pt x="1061" y="5350"/>
                  </a:cubicBezTo>
                  <a:cubicBezTo>
                    <a:pt x="611" y="6185"/>
                    <a:pt x="258" y="7021"/>
                    <a:pt x="161" y="7728"/>
                  </a:cubicBezTo>
                  <a:cubicBezTo>
                    <a:pt x="97" y="8050"/>
                    <a:pt x="65" y="8371"/>
                    <a:pt x="33" y="8693"/>
                  </a:cubicBezTo>
                  <a:cubicBezTo>
                    <a:pt x="1" y="9143"/>
                    <a:pt x="1" y="9625"/>
                    <a:pt x="1" y="10075"/>
                  </a:cubicBezTo>
                  <a:cubicBezTo>
                    <a:pt x="1" y="12871"/>
                    <a:pt x="644" y="15604"/>
                    <a:pt x="1801" y="18143"/>
                  </a:cubicBezTo>
                  <a:lnTo>
                    <a:pt x="9773" y="35372"/>
                  </a:lnTo>
                  <a:lnTo>
                    <a:pt x="14883" y="59384"/>
                  </a:lnTo>
                  <a:cubicBezTo>
                    <a:pt x="14916" y="59449"/>
                    <a:pt x="14948" y="59513"/>
                    <a:pt x="15012" y="59545"/>
                  </a:cubicBezTo>
                  <a:cubicBezTo>
                    <a:pt x="15076" y="59577"/>
                    <a:pt x="15141" y="59577"/>
                    <a:pt x="15205" y="59577"/>
                  </a:cubicBezTo>
                  <a:lnTo>
                    <a:pt x="18484" y="58774"/>
                  </a:lnTo>
                  <a:cubicBezTo>
                    <a:pt x="18612" y="58742"/>
                    <a:pt x="18676" y="58613"/>
                    <a:pt x="18676" y="58484"/>
                  </a:cubicBezTo>
                  <a:lnTo>
                    <a:pt x="17616" y="32962"/>
                  </a:lnTo>
                  <a:lnTo>
                    <a:pt x="17616" y="32897"/>
                  </a:lnTo>
                  <a:lnTo>
                    <a:pt x="11476" y="13386"/>
                  </a:lnTo>
                  <a:lnTo>
                    <a:pt x="15076" y="7342"/>
                  </a:lnTo>
                  <a:cubicBezTo>
                    <a:pt x="15141" y="7214"/>
                    <a:pt x="15108" y="7053"/>
                    <a:pt x="15012" y="6989"/>
                  </a:cubicBezTo>
                  <a:lnTo>
                    <a:pt x="5176" y="46"/>
                  </a:lnTo>
                  <a:cubicBezTo>
                    <a:pt x="5133" y="17"/>
                    <a:pt x="5076" y="1"/>
                    <a:pt x="5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8"/>
            <p:cNvSpPr/>
            <p:nvPr/>
          </p:nvSpPr>
          <p:spPr>
            <a:xfrm>
              <a:off x="1318775" y="3717750"/>
              <a:ext cx="634875" cy="1260100"/>
            </a:xfrm>
            <a:custGeom>
              <a:avLst/>
              <a:gdLst/>
              <a:ahLst/>
              <a:cxnLst/>
              <a:rect l="l" t="t" r="r" b="b"/>
              <a:pathLst>
                <a:path w="25395" h="50404" extrusionOk="0">
                  <a:moveTo>
                    <a:pt x="25395" y="1"/>
                  </a:moveTo>
                  <a:lnTo>
                    <a:pt x="14048" y="4822"/>
                  </a:lnTo>
                  <a:lnTo>
                    <a:pt x="15398" y="7330"/>
                  </a:lnTo>
                  <a:lnTo>
                    <a:pt x="12505" y="26938"/>
                  </a:lnTo>
                  <a:lnTo>
                    <a:pt x="1" y="49246"/>
                  </a:lnTo>
                  <a:lnTo>
                    <a:pt x="3087" y="50403"/>
                  </a:lnTo>
                  <a:lnTo>
                    <a:pt x="19995" y="29252"/>
                  </a:lnTo>
                  <a:lnTo>
                    <a:pt x="24045" y="5787"/>
                  </a:lnTo>
                  <a:lnTo>
                    <a:pt x="25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8"/>
            <p:cNvSpPr/>
            <p:nvPr/>
          </p:nvSpPr>
          <p:spPr>
            <a:xfrm>
              <a:off x="1311550" y="3711175"/>
              <a:ext cx="649350" cy="1273425"/>
            </a:xfrm>
            <a:custGeom>
              <a:avLst/>
              <a:gdLst/>
              <a:ahLst/>
              <a:cxnLst/>
              <a:rect l="l" t="t" r="r" b="b"/>
              <a:pathLst>
                <a:path w="25974" h="50937" extrusionOk="0">
                  <a:moveTo>
                    <a:pt x="25687" y="0"/>
                  </a:moveTo>
                  <a:cubicBezTo>
                    <a:pt x="25555" y="0"/>
                    <a:pt x="25455" y="88"/>
                    <a:pt x="25427" y="199"/>
                  </a:cubicBezTo>
                  <a:lnTo>
                    <a:pt x="24077" y="5985"/>
                  </a:lnTo>
                  <a:lnTo>
                    <a:pt x="20027" y="29387"/>
                  </a:lnTo>
                  <a:lnTo>
                    <a:pt x="3279" y="50345"/>
                  </a:lnTo>
                  <a:lnTo>
                    <a:pt x="676" y="49380"/>
                  </a:lnTo>
                  <a:lnTo>
                    <a:pt x="13019" y="27329"/>
                  </a:lnTo>
                  <a:lnTo>
                    <a:pt x="13051" y="27233"/>
                  </a:lnTo>
                  <a:lnTo>
                    <a:pt x="15944" y="7625"/>
                  </a:lnTo>
                  <a:cubicBezTo>
                    <a:pt x="15944" y="7560"/>
                    <a:pt x="15944" y="7496"/>
                    <a:pt x="15912" y="7464"/>
                  </a:cubicBezTo>
                  <a:lnTo>
                    <a:pt x="14562" y="4957"/>
                  </a:lnTo>
                  <a:cubicBezTo>
                    <a:pt x="14519" y="4871"/>
                    <a:pt x="14433" y="4814"/>
                    <a:pt x="14343" y="4814"/>
                  </a:cubicBezTo>
                  <a:cubicBezTo>
                    <a:pt x="14298" y="4814"/>
                    <a:pt x="14251" y="4828"/>
                    <a:pt x="14208" y="4860"/>
                  </a:cubicBezTo>
                  <a:cubicBezTo>
                    <a:pt x="14080" y="4925"/>
                    <a:pt x="14016" y="5085"/>
                    <a:pt x="14080" y="5214"/>
                  </a:cubicBezTo>
                  <a:lnTo>
                    <a:pt x="15398" y="7625"/>
                  </a:lnTo>
                  <a:lnTo>
                    <a:pt x="12537" y="27104"/>
                  </a:lnTo>
                  <a:lnTo>
                    <a:pt x="65" y="49380"/>
                  </a:lnTo>
                  <a:cubicBezTo>
                    <a:pt x="1" y="49445"/>
                    <a:pt x="1" y="49541"/>
                    <a:pt x="33" y="49606"/>
                  </a:cubicBezTo>
                  <a:cubicBezTo>
                    <a:pt x="65" y="49702"/>
                    <a:pt x="129" y="49734"/>
                    <a:pt x="193" y="49766"/>
                  </a:cubicBezTo>
                  <a:lnTo>
                    <a:pt x="3279" y="50923"/>
                  </a:lnTo>
                  <a:cubicBezTo>
                    <a:pt x="3305" y="50932"/>
                    <a:pt x="3333" y="50936"/>
                    <a:pt x="3362" y="50936"/>
                  </a:cubicBezTo>
                  <a:cubicBezTo>
                    <a:pt x="3440" y="50936"/>
                    <a:pt x="3522" y="50906"/>
                    <a:pt x="3569" y="50859"/>
                  </a:cubicBezTo>
                  <a:lnTo>
                    <a:pt x="20509" y="29676"/>
                  </a:lnTo>
                  <a:lnTo>
                    <a:pt x="20541" y="29547"/>
                  </a:lnTo>
                  <a:lnTo>
                    <a:pt x="24591" y="6082"/>
                  </a:lnTo>
                  <a:lnTo>
                    <a:pt x="25941" y="328"/>
                  </a:lnTo>
                  <a:cubicBezTo>
                    <a:pt x="25973" y="199"/>
                    <a:pt x="25877" y="39"/>
                    <a:pt x="25748" y="7"/>
                  </a:cubicBezTo>
                  <a:cubicBezTo>
                    <a:pt x="25727" y="2"/>
                    <a:pt x="25707" y="0"/>
                    <a:pt x="256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8"/>
            <p:cNvSpPr/>
            <p:nvPr/>
          </p:nvSpPr>
          <p:spPr>
            <a:xfrm>
              <a:off x="1848375" y="3941000"/>
              <a:ext cx="67525" cy="394925"/>
            </a:xfrm>
            <a:custGeom>
              <a:avLst/>
              <a:gdLst/>
              <a:ahLst/>
              <a:cxnLst/>
              <a:rect l="l" t="t" r="r" b="b"/>
              <a:pathLst>
                <a:path w="2701" h="15797" extrusionOk="0">
                  <a:moveTo>
                    <a:pt x="2490" y="1"/>
                  </a:moveTo>
                  <a:cubicBezTo>
                    <a:pt x="2387" y="1"/>
                    <a:pt x="2314" y="84"/>
                    <a:pt x="2314" y="168"/>
                  </a:cubicBezTo>
                  <a:lnTo>
                    <a:pt x="32" y="15565"/>
                  </a:lnTo>
                  <a:cubicBezTo>
                    <a:pt x="0" y="15661"/>
                    <a:pt x="97" y="15790"/>
                    <a:pt x="193" y="15790"/>
                  </a:cubicBezTo>
                  <a:cubicBezTo>
                    <a:pt x="206" y="15794"/>
                    <a:pt x="219" y="15796"/>
                    <a:pt x="233" y="15796"/>
                  </a:cubicBezTo>
                  <a:cubicBezTo>
                    <a:pt x="322" y="15796"/>
                    <a:pt x="418" y="15713"/>
                    <a:pt x="418" y="15629"/>
                  </a:cubicBezTo>
                  <a:lnTo>
                    <a:pt x="2700" y="232"/>
                  </a:lnTo>
                  <a:cubicBezTo>
                    <a:pt x="2700" y="135"/>
                    <a:pt x="2636" y="7"/>
                    <a:pt x="2539" y="7"/>
                  </a:cubicBezTo>
                  <a:cubicBezTo>
                    <a:pt x="2522" y="3"/>
                    <a:pt x="2506" y="1"/>
                    <a:pt x="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8"/>
            <p:cNvSpPr/>
            <p:nvPr/>
          </p:nvSpPr>
          <p:spPr>
            <a:xfrm>
              <a:off x="1633800" y="3761650"/>
              <a:ext cx="54675" cy="233375"/>
            </a:xfrm>
            <a:custGeom>
              <a:avLst/>
              <a:gdLst/>
              <a:ahLst/>
              <a:cxnLst/>
              <a:rect l="l" t="t" r="r" b="b"/>
              <a:pathLst>
                <a:path w="2187" h="9335" extrusionOk="0">
                  <a:moveTo>
                    <a:pt x="238" y="1"/>
                  </a:moveTo>
                  <a:cubicBezTo>
                    <a:pt x="211" y="1"/>
                    <a:pt x="185" y="5"/>
                    <a:pt x="161" y="13"/>
                  </a:cubicBezTo>
                  <a:cubicBezTo>
                    <a:pt x="65" y="77"/>
                    <a:pt x="1" y="173"/>
                    <a:pt x="65" y="270"/>
                  </a:cubicBezTo>
                  <a:lnTo>
                    <a:pt x="1768" y="4095"/>
                  </a:lnTo>
                  <a:lnTo>
                    <a:pt x="1608" y="9110"/>
                  </a:lnTo>
                  <a:cubicBezTo>
                    <a:pt x="1608" y="9238"/>
                    <a:pt x="1704" y="9335"/>
                    <a:pt x="1801" y="9335"/>
                  </a:cubicBezTo>
                  <a:cubicBezTo>
                    <a:pt x="1929" y="9335"/>
                    <a:pt x="1993" y="9238"/>
                    <a:pt x="2026" y="9142"/>
                  </a:cubicBezTo>
                  <a:lnTo>
                    <a:pt x="2186" y="4063"/>
                  </a:lnTo>
                  <a:lnTo>
                    <a:pt x="2154" y="3966"/>
                  </a:lnTo>
                  <a:lnTo>
                    <a:pt x="418" y="109"/>
                  </a:lnTo>
                  <a:cubicBezTo>
                    <a:pt x="394" y="37"/>
                    <a:pt x="316"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8"/>
            <p:cNvSpPr/>
            <p:nvPr/>
          </p:nvSpPr>
          <p:spPr>
            <a:xfrm>
              <a:off x="1827475" y="3665300"/>
              <a:ext cx="123775" cy="93475"/>
            </a:xfrm>
            <a:custGeom>
              <a:avLst/>
              <a:gdLst/>
              <a:ahLst/>
              <a:cxnLst/>
              <a:rect l="l" t="t" r="r" b="b"/>
              <a:pathLst>
                <a:path w="4951" h="3739" extrusionOk="0">
                  <a:moveTo>
                    <a:pt x="4757" y="1"/>
                  </a:moveTo>
                  <a:cubicBezTo>
                    <a:pt x="4660" y="1"/>
                    <a:pt x="4586" y="59"/>
                    <a:pt x="4533" y="138"/>
                  </a:cubicBezTo>
                  <a:lnTo>
                    <a:pt x="4533" y="170"/>
                  </a:lnTo>
                  <a:cubicBezTo>
                    <a:pt x="4468" y="331"/>
                    <a:pt x="4083" y="1134"/>
                    <a:pt x="3343" y="1874"/>
                  </a:cubicBezTo>
                  <a:cubicBezTo>
                    <a:pt x="2636" y="2645"/>
                    <a:pt x="1575" y="3320"/>
                    <a:pt x="193" y="3320"/>
                  </a:cubicBezTo>
                  <a:cubicBezTo>
                    <a:pt x="65" y="3320"/>
                    <a:pt x="0" y="3417"/>
                    <a:pt x="0" y="3545"/>
                  </a:cubicBezTo>
                  <a:cubicBezTo>
                    <a:pt x="0" y="3642"/>
                    <a:pt x="65" y="3738"/>
                    <a:pt x="193" y="3738"/>
                  </a:cubicBezTo>
                  <a:cubicBezTo>
                    <a:pt x="1833" y="3738"/>
                    <a:pt x="3022" y="2870"/>
                    <a:pt x="3793" y="2002"/>
                  </a:cubicBezTo>
                  <a:cubicBezTo>
                    <a:pt x="4565" y="1134"/>
                    <a:pt x="4918" y="299"/>
                    <a:pt x="4918" y="299"/>
                  </a:cubicBezTo>
                  <a:cubicBezTo>
                    <a:pt x="4951" y="170"/>
                    <a:pt x="4918" y="74"/>
                    <a:pt x="4822" y="9"/>
                  </a:cubicBezTo>
                  <a:cubicBezTo>
                    <a:pt x="4799" y="4"/>
                    <a:pt x="4777" y="1"/>
                    <a:pt x="47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8"/>
            <p:cNvSpPr/>
            <p:nvPr/>
          </p:nvSpPr>
          <p:spPr>
            <a:xfrm>
              <a:off x="1726225" y="3634675"/>
              <a:ext cx="181625" cy="758150"/>
            </a:xfrm>
            <a:custGeom>
              <a:avLst/>
              <a:gdLst/>
              <a:ahLst/>
              <a:cxnLst/>
              <a:rect l="l" t="t" r="r" b="b"/>
              <a:pathLst>
                <a:path w="7265" h="30326" extrusionOk="0">
                  <a:moveTo>
                    <a:pt x="7025" y="0"/>
                  </a:moveTo>
                  <a:cubicBezTo>
                    <a:pt x="6982" y="0"/>
                    <a:pt x="6940" y="16"/>
                    <a:pt x="6911" y="45"/>
                  </a:cubicBezTo>
                  <a:lnTo>
                    <a:pt x="5143" y="1620"/>
                  </a:lnTo>
                  <a:cubicBezTo>
                    <a:pt x="5111" y="1684"/>
                    <a:pt x="5079" y="1716"/>
                    <a:pt x="5079" y="1781"/>
                  </a:cubicBezTo>
                  <a:lnTo>
                    <a:pt x="5079" y="2938"/>
                  </a:lnTo>
                  <a:lnTo>
                    <a:pt x="2893" y="2456"/>
                  </a:lnTo>
                  <a:cubicBezTo>
                    <a:pt x="2797" y="2456"/>
                    <a:pt x="2732" y="2456"/>
                    <a:pt x="2700" y="2520"/>
                  </a:cubicBezTo>
                  <a:cubicBezTo>
                    <a:pt x="2636" y="2584"/>
                    <a:pt x="2636" y="2649"/>
                    <a:pt x="2636" y="2713"/>
                  </a:cubicBezTo>
                  <a:lnTo>
                    <a:pt x="3857" y="6185"/>
                  </a:lnTo>
                  <a:lnTo>
                    <a:pt x="0" y="30100"/>
                  </a:lnTo>
                  <a:cubicBezTo>
                    <a:pt x="0" y="30196"/>
                    <a:pt x="64" y="30293"/>
                    <a:pt x="193" y="30325"/>
                  </a:cubicBezTo>
                  <a:cubicBezTo>
                    <a:pt x="289" y="30325"/>
                    <a:pt x="386" y="30261"/>
                    <a:pt x="418" y="30164"/>
                  </a:cubicBezTo>
                  <a:lnTo>
                    <a:pt x="4243" y="6185"/>
                  </a:lnTo>
                  <a:lnTo>
                    <a:pt x="4243" y="6088"/>
                  </a:lnTo>
                  <a:lnTo>
                    <a:pt x="3150" y="2938"/>
                  </a:lnTo>
                  <a:lnTo>
                    <a:pt x="5240" y="3388"/>
                  </a:lnTo>
                  <a:cubicBezTo>
                    <a:pt x="5304" y="3388"/>
                    <a:pt x="5368" y="3388"/>
                    <a:pt x="5400" y="3324"/>
                  </a:cubicBezTo>
                  <a:cubicBezTo>
                    <a:pt x="5465" y="3292"/>
                    <a:pt x="5497" y="3259"/>
                    <a:pt x="5497" y="3195"/>
                  </a:cubicBezTo>
                  <a:lnTo>
                    <a:pt x="5497" y="1877"/>
                  </a:lnTo>
                  <a:lnTo>
                    <a:pt x="7168" y="366"/>
                  </a:lnTo>
                  <a:cubicBezTo>
                    <a:pt x="7265" y="270"/>
                    <a:pt x="7265" y="141"/>
                    <a:pt x="7168" y="77"/>
                  </a:cubicBezTo>
                  <a:cubicBezTo>
                    <a:pt x="7133" y="24"/>
                    <a:pt x="7078" y="0"/>
                    <a:pt x="7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48"/>
            <p:cNvSpPr/>
            <p:nvPr/>
          </p:nvSpPr>
          <p:spPr>
            <a:xfrm>
              <a:off x="1690850" y="4417675"/>
              <a:ext cx="32975" cy="40550"/>
            </a:xfrm>
            <a:custGeom>
              <a:avLst/>
              <a:gdLst/>
              <a:ahLst/>
              <a:cxnLst/>
              <a:rect l="l" t="t" r="r" b="b"/>
              <a:pathLst>
                <a:path w="1319" h="1622" extrusionOk="0">
                  <a:moveTo>
                    <a:pt x="1112" y="0"/>
                  </a:moveTo>
                  <a:cubicBezTo>
                    <a:pt x="1043" y="0"/>
                    <a:pt x="974" y="36"/>
                    <a:pt x="933" y="98"/>
                  </a:cubicBezTo>
                  <a:lnTo>
                    <a:pt x="65" y="1319"/>
                  </a:lnTo>
                  <a:cubicBezTo>
                    <a:pt x="1" y="1384"/>
                    <a:pt x="33" y="1512"/>
                    <a:pt x="97" y="1577"/>
                  </a:cubicBezTo>
                  <a:cubicBezTo>
                    <a:pt x="141" y="1606"/>
                    <a:pt x="190" y="1621"/>
                    <a:pt x="238" y="1621"/>
                  </a:cubicBezTo>
                  <a:cubicBezTo>
                    <a:pt x="296" y="1621"/>
                    <a:pt x="351" y="1598"/>
                    <a:pt x="387" y="1544"/>
                  </a:cubicBezTo>
                  <a:lnTo>
                    <a:pt x="1254" y="323"/>
                  </a:lnTo>
                  <a:cubicBezTo>
                    <a:pt x="1319" y="227"/>
                    <a:pt x="1319" y="98"/>
                    <a:pt x="1222" y="34"/>
                  </a:cubicBezTo>
                  <a:cubicBezTo>
                    <a:pt x="1188" y="11"/>
                    <a:pt x="1150" y="0"/>
                    <a:pt x="1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54"/>
        <p:cNvGrpSpPr/>
        <p:nvPr/>
      </p:nvGrpSpPr>
      <p:grpSpPr>
        <a:xfrm>
          <a:off x="0" y="0"/>
          <a:ext cx="0" cy="0"/>
          <a:chOff x="0" y="0"/>
          <a:chExt cx="0" cy="0"/>
        </a:xfrm>
      </p:grpSpPr>
      <p:sp>
        <p:nvSpPr>
          <p:cNvPr id="3355" name="Google Shape;3355;p49"/>
          <p:cNvSpPr txBox="1">
            <a:spLocks noGrp="1"/>
          </p:cNvSpPr>
          <p:nvPr>
            <p:ph type="title"/>
          </p:nvPr>
        </p:nvSpPr>
        <p:spPr>
          <a:xfrm>
            <a:off x="1271016" y="338328"/>
            <a:ext cx="6611100" cy="548700"/>
          </a:xfrm>
          <a:prstGeom prst="rect">
            <a:avLst/>
          </a:prstGeom>
          <a:solidFill>
            <a:schemeClr val="lt1"/>
          </a:solidFill>
        </p:spPr>
        <p:txBody>
          <a:bodyPr spcFirstLastPara="1" wrap="square" lIns="91425" tIns="91425" rIns="91425" bIns="91425" anchor="t" anchorCtr="0">
            <a:noAutofit/>
          </a:bodyPr>
          <a:lstStyle/>
          <a:p>
            <a:pPr marL="0" lvl="0" indent="0" algn="ctr" rtl="0">
              <a:spcBef>
                <a:spcPts val="0"/>
              </a:spcBef>
              <a:spcAft>
                <a:spcPts val="0"/>
              </a:spcAft>
              <a:buNone/>
            </a:pPr>
            <a:r>
              <a:rPr lang="en" i="1">
                <a:solidFill>
                  <a:schemeClr val="accent1"/>
                </a:solidFill>
              </a:rPr>
              <a:t>Customer Relationship Management </a:t>
            </a:r>
            <a:r>
              <a:rPr lang="en">
                <a:solidFill>
                  <a:schemeClr val="accent1"/>
                </a:solidFill>
              </a:rPr>
              <a:t>(CRM)</a:t>
            </a:r>
            <a:endParaRPr>
              <a:solidFill>
                <a:schemeClr val="accent1"/>
              </a:solidFill>
            </a:endParaRPr>
          </a:p>
          <a:p>
            <a:pPr marL="0" lvl="0" indent="0" algn="ctr" rtl="0">
              <a:spcBef>
                <a:spcPts val="0"/>
              </a:spcBef>
              <a:spcAft>
                <a:spcPts val="0"/>
              </a:spcAft>
              <a:buNone/>
            </a:pPr>
            <a:endParaRPr i="1">
              <a:solidFill>
                <a:schemeClr val="accent1"/>
              </a:solidFill>
            </a:endParaRPr>
          </a:p>
        </p:txBody>
      </p:sp>
      <p:sp>
        <p:nvSpPr>
          <p:cNvPr id="3356" name="Google Shape;3356;p49"/>
          <p:cNvSpPr txBox="1">
            <a:spLocks noGrp="1"/>
          </p:cNvSpPr>
          <p:nvPr>
            <p:ph type="subTitle" idx="1"/>
          </p:nvPr>
        </p:nvSpPr>
        <p:spPr>
          <a:xfrm>
            <a:off x="3803475" y="1491350"/>
            <a:ext cx="4810500" cy="2656200"/>
          </a:xfrm>
          <a:prstGeom prst="rect">
            <a:avLst/>
          </a:prstGeom>
        </p:spPr>
        <p:txBody>
          <a:bodyPr spcFirstLastPara="1" wrap="square" lIns="91425" tIns="91425" rIns="91425" bIns="91425" anchor="t" anchorCtr="0">
            <a:noAutofit/>
          </a:bodyPr>
          <a:lstStyle/>
          <a:p>
            <a:pPr marL="0" lvl="0" indent="342900" algn="just" rtl="0">
              <a:spcBef>
                <a:spcPts val="0"/>
              </a:spcBef>
              <a:spcAft>
                <a:spcPts val="0"/>
              </a:spcAft>
              <a:buNone/>
            </a:pPr>
            <a:r>
              <a:rPr lang="en" sz="2000"/>
              <a:t>Merupakan aplikasi Business Intelligence yang mengumpulkan data terkait konsumen untuk menganalisis sifat, keinginan, dan animo konsumen terhadap produk perusahaan. CRM juga mengelola hubungan antara perusahaan, konsumen, dan distributor. Dalam konteks persaingan bisnis, kepuasan konsumen menjadi faktor kunci.</a:t>
            </a:r>
            <a:endParaRPr sz="2000"/>
          </a:p>
        </p:txBody>
      </p:sp>
      <p:grpSp>
        <p:nvGrpSpPr>
          <p:cNvPr id="3357" name="Google Shape;3357;p49"/>
          <p:cNvGrpSpPr/>
          <p:nvPr/>
        </p:nvGrpSpPr>
        <p:grpSpPr>
          <a:xfrm>
            <a:off x="137732" y="1594281"/>
            <a:ext cx="3584753" cy="2934361"/>
            <a:chOff x="845850" y="467825"/>
            <a:chExt cx="5996575" cy="4908600"/>
          </a:xfrm>
        </p:grpSpPr>
        <p:sp>
          <p:nvSpPr>
            <p:cNvPr id="3358" name="Google Shape;3358;p49"/>
            <p:cNvSpPr/>
            <p:nvPr/>
          </p:nvSpPr>
          <p:spPr>
            <a:xfrm>
              <a:off x="845850" y="467825"/>
              <a:ext cx="5996575" cy="4814800"/>
            </a:xfrm>
            <a:custGeom>
              <a:avLst/>
              <a:gdLst/>
              <a:ahLst/>
              <a:cxnLst/>
              <a:rect l="l" t="t" r="r" b="b"/>
              <a:pathLst>
                <a:path w="239863" h="192592" extrusionOk="0">
                  <a:moveTo>
                    <a:pt x="147813" y="1"/>
                  </a:moveTo>
                  <a:cubicBezTo>
                    <a:pt x="142156" y="1"/>
                    <a:pt x="136078" y="789"/>
                    <a:pt x="129736" y="2770"/>
                  </a:cubicBezTo>
                  <a:cubicBezTo>
                    <a:pt x="98620" y="12477"/>
                    <a:pt x="86341" y="39929"/>
                    <a:pt x="68918" y="59055"/>
                  </a:cubicBezTo>
                  <a:cubicBezTo>
                    <a:pt x="59821" y="69084"/>
                    <a:pt x="45999" y="73102"/>
                    <a:pt x="35038" y="80945"/>
                  </a:cubicBezTo>
                  <a:cubicBezTo>
                    <a:pt x="1" y="106018"/>
                    <a:pt x="6976" y="159667"/>
                    <a:pt x="35231" y="179114"/>
                  </a:cubicBezTo>
                  <a:cubicBezTo>
                    <a:pt x="48326" y="188144"/>
                    <a:pt x="62992" y="192591"/>
                    <a:pt x="79703" y="192591"/>
                  </a:cubicBezTo>
                  <a:cubicBezTo>
                    <a:pt x="94167" y="192591"/>
                    <a:pt x="110163" y="189259"/>
                    <a:pt x="128000" y="182683"/>
                  </a:cubicBezTo>
                  <a:cubicBezTo>
                    <a:pt x="166445" y="168507"/>
                    <a:pt x="194025" y="159828"/>
                    <a:pt x="216944" y="121962"/>
                  </a:cubicBezTo>
                  <a:cubicBezTo>
                    <a:pt x="239863" y="84063"/>
                    <a:pt x="216108" y="37807"/>
                    <a:pt x="185539" y="11995"/>
                  </a:cubicBezTo>
                  <a:cubicBezTo>
                    <a:pt x="185539" y="11995"/>
                    <a:pt x="169878" y="1"/>
                    <a:pt x="147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9"/>
            <p:cNvSpPr/>
            <p:nvPr/>
          </p:nvSpPr>
          <p:spPr>
            <a:xfrm>
              <a:off x="1128725" y="467950"/>
              <a:ext cx="5369750" cy="4814475"/>
            </a:xfrm>
            <a:custGeom>
              <a:avLst/>
              <a:gdLst/>
              <a:ahLst/>
              <a:cxnLst/>
              <a:rect l="l" t="t" r="r" b="b"/>
              <a:pathLst>
                <a:path w="214790" h="192579" extrusionOk="0">
                  <a:moveTo>
                    <a:pt x="136486" y="0"/>
                  </a:moveTo>
                  <a:cubicBezTo>
                    <a:pt x="130828" y="0"/>
                    <a:pt x="124753" y="772"/>
                    <a:pt x="118421" y="2765"/>
                  </a:cubicBezTo>
                  <a:cubicBezTo>
                    <a:pt x="98363" y="9033"/>
                    <a:pt x="86148" y="22630"/>
                    <a:pt x="75347" y="36645"/>
                  </a:cubicBezTo>
                  <a:lnTo>
                    <a:pt x="188978" y="36645"/>
                  </a:lnTo>
                  <a:lnTo>
                    <a:pt x="188978" y="143911"/>
                  </a:lnTo>
                  <a:cubicBezTo>
                    <a:pt x="194828" y="137836"/>
                    <a:pt x="200357" y="130668"/>
                    <a:pt x="205629" y="121957"/>
                  </a:cubicBezTo>
                  <a:cubicBezTo>
                    <a:pt x="212025" y="111381"/>
                    <a:pt x="214790" y="100195"/>
                    <a:pt x="214790" y="88944"/>
                  </a:cubicBezTo>
                  <a:cubicBezTo>
                    <a:pt x="214790" y="59886"/>
                    <a:pt x="196275" y="30602"/>
                    <a:pt x="174224" y="11990"/>
                  </a:cubicBezTo>
                  <a:cubicBezTo>
                    <a:pt x="174224" y="11990"/>
                    <a:pt x="158569" y="0"/>
                    <a:pt x="136486" y="0"/>
                  </a:cubicBezTo>
                  <a:close/>
                  <a:moveTo>
                    <a:pt x="26745" y="78915"/>
                  </a:moveTo>
                  <a:cubicBezTo>
                    <a:pt x="25716" y="79558"/>
                    <a:pt x="24720" y="80233"/>
                    <a:pt x="23723" y="80940"/>
                  </a:cubicBezTo>
                  <a:cubicBezTo>
                    <a:pt x="7201" y="92769"/>
                    <a:pt x="33" y="110963"/>
                    <a:pt x="33" y="128932"/>
                  </a:cubicBezTo>
                  <a:cubicBezTo>
                    <a:pt x="0" y="149022"/>
                    <a:pt x="9001" y="168855"/>
                    <a:pt x="23916" y="179109"/>
                  </a:cubicBezTo>
                  <a:cubicBezTo>
                    <a:pt x="36999" y="188142"/>
                    <a:pt x="51689" y="192578"/>
                    <a:pt x="68404" y="192578"/>
                  </a:cubicBezTo>
                  <a:cubicBezTo>
                    <a:pt x="82869" y="192578"/>
                    <a:pt x="98877" y="189267"/>
                    <a:pt x="116685" y="182678"/>
                  </a:cubicBezTo>
                  <a:cubicBezTo>
                    <a:pt x="127678" y="178627"/>
                    <a:pt x="137804" y="175027"/>
                    <a:pt x="147158" y="171041"/>
                  </a:cubicBezTo>
                  <a:lnTo>
                    <a:pt x="26745" y="171041"/>
                  </a:lnTo>
                  <a:lnTo>
                    <a:pt x="26745" y="7891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9"/>
            <p:cNvSpPr/>
            <p:nvPr/>
          </p:nvSpPr>
          <p:spPr>
            <a:xfrm>
              <a:off x="1797325" y="1384075"/>
              <a:ext cx="4055850" cy="3359925"/>
            </a:xfrm>
            <a:custGeom>
              <a:avLst/>
              <a:gdLst/>
              <a:ahLst/>
              <a:cxnLst/>
              <a:rect l="l" t="t" r="r" b="b"/>
              <a:pathLst>
                <a:path w="162234" h="134397" extrusionOk="0">
                  <a:moveTo>
                    <a:pt x="1" y="0"/>
                  </a:moveTo>
                  <a:lnTo>
                    <a:pt x="1" y="134396"/>
                  </a:lnTo>
                  <a:lnTo>
                    <a:pt x="162234" y="134396"/>
                  </a:lnTo>
                  <a:lnTo>
                    <a:pt x="1622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9"/>
            <p:cNvSpPr/>
            <p:nvPr/>
          </p:nvSpPr>
          <p:spPr>
            <a:xfrm>
              <a:off x="1797325" y="1384075"/>
              <a:ext cx="4055850" cy="3359925"/>
            </a:xfrm>
            <a:custGeom>
              <a:avLst/>
              <a:gdLst/>
              <a:ahLst/>
              <a:cxnLst/>
              <a:rect l="l" t="t" r="r" b="b"/>
              <a:pathLst>
                <a:path w="162234" h="134397" extrusionOk="0">
                  <a:moveTo>
                    <a:pt x="1" y="0"/>
                  </a:moveTo>
                  <a:lnTo>
                    <a:pt x="1" y="134396"/>
                  </a:lnTo>
                  <a:lnTo>
                    <a:pt x="162234" y="134396"/>
                  </a:lnTo>
                  <a:lnTo>
                    <a:pt x="1622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9"/>
            <p:cNvSpPr/>
            <p:nvPr/>
          </p:nvSpPr>
          <p:spPr>
            <a:xfrm>
              <a:off x="1895375" y="1994800"/>
              <a:ext cx="3780200" cy="1720575"/>
            </a:xfrm>
            <a:custGeom>
              <a:avLst/>
              <a:gdLst/>
              <a:ahLst/>
              <a:cxnLst/>
              <a:rect l="l" t="t" r="r" b="b"/>
              <a:pathLst>
                <a:path w="151208" h="68823" extrusionOk="0">
                  <a:moveTo>
                    <a:pt x="0" y="1"/>
                  </a:moveTo>
                  <a:lnTo>
                    <a:pt x="0" y="68822"/>
                  </a:lnTo>
                  <a:lnTo>
                    <a:pt x="151208" y="68822"/>
                  </a:lnTo>
                  <a:lnTo>
                    <a:pt x="1512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9"/>
            <p:cNvSpPr/>
            <p:nvPr/>
          </p:nvSpPr>
          <p:spPr>
            <a:xfrm>
              <a:off x="2015100" y="3464625"/>
              <a:ext cx="3521450" cy="6450"/>
            </a:xfrm>
            <a:custGeom>
              <a:avLst/>
              <a:gdLst/>
              <a:ahLst/>
              <a:cxnLst/>
              <a:rect l="l" t="t" r="r" b="b"/>
              <a:pathLst>
                <a:path w="140858" h="258" extrusionOk="0">
                  <a:moveTo>
                    <a:pt x="1" y="0"/>
                  </a:moveTo>
                  <a:lnTo>
                    <a:pt x="1" y="257"/>
                  </a:lnTo>
                  <a:lnTo>
                    <a:pt x="140858" y="257"/>
                  </a:lnTo>
                  <a:lnTo>
                    <a:pt x="140858"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9"/>
            <p:cNvSpPr/>
            <p:nvPr/>
          </p:nvSpPr>
          <p:spPr>
            <a:xfrm>
              <a:off x="2011900" y="3433275"/>
              <a:ext cx="6450" cy="34575"/>
            </a:xfrm>
            <a:custGeom>
              <a:avLst/>
              <a:gdLst/>
              <a:ahLst/>
              <a:cxnLst/>
              <a:rect l="l" t="t" r="r" b="b"/>
              <a:pathLst>
                <a:path w="258" h="1383" extrusionOk="0">
                  <a:moveTo>
                    <a:pt x="0" y="1"/>
                  </a:moveTo>
                  <a:lnTo>
                    <a:pt x="0" y="1383"/>
                  </a:lnTo>
                  <a:lnTo>
                    <a:pt x="257" y="1383"/>
                  </a:lnTo>
                  <a:lnTo>
                    <a:pt x="257"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9"/>
            <p:cNvSpPr/>
            <p:nvPr/>
          </p:nvSpPr>
          <p:spPr>
            <a:xfrm>
              <a:off x="2196725" y="3433275"/>
              <a:ext cx="7250" cy="34575"/>
            </a:xfrm>
            <a:custGeom>
              <a:avLst/>
              <a:gdLst/>
              <a:ahLst/>
              <a:cxnLst/>
              <a:rect l="l" t="t" r="r" b="b"/>
              <a:pathLst>
                <a:path w="290" h="1383" extrusionOk="0">
                  <a:moveTo>
                    <a:pt x="0" y="1"/>
                  </a:moveTo>
                  <a:lnTo>
                    <a:pt x="0"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9"/>
            <p:cNvSpPr/>
            <p:nvPr/>
          </p:nvSpPr>
          <p:spPr>
            <a:xfrm>
              <a:off x="2382350" y="3433275"/>
              <a:ext cx="6475" cy="34575"/>
            </a:xfrm>
            <a:custGeom>
              <a:avLst/>
              <a:gdLst/>
              <a:ahLst/>
              <a:cxnLst/>
              <a:rect l="l" t="t" r="r" b="b"/>
              <a:pathLst>
                <a:path w="259"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9"/>
            <p:cNvSpPr/>
            <p:nvPr/>
          </p:nvSpPr>
          <p:spPr>
            <a:xfrm>
              <a:off x="2568000" y="3433275"/>
              <a:ext cx="6450" cy="34575"/>
            </a:xfrm>
            <a:custGeom>
              <a:avLst/>
              <a:gdLst/>
              <a:ahLst/>
              <a:cxnLst/>
              <a:rect l="l" t="t" r="r" b="b"/>
              <a:pathLst>
                <a:path w="258" h="1383" extrusionOk="0">
                  <a:moveTo>
                    <a:pt x="0" y="1"/>
                  </a:moveTo>
                  <a:lnTo>
                    <a:pt x="0" y="1383"/>
                  </a:lnTo>
                  <a:lnTo>
                    <a:pt x="257" y="1383"/>
                  </a:lnTo>
                  <a:lnTo>
                    <a:pt x="257"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9"/>
            <p:cNvSpPr/>
            <p:nvPr/>
          </p:nvSpPr>
          <p:spPr>
            <a:xfrm>
              <a:off x="27528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9"/>
            <p:cNvSpPr/>
            <p:nvPr/>
          </p:nvSpPr>
          <p:spPr>
            <a:xfrm>
              <a:off x="2938450" y="3433275"/>
              <a:ext cx="6450" cy="34575"/>
            </a:xfrm>
            <a:custGeom>
              <a:avLst/>
              <a:gdLst/>
              <a:ahLst/>
              <a:cxnLst/>
              <a:rect l="l" t="t" r="r" b="b"/>
              <a:pathLst>
                <a:path w="258"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9"/>
            <p:cNvSpPr/>
            <p:nvPr/>
          </p:nvSpPr>
          <p:spPr>
            <a:xfrm>
              <a:off x="3123300" y="3433275"/>
              <a:ext cx="7250" cy="34575"/>
            </a:xfrm>
            <a:custGeom>
              <a:avLst/>
              <a:gdLst/>
              <a:ahLst/>
              <a:cxnLst/>
              <a:rect l="l" t="t" r="r" b="b"/>
              <a:pathLst>
                <a:path w="290" h="1383" extrusionOk="0">
                  <a:moveTo>
                    <a:pt x="0" y="1"/>
                  </a:moveTo>
                  <a:lnTo>
                    <a:pt x="0" y="1383"/>
                  </a:lnTo>
                  <a:lnTo>
                    <a:pt x="289" y="1383"/>
                  </a:lnTo>
                  <a:lnTo>
                    <a:pt x="289"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9"/>
            <p:cNvSpPr/>
            <p:nvPr/>
          </p:nvSpPr>
          <p:spPr>
            <a:xfrm>
              <a:off x="33089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9"/>
            <p:cNvSpPr/>
            <p:nvPr/>
          </p:nvSpPr>
          <p:spPr>
            <a:xfrm>
              <a:off x="3494550" y="3433275"/>
              <a:ext cx="6450" cy="34575"/>
            </a:xfrm>
            <a:custGeom>
              <a:avLst/>
              <a:gdLst/>
              <a:ahLst/>
              <a:cxnLst/>
              <a:rect l="l" t="t" r="r" b="b"/>
              <a:pathLst>
                <a:path w="258"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49"/>
            <p:cNvSpPr/>
            <p:nvPr/>
          </p:nvSpPr>
          <p:spPr>
            <a:xfrm>
              <a:off x="3679400" y="3433275"/>
              <a:ext cx="7250" cy="34575"/>
            </a:xfrm>
            <a:custGeom>
              <a:avLst/>
              <a:gdLst/>
              <a:ahLst/>
              <a:cxnLst/>
              <a:rect l="l" t="t" r="r" b="b"/>
              <a:pathLst>
                <a:path w="290" h="1383" extrusionOk="0">
                  <a:moveTo>
                    <a:pt x="0" y="1"/>
                  </a:moveTo>
                  <a:lnTo>
                    <a:pt x="0" y="1383"/>
                  </a:lnTo>
                  <a:lnTo>
                    <a:pt x="289" y="1383"/>
                  </a:lnTo>
                  <a:lnTo>
                    <a:pt x="289"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49"/>
            <p:cNvSpPr/>
            <p:nvPr/>
          </p:nvSpPr>
          <p:spPr>
            <a:xfrm>
              <a:off x="38650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49"/>
            <p:cNvSpPr/>
            <p:nvPr/>
          </p:nvSpPr>
          <p:spPr>
            <a:xfrm>
              <a:off x="4049850" y="3433275"/>
              <a:ext cx="7250" cy="34575"/>
            </a:xfrm>
            <a:custGeom>
              <a:avLst/>
              <a:gdLst/>
              <a:ahLst/>
              <a:cxnLst/>
              <a:rect l="l" t="t" r="r" b="b"/>
              <a:pathLst>
                <a:path w="290" h="1383" extrusionOk="0">
                  <a:moveTo>
                    <a:pt x="1" y="1"/>
                  </a:moveTo>
                  <a:lnTo>
                    <a:pt x="1"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9"/>
            <p:cNvSpPr/>
            <p:nvPr/>
          </p:nvSpPr>
          <p:spPr>
            <a:xfrm>
              <a:off x="4235500" y="3433275"/>
              <a:ext cx="6450" cy="34575"/>
            </a:xfrm>
            <a:custGeom>
              <a:avLst/>
              <a:gdLst/>
              <a:ahLst/>
              <a:cxnLst/>
              <a:rect l="l" t="t" r="r" b="b"/>
              <a:pathLst>
                <a:path w="258" h="1383" extrusionOk="0">
                  <a:moveTo>
                    <a:pt x="0" y="1"/>
                  </a:moveTo>
                  <a:lnTo>
                    <a:pt x="0" y="1383"/>
                  </a:lnTo>
                  <a:lnTo>
                    <a:pt x="257" y="1383"/>
                  </a:lnTo>
                  <a:lnTo>
                    <a:pt x="257"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9"/>
            <p:cNvSpPr/>
            <p:nvPr/>
          </p:nvSpPr>
          <p:spPr>
            <a:xfrm>
              <a:off x="44211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9"/>
            <p:cNvSpPr/>
            <p:nvPr/>
          </p:nvSpPr>
          <p:spPr>
            <a:xfrm>
              <a:off x="4605950" y="3433275"/>
              <a:ext cx="7250" cy="34575"/>
            </a:xfrm>
            <a:custGeom>
              <a:avLst/>
              <a:gdLst/>
              <a:ahLst/>
              <a:cxnLst/>
              <a:rect l="l" t="t" r="r" b="b"/>
              <a:pathLst>
                <a:path w="290" h="1383" extrusionOk="0">
                  <a:moveTo>
                    <a:pt x="1" y="1"/>
                  </a:moveTo>
                  <a:lnTo>
                    <a:pt x="1"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9"/>
            <p:cNvSpPr/>
            <p:nvPr/>
          </p:nvSpPr>
          <p:spPr>
            <a:xfrm>
              <a:off x="4791575" y="3433275"/>
              <a:ext cx="6475" cy="34575"/>
            </a:xfrm>
            <a:custGeom>
              <a:avLst/>
              <a:gdLst/>
              <a:ahLst/>
              <a:cxnLst/>
              <a:rect l="l" t="t" r="r" b="b"/>
              <a:pathLst>
                <a:path w="259"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9"/>
            <p:cNvSpPr/>
            <p:nvPr/>
          </p:nvSpPr>
          <p:spPr>
            <a:xfrm>
              <a:off x="49772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9"/>
            <p:cNvSpPr/>
            <p:nvPr/>
          </p:nvSpPr>
          <p:spPr>
            <a:xfrm>
              <a:off x="5162050" y="3433275"/>
              <a:ext cx="7250" cy="34575"/>
            </a:xfrm>
            <a:custGeom>
              <a:avLst/>
              <a:gdLst/>
              <a:ahLst/>
              <a:cxnLst/>
              <a:rect l="l" t="t" r="r" b="b"/>
              <a:pathLst>
                <a:path w="290" h="1383" extrusionOk="0">
                  <a:moveTo>
                    <a:pt x="1" y="1"/>
                  </a:moveTo>
                  <a:lnTo>
                    <a:pt x="1"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9"/>
            <p:cNvSpPr/>
            <p:nvPr/>
          </p:nvSpPr>
          <p:spPr>
            <a:xfrm>
              <a:off x="5347675" y="3433275"/>
              <a:ext cx="6475" cy="34575"/>
            </a:xfrm>
            <a:custGeom>
              <a:avLst/>
              <a:gdLst/>
              <a:ahLst/>
              <a:cxnLst/>
              <a:rect l="l" t="t" r="r" b="b"/>
              <a:pathLst>
                <a:path w="259"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9"/>
            <p:cNvSpPr/>
            <p:nvPr/>
          </p:nvSpPr>
          <p:spPr>
            <a:xfrm>
              <a:off x="5532525" y="3433275"/>
              <a:ext cx="7250" cy="34575"/>
            </a:xfrm>
            <a:custGeom>
              <a:avLst/>
              <a:gdLst/>
              <a:ahLst/>
              <a:cxnLst/>
              <a:rect l="l" t="t" r="r" b="b"/>
              <a:pathLst>
                <a:path w="290" h="1383" extrusionOk="0">
                  <a:moveTo>
                    <a:pt x="0" y="1"/>
                  </a:moveTo>
                  <a:lnTo>
                    <a:pt x="0" y="1383"/>
                  </a:lnTo>
                  <a:lnTo>
                    <a:pt x="289" y="1383"/>
                  </a:lnTo>
                  <a:lnTo>
                    <a:pt x="289"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9"/>
            <p:cNvSpPr/>
            <p:nvPr/>
          </p:nvSpPr>
          <p:spPr>
            <a:xfrm>
              <a:off x="2011900" y="2086425"/>
              <a:ext cx="6450" cy="1381425"/>
            </a:xfrm>
            <a:custGeom>
              <a:avLst/>
              <a:gdLst/>
              <a:ahLst/>
              <a:cxnLst/>
              <a:rect l="l" t="t" r="r" b="b"/>
              <a:pathLst>
                <a:path w="258" h="55257" extrusionOk="0">
                  <a:moveTo>
                    <a:pt x="0" y="0"/>
                  </a:moveTo>
                  <a:lnTo>
                    <a:pt x="0" y="55257"/>
                  </a:lnTo>
                  <a:lnTo>
                    <a:pt x="257" y="55257"/>
                  </a:lnTo>
                  <a:lnTo>
                    <a:pt x="257"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9"/>
            <p:cNvSpPr/>
            <p:nvPr/>
          </p:nvSpPr>
          <p:spPr>
            <a:xfrm>
              <a:off x="2015100" y="3464625"/>
              <a:ext cx="87625" cy="6450"/>
            </a:xfrm>
            <a:custGeom>
              <a:avLst/>
              <a:gdLst/>
              <a:ahLst/>
              <a:cxnLst/>
              <a:rect l="l" t="t" r="r" b="b"/>
              <a:pathLst>
                <a:path w="3505" h="258" extrusionOk="0">
                  <a:moveTo>
                    <a:pt x="1" y="0"/>
                  </a:moveTo>
                  <a:lnTo>
                    <a:pt x="1" y="257"/>
                  </a:lnTo>
                  <a:lnTo>
                    <a:pt x="3505" y="257"/>
                  </a:lnTo>
                  <a:lnTo>
                    <a:pt x="3505"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9"/>
            <p:cNvSpPr/>
            <p:nvPr/>
          </p:nvSpPr>
          <p:spPr>
            <a:xfrm>
              <a:off x="1917875" y="3188175"/>
              <a:ext cx="97250" cy="6450"/>
            </a:xfrm>
            <a:custGeom>
              <a:avLst/>
              <a:gdLst/>
              <a:ahLst/>
              <a:cxnLst/>
              <a:rect l="l" t="t" r="r" b="b"/>
              <a:pathLst>
                <a:path w="3890" h="258" extrusionOk="0">
                  <a:moveTo>
                    <a:pt x="0" y="0"/>
                  </a:moveTo>
                  <a:lnTo>
                    <a:pt x="0" y="258"/>
                  </a:lnTo>
                  <a:lnTo>
                    <a:pt x="3890" y="258"/>
                  </a:lnTo>
                  <a:lnTo>
                    <a:pt x="389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9"/>
            <p:cNvSpPr/>
            <p:nvPr/>
          </p:nvSpPr>
          <p:spPr>
            <a:xfrm>
              <a:off x="1917875" y="2911725"/>
              <a:ext cx="97250" cy="7275"/>
            </a:xfrm>
            <a:custGeom>
              <a:avLst/>
              <a:gdLst/>
              <a:ahLst/>
              <a:cxnLst/>
              <a:rect l="l" t="t" r="r" b="b"/>
              <a:pathLst>
                <a:path w="3890" h="291" extrusionOk="0">
                  <a:moveTo>
                    <a:pt x="0" y="1"/>
                  </a:moveTo>
                  <a:lnTo>
                    <a:pt x="0" y="290"/>
                  </a:lnTo>
                  <a:lnTo>
                    <a:pt x="3890" y="290"/>
                  </a:lnTo>
                  <a:lnTo>
                    <a:pt x="38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9"/>
            <p:cNvSpPr/>
            <p:nvPr/>
          </p:nvSpPr>
          <p:spPr>
            <a:xfrm>
              <a:off x="1917875" y="2636100"/>
              <a:ext cx="97250" cy="6450"/>
            </a:xfrm>
            <a:custGeom>
              <a:avLst/>
              <a:gdLst/>
              <a:ahLst/>
              <a:cxnLst/>
              <a:rect l="l" t="t" r="r" b="b"/>
              <a:pathLst>
                <a:path w="3890" h="258" extrusionOk="0">
                  <a:moveTo>
                    <a:pt x="0" y="0"/>
                  </a:moveTo>
                  <a:lnTo>
                    <a:pt x="0" y="257"/>
                  </a:lnTo>
                  <a:lnTo>
                    <a:pt x="3890" y="257"/>
                  </a:lnTo>
                  <a:lnTo>
                    <a:pt x="389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9"/>
            <p:cNvSpPr/>
            <p:nvPr/>
          </p:nvSpPr>
          <p:spPr>
            <a:xfrm>
              <a:off x="1917875" y="2359650"/>
              <a:ext cx="97250" cy="6450"/>
            </a:xfrm>
            <a:custGeom>
              <a:avLst/>
              <a:gdLst/>
              <a:ahLst/>
              <a:cxnLst/>
              <a:rect l="l" t="t" r="r" b="b"/>
              <a:pathLst>
                <a:path w="3890" h="258" extrusionOk="0">
                  <a:moveTo>
                    <a:pt x="0" y="0"/>
                  </a:moveTo>
                  <a:lnTo>
                    <a:pt x="0" y="258"/>
                  </a:lnTo>
                  <a:lnTo>
                    <a:pt x="3890" y="258"/>
                  </a:lnTo>
                  <a:lnTo>
                    <a:pt x="389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9"/>
            <p:cNvSpPr/>
            <p:nvPr/>
          </p:nvSpPr>
          <p:spPr>
            <a:xfrm>
              <a:off x="1917875" y="2083200"/>
              <a:ext cx="97250" cy="6450"/>
            </a:xfrm>
            <a:custGeom>
              <a:avLst/>
              <a:gdLst/>
              <a:ahLst/>
              <a:cxnLst/>
              <a:rect l="l" t="t" r="r" b="b"/>
              <a:pathLst>
                <a:path w="3890" h="258" extrusionOk="0">
                  <a:moveTo>
                    <a:pt x="0" y="1"/>
                  </a:moveTo>
                  <a:lnTo>
                    <a:pt x="0" y="258"/>
                  </a:lnTo>
                  <a:lnTo>
                    <a:pt x="3890" y="258"/>
                  </a:lnTo>
                  <a:lnTo>
                    <a:pt x="38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9"/>
            <p:cNvSpPr/>
            <p:nvPr/>
          </p:nvSpPr>
          <p:spPr>
            <a:xfrm>
              <a:off x="2093050" y="2349650"/>
              <a:ext cx="214600" cy="855725"/>
            </a:xfrm>
            <a:custGeom>
              <a:avLst/>
              <a:gdLst/>
              <a:ahLst/>
              <a:cxnLst/>
              <a:rect l="l" t="t" r="r" b="b"/>
              <a:pathLst>
                <a:path w="8584" h="34229" extrusionOk="0">
                  <a:moveTo>
                    <a:pt x="7976" y="1"/>
                  </a:moveTo>
                  <a:cubicBezTo>
                    <a:pt x="7740" y="1"/>
                    <a:pt x="7541" y="154"/>
                    <a:pt x="7458" y="400"/>
                  </a:cubicBezTo>
                  <a:lnTo>
                    <a:pt x="65" y="33574"/>
                  </a:lnTo>
                  <a:cubicBezTo>
                    <a:pt x="1" y="33863"/>
                    <a:pt x="194" y="34152"/>
                    <a:pt x="483" y="34217"/>
                  </a:cubicBezTo>
                  <a:cubicBezTo>
                    <a:pt x="517" y="34225"/>
                    <a:pt x="551" y="34229"/>
                    <a:pt x="585" y="34229"/>
                  </a:cubicBezTo>
                  <a:cubicBezTo>
                    <a:pt x="812" y="34229"/>
                    <a:pt x="1038" y="34050"/>
                    <a:pt x="1094" y="33799"/>
                  </a:cubicBezTo>
                  <a:lnTo>
                    <a:pt x="8519" y="658"/>
                  </a:lnTo>
                  <a:cubicBezTo>
                    <a:pt x="8583" y="368"/>
                    <a:pt x="8391" y="79"/>
                    <a:pt x="8101" y="15"/>
                  </a:cubicBezTo>
                  <a:cubicBezTo>
                    <a:pt x="8059" y="5"/>
                    <a:pt x="8017" y="1"/>
                    <a:pt x="7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9"/>
            <p:cNvSpPr/>
            <p:nvPr/>
          </p:nvSpPr>
          <p:spPr>
            <a:xfrm>
              <a:off x="2277900" y="2349575"/>
              <a:ext cx="215375" cy="496275"/>
            </a:xfrm>
            <a:custGeom>
              <a:avLst/>
              <a:gdLst/>
              <a:ahLst/>
              <a:cxnLst/>
              <a:rect l="l" t="t" r="r" b="b"/>
              <a:pathLst>
                <a:path w="8615" h="19851" extrusionOk="0">
                  <a:moveTo>
                    <a:pt x="629" y="0"/>
                  </a:moveTo>
                  <a:cubicBezTo>
                    <a:pt x="558" y="0"/>
                    <a:pt x="486" y="16"/>
                    <a:pt x="418" y="50"/>
                  </a:cubicBezTo>
                  <a:cubicBezTo>
                    <a:pt x="129" y="146"/>
                    <a:pt x="0" y="468"/>
                    <a:pt x="97" y="725"/>
                  </a:cubicBezTo>
                  <a:lnTo>
                    <a:pt x="7522" y="19529"/>
                  </a:lnTo>
                  <a:cubicBezTo>
                    <a:pt x="7597" y="19729"/>
                    <a:pt x="7806" y="19851"/>
                    <a:pt x="8017" y="19851"/>
                  </a:cubicBezTo>
                  <a:cubicBezTo>
                    <a:pt x="8078" y="19851"/>
                    <a:pt x="8139" y="19840"/>
                    <a:pt x="8197" y="19819"/>
                  </a:cubicBezTo>
                  <a:cubicBezTo>
                    <a:pt x="8486" y="19722"/>
                    <a:pt x="8615" y="19401"/>
                    <a:pt x="8518" y="19112"/>
                  </a:cubicBezTo>
                  <a:lnTo>
                    <a:pt x="1093" y="339"/>
                  </a:lnTo>
                  <a:cubicBezTo>
                    <a:pt x="1022" y="126"/>
                    <a:pt x="829" y="0"/>
                    <a:pt x="6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9"/>
            <p:cNvSpPr/>
            <p:nvPr/>
          </p:nvSpPr>
          <p:spPr>
            <a:xfrm>
              <a:off x="2463525" y="2625750"/>
              <a:ext cx="214600" cy="220300"/>
            </a:xfrm>
            <a:custGeom>
              <a:avLst/>
              <a:gdLst/>
              <a:ahLst/>
              <a:cxnLst/>
              <a:rect l="l" t="t" r="r" b="b"/>
              <a:pathLst>
                <a:path w="8584" h="8812" extrusionOk="0">
                  <a:moveTo>
                    <a:pt x="8009" y="0"/>
                  </a:moveTo>
                  <a:cubicBezTo>
                    <a:pt x="7862" y="0"/>
                    <a:pt x="7719" y="57"/>
                    <a:pt x="7619" y="157"/>
                  </a:cubicBezTo>
                  <a:lnTo>
                    <a:pt x="193" y="7904"/>
                  </a:lnTo>
                  <a:cubicBezTo>
                    <a:pt x="0" y="8129"/>
                    <a:pt x="0" y="8450"/>
                    <a:pt x="225" y="8643"/>
                  </a:cubicBezTo>
                  <a:cubicBezTo>
                    <a:pt x="322" y="8756"/>
                    <a:pt x="459" y="8812"/>
                    <a:pt x="595" y="8812"/>
                  </a:cubicBezTo>
                  <a:cubicBezTo>
                    <a:pt x="732" y="8812"/>
                    <a:pt x="868" y="8756"/>
                    <a:pt x="965" y="8643"/>
                  </a:cubicBezTo>
                  <a:lnTo>
                    <a:pt x="8390" y="896"/>
                  </a:lnTo>
                  <a:cubicBezTo>
                    <a:pt x="8583" y="703"/>
                    <a:pt x="8583" y="350"/>
                    <a:pt x="8390" y="157"/>
                  </a:cubicBezTo>
                  <a:cubicBezTo>
                    <a:pt x="8282" y="49"/>
                    <a:pt x="8144" y="0"/>
                    <a:pt x="80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9"/>
            <p:cNvSpPr/>
            <p:nvPr/>
          </p:nvSpPr>
          <p:spPr>
            <a:xfrm>
              <a:off x="2648350" y="2625650"/>
              <a:ext cx="215400" cy="523975"/>
            </a:xfrm>
            <a:custGeom>
              <a:avLst/>
              <a:gdLst/>
              <a:ahLst/>
              <a:cxnLst/>
              <a:rect l="l" t="t" r="r" b="b"/>
              <a:pathLst>
                <a:path w="8616" h="20959" extrusionOk="0">
                  <a:moveTo>
                    <a:pt x="609" y="1"/>
                  </a:moveTo>
                  <a:cubicBezTo>
                    <a:pt x="547" y="1"/>
                    <a:pt x="483" y="11"/>
                    <a:pt x="419" y="32"/>
                  </a:cubicBezTo>
                  <a:cubicBezTo>
                    <a:pt x="161" y="129"/>
                    <a:pt x="1" y="450"/>
                    <a:pt x="97" y="740"/>
                  </a:cubicBezTo>
                  <a:lnTo>
                    <a:pt x="7522" y="20605"/>
                  </a:lnTo>
                  <a:cubicBezTo>
                    <a:pt x="7598" y="20830"/>
                    <a:pt x="7809" y="20958"/>
                    <a:pt x="8020" y="20958"/>
                  </a:cubicBezTo>
                  <a:cubicBezTo>
                    <a:pt x="8081" y="20958"/>
                    <a:pt x="8141" y="20948"/>
                    <a:pt x="8198" y="20926"/>
                  </a:cubicBezTo>
                  <a:cubicBezTo>
                    <a:pt x="8487" y="20830"/>
                    <a:pt x="8615" y="20509"/>
                    <a:pt x="8519" y="20251"/>
                  </a:cubicBezTo>
                  <a:lnTo>
                    <a:pt x="1126" y="354"/>
                  </a:lnTo>
                  <a:cubicBezTo>
                    <a:pt x="1026" y="129"/>
                    <a:pt x="828" y="1"/>
                    <a:pt x="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9"/>
            <p:cNvSpPr/>
            <p:nvPr/>
          </p:nvSpPr>
          <p:spPr>
            <a:xfrm>
              <a:off x="2834000" y="2349650"/>
              <a:ext cx="215375" cy="800275"/>
            </a:xfrm>
            <a:custGeom>
              <a:avLst/>
              <a:gdLst/>
              <a:ahLst/>
              <a:cxnLst/>
              <a:rect l="l" t="t" r="r" b="b"/>
              <a:pathLst>
                <a:path w="8615" h="32011" extrusionOk="0">
                  <a:moveTo>
                    <a:pt x="8005" y="1"/>
                  </a:moveTo>
                  <a:cubicBezTo>
                    <a:pt x="7763" y="1"/>
                    <a:pt x="7545" y="154"/>
                    <a:pt x="7490" y="400"/>
                  </a:cubicBezTo>
                  <a:lnTo>
                    <a:pt x="64" y="31356"/>
                  </a:lnTo>
                  <a:cubicBezTo>
                    <a:pt x="0" y="31645"/>
                    <a:pt x="193" y="31934"/>
                    <a:pt x="482" y="31999"/>
                  </a:cubicBezTo>
                  <a:cubicBezTo>
                    <a:pt x="520" y="32007"/>
                    <a:pt x="558" y="32011"/>
                    <a:pt x="595" y="32011"/>
                  </a:cubicBezTo>
                  <a:cubicBezTo>
                    <a:pt x="843" y="32011"/>
                    <a:pt x="1069" y="31832"/>
                    <a:pt x="1125" y="31581"/>
                  </a:cubicBezTo>
                  <a:lnTo>
                    <a:pt x="8518" y="658"/>
                  </a:lnTo>
                  <a:cubicBezTo>
                    <a:pt x="8615" y="368"/>
                    <a:pt x="8422" y="79"/>
                    <a:pt x="8133" y="15"/>
                  </a:cubicBezTo>
                  <a:cubicBezTo>
                    <a:pt x="8090" y="5"/>
                    <a:pt x="8047" y="1"/>
                    <a:pt x="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9"/>
            <p:cNvSpPr/>
            <p:nvPr/>
          </p:nvSpPr>
          <p:spPr>
            <a:xfrm>
              <a:off x="3018825" y="2072975"/>
              <a:ext cx="216200" cy="303350"/>
            </a:xfrm>
            <a:custGeom>
              <a:avLst/>
              <a:gdLst/>
              <a:ahLst/>
              <a:cxnLst/>
              <a:rect l="l" t="t" r="r" b="b"/>
              <a:pathLst>
                <a:path w="8648" h="12134" extrusionOk="0">
                  <a:moveTo>
                    <a:pt x="8042" y="1"/>
                  </a:moveTo>
                  <a:cubicBezTo>
                    <a:pt x="7867" y="1"/>
                    <a:pt x="7688" y="86"/>
                    <a:pt x="7586" y="249"/>
                  </a:cubicBezTo>
                  <a:lnTo>
                    <a:pt x="161" y="11307"/>
                  </a:lnTo>
                  <a:cubicBezTo>
                    <a:pt x="0" y="11532"/>
                    <a:pt x="65" y="11885"/>
                    <a:pt x="322" y="12046"/>
                  </a:cubicBezTo>
                  <a:cubicBezTo>
                    <a:pt x="416" y="12105"/>
                    <a:pt x="519" y="12134"/>
                    <a:pt x="619" y="12134"/>
                  </a:cubicBezTo>
                  <a:cubicBezTo>
                    <a:pt x="793" y="12134"/>
                    <a:pt x="959" y="12048"/>
                    <a:pt x="1061" y="11885"/>
                  </a:cubicBezTo>
                  <a:lnTo>
                    <a:pt x="8486" y="860"/>
                  </a:lnTo>
                  <a:cubicBezTo>
                    <a:pt x="8647" y="603"/>
                    <a:pt x="8583" y="281"/>
                    <a:pt x="8326" y="88"/>
                  </a:cubicBezTo>
                  <a:cubicBezTo>
                    <a:pt x="8243" y="29"/>
                    <a:pt x="8143" y="1"/>
                    <a:pt x="8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9"/>
            <p:cNvSpPr/>
            <p:nvPr/>
          </p:nvSpPr>
          <p:spPr>
            <a:xfrm>
              <a:off x="3205250" y="2073275"/>
              <a:ext cx="213800" cy="1270100"/>
            </a:xfrm>
            <a:custGeom>
              <a:avLst/>
              <a:gdLst/>
              <a:ahLst/>
              <a:cxnLst/>
              <a:rect l="l" t="t" r="r" b="b"/>
              <a:pathLst>
                <a:path w="8552" h="50804" extrusionOk="0">
                  <a:moveTo>
                    <a:pt x="592" y="1"/>
                  </a:moveTo>
                  <a:cubicBezTo>
                    <a:pt x="557" y="1"/>
                    <a:pt x="520" y="5"/>
                    <a:pt x="483" y="12"/>
                  </a:cubicBezTo>
                  <a:cubicBezTo>
                    <a:pt x="194" y="44"/>
                    <a:pt x="1" y="333"/>
                    <a:pt x="33" y="623"/>
                  </a:cubicBezTo>
                  <a:lnTo>
                    <a:pt x="7458" y="50350"/>
                  </a:lnTo>
                  <a:cubicBezTo>
                    <a:pt x="7488" y="50619"/>
                    <a:pt x="7739" y="50804"/>
                    <a:pt x="8006" y="50804"/>
                  </a:cubicBezTo>
                  <a:cubicBezTo>
                    <a:pt x="8027" y="50804"/>
                    <a:pt x="8048" y="50803"/>
                    <a:pt x="8069" y="50800"/>
                  </a:cubicBezTo>
                  <a:cubicBezTo>
                    <a:pt x="8358" y="50736"/>
                    <a:pt x="8551" y="50479"/>
                    <a:pt x="8519" y="50190"/>
                  </a:cubicBezTo>
                  <a:lnTo>
                    <a:pt x="1094" y="462"/>
                  </a:lnTo>
                  <a:cubicBezTo>
                    <a:pt x="1065" y="206"/>
                    <a:pt x="861"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9"/>
            <p:cNvSpPr/>
            <p:nvPr/>
          </p:nvSpPr>
          <p:spPr>
            <a:xfrm>
              <a:off x="3390100" y="3233525"/>
              <a:ext cx="215375" cy="109425"/>
            </a:xfrm>
            <a:custGeom>
              <a:avLst/>
              <a:gdLst/>
              <a:ahLst/>
              <a:cxnLst/>
              <a:rect l="l" t="t" r="r" b="b"/>
              <a:pathLst>
                <a:path w="8615" h="4377" extrusionOk="0">
                  <a:moveTo>
                    <a:pt x="8014" y="0"/>
                  </a:moveTo>
                  <a:cubicBezTo>
                    <a:pt x="7936" y="0"/>
                    <a:pt x="7857" y="16"/>
                    <a:pt x="7779" y="51"/>
                  </a:cubicBezTo>
                  <a:lnTo>
                    <a:pt x="386" y="3362"/>
                  </a:lnTo>
                  <a:cubicBezTo>
                    <a:pt x="96" y="3490"/>
                    <a:pt x="0" y="3812"/>
                    <a:pt x="96" y="4069"/>
                  </a:cubicBezTo>
                  <a:cubicBezTo>
                    <a:pt x="191" y="4257"/>
                    <a:pt x="388" y="4377"/>
                    <a:pt x="588" y="4377"/>
                  </a:cubicBezTo>
                  <a:cubicBezTo>
                    <a:pt x="661" y="4377"/>
                    <a:pt x="735" y="4361"/>
                    <a:pt x="804" y="4326"/>
                  </a:cubicBezTo>
                  <a:lnTo>
                    <a:pt x="8229" y="1015"/>
                  </a:lnTo>
                  <a:cubicBezTo>
                    <a:pt x="8486" y="887"/>
                    <a:pt x="8615" y="597"/>
                    <a:pt x="8486" y="308"/>
                  </a:cubicBezTo>
                  <a:cubicBezTo>
                    <a:pt x="8416" y="120"/>
                    <a:pt x="8224" y="0"/>
                    <a:pt x="8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9"/>
            <p:cNvSpPr/>
            <p:nvPr/>
          </p:nvSpPr>
          <p:spPr>
            <a:xfrm>
              <a:off x="3575725" y="3205775"/>
              <a:ext cx="214575" cy="54250"/>
            </a:xfrm>
            <a:custGeom>
              <a:avLst/>
              <a:gdLst/>
              <a:ahLst/>
              <a:cxnLst/>
              <a:rect l="l" t="t" r="r" b="b"/>
              <a:pathLst>
                <a:path w="8583" h="2170" extrusionOk="0">
                  <a:moveTo>
                    <a:pt x="7971" y="0"/>
                  </a:moveTo>
                  <a:cubicBezTo>
                    <a:pt x="7950" y="0"/>
                    <a:pt x="7929" y="1"/>
                    <a:pt x="7908" y="4"/>
                  </a:cubicBezTo>
                  <a:lnTo>
                    <a:pt x="515" y="1129"/>
                  </a:lnTo>
                  <a:cubicBezTo>
                    <a:pt x="225" y="1161"/>
                    <a:pt x="0" y="1418"/>
                    <a:pt x="65" y="1707"/>
                  </a:cubicBezTo>
                  <a:cubicBezTo>
                    <a:pt x="93" y="1987"/>
                    <a:pt x="291" y="2170"/>
                    <a:pt x="554" y="2170"/>
                  </a:cubicBezTo>
                  <a:cubicBezTo>
                    <a:pt x="593" y="2170"/>
                    <a:pt x="634" y="2166"/>
                    <a:pt x="675" y="2157"/>
                  </a:cubicBezTo>
                  <a:lnTo>
                    <a:pt x="8069" y="1064"/>
                  </a:lnTo>
                  <a:cubicBezTo>
                    <a:pt x="8358" y="1032"/>
                    <a:pt x="8583" y="743"/>
                    <a:pt x="8519" y="454"/>
                  </a:cubicBezTo>
                  <a:cubicBezTo>
                    <a:pt x="8489" y="185"/>
                    <a:pt x="8238" y="0"/>
                    <a:pt x="7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9"/>
            <p:cNvSpPr/>
            <p:nvPr/>
          </p:nvSpPr>
          <p:spPr>
            <a:xfrm>
              <a:off x="3760550" y="3122975"/>
              <a:ext cx="215400" cy="109875"/>
            </a:xfrm>
            <a:custGeom>
              <a:avLst/>
              <a:gdLst/>
              <a:ahLst/>
              <a:cxnLst/>
              <a:rect l="l" t="t" r="r" b="b"/>
              <a:pathLst>
                <a:path w="8616" h="4395" extrusionOk="0">
                  <a:moveTo>
                    <a:pt x="8013" y="1"/>
                  </a:moveTo>
                  <a:cubicBezTo>
                    <a:pt x="7944" y="1"/>
                    <a:pt x="7876" y="13"/>
                    <a:pt x="7812" y="37"/>
                  </a:cubicBezTo>
                  <a:lnTo>
                    <a:pt x="386" y="3348"/>
                  </a:lnTo>
                  <a:cubicBezTo>
                    <a:pt x="129" y="3476"/>
                    <a:pt x="1" y="3798"/>
                    <a:pt x="129" y="4055"/>
                  </a:cubicBezTo>
                  <a:cubicBezTo>
                    <a:pt x="200" y="4268"/>
                    <a:pt x="394" y="4394"/>
                    <a:pt x="606" y="4394"/>
                  </a:cubicBezTo>
                  <a:cubicBezTo>
                    <a:pt x="682" y="4394"/>
                    <a:pt x="760" y="4378"/>
                    <a:pt x="836" y="4344"/>
                  </a:cubicBezTo>
                  <a:lnTo>
                    <a:pt x="8230" y="1033"/>
                  </a:lnTo>
                  <a:cubicBezTo>
                    <a:pt x="8519" y="905"/>
                    <a:pt x="8615" y="583"/>
                    <a:pt x="8519" y="326"/>
                  </a:cubicBezTo>
                  <a:cubicBezTo>
                    <a:pt x="8422" y="109"/>
                    <a:pt x="8218" y="1"/>
                    <a:pt x="8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9"/>
            <p:cNvSpPr/>
            <p:nvPr/>
          </p:nvSpPr>
          <p:spPr>
            <a:xfrm>
              <a:off x="3945375" y="3012600"/>
              <a:ext cx="216200" cy="137375"/>
            </a:xfrm>
            <a:custGeom>
              <a:avLst/>
              <a:gdLst/>
              <a:ahLst/>
              <a:cxnLst/>
              <a:rect l="l" t="t" r="r" b="b"/>
              <a:pathLst>
                <a:path w="8648" h="5495" extrusionOk="0">
                  <a:moveTo>
                    <a:pt x="8032" y="0"/>
                  </a:moveTo>
                  <a:cubicBezTo>
                    <a:pt x="7935" y="0"/>
                    <a:pt x="7836" y="25"/>
                    <a:pt x="7748" y="80"/>
                  </a:cubicBezTo>
                  <a:lnTo>
                    <a:pt x="354" y="4484"/>
                  </a:lnTo>
                  <a:cubicBezTo>
                    <a:pt x="97" y="4645"/>
                    <a:pt x="1" y="4966"/>
                    <a:pt x="162" y="5223"/>
                  </a:cubicBezTo>
                  <a:cubicBezTo>
                    <a:pt x="269" y="5395"/>
                    <a:pt x="447" y="5495"/>
                    <a:pt x="631" y="5495"/>
                  </a:cubicBezTo>
                  <a:cubicBezTo>
                    <a:pt x="722" y="5495"/>
                    <a:pt x="815" y="5470"/>
                    <a:pt x="901" y="5416"/>
                  </a:cubicBezTo>
                  <a:lnTo>
                    <a:pt x="8326" y="980"/>
                  </a:lnTo>
                  <a:cubicBezTo>
                    <a:pt x="8551" y="852"/>
                    <a:pt x="8648" y="498"/>
                    <a:pt x="8487" y="241"/>
                  </a:cubicBezTo>
                  <a:cubicBezTo>
                    <a:pt x="8402" y="93"/>
                    <a:pt x="8220" y="0"/>
                    <a:pt x="80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9"/>
            <p:cNvSpPr/>
            <p:nvPr/>
          </p:nvSpPr>
          <p:spPr>
            <a:xfrm>
              <a:off x="4131025" y="3012275"/>
              <a:ext cx="215375" cy="82250"/>
            </a:xfrm>
            <a:custGeom>
              <a:avLst/>
              <a:gdLst/>
              <a:ahLst/>
              <a:cxnLst/>
              <a:rect l="l" t="t" r="r" b="b"/>
              <a:pathLst>
                <a:path w="8615" h="3290" extrusionOk="0">
                  <a:moveTo>
                    <a:pt x="602" y="1"/>
                  </a:moveTo>
                  <a:cubicBezTo>
                    <a:pt x="376" y="1"/>
                    <a:pt x="174" y="150"/>
                    <a:pt x="97" y="383"/>
                  </a:cubicBezTo>
                  <a:cubicBezTo>
                    <a:pt x="0" y="672"/>
                    <a:pt x="161" y="961"/>
                    <a:pt x="450" y="1058"/>
                  </a:cubicBezTo>
                  <a:lnTo>
                    <a:pt x="7876" y="3276"/>
                  </a:lnTo>
                  <a:cubicBezTo>
                    <a:pt x="7919" y="3285"/>
                    <a:pt x="7962" y="3290"/>
                    <a:pt x="8004" y="3290"/>
                  </a:cubicBezTo>
                  <a:cubicBezTo>
                    <a:pt x="8247" y="3290"/>
                    <a:pt x="8469" y="3141"/>
                    <a:pt x="8551" y="2922"/>
                  </a:cubicBezTo>
                  <a:cubicBezTo>
                    <a:pt x="8615" y="2633"/>
                    <a:pt x="8454" y="2311"/>
                    <a:pt x="8165" y="2247"/>
                  </a:cubicBezTo>
                  <a:lnTo>
                    <a:pt x="772" y="29"/>
                  </a:lnTo>
                  <a:cubicBezTo>
                    <a:pt x="715" y="10"/>
                    <a:pt x="658"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9"/>
            <p:cNvSpPr/>
            <p:nvPr/>
          </p:nvSpPr>
          <p:spPr>
            <a:xfrm>
              <a:off x="4316650" y="3067625"/>
              <a:ext cx="215400" cy="137450"/>
            </a:xfrm>
            <a:custGeom>
              <a:avLst/>
              <a:gdLst/>
              <a:ahLst/>
              <a:cxnLst/>
              <a:rect l="l" t="t" r="r" b="b"/>
              <a:pathLst>
                <a:path w="8616" h="5498" extrusionOk="0">
                  <a:moveTo>
                    <a:pt x="598" y="1"/>
                  </a:moveTo>
                  <a:cubicBezTo>
                    <a:pt x="415" y="1"/>
                    <a:pt x="236" y="87"/>
                    <a:pt x="129" y="258"/>
                  </a:cubicBezTo>
                  <a:cubicBezTo>
                    <a:pt x="1" y="515"/>
                    <a:pt x="65" y="837"/>
                    <a:pt x="322" y="997"/>
                  </a:cubicBezTo>
                  <a:lnTo>
                    <a:pt x="7747" y="5433"/>
                  </a:lnTo>
                  <a:cubicBezTo>
                    <a:pt x="7833" y="5476"/>
                    <a:pt x="7926" y="5498"/>
                    <a:pt x="8018" y="5498"/>
                  </a:cubicBezTo>
                  <a:cubicBezTo>
                    <a:pt x="8201" y="5498"/>
                    <a:pt x="8380" y="5412"/>
                    <a:pt x="8487" y="5240"/>
                  </a:cubicBezTo>
                  <a:cubicBezTo>
                    <a:pt x="8615" y="4983"/>
                    <a:pt x="8551" y="4662"/>
                    <a:pt x="8294" y="4501"/>
                  </a:cubicBezTo>
                  <a:lnTo>
                    <a:pt x="868" y="65"/>
                  </a:lnTo>
                  <a:cubicBezTo>
                    <a:pt x="783" y="22"/>
                    <a:pt x="690"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9"/>
            <p:cNvSpPr/>
            <p:nvPr/>
          </p:nvSpPr>
          <p:spPr>
            <a:xfrm>
              <a:off x="4502275" y="2598425"/>
              <a:ext cx="215400" cy="606550"/>
            </a:xfrm>
            <a:custGeom>
              <a:avLst/>
              <a:gdLst/>
              <a:ahLst/>
              <a:cxnLst/>
              <a:rect l="l" t="t" r="r" b="b"/>
              <a:pathLst>
                <a:path w="8616" h="24262" extrusionOk="0">
                  <a:moveTo>
                    <a:pt x="7994" y="0"/>
                  </a:moveTo>
                  <a:cubicBezTo>
                    <a:pt x="7768" y="0"/>
                    <a:pt x="7568" y="144"/>
                    <a:pt x="7491" y="350"/>
                  </a:cubicBezTo>
                  <a:lnTo>
                    <a:pt x="65" y="23558"/>
                  </a:lnTo>
                  <a:cubicBezTo>
                    <a:pt x="1" y="23848"/>
                    <a:pt x="130" y="24137"/>
                    <a:pt x="419" y="24233"/>
                  </a:cubicBezTo>
                  <a:cubicBezTo>
                    <a:pt x="476" y="24252"/>
                    <a:pt x="533" y="24261"/>
                    <a:pt x="589" y="24261"/>
                  </a:cubicBezTo>
                  <a:cubicBezTo>
                    <a:pt x="815" y="24261"/>
                    <a:pt x="1016" y="24112"/>
                    <a:pt x="1094" y="23880"/>
                  </a:cubicBezTo>
                  <a:lnTo>
                    <a:pt x="8519" y="671"/>
                  </a:lnTo>
                  <a:cubicBezTo>
                    <a:pt x="8616" y="414"/>
                    <a:pt x="8455" y="93"/>
                    <a:pt x="8166" y="29"/>
                  </a:cubicBezTo>
                  <a:cubicBezTo>
                    <a:pt x="8108" y="9"/>
                    <a:pt x="8050" y="0"/>
                    <a:pt x="7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9"/>
            <p:cNvSpPr/>
            <p:nvPr/>
          </p:nvSpPr>
          <p:spPr>
            <a:xfrm>
              <a:off x="4687125" y="2515100"/>
              <a:ext cx="215375" cy="109875"/>
            </a:xfrm>
            <a:custGeom>
              <a:avLst/>
              <a:gdLst/>
              <a:ahLst/>
              <a:cxnLst/>
              <a:rect l="l" t="t" r="r" b="b"/>
              <a:pathLst>
                <a:path w="8615" h="4395" extrusionOk="0">
                  <a:moveTo>
                    <a:pt x="8027" y="0"/>
                  </a:moveTo>
                  <a:cubicBezTo>
                    <a:pt x="7954" y="0"/>
                    <a:pt x="7880" y="16"/>
                    <a:pt x="7811" y="51"/>
                  </a:cubicBezTo>
                  <a:lnTo>
                    <a:pt x="386" y="3362"/>
                  </a:lnTo>
                  <a:cubicBezTo>
                    <a:pt x="129" y="3490"/>
                    <a:pt x="0" y="3812"/>
                    <a:pt x="129" y="4069"/>
                  </a:cubicBezTo>
                  <a:cubicBezTo>
                    <a:pt x="201" y="4286"/>
                    <a:pt x="400" y="4394"/>
                    <a:pt x="617" y="4394"/>
                  </a:cubicBezTo>
                  <a:cubicBezTo>
                    <a:pt x="689" y="4394"/>
                    <a:pt x="764" y="4382"/>
                    <a:pt x="836" y="4358"/>
                  </a:cubicBezTo>
                  <a:lnTo>
                    <a:pt x="8229" y="1015"/>
                  </a:lnTo>
                  <a:cubicBezTo>
                    <a:pt x="8518" y="919"/>
                    <a:pt x="8615" y="597"/>
                    <a:pt x="8518" y="308"/>
                  </a:cubicBezTo>
                  <a:cubicBezTo>
                    <a:pt x="8424" y="120"/>
                    <a:pt x="8227" y="0"/>
                    <a:pt x="80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9"/>
            <p:cNvSpPr/>
            <p:nvPr/>
          </p:nvSpPr>
          <p:spPr>
            <a:xfrm>
              <a:off x="4871950" y="2404650"/>
              <a:ext cx="216200" cy="137450"/>
            </a:xfrm>
            <a:custGeom>
              <a:avLst/>
              <a:gdLst/>
              <a:ahLst/>
              <a:cxnLst/>
              <a:rect l="l" t="t" r="r" b="b"/>
              <a:pathLst>
                <a:path w="8648" h="5498" extrusionOk="0">
                  <a:moveTo>
                    <a:pt x="8034" y="1"/>
                  </a:moveTo>
                  <a:cubicBezTo>
                    <a:pt x="7944" y="1"/>
                    <a:pt x="7854" y="22"/>
                    <a:pt x="7779" y="65"/>
                  </a:cubicBezTo>
                  <a:lnTo>
                    <a:pt x="354" y="4501"/>
                  </a:lnTo>
                  <a:cubicBezTo>
                    <a:pt x="97" y="4662"/>
                    <a:pt x="0" y="4983"/>
                    <a:pt x="161" y="5240"/>
                  </a:cubicBezTo>
                  <a:cubicBezTo>
                    <a:pt x="268" y="5412"/>
                    <a:pt x="447" y="5497"/>
                    <a:pt x="630" y="5497"/>
                  </a:cubicBezTo>
                  <a:cubicBezTo>
                    <a:pt x="722" y="5497"/>
                    <a:pt x="815" y="5476"/>
                    <a:pt x="900" y="5433"/>
                  </a:cubicBezTo>
                  <a:lnTo>
                    <a:pt x="8326" y="997"/>
                  </a:lnTo>
                  <a:cubicBezTo>
                    <a:pt x="8583" y="836"/>
                    <a:pt x="8647" y="515"/>
                    <a:pt x="8487" y="258"/>
                  </a:cubicBezTo>
                  <a:cubicBezTo>
                    <a:pt x="8401" y="86"/>
                    <a:pt x="8215" y="1"/>
                    <a:pt x="8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9"/>
            <p:cNvSpPr/>
            <p:nvPr/>
          </p:nvSpPr>
          <p:spPr>
            <a:xfrm>
              <a:off x="5057575" y="2404650"/>
              <a:ext cx="216200" cy="137450"/>
            </a:xfrm>
            <a:custGeom>
              <a:avLst/>
              <a:gdLst/>
              <a:ahLst/>
              <a:cxnLst/>
              <a:rect l="l" t="t" r="r" b="b"/>
              <a:pathLst>
                <a:path w="8648" h="5498" extrusionOk="0">
                  <a:moveTo>
                    <a:pt x="623" y="1"/>
                  </a:moveTo>
                  <a:cubicBezTo>
                    <a:pt x="433" y="1"/>
                    <a:pt x="247" y="86"/>
                    <a:pt x="162" y="258"/>
                  </a:cubicBezTo>
                  <a:cubicBezTo>
                    <a:pt x="1" y="515"/>
                    <a:pt x="97" y="836"/>
                    <a:pt x="354" y="997"/>
                  </a:cubicBezTo>
                  <a:lnTo>
                    <a:pt x="7748" y="5433"/>
                  </a:lnTo>
                  <a:cubicBezTo>
                    <a:pt x="7833" y="5476"/>
                    <a:pt x="7926" y="5497"/>
                    <a:pt x="8018" y="5497"/>
                  </a:cubicBezTo>
                  <a:cubicBezTo>
                    <a:pt x="8201" y="5497"/>
                    <a:pt x="8380" y="5412"/>
                    <a:pt x="8487" y="5240"/>
                  </a:cubicBezTo>
                  <a:cubicBezTo>
                    <a:pt x="8648" y="4983"/>
                    <a:pt x="8551" y="4662"/>
                    <a:pt x="8294" y="4501"/>
                  </a:cubicBezTo>
                  <a:lnTo>
                    <a:pt x="901" y="65"/>
                  </a:lnTo>
                  <a:cubicBezTo>
                    <a:pt x="815" y="22"/>
                    <a:pt x="719" y="1"/>
                    <a:pt x="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9"/>
            <p:cNvSpPr/>
            <p:nvPr/>
          </p:nvSpPr>
          <p:spPr>
            <a:xfrm>
              <a:off x="5243225" y="2515200"/>
              <a:ext cx="215375" cy="137350"/>
            </a:xfrm>
            <a:custGeom>
              <a:avLst/>
              <a:gdLst/>
              <a:ahLst/>
              <a:cxnLst/>
              <a:rect l="l" t="t" r="r" b="b"/>
              <a:pathLst>
                <a:path w="8615" h="5494" extrusionOk="0">
                  <a:moveTo>
                    <a:pt x="598" y="0"/>
                  </a:moveTo>
                  <a:cubicBezTo>
                    <a:pt x="414" y="0"/>
                    <a:pt x="236" y="100"/>
                    <a:pt x="129" y="272"/>
                  </a:cubicBezTo>
                  <a:cubicBezTo>
                    <a:pt x="0" y="529"/>
                    <a:pt x="64" y="850"/>
                    <a:pt x="322" y="1011"/>
                  </a:cubicBezTo>
                  <a:lnTo>
                    <a:pt x="7747" y="5415"/>
                  </a:lnTo>
                  <a:cubicBezTo>
                    <a:pt x="7833" y="5468"/>
                    <a:pt x="7926" y="5493"/>
                    <a:pt x="8017" y="5493"/>
                  </a:cubicBezTo>
                  <a:cubicBezTo>
                    <a:pt x="8201" y="5493"/>
                    <a:pt x="8379" y="5393"/>
                    <a:pt x="8486" y="5222"/>
                  </a:cubicBezTo>
                  <a:cubicBezTo>
                    <a:pt x="8615" y="4965"/>
                    <a:pt x="8551" y="4643"/>
                    <a:pt x="8293" y="4483"/>
                  </a:cubicBezTo>
                  <a:lnTo>
                    <a:pt x="868" y="79"/>
                  </a:lnTo>
                  <a:cubicBezTo>
                    <a:pt x="782" y="25"/>
                    <a:pt x="689" y="0"/>
                    <a:pt x="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9"/>
            <p:cNvSpPr/>
            <p:nvPr/>
          </p:nvSpPr>
          <p:spPr>
            <a:xfrm>
              <a:off x="2074575" y="3159250"/>
              <a:ext cx="65925" cy="65100"/>
            </a:xfrm>
            <a:custGeom>
              <a:avLst/>
              <a:gdLst/>
              <a:ahLst/>
              <a:cxnLst/>
              <a:rect l="l" t="t" r="r" b="b"/>
              <a:pathLst>
                <a:path w="2637" h="2604" extrusionOk="0">
                  <a:moveTo>
                    <a:pt x="1318" y="0"/>
                  </a:moveTo>
                  <a:cubicBezTo>
                    <a:pt x="611" y="0"/>
                    <a:pt x="1" y="579"/>
                    <a:pt x="1" y="1286"/>
                  </a:cubicBezTo>
                  <a:cubicBezTo>
                    <a:pt x="1" y="2025"/>
                    <a:pt x="611" y="2604"/>
                    <a:pt x="1318" y="2604"/>
                  </a:cubicBezTo>
                  <a:cubicBezTo>
                    <a:pt x="2058" y="2604"/>
                    <a:pt x="2636" y="2025"/>
                    <a:pt x="2636" y="1286"/>
                  </a:cubicBezTo>
                  <a:cubicBezTo>
                    <a:pt x="2636" y="579"/>
                    <a:pt x="2058"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9"/>
            <p:cNvSpPr/>
            <p:nvPr/>
          </p:nvSpPr>
          <p:spPr>
            <a:xfrm>
              <a:off x="2068150" y="3152000"/>
              <a:ext cx="78775" cy="78800"/>
            </a:xfrm>
            <a:custGeom>
              <a:avLst/>
              <a:gdLst/>
              <a:ahLst/>
              <a:cxnLst/>
              <a:rect l="l" t="t" r="r" b="b"/>
              <a:pathLst>
                <a:path w="3151" h="3152" extrusionOk="0">
                  <a:moveTo>
                    <a:pt x="1575" y="547"/>
                  </a:moveTo>
                  <a:cubicBezTo>
                    <a:pt x="2154" y="547"/>
                    <a:pt x="2636" y="997"/>
                    <a:pt x="2636" y="1576"/>
                  </a:cubicBezTo>
                  <a:cubicBezTo>
                    <a:pt x="2636" y="2155"/>
                    <a:pt x="2154" y="2637"/>
                    <a:pt x="1575" y="2637"/>
                  </a:cubicBezTo>
                  <a:cubicBezTo>
                    <a:pt x="997" y="2637"/>
                    <a:pt x="547" y="2155"/>
                    <a:pt x="547" y="1576"/>
                  </a:cubicBezTo>
                  <a:cubicBezTo>
                    <a:pt x="547" y="997"/>
                    <a:pt x="997" y="547"/>
                    <a:pt x="1575" y="547"/>
                  </a:cubicBezTo>
                  <a:close/>
                  <a:moveTo>
                    <a:pt x="1575" y="1"/>
                  </a:moveTo>
                  <a:cubicBezTo>
                    <a:pt x="708" y="1"/>
                    <a:pt x="0" y="708"/>
                    <a:pt x="0" y="1576"/>
                  </a:cubicBezTo>
                  <a:cubicBezTo>
                    <a:pt x="0" y="2444"/>
                    <a:pt x="708" y="3151"/>
                    <a:pt x="1575" y="3151"/>
                  </a:cubicBezTo>
                  <a:cubicBezTo>
                    <a:pt x="2443" y="3151"/>
                    <a:pt x="3151" y="2444"/>
                    <a:pt x="3151" y="1576"/>
                  </a:cubicBezTo>
                  <a:cubicBezTo>
                    <a:pt x="3151" y="708"/>
                    <a:pt x="2443"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9"/>
            <p:cNvSpPr/>
            <p:nvPr/>
          </p:nvSpPr>
          <p:spPr>
            <a:xfrm>
              <a:off x="2260200" y="2329925"/>
              <a:ext cx="65925" cy="65900"/>
            </a:xfrm>
            <a:custGeom>
              <a:avLst/>
              <a:gdLst/>
              <a:ahLst/>
              <a:cxnLst/>
              <a:rect l="l" t="t" r="r" b="b"/>
              <a:pathLst>
                <a:path w="2637" h="2636" extrusionOk="0">
                  <a:moveTo>
                    <a:pt x="1319" y="0"/>
                  </a:moveTo>
                  <a:cubicBezTo>
                    <a:pt x="579" y="0"/>
                    <a:pt x="1" y="579"/>
                    <a:pt x="1" y="1318"/>
                  </a:cubicBezTo>
                  <a:cubicBezTo>
                    <a:pt x="1" y="2057"/>
                    <a:pt x="579" y="2636"/>
                    <a:pt x="1319" y="2636"/>
                  </a:cubicBezTo>
                  <a:cubicBezTo>
                    <a:pt x="2026" y="2636"/>
                    <a:pt x="2637" y="2057"/>
                    <a:pt x="2637" y="1318"/>
                  </a:cubicBezTo>
                  <a:cubicBezTo>
                    <a:pt x="2637" y="579"/>
                    <a:pt x="2026"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9"/>
            <p:cNvSpPr/>
            <p:nvPr/>
          </p:nvSpPr>
          <p:spPr>
            <a:xfrm>
              <a:off x="2253775" y="2323475"/>
              <a:ext cx="78775" cy="78800"/>
            </a:xfrm>
            <a:custGeom>
              <a:avLst/>
              <a:gdLst/>
              <a:ahLst/>
              <a:cxnLst/>
              <a:rect l="l" t="t" r="r" b="b"/>
              <a:pathLst>
                <a:path w="3151" h="3152" extrusionOk="0">
                  <a:moveTo>
                    <a:pt x="1576" y="547"/>
                  </a:moveTo>
                  <a:cubicBezTo>
                    <a:pt x="2154" y="547"/>
                    <a:pt x="2604" y="997"/>
                    <a:pt x="2604" y="1576"/>
                  </a:cubicBezTo>
                  <a:cubicBezTo>
                    <a:pt x="2604" y="2155"/>
                    <a:pt x="2154" y="2605"/>
                    <a:pt x="1576" y="2605"/>
                  </a:cubicBezTo>
                  <a:cubicBezTo>
                    <a:pt x="997" y="2605"/>
                    <a:pt x="515" y="2155"/>
                    <a:pt x="515" y="1576"/>
                  </a:cubicBezTo>
                  <a:cubicBezTo>
                    <a:pt x="515"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9"/>
            <p:cNvSpPr/>
            <p:nvPr/>
          </p:nvSpPr>
          <p:spPr>
            <a:xfrm>
              <a:off x="2445850" y="2800025"/>
              <a:ext cx="65100" cy="65125"/>
            </a:xfrm>
            <a:custGeom>
              <a:avLst/>
              <a:gdLst/>
              <a:ahLst/>
              <a:cxnLst/>
              <a:rect l="l" t="t" r="r" b="b"/>
              <a:pathLst>
                <a:path w="2604" h="2605" extrusionOk="0">
                  <a:moveTo>
                    <a:pt x="1286" y="1"/>
                  </a:moveTo>
                  <a:cubicBezTo>
                    <a:pt x="579" y="1"/>
                    <a:pt x="0" y="579"/>
                    <a:pt x="0" y="1286"/>
                  </a:cubicBezTo>
                  <a:cubicBezTo>
                    <a:pt x="0" y="2026"/>
                    <a:pt x="579" y="2604"/>
                    <a:pt x="1286" y="2604"/>
                  </a:cubicBezTo>
                  <a:cubicBezTo>
                    <a:pt x="2025" y="2604"/>
                    <a:pt x="2604" y="2026"/>
                    <a:pt x="2604" y="1286"/>
                  </a:cubicBezTo>
                  <a:cubicBezTo>
                    <a:pt x="2604" y="579"/>
                    <a:pt x="2025" y="1"/>
                    <a:pt x="1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9"/>
            <p:cNvSpPr/>
            <p:nvPr/>
          </p:nvSpPr>
          <p:spPr>
            <a:xfrm>
              <a:off x="2438600" y="2792800"/>
              <a:ext cx="78800" cy="78775"/>
            </a:xfrm>
            <a:custGeom>
              <a:avLst/>
              <a:gdLst/>
              <a:ahLst/>
              <a:cxnLst/>
              <a:rect l="l" t="t" r="r" b="b"/>
              <a:pathLst>
                <a:path w="3152" h="3151" extrusionOk="0">
                  <a:moveTo>
                    <a:pt x="1576" y="547"/>
                  </a:moveTo>
                  <a:cubicBezTo>
                    <a:pt x="2155" y="547"/>
                    <a:pt x="2637" y="997"/>
                    <a:pt x="2637" y="1575"/>
                  </a:cubicBezTo>
                  <a:cubicBezTo>
                    <a:pt x="2637" y="2154"/>
                    <a:pt x="2155" y="2636"/>
                    <a:pt x="1576" y="2636"/>
                  </a:cubicBezTo>
                  <a:cubicBezTo>
                    <a:pt x="997" y="2636"/>
                    <a:pt x="547" y="2154"/>
                    <a:pt x="547" y="1575"/>
                  </a:cubicBezTo>
                  <a:cubicBezTo>
                    <a:pt x="547" y="997"/>
                    <a:pt x="997" y="547"/>
                    <a:pt x="1576" y="547"/>
                  </a:cubicBezTo>
                  <a:close/>
                  <a:moveTo>
                    <a:pt x="1576" y="0"/>
                  </a:moveTo>
                  <a:cubicBezTo>
                    <a:pt x="708" y="0"/>
                    <a:pt x="1" y="708"/>
                    <a:pt x="1" y="1575"/>
                  </a:cubicBezTo>
                  <a:cubicBezTo>
                    <a:pt x="1" y="2475"/>
                    <a:pt x="708" y="3151"/>
                    <a:pt x="1576" y="3151"/>
                  </a:cubicBezTo>
                  <a:cubicBezTo>
                    <a:pt x="2476" y="3151"/>
                    <a:pt x="3151" y="2475"/>
                    <a:pt x="3151" y="1575"/>
                  </a:cubicBezTo>
                  <a:cubicBezTo>
                    <a:pt x="3151" y="708"/>
                    <a:pt x="2476" y="0"/>
                    <a:pt x="1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9"/>
            <p:cNvSpPr/>
            <p:nvPr/>
          </p:nvSpPr>
          <p:spPr>
            <a:xfrm>
              <a:off x="2630675" y="2606350"/>
              <a:ext cx="65925" cy="65925"/>
            </a:xfrm>
            <a:custGeom>
              <a:avLst/>
              <a:gdLst/>
              <a:ahLst/>
              <a:cxnLst/>
              <a:rect l="l" t="t" r="r" b="b"/>
              <a:pathLst>
                <a:path w="2637" h="2637" extrusionOk="0">
                  <a:moveTo>
                    <a:pt x="1318" y="1"/>
                  </a:moveTo>
                  <a:cubicBezTo>
                    <a:pt x="611" y="1"/>
                    <a:pt x="0" y="579"/>
                    <a:pt x="0" y="1319"/>
                  </a:cubicBezTo>
                  <a:cubicBezTo>
                    <a:pt x="0" y="2026"/>
                    <a:pt x="611" y="2637"/>
                    <a:pt x="1318" y="2637"/>
                  </a:cubicBezTo>
                  <a:cubicBezTo>
                    <a:pt x="2058" y="2637"/>
                    <a:pt x="2636" y="2026"/>
                    <a:pt x="2636" y="1319"/>
                  </a:cubicBezTo>
                  <a:cubicBezTo>
                    <a:pt x="2636" y="579"/>
                    <a:pt x="2058" y="1"/>
                    <a:pt x="13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9"/>
            <p:cNvSpPr/>
            <p:nvPr/>
          </p:nvSpPr>
          <p:spPr>
            <a:xfrm>
              <a:off x="2624250" y="2599925"/>
              <a:ext cx="78775" cy="78775"/>
            </a:xfrm>
            <a:custGeom>
              <a:avLst/>
              <a:gdLst/>
              <a:ahLst/>
              <a:cxnLst/>
              <a:rect l="l" t="t" r="r" b="b"/>
              <a:pathLst>
                <a:path w="3151" h="3151" extrusionOk="0">
                  <a:moveTo>
                    <a:pt x="1575" y="515"/>
                  </a:moveTo>
                  <a:cubicBezTo>
                    <a:pt x="2154" y="515"/>
                    <a:pt x="2604" y="997"/>
                    <a:pt x="2604" y="1576"/>
                  </a:cubicBezTo>
                  <a:cubicBezTo>
                    <a:pt x="2604" y="2154"/>
                    <a:pt x="2154" y="2604"/>
                    <a:pt x="1575" y="2604"/>
                  </a:cubicBezTo>
                  <a:cubicBezTo>
                    <a:pt x="997" y="2604"/>
                    <a:pt x="547" y="2154"/>
                    <a:pt x="547" y="1576"/>
                  </a:cubicBezTo>
                  <a:cubicBezTo>
                    <a:pt x="547" y="997"/>
                    <a:pt x="997" y="515"/>
                    <a:pt x="1575" y="515"/>
                  </a:cubicBezTo>
                  <a:close/>
                  <a:moveTo>
                    <a:pt x="1575" y="1"/>
                  </a:moveTo>
                  <a:cubicBezTo>
                    <a:pt x="708" y="1"/>
                    <a:pt x="0" y="708"/>
                    <a:pt x="0" y="1576"/>
                  </a:cubicBezTo>
                  <a:cubicBezTo>
                    <a:pt x="0" y="2444"/>
                    <a:pt x="708" y="3151"/>
                    <a:pt x="1575" y="3151"/>
                  </a:cubicBezTo>
                  <a:cubicBezTo>
                    <a:pt x="2443" y="3151"/>
                    <a:pt x="3151" y="2444"/>
                    <a:pt x="3151" y="1576"/>
                  </a:cubicBezTo>
                  <a:cubicBezTo>
                    <a:pt x="3151" y="708"/>
                    <a:pt x="2443"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9"/>
            <p:cNvSpPr/>
            <p:nvPr/>
          </p:nvSpPr>
          <p:spPr>
            <a:xfrm>
              <a:off x="2816300" y="3103800"/>
              <a:ext cx="65125" cy="65100"/>
            </a:xfrm>
            <a:custGeom>
              <a:avLst/>
              <a:gdLst/>
              <a:ahLst/>
              <a:cxnLst/>
              <a:rect l="l" t="t" r="r" b="b"/>
              <a:pathLst>
                <a:path w="2605" h="2604" extrusionOk="0">
                  <a:moveTo>
                    <a:pt x="1319" y="0"/>
                  </a:moveTo>
                  <a:cubicBezTo>
                    <a:pt x="579" y="0"/>
                    <a:pt x="1" y="579"/>
                    <a:pt x="1" y="1318"/>
                  </a:cubicBezTo>
                  <a:cubicBezTo>
                    <a:pt x="1" y="2025"/>
                    <a:pt x="579" y="2604"/>
                    <a:pt x="1319" y="2604"/>
                  </a:cubicBezTo>
                  <a:cubicBezTo>
                    <a:pt x="2026" y="2604"/>
                    <a:pt x="2605" y="2025"/>
                    <a:pt x="2605" y="1318"/>
                  </a:cubicBezTo>
                  <a:cubicBezTo>
                    <a:pt x="2605" y="579"/>
                    <a:pt x="2026"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9"/>
            <p:cNvSpPr/>
            <p:nvPr/>
          </p:nvSpPr>
          <p:spPr>
            <a:xfrm>
              <a:off x="2809875" y="3096550"/>
              <a:ext cx="78775" cy="79600"/>
            </a:xfrm>
            <a:custGeom>
              <a:avLst/>
              <a:gdLst/>
              <a:ahLst/>
              <a:cxnLst/>
              <a:rect l="l" t="t" r="r" b="b"/>
              <a:pathLst>
                <a:path w="3151" h="3184" extrusionOk="0">
                  <a:moveTo>
                    <a:pt x="1576" y="547"/>
                  </a:moveTo>
                  <a:cubicBezTo>
                    <a:pt x="2154" y="547"/>
                    <a:pt x="2604" y="1030"/>
                    <a:pt x="2604" y="1608"/>
                  </a:cubicBezTo>
                  <a:cubicBezTo>
                    <a:pt x="2604" y="2155"/>
                    <a:pt x="2154" y="2637"/>
                    <a:pt x="1576" y="2637"/>
                  </a:cubicBezTo>
                  <a:cubicBezTo>
                    <a:pt x="997" y="2637"/>
                    <a:pt x="515" y="2155"/>
                    <a:pt x="515" y="1608"/>
                  </a:cubicBezTo>
                  <a:cubicBezTo>
                    <a:pt x="515" y="1030"/>
                    <a:pt x="997" y="547"/>
                    <a:pt x="1576" y="547"/>
                  </a:cubicBezTo>
                  <a:close/>
                  <a:moveTo>
                    <a:pt x="1576" y="1"/>
                  </a:moveTo>
                  <a:cubicBezTo>
                    <a:pt x="708" y="1"/>
                    <a:pt x="1" y="708"/>
                    <a:pt x="1" y="1608"/>
                  </a:cubicBezTo>
                  <a:cubicBezTo>
                    <a:pt x="1" y="2476"/>
                    <a:pt x="708" y="3183"/>
                    <a:pt x="1576" y="3183"/>
                  </a:cubicBezTo>
                  <a:cubicBezTo>
                    <a:pt x="2444" y="3183"/>
                    <a:pt x="3151" y="2476"/>
                    <a:pt x="3151" y="1608"/>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9"/>
            <p:cNvSpPr/>
            <p:nvPr/>
          </p:nvSpPr>
          <p:spPr>
            <a:xfrm>
              <a:off x="3001150" y="2329925"/>
              <a:ext cx="65900" cy="65900"/>
            </a:xfrm>
            <a:custGeom>
              <a:avLst/>
              <a:gdLst/>
              <a:ahLst/>
              <a:cxnLst/>
              <a:rect l="l" t="t" r="r" b="b"/>
              <a:pathLst>
                <a:path w="2636" h="2636" extrusionOk="0">
                  <a:moveTo>
                    <a:pt x="1318" y="0"/>
                  </a:moveTo>
                  <a:cubicBezTo>
                    <a:pt x="611" y="0"/>
                    <a:pt x="0" y="579"/>
                    <a:pt x="0" y="1318"/>
                  </a:cubicBezTo>
                  <a:cubicBezTo>
                    <a:pt x="0" y="2057"/>
                    <a:pt x="611" y="2636"/>
                    <a:pt x="1318" y="2636"/>
                  </a:cubicBezTo>
                  <a:cubicBezTo>
                    <a:pt x="2057" y="2636"/>
                    <a:pt x="2636" y="2057"/>
                    <a:pt x="2636" y="1318"/>
                  </a:cubicBezTo>
                  <a:cubicBezTo>
                    <a:pt x="2636" y="579"/>
                    <a:pt x="2057"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9"/>
            <p:cNvSpPr/>
            <p:nvPr/>
          </p:nvSpPr>
          <p:spPr>
            <a:xfrm>
              <a:off x="2994700" y="2323475"/>
              <a:ext cx="78800" cy="78800"/>
            </a:xfrm>
            <a:custGeom>
              <a:avLst/>
              <a:gdLst/>
              <a:ahLst/>
              <a:cxnLst/>
              <a:rect l="l" t="t" r="r" b="b"/>
              <a:pathLst>
                <a:path w="3152" h="3152" extrusionOk="0">
                  <a:moveTo>
                    <a:pt x="1576" y="547"/>
                  </a:moveTo>
                  <a:cubicBezTo>
                    <a:pt x="2155" y="547"/>
                    <a:pt x="2637" y="997"/>
                    <a:pt x="2637" y="1576"/>
                  </a:cubicBezTo>
                  <a:cubicBezTo>
                    <a:pt x="2637" y="2155"/>
                    <a:pt x="2155" y="2605"/>
                    <a:pt x="1576" y="2605"/>
                  </a:cubicBezTo>
                  <a:cubicBezTo>
                    <a:pt x="997" y="2605"/>
                    <a:pt x="547" y="2155"/>
                    <a:pt x="547" y="1576"/>
                  </a:cubicBezTo>
                  <a:cubicBezTo>
                    <a:pt x="547"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9"/>
            <p:cNvSpPr/>
            <p:nvPr/>
          </p:nvSpPr>
          <p:spPr>
            <a:xfrm>
              <a:off x="3186775" y="2054275"/>
              <a:ext cx="65925" cy="65125"/>
            </a:xfrm>
            <a:custGeom>
              <a:avLst/>
              <a:gdLst/>
              <a:ahLst/>
              <a:cxnLst/>
              <a:rect l="l" t="t" r="r" b="b"/>
              <a:pathLst>
                <a:path w="2637" h="2605" extrusionOk="0">
                  <a:moveTo>
                    <a:pt x="1318" y="1"/>
                  </a:moveTo>
                  <a:cubicBezTo>
                    <a:pt x="579" y="1"/>
                    <a:pt x="0" y="579"/>
                    <a:pt x="0" y="1286"/>
                  </a:cubicBezTo>
                  <a:cubicBezTo>
                    <a:pt x="0" y="2026"/>
                    <a:pt x="579" y="2604"/>
                    <a:pt x="1318" y="2604"/>
                  </a:cubicBezTo>
                  <a:cubicBezTo>
                    <a:pt x="2026" y="2604"/>
                    <a:pt x="2636" y="2026"/>
                    <a:pt x="2636" y="1286"/>
                  </a:cubicBezTo>
                  <a:cubicBezTo>
                    <a:pt x="2636" y="579"/>
                    <a:pt x="2026"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9"/>
            <p:cNvSpPr/>
            <p:nvPr/>
          </p:nvSpPr>
          <p:spPr>
            <a:xfrm>
              <a:off x="3180350" y="2047050"/>
              <a:ext cx="78775" cy="78775"/>
            </a:xfrm>
            <a:custGeom>
              <a:avLst/>
              <a:gdLst/>
              <a:ahLst/>
              <a:cxnLst/>
              <a:rect l="l" t="t" r="r" b="b"/>
              <a:pathLst>
                <a:path w="3151" h="3151" extrusionOk="0">
                  <a:moveTo>
                    <a:pt x="1575" y="547"/>
                  </a:moveTo>
                  <a:cubicBezTo>
                    <a:pt x="2154" y="547"/>
                    <a:pt x="2604" y="997"/>
                    <a:pt x="2604" y="1575"/>
                  </a:cubicBezTo>
                  <a:cubicBezTo>
                    <a:pt x="2604" y="2154"/>
                    <a:pt x="2154" y="2636"/>
                    <a:pt x="1575" y="2636"/>
                  </a:cubicBezTo>
                  <a:cubicBezTo>
                    <a:pt x="997" y="2636"/>
                    <a:pt x="515" y="2154"/>
                    <a:pt x="515" y="1575"/>
                  </a:cubicBezTo>
                  <a:cubicBezTo>
                    <a:pt x="515" y="997"/>
                    <a:pt x="997" y="547"/>
                    <a:pt x="1575" y="547"/>
                  </a:cubicBezTo>
                  <a:close/>
                  <a:moveTo>
                    <a:pt x="1575" y="0"/>
                  </a:moveTo>
                  <a:cubicBezTo>
                    <a:pt x="707" y="0"/>
                    <a:pt x="0" y="707"/>
                    <a:pt x="0" y="1575"/>
                  </a:cubicBezTo>
                  <a:cubicBezTo>
                    <a:pt x="0" y="2443"/>
                    <a:pt x="707"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9"/>
            <p:cNvSpPr/>
            <p:nvPr/>
          </p:nvSpPr>
          <p:spPr>
            <a:xfrm>
              <a:off x="3372400" y="3296650"/>
              <a:ext cx="65125" cy="65925"/>
            </a:xfrm>
            <a:custGeom>
              <a:avLst/>
              <a:gdLst/>
              <a:ahLst/>
              <a:cxnLst/>
              <a:rect l="l" t="t" r="r" b="b"/>
              <a:pathLst>
                <a:path w="2605" h="2637" extrusionOk="0">
                  <a:moveTo>
                    <a:pt x="1287" y="1"/>
                  </a:moveTo>
                  <a:cubicBezTo>
                    <a:pt x="579" y="1"/>
                    <a:pt x="1" y="612"/>
                    <a:pt x="1" y="1319"/>
                  </a:cubicBezTo>
                  <a:cubicBezTo>
                    <a:pt x="1" y="2058"/>
                    <a:pt x="579" y="2637"/>
                    <a:pt x="1287" y="2637"/>
                  </a:cubicBezTo>
                  <a:cubicBezTo>
                    <a:pt x="2026" y="2637"/>
                    <a:pt x="2605" y="2058"/>
                    <a:pt x="2605" y="1319"/>
                  </a:cubicBezTo>
                  <a:cubicBezTo>
                    <a:pt x="2605" y="612"/>
                    <a:pt x="2026" y="1"/>
                    <a:pt x="1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9"/>
            <p:cNvSpPr/>
            <p:nvPr/>
          </p:nvSpPr>
          <p:spPr>
            <a:xfrm>
              <a:off x="3365175" y="3290225"/>
              <a:ext cx="79575" cy="78775"/>
            </a:xfrm>
            <a:custGeom>
              <a:avLst/>
              <a:gdLst/>
              <a:ahLst/>
              <a:cxnLst/>
              <a:rect l="l" t="t" r="r" b="b"/>
              <a:pathLst>
                <a:path w="3183" h="3151" extrusionOk="0">
                  <a:moveTo>
                    <a:pt x="1576" y="547"/>
                  </a:moveTo>
                  <a:cubicBezTo>
                    <a:pt x="2154" y="547"/>
                    <a:pt x="2636" y="997"/>
                    <a:pt x="2636" y="1576"/>
                  </a:cubicBezTo>
                  <a:cubicBezTo>
                    <a:pt x="2636" y="2155"/>
                    <a:pt x="2154" y="2637"/>
                    <a:pt x="1576" y="2637"/>
                  </a:cubicBezTo>
                  <a:cubicBezTo>
                    <a:pt x="1029" y="2637"/>
                    <a:pt x="547" y="2155"/>
                    <a:pt x="547" y="1576"/>
                  </a:cubicBezTo>
                  <a:cubicBezTo>
                    <a:pt x="547" y="997"/>
                    <a:pt x="1029" y="547"/>
                    <a:pt x="1576" y="547"/>
                  </a:cubicBezTo>
                  <a:close/>
                  <a:moveTo>
                    <a:pt x="1576" y="1"/>
                  </a:moveTo>
                  <a:cubicBezTo>
                    <a:pt x="708" y="1"/>
                    <a:pt x="1" y="708"/>
                    <a:pt x="1" y="1576"/>
                  </a:cubicBezTo>
                  <a:cubicBezTo>
                    <a:pt x="1" y="2444"/>
                    <a:pt x="708" y="3151"/>
                    <a:pt x="1576" y="3151"/>
                  </a:cubicBezTo>
                  <a:cubicBezTo>
                    <a:pt x="2476" y="3151"/>
                    <a:pt x="3183" y="2444"/>
                    <a:pt x="3183" y="1576"/>
                  </a:cubicBezTo>
                  <a:cubicBezTo>
                    <a:pt x="3183" y="708"/>
                    <a:pt x="2476"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9"/>
            <p:cNvSpPr/>
            <p:nvPr/>
          </p:nvSpPr>
          <p:spPr>
            <a:xfrm>
              <a:off x="3557250" y="3213900"/>
              <a:ext cx="65900" cy="65900"/>
            </a:xfrm>
            <a:custGeom>
              <a:avLst/>
              <a:gdLst/>
              <a:ahLst/>
              <a:cxnLst/>
              <a:rect l="l" t="t" r="r" b="b"/>
              <a:pathLst>
                <a:path w="2636" h="2636" extrusionOk="0">
                  <a:moveTo>
                    <a:pt x="1318" y="0"/>
                  </a:moveTo>
                  <a:cubicBezTo>
                    <a:pt x="611" y="0"/>
                    <a:pt x="0" y="579"/>
                    <a:pt x="0" y="1318"/>
                  </a:cubicBezTo>
                  <a:cubicBezTo>
                    <a:pt x="0" y="2057"/>
                    <a:pt x="611" y="2636"/>
                    <a:pt x="1318" y="2636"/>
                  </a:cubicBezTo>
                  <a:cubicBezTo>
                    <a:pt x="2057" y="2636"/>
                    <a:pt x="2636" y="2057"/>
                    <a:pt x="2636" y="1318"/>
                  </a:cubicBezTo>
                  <a:cubicBezTo>
                    <a:pt x="2636" y="579"/>
                    <a:pt x="2057"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9"/>
            <p:cNvSpPr/>
            <p:nvPr/>
          </p:nvSpPr>
          <p:spPr>
            <a:xfrm>
              <a:off x="3550800" y="3207450"/>
              <a:ext cx="78800" cy="78800"/>
            </a:xfrm>
            <a:custGeom>
              <a:avLst/>
              <a:gdLst/>
              <a:ahLst/>
              <a:cxnLst/>
              <a:rect l="l" t="t" r="r" b="b"/>
              <a:pathLst>
                <a:path w="3152" h="3152" extrusionOk="0">
                  <a:moveTo>
                    <a:pt x="1576" y="547"/>
                  </a:moveTo>
                  <a:cubicBezTo>
                    <a:pt x="2155" y="547"/>
                    <a:pt x="2637" y="997"/>
                    <a:pt x="2637" y="1576"/>
                  </a:cubicBezTo>
                  <a:cubicBezTo>
                    <a:pt x="2637" y="2155"/>
                    <a:pt x="2155" y="2605"/>
                    <a:pt x="1576" y="2605"/>
                  </a:cubicBezTo>
                  <a:cubicBezTo>
                    <a:pt x="997" y="2605"/>
                    <a:pt x="547" y="2155"/>
                    <a:pt x="547" y="1576"/>
                  </a:cubicBezTo>
                  <a:cubicBezTo>
                    <a:pt x="547"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9"/>
            <p:cNvSpPr/>
            <p:nvPr/>
          </p:nvSpPr>
          <p:spPr>
            <a:xfrm>
              <a:off x="3742875" y="3186575"/>
              <a:ext cx="65125" cy="65100"/>
            </a:xfrm>
            <a:custGeom>
              <a:avLst/>
              <a:gdLst/>
              <a:ahLst/>
              <a:cxnLst/>
              <a:rect l="l" t="t" r="r" b="b"/>
              <a:pathLst>
                <a:path w="2605" h="2604" extrusionOk="0">
                  <a:moveTo>
                    <a:pt x="1318" y="0"/>
                  </a:moveTo>
                  <a:cubicBezTo>
                    <a:pt x="579" y="0"/>
                    <a:pt x="0" y="579"/>
                    <a:pt x="0" y="1318"/>
                  </a:cubicBezTo>
                  <a:cubicBezTo>
                    <a:pt x="0" y="2025"/>
                    <a:pt x="579" y="2604"/>
                    <a:pt x="1318" y="2604"/>
                  </a:cubicBezTo>
                  <a:cubicBezTo>
                    <a:pt x="2026" y="2604"/>
                    <a:pt x="2604" y="2025"/>
                    <a:pt x="2604" y="1318"/>
                  </a:cubicBezTo>
                  <a:cubicBezTo>
                    <a:pt x="2604" y="579"/>
                    <a:pt x="2026"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9"/>
            <p:cNvSpPr/>
            <p:nvPr/>
          </p:nvSpPr>
          <p:spPr>
            <a:xfrm>
              <a:off x="3736450" y="3180150"/>
              <a:ext cx="78775" cy="78775"/>
            </a:xfrm>
            <a:custGeom>
              <a:avLst/>
              <a:gdLst/>
              <a:ahLst/>
              <a:cxnLst/>
              <a:rect l="l" t="t" r="r" b="b"/>
              <a:pathLst>
                <a:path w="3151" h="3151" extrusionOk="0">
                  <a:moveTo>
                    <a:pt x="1575" y="514"/>
                  </a:moveTo>
                  <a:cubicBezTo>
                    <a:pt x="2154" y="514"/>
                    <a:pt x="2604" y="997"/>
                    <a:pt x="2604" y="1575"/>
                  </a:cubicBezTo>
                  <a:cubicBezTo>
                    <a:pt x="2604" y="2154"/>
                    <a:pt x="2154" y="2604"/>
                    <a:pt x="1575" y="2604"/>
                  </a:cubicBezTo>
                  <a:cubicBezTo>
                    <a:pt x="997" y="2604"/>
                    <a:pt x="515" y="2154"/>
                    <a:pt x="515" y="1575"/>
                  </a:cubicBezTo>
                  <a:cubicBezTo>
                    <a:pt x="515" y="997"/>
                    <a:pt x="997" y="514"/>
                    <a:pt x="1575" y="514"/>
                  </a:cubicBezTo>
                  <a:close/>
                  <a:moveTo>
                    <a:pt x="1575" y="0"/>
                  </a:moveTo>
                  <a:cubicBezTo>
                    <a:pt x="707" y="0"/>
                    <a:pt x="0" y="707"/>
                    <a:pt x="0" y="1575"/>
                  </a:cubicBezTo>
                  <a:cubicBezTo>
                    <a:pt x="0" y="2443"/>
                    <a:pt x="707"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9"/>
            <p:cNvSpPr/>
            <p:nvPr/>
          </p:nvSpPr>
          <p:spPr>
            <a:xfrm>
              <a:off x="3928500" y="3103800"/>
              <a:ext cx="65125" cy="65100"/>
            </a:xfrm>
            <a:custGeom>
              <a:avLst/>
              <a:gdLst/>
              <a:ahLst/>
              <a:cxnLst/>
              <a:rect l="l" t="t" r="r" b="b"/>
              <a:pathLst>
                <a:path w="2605" h="2604" extrusionOk="0">
                  <a:moveTo>
                    <a:pt x="1287" y="0"/>
                  </a:moveTo>
                  <a:cubicBezTo>
                    <a:pt x="579" y="0"/>
                    <a:pt x="1" y="579"/>
                    <a:pt x="1" y="1318"/>
                  </a:cubicBezTo>
                  <a:cubicBezTo>
                    <a:pt x="1" y="2025"/>
                    <a:pt x="579" y="2604"/>
                    <a:pt x="1287" y="2604"/>
                  </a:cubicBezTo>
                  <a:cubicBezTo>
                    <a:pt x="2026" y="2604"/>
                    <a:pt x="2605" y="2025"/>
                    <a:pt x="2605" y="1318"/>
                  </a:cubicBezTo>
                  <a:cubicBezTo>
                    <a:pt x="2605" y="579"/>
                    <a:pt x="2026" y="0"/>
                    <a:pt x="12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9"/>
            <p:cNvSpPr/>
            <p:nvPr/>
          </p:nvSpPr>
          <p:spPr>
            <a:xfrm>
              <a:off x="3921275" y="3096550"/>
              <a:ext cx="78775" cy="79600"/>
            </a:xfrm>
            <a:custGeom>
              <a:avLst/>
              <a:gdLst/>
              <a:ahLst/>
              <a:cxnLst/>
              <a:rect l="l" t="t" r="r" b="b"/>
              <a:pathLst>
                <a:path w="3151" h="3184" extrusionOk="0">
                  <a:moveTo>
                    <a:pt x="1576" y="547"/>
                  </a:moveTo>
                  <a:cubicBezTo>
                    <a:pt x="2154" y="547"/>
                    <a:pt x="2636" y="1030"/>
                    <a:pt x="2636" y="1608"/>
                  </a:cubicBezTo>
                  <a:cubicBezTo>
                    <a:pt x="2636" y="2155"/>
                    <a:pt x="2154" y="2637"/>
                    <a:pt x="1576" y="2637"/>
                  </a:cubicBezTo>
                  <a:cubicBezTo>
                    <a:pt x="997" y="2637"/>
                    <a:pt x="547" y="2155"/>
                    <a:pt x="547" y="1608"/>
                  </a:cubicBezTo>
                  <a:cubicBezTo>
                    <a:pt x="547" y="1030"/>
                    <a:pt x="997" y="547"/>
                    <a:pt x="1576" y="547"/>
                  </a:cubicBezTo>
                  <a:close/>
                  <a:moveTo>
                    <a:pt x="1576" y="1"/>
                  </a:moveTo>
                  <a:cubicBezTo>
                    <a:pt x="708" y="1"/>
                    <a:pt x="1" y="708"/>
                    <a:pt x="1" y="1608"/>
                  </a:cubicBezTo>
                  <a:cubicBezTo>
                    <a:pt x="1" y="2476"/>
                    <a:pt x="708" y="3183"/>
                    <a:pt x="1576" y="3183"/>
                  </a:cubicBezTo>
                  <a:cubicBezTo>
                    <a:pt x="2443" y="3183"/>
                    <a:pt x="3151" y="2476"/>
                    <a:pt x="3151" y="1608"/>
                  </a:cubicBezTo>
                  <a:cubicBezTo>
                    <a:pt x="3151" y="708"/>
                    <a:pt x="2443"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9"/>
            <p:cNvSpPr/>
            <p:nvPr/>
          </p:nvSpPr>
          <p:spPr>
            <a:xfrm>
              <a:off x="4113350" y="2992900"/>
              <a:ext cx="65900" cy="65925"/>
            </a:xfrm>
            <a:custGeom>
              <a:avLst/>
              <a:gdLst/>
              <a:ahLst/>
              <a:cxnLst/>
              <a:rect l="l" t="t" r="r" b="b"/>
              <a:pathLst>
                <a:path w="2636" h="2637" extrusionOk="0">
                  <a:moveTo>
                    <a:pt x="1318" y="0"/>
                  </a:moveTo>
                  <a:cubicBezTo>
                    <a:pt x="579" y="0"/>
                    <a:pt x="0" y="579"/>
                    <a:pt x="0" y="1318"/>
                  </a:cubicBezTo>
                  <a:cubicBezTo>
                    <a:pt x="0" y="2058"/>
                    <a:pt x="579" y="2636"/>
                    <a:pt x="1318" y="2636"/>
                  </a:cubicBezTo>
                  <a:cubicBezTo>
                    <a:pt x="2025" y="2636"/>
                    <a:pt x="2636" y="2058"/>
                    <a:pt x="2636" y="1318"/>
                  </a:cubicBezTo>
                  <a:cubicBezTo>
                    <a:pt x="2636" y="579"/>
                    <a:pt x="2025"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9"/>
            <p:cNvSpPr/>
            <p:nvPr/>
          </p:nvSpPr>
          <p:spPr>
            <a:xfrm>
              <a:off x="4106900" y="2986475"/>
              <a:ext cx="78800" cy="78775"/>
            </a:xfrm>
            <a:custGeom>
              <a:avLst/>
              <a:gdLst/>
              <a:ahLst/>
              <a:cxnLst/>
              <a:rect l="l" t="t" r="r" b="b"/>
              <a:pathLst>
                <a:path w="3152" h="3151" extrusionOk="0">
                  <a:moveTo>
                    <a:pt x="1576" y="547"/>
                  </a:moveTo>
                  <a:cubicBezTo>
                    <a:pt x="2155" y="547"/>
                    <a:pt x="2605" y="997"/>
                    <a:pt x="2605" y="1575"/>
                  </a:cubicBezTo>
                  <a:cubicBezTo>
                    <a:pt x="2605" y="2154"/>
                    <a:pt x="2155" y="2604"/>
                    <a:pt x="1576" y="2604"/>
                  </a:cubicBezTo>
                  <a:cubicBezTo>
                    <a:pt x="997" y="2604"/>
                    <a:pt x="547" y="2154"/>
                    <a:pt x="547" y="1575"/>
                  </a:cubicBezTo>
                  <a:cubicBezTo>
                    <a:pt x="547" y="997"/>
                    <a:pt x="997" y="547"/>
                    <a:pt x="1576" y="547"/>
                  </a:cubicBezTo>
                  <a:close/>
                  <a:moveTo>
                    <a:pt x="1576" y="0"/>
                  </a:moveTo>
                  <a:cubicBezTo>
                    <a:pt x="708" y="0"/>
                    <a:pt x="1" y="707"/>
                    <a:pt x="1" y="1575"/>
                  </a:cubicBezTo>
                  <a:cubicBezTo>
                    <a:pt x="1" y="2443"/>
                    <a:pt x="708" y="3150"/>
                    <a:pt x="1576" y="3150"/>
                  </a:cubicBezTo>
                  <a:cubicBezTo>
                    <a:pt x="2444" y="3150"/>
                    <a:pt x="3151" y="2443"/>
                    <a:pt x="3151" y="1575"/>
                  </a:cubicBezTo>
                  <a:cubicBezTo>
                    <a:pt x="3151" y="707"/>
                    <a:pt x="2444" y="0"/>
                    <a:pt x="1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9"/>
            <p:cNvSpPr/>
            <p:nvPr/>
          </p:nvSpPr>
          <p:spPr>
            <a:xfrm>
              <a:off x="4298975" y="3048350"/>
              <a:ext cx="65125" cy="65925"/>
            </a:xfrm>
            <a:custGeom>
              <a:avLst/>
              <a:gdLst/>
              <a:ahLst/>
              <a:cxnLst/>
              <a:rect l="l" t="t" r="r" b="b"/>
              <a:pathLst>
                <a:path w="2605" h="2637" extrusionOk="0">
                  <a:moveTo>
                    <a:pt x="1318" y="0"/>
                  </a:moveTo>
                  <a:cubicBezTo>
                    <a:pt x="579" y="0"/>
                    <a:pt x="0" y="579"/>
                    <a:pt x="0" y="1318"/>
                  </a:cubicBezTo>
                  <a:cubicBezTo>
                    <a:pt x="0" y="2025"/>
                    <a:pt x="579" y="2636"/>
                    <a:pt x="1318" y="2636"/>
                  </a:cubicBezTo>
                  <a:cubicBezTo>
                    <a:pt x="2026" y="2636"/>
                    <a:pt x="2604" y="2025"/>
                    <a:pt x="2604" y="1318"/>
                  </a:cubicBezTo>
                  <a:cubicBezTo>
                    <a:pt x="2604" y="579"/>
                    <a:pt x="2026"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9"/>
            <p:cNvSpPr/>
            <p:nvPr/>
          </p:nvSpPr>
          <p:spPr>
            <a:xfrm>
              <a:off x="4292550" y="3041925"/>
              <a:ext cx="78775" cy="78775"/>
            </a:xfrm>
            <a:custGeom>
              <a:avLst/>
              <a:gdLst/>
              <a:ahLst/>
              <a:cxnLst/>
              <a:rect l="l" t="t" r="r" b="b"/>
              <a:pathLst>
                <a:path w="3151" h="3151" extrusionOk="0">
                  <a:moveTo>
                    <a:pt x="1575" y="514"/>
                  </a:moveTo>
                  <a:cubicBezTo>
                    <a:pt x="2122" y="514"/>
                    <a:pt x="2604" y="997"/>
                    <a:pt x="2604" y="1575"/>
                  </a:cubicBezTo>
                  <a:cubicBezTo>
                    <a:pt x="2604" y="2154"/>
                    <a:pt x="2122" y="2604"/>
                    <a:pt x="1575" y="2604"/>
                  </a:cubicBezTo>
                  <a:cubicBezTo>
                    <a:pt x="997" y="2604"/>
                    <a:pt x="515" y="2154"/>
                    <a:pt x="515" y="1575"/>
                  </a:cubicBezTo>
                  <a:cubicBezTo>
                    <a:pt x="515" y="997"/>
                    <a:pt x="997" y="514"/>
                    <a:pt x="1575" y="514"/>
                  </a:cubicBezTo>
                  <a:close/>
                  <a:moveTo>
                    <a:pt x="1575" y="0"/>
                  </a:moveTo>
                  <a:cubicBezTo>
                    <a:pt x="675" y="0"/>
                    <a:pt x="0" y="707"/>
                    <a:pt x="0" y="1575"/>
                  </a:cubicBezTo>
                  <a:cubicBezTo>
                    <a:pt x="0" y="2443"/>
                    <a:pt x="675"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9"/>
            <p:cNvSpPr/>
            <p:nvPr/>
          </p:nvSpPr>
          <p:spPr>
            <a:xfrm>
              <a:off x="4483800" y="3159250"/>
              <a:ext cx="65925" cy="65100"/>
            </a:xfrm>
            <a:custGeom>
              <a:avLst/>
              <a:gdLst/>
              <a:ahLst/>
              <a:cxnLst/>
              <a:rect l="l" t="t" r="r" b="b"/>
              <a:pathLst>
                <a:path w="2637" h="2604" extrusionOk="0">
                  <a:moveTo>
                    <a:pt x="1319" y="0"/>
                  </a:moveTo>
                  <a:cubicBezTo>
                    <a:pt x="611" y="0"/>
                    <a:pt x="1" y="579"/>
                    <a:pt x="1" y="1286"/>
                  </a:cubicBezTo>
                  <a:cubicBezTo>
                    <a:pt x="1" y="2025"/>
                    <a:pt x="611" y="2604"/>
                    <a:pt x="1319" y="2604"/>
                  </a:cubicBezTo>
                  <a:cubicBezTo>
                    <a:pt x="2058" y="2604"/>
                    <a:pt x="2636" y="2025"/>
                    <a:pt x="2636" y="1286"/>
                  </a:cubicBezTo>
                  <a:cubicBezTo>
                    <a:pt x="2636" y="579"/>
                    <a:pt x="2058"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9"/>
            <p:cNvSpPr/>
            <p:nvPr/>
          </p:nvSpPr>
          <p:spPr>
            <a:xfrm>
              <a:off x="4477375" y="3152000"/>
              <a:ext cx="78775" cy="78800"/>
            </a:xfrm>
            <a:custGeom>
              <a:avLst/>
              <a:gdLst/>
              <a:ahLst/>
              <a:cxnLst/>
              <a:rect l="l" t="t" r="r" b="b"/>
              <a:pathLst>
                <a:path w="3151" h="3152" extrusionOk="0">
                  <a:moveTo>
                    <a:pt x="1576" y="547"/>
                  </a:moveTo>
                  <a:cubicBezTo>
                    <a:pt x="2154" y="547"/>
                    <a:pt x="2636" y="997"/>
                    <a:pt x="2636" y="1576"/>
                  </a:cubicBezTo>
                  <a:cubicBezTo>
                    <a:pt x="2636" y="2155"/>
                    <a:pt x="2154" y="2637"/>
                    <a:pt x="1576" y="2637"/>
                  </a:cubicBezTo>
                  <a:cubicBezTo>
                    <a:pt x="997" y="2637"/>
                    <a:pt x="547" y="2155"/>
                    <a:pt x="547" y="1576"/>
                  </a:cubicBezTo>
                  <a:cubicBezTo>
                    <a:pt x="547" y="997"/>
                    <a:pt x="997" y="547"/>
                    <a:pt x="1576" y="547"/>
                  </a:cubicBezTo>
                  <a:close/>
                  <a:moveTo>
                    <a:pt x="1576" y="1"/>
                  </a:moveTo>
                  <a:cubicBezTo>
                    <a:pt x="708" y="1"/>
                    <a:pt x="0" y="708"/>
                    <a:pt x="0" y="1576"/>
                  </a:cubicBezTo>
                  <a:cubicBezTo>
                    <a:pt x="0" y="2444"/>
                    <a:pt x="708" y="3151"/>
                    <a:pt x="1576" y="3151"/>
                  </a:cubicBezTo>
                  <a:cubicBezTo>
                    <a:pt x="2443" y="3151"/>
                    <a:pt x="3151" y="2444"/>
                    <a:pt x="3151" y="1576"/>
                  </a:cubicBezTo>
                  <a:cubicBezTo>
                    <a:pt x="3151" y="708"/>
                    <a:pt x="2443"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9"/>
            <p:cNvSpPr/>
            <p:nvPr/>
          </p:nvSpPr>
          <p:spPr>
            <a:xfrm>
              <a:off x="4669450" y="2579025"/>
              <a:ext cx="65900" cy="65125"/>
            </a:xfrm>
            <a:custGeom>
              <a:avLst/>
              <a:gdLst/>
              <a:ahLst/>
              <a:cxnLst/>
              <a:rect l="l" t="t" r="r" b="b"/>
              <a:pathLst>
                <a:path w="2636" h="2605" extrusionOk="0">
                  <a:moveTo>
                    <a:pt x="1318" y="1"/>
                  </a:moveTo>
                  <a:cubicBezTo>
                    <a:pt x="579" y="1"/>
                    <a:pt x="0" y="580"/>
                    <a:pt x="0" y="1287"/>
                  </a:cubicBezTo>
                  <a:cubicBezTo>
                    <a:pt x="0" y="2026"/>
                    <a:pt x="579" y="2605"/>
                    <a:pt x="1318" y="2605"/>
                  </a:cubicBezTo>
                  <a:cubicBezTo>
                    <a:pt x="2025" y="2605"/>
                    <a:pt x="2636" y="2026"/>
                    <a:pt x="2636" y="1287"/>
                  </a:cubicBezTo>
                  <a:cubicBezTo>
                    <a:pt x="2636" y="580"/>
                    <a:pt x="2025" y="1"/>
                    <a:pt x="13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9"/>
            <p:cNvSpPr/>
            <p:nvPr/>
          </p:nvSpPr>
          <p:spPr>
            <a:xfrm>
              <a:off x="4663000" y="2571800"/>
              <a:ext cx="78800" cy="78775"/>
            </a:xfrm>
            <a:custGeom>
              <a:avLst/>
              <a:gdLst/>
              <a:ahLst/>
              <a:cxnLst/>
              <a:rect l="l" t="t" r="r" b="b"/>
              <a:pathLst>
                <a:path w="3152" h="3151" extrusionOk="0">
                  <a:moveTo>
                    <a:pt x="1576" y="547"/>
                  </a:moveTo>
                  <a:cubicBezTo>
                    <a:pt x="2155" y="547"/>
                    <a:pt x="2605" y="997"/>
                    <a:pt x="2605" y="1576"/>
                  </a:cubicBezTo>
                  <a:cubicBezTo>
                    <a:pt x="2605" y="2154"/>
                    <a:pt x="2155" y="2636"/>
                    <a:pt x="1576" y="2636"/>
                  </a:cubicBezTo>
                  <a:cubicBezTo>
                    <a:pt x="997" y="2636"/>
                    <a:pt x="515" y="2154"/>
                    <a:pt x="515" y="1576"/>
                  </a:cubicBezTo>
                  <a:cubicBezTo>
                    <a:pt x="515" y="997"/>
                    <a:pt x="997" y="547"/>
                    <a:pt x="1576" y="547"/>
                  </a:cubicBezTo>
                  <a:close/>
                  <a:moveTo>
                    <a:pt x="1576" y="1"/>
                  </a:moveTo>
                  <a:cubicBezTo>
                    <a:pt x="708" y="1"/>
                    <a:pt x="1" y="708"/>
                    <a:pt x="1" y="1576"/>
                  </a:cubicBezTo>
                  <a:cubicBezTo>
                    <a:pt x="1" y="2476"/>
                    <a:pt x="708" y="3151"/>
                    <a:pt x="1576" y="3151"/>
                  </a:cubicBezTo>
                  <a:cubicBezTo>
                    <a:pt x="2444" y="3151"/>
                    <a:pt x="3151" y="2476"/>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9"/>
            <p:cNvSpPr/>
            <p:nvPr/>
          </p:nvSpPr>
          <p:spPr>
            <a:xfrm>
              <a:off x="4855075" y="2496275"/>
              <a:ext cx="65125" cy="65100"/>
            </a:xfrm>
            <a:custGeom>
              <a:avLst/>
              <a:gdLst/>
              <a:ahLst/>
              <a:cxnLst/>
              <a:rect l="l" t="t" r="r" b="b"/>
              <a:pathLst>
                <a:path w="2605" h="2604" extrusionOk="0">
                  <a:moveTo>
                    <a:pt x="1286" y="0"/>
                  </a:moveTo>
                  <a:cubicBezTo>
                    <a:pt x="579" y="0"/>
                    <a:pt x="0" y="579"/>
                    <a:pt x="0" y="1286"/>
                  </a:cubicBezTo>
                  <a:cubicBezTo>
                    <a:pt x="0" y="2025"/>
                    <a:pt x="579" y="2604"/>
                    <a:pt x="1286" y="2604"/>
                  </a:cubicBezTo>
                  <a:cubicBezTo>
                    <a:pt x="2025" y="2604"/>
                    <a:pt x="2604" y="2025"/>
                    <a:pt x="2604" y="1286"/>
                  </a:cubicBezTo>
                  <a:cubicBezTo>
                    <a:pt x="2604" y="579"/>
                    <a:pt x="2025" y="0"/>
                    <a:pt x="1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9"/>
            <p:cNvSpPr/>
            <p:nvPr/>
          </p:nvSpPr>
          <p:spPr>
            <a:xfrm>
              <a:off x="4847850" y="2489025"/>
              <a:ext cx="79575" cy="78775"/>
            </a:xfrm>
            <a:custGeom>
              <a:avLst/>
              <a:gdLst/>
              <a:ahLst/>
              <a:cxnLst/>
              <a:rect l="l" t="t" r="r" b="b"/>
              <a:pathLst>
                <a:path w="3183" h="3151" extrusionOk="0">
                  <a:moveTo>
                    <a:pt x="1575" y="547"/>
                  </a:moveTo>
                  <a:cubicBezTo>
                    <a:pt x="2154" y="547"/>
                    <a:pt x="2636" y="997"/>
                    <a:pt x="2636" y="1576"/>
                  </a:cubicBezTo>
                  <a:cubicBezTo>
                    <a:pt x="2636" y="2154"/>
                    <a:pt x="2154" y="2637"/>
                    <a:pt x="1575" y="2637"/>
                  </a:cubicBezTo>
                  <a:cubicBezTo>
                    <a:pt x="1029" y="2637"/>
                    <a:pt x="547" y="2154"/>
                    <a:pt x="547" y="1576"/>
                  </a:cubicBezTo>
                  <a:cubicBezTo>
                    <a:pt x="547" y="997"/>
                    <a:pt x="1029" y="547"/>
                    <a:pt x="1575" y="547"/>
                  </a:cubicBezTo>
                  <a:close/>
                  <a:moveTo>
                    <a:pt x="1575" y="1"/>
                  </a:moveTo>
                  <a:cubicBezTo>
                    <a:pt x="707" y="1"/>
                    <a:pt x="0" y="708"/>
                    <a:pt x="0" y="1576"/>
                  </a:cubicBezTo>
                  <a:cubicBezTo>
                    <a:pt x="0" y="2444"/>
                    <a:pt x="707" y="3151"/>
                    <a:pt x="1575" y="3151"/>
                  </a:cubicBezTo>
                  <a:cubicBezTo>
                    <a:pt x="2475" y="3151"/>
                    <a:pt x="3182" y="2444"/>
                    <a:pt x="3182" y="1576"/>
                  </a:cubicBezTo>
                  <a:cubicBezTo>
                    <a:pt x="3182" y="708"/>
                    <a:pt x="2475"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9"/>
            <p:cNvSpPr/>
            <p:nvPr/>
          </p:nvSpPr>
          <p:spPr>
            <a:xfrm>
              <a:off x="5039900" y="2385375"/>
              <a:ext cx="65925" cy="65900"/>
            </a:xfrm>
            <a:custGeom>
              <a:avLst/>
              <a:gdLst/>
              <a:ahLst/>
              <a:cxnLst/>
              <a:rect l="l" t="t" r="r" b="b"/>
              <a:pathLst>
                <a:path w="2637" h="2636" extrusionOk="0">
                  <a:moveTo>
                    <a:pt x="1319" y="0"/>
                  </a:moveTo>
                  <a:cubicBezTo>
                    <a:pt x="611" y="0"/>
                    <a:pt x="1" y="579"/>
                    <a:pt x="1" y="1318"/>
                  </a:cubicBezTo>
                  <a:cubicBezTo>
                    <a:pt x="1" y="2025"/>
                    <a:pt x="611" y="2636"/>
                    <a:pt x="1319" y="2636"/>
                  </a:cubicBezTo>
                  <a:cubicBezTo>
                    <a:pt x="2058" y="2636"/>
                    <a:pt x="2636" y="2025"/>
                    <a:pt x="2636" y="1318"/>
                  </a:cubicBezTo>
                  <a:cubicBezTo>
                    <a:pt x="2636" y="579"/>
                    <a:pt x="2058"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9"/>
            <p:cNvSpPr/>
            <p:nvPr/>
          </p:nvSpPr>
          <p:spPr>
            <a:xfrm>
              <a:off x="5033475" y="2378925"/>
              <a:ext cx="78775" cy="78800"/>
            </a:xfrm>
            <a:custGeom>
              <a:avLst/>
              <a:gdLst/>
              <a:ahLst/>
              <a:cxnLst/>
              <a:rect l="l" t="t" r="r" b="b"/>
              <a:pathLst>
                <a:path w="3151" h="3152" extrusionOk="0">
                  <a:moveTo>
                    <a:pt x="1576" y="515"/>
                  </a:moveTo>
                  <a:cubicBezTo>
                    <a:pt x="2154" y="515"/>
                    <a:pt x="2604" y="997"/>
                    <a:pt x="2636" y="1576"/>
                  </a:cubicBezTo>
                  <a:cubicBezTo>
                    <a:pt x="2604" y="2155"/>
                    <a:pt x="2154" y="2605"/>
                    <a:pt x="1576" y="2605"/>
                  </a:cubicBezTo>
                  <a:cubicBezTo>
                    <a:pt x="997" y="2605"/>
                    <a:pt x="547" y="2155"/>
                    <a:pt x="547" y="1576"/>
                  </a:cubicBezTo>
                  <a:cubicBezTo>
                    <a:pt x="547" y="997"/>
                    <a:pt x="997" y="515"/>
                    <a:pt x="1576" y="515"/>
                  </a:cubicBezTo>
                  <a:close/>
                  <a:moveTo>
                    <a:pt x="1576" y="1"/>
                  </a:moveTo>
                  <a:cubicBezTo>
                    <a:pt x="708" y="1"/>
                    <a:pt x="0" y="708"/>
                    <a:pt x="0" y="1576"/>
                  </a:cubicBezTo>
                  <a:cubicBezTo>
                    <a:pt x="0" y="2444"/>
                    <a:pt x="708" y="3151"/>
                    <a:pt x="1576" y="3151"/>
                  </a:cubicBezTo>
                  <a:cubicBezTo>
                    <a:pt x="2443" y="3151"/>
                    <a:pt x="3151" y="2444"/>
                    <a:pt x="3151" y="1576"/>
                  </a:cubicBezTo>
                  <a:cubicBezTo>
                    <a:pt x="3151" y="708"/>
                    <a:pt x="2443"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9"/>
            <p:cNvSpPr/>
            <p:nvPr/>
          </p:nvSpPr>
          <p:spPr>
            <a:xfrm>
              <a:off x="5225525" y="2496275"/>
              <a:ext cx="65125" cy="65100"/>
            </a:xfrm>
            <a:custGeom>
              <a:avLst/>
              <a:gdLst/>
              <a:ahLst/>
              <a:cxnLst/>
              <a:rect l="l" t="t" r="r" b="b"/>
              <a:pathLst>
                <a:path w="2605" h="2604" extrusionOk="0">
                  <a:moveTo>
                    <a:pt x="1319" y="0"/>
                  </a:moveTo>
                  <a:cubicBezTo>
                    <a:pt x="580" y="0"/>
                    <a:pt x="1" y="579"/>
                    <a:pt x="1" y="1286"/>
                  </a:cubicBezTo>
                  <a:cubicBezTo>
                    <a:pt x="1" y="2025"/>
                    <a:pt x="580" y="2604"/>
                    <a:pt x="1319" y="2604"/>
                  </a:cubicBezTo>
                  <a:cubicBezTo>
                    <a:pt x="2026" y="2604"/>
                    <a:pt x="2605" y="2025"/>
                    <a:pt x="2605" y="1286"/>
                  </a:cubicBezTo>
                  <a:cubicBezTo>
                    <a:pt x="2605" y="579"/>
                    <a:pt x="2026"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9"/>
            <p:cNvSpPr/>
            <p:nvPr/>
          </p:nvSpPr>
          <p:spPr>
            <a:xfrm>
              <a:off x="5219100" y="2489025"/>
              <a:ext cx="78775" cy="78775"/>
            </a:xfrm>
            <a:custGeom>
              <a:avLst/>
              <a:gdLst/>
              <a:ahLst/>
              <a:cxnLst/>
              <a:rect l="l" t="t" r="r" b="b"/>
              <a:pathLst>
                <a:path w="3151" h="3151" extrusionOk="0">
                  <a:moveTo>
                    <a:pt x="1576" y="547"/>
                  </a:moveTo>
                  <a:cubicBezTo>
                    <a:pt x="2155" y="547"/>
                    <a:pt x="2605" y="997"/>
                    <a:pt x="2605" y="1576"/>
                  </a:cubicBezTo>
                  <a:cubicBezTo>
                    <a:pt x="2605" y="2154"/>
                    <a:pt x="2155" y="2637"/>
                    <a:pt x="1576" y="2637"/>
                  </a:cubicBezTo>
                  <a:cubicBezTo>
                    <a:pt x="997" y="2637"/>
                    <a:pt x="515" y="2154"/>
                    <a:pt x="515" y="1576"/>
                  </a:cubicBezTo>
                  <a:cubicBezTo>
                    <a:pt x="515"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9"/>
            <p:cNvSpPr/>
            <p:nvPr/>
          </p:nvSpPr>
          <p:spPr>
            <a:xfrm>
              <a:off x="5411175" y="2606350"/>
              <a:ext cx="65125" cy="65925"/>
            </a:xfrm>
            <a:custGeom>
              <a:avLst/>
              <a:gdLst/>
              <a:ahLst/>
              <a:cxnLst/>
              <a:rect l="l" t="t" r="r" b="b"/>
              <a:pathLst>
                <a:path w="2605" h="2637" extrusionOk="0">
                  <a:moveTo>
                    <a:pt x="1286" y="1"/>
                  </a:moveTo>
                  <a:cubicBezTo>
                    <a:pt x="579" y="1"/>
                    <a:pt x="0" y="579"/>
                    <a:pt x="0" y="1319"/>
                  </a:cubicBezTo>
                  <a:cubicBezTo>
                    <a:pt x="0" y="2026"/>
                    <a:pt x="579" y="2637"/>
                    <a:pt x="1286" y="2637"/>
                  </a:cubicBezTo>
                  <a:cubicBezTo>
                    <a:pt x="2025" y="2637"/>
                    <a:pt x="2604" y="2026"/>
                    <a:pt x="2604" y="1319"/>
                  </a:cubicBezTo>
                  <a:cubicBezTo>
                    <a:pt x="2604" y="579"/>
                    <a:pt x="2025" y="1"/>
                    <a:pt x="1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9"/>
            <p:cNvSpPr/>
            <p:nvPr/>
          </p:nvSpPr>
          <p:spPr>
            <a:xfrm>
              <a:off x="5403950" y="2599925"/>
              <a:ext cx="78775" cy="78775"/>
            </a:xfrm>
            <a:custGeom>
              <a:avLst/>
              <a:gdLst/>
              <a:ahLst/>
              <a:cxnLst/>
              <a:rect l="l" t="t" r="r" b="b"/>
              <a:pathLst>
                <a:path w="3151" h="3151" extrusionOk="0">
                  <a:moveTo>
                    <a:pt x="1575" y="515"/>
                  </a:moveTo>
                  <a:cubicBezTo>
                    <a:pt x="2154" y="515"/>
                    <a:pt x="2636" y="997"/>
                    <a:pt x="2636" y="1576"/>
                  </a:cubicBezTo>
                  <a:cubicBezTo>
                    <a:pt x="2636" y="2154"/>
                    <a:pt x="2154" y="2604"/>
                    <a:pt x="1575" y="2604"/>
                  </a:cubicBezTo>
                  <a:cubicBezTo>
                    <a:pt x="997" y="2604"/>
                    <a:pt x="547" y="2154"/>
                    <a:pt x="547" y="1576"/>
                  </a:cubicBezTo>
                  <a:cubicBezTo>
                    <a:pt x="547" y="997"/>
                    <a:pt x="997" y="515"/>
                    <a:pt x="1575" y="515"/>
                  </a:cubicBezTo>
                  <a:close/>
                  <a:moveTo>
                    <a:pt x="1575" y="1"/>
                  </a:moveTo>
                  <a:cubicBezTo>
                    <a:pt x="707" y="1"/>
                    <a:pt x="0" y="708"/>
                    <a:pt x="0" y="1576"/>
                  </a:cubicBezTo>
                  <a:cubicBezTo>
                    <a:pt x="0" y="2444"/>
                    <a:pt x="707" y="3151"/>
                    <a:pt x="1575" y="3151"/>
                  </a:cubicBezTo>
                  <a:cubicBezTo>
                    <a:pt x="2443" y="3151"/>
                    <a:pt x="3150" y="2444"/>
                    <a:pt x="3150" y="1576"/>
                  </a:cubicBezTo>
                  <a:cubicBezTo>
                    <a:pt x="3150" y="708"/>
                    <a:pt x="2443"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9"/>
            <p:cNvSpPr/>
            <p:nvPr/>
          </p:nvSpPr>
          <p:spPr>
            <a:xfrm>
              <a:off x="5747875" y="1384075"/>
              <a:ext cx="105300" cy="3359925"/>
            </a:xfrm>
            <a:custGeom>
              <a:avLst/>
              <a:gdLst/>
              <a:ahLst/>
              <a:cxnLst/>
              <a:rect l="l" t="t" r="r" b="b"/>
              <a:pathLst>
                <a:path w="4212" h="134397" extrusionOk="0">
                  <a:moveTo>
                    <a:pt x="1" y="0"/>
                  </a:moveTo>
                  <a:lnTo>
                    <a:pt x="1" y="134396"/>
                  </a:lnTo>
                  <a:lnTo>
                    <a:pt x="4212" y="134396"/>
                  </a:lnTo>
                  <a:lnTo>
                    <a:pt x="4212"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9"/>
            <p:cNvSpPr/>
            <p:nvPr/>
          </p:nvSpPr>
          <p:spPr>
            <a:xfrm>
              <a:off x="5747875" y="1797925"/>
              <a:ext cx="105300" cy="856675"/>
            </a:xfrm>
            <a:custGeom>
              <a:avLst/>
              <a:gdLst/>
              <a:ahLst/>
              <a:cxnLst/>
              <a:rect l="l" t="t" r="r" b="b"/>
              <a:pathLst>
                <a:path w="4212" h="34267" extrusionOk="0">
                  <a:moveTo>
                    <a:pt x="1" y="0"/>
                  </a:moveTo>
                  <a:lnTo>
                    <a:pt x="1" y="34267"/>
                  </a:lnTo>
                  <a:lnTo>
                    <a:pt x="4212" y="34267"/>
                  </a:lnTo>
                  <a:lnTo>
                    <a:pt x="42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9"/>
            <p:cNvSpPr/>
            <p:nvPr/>
          </p:nvSpPr>
          <p:spPr>
            <a:xfrm>
              <a:off x="1797325" y="1384075"/>
              <a:ext cx="4055850" cy="205750"/>
            </a:xfrm>
            <a:custGeom>
              <a:avLst/>
              <a:gdLst/>
              <a:ahLst/>
              <a:cxnLst/>
              <a:rect l="l" t="t" r="r" b="b"/>
              <a:pathLst>
                <a:path w="162234" h="8230" extrusionOk="0">
                  <a:moveTo>
                    <a:pt x="1" y="0"/>
                  </a:moveTo>
                  <a:lnTo>
                    <a:pt x="1" y="8229"/>
                  </a:lnTo>
                  <a:lnTo>
                    <a:pt x="162234" y="8229"/>
                  </a:lnTo>
                  <a:lnTo>
                    <a:pt x="1622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9"/>
            <p:cNvSpPr/>
            <p:nvPr/>
          </p:nvSpPr>
          <p:spPr>
            <a:xfrm>
              <a:off x="1797325" y="1652475"/>
              <a:ext cx="1042325" cy="164750"/>
            </a:xfrm>
            <a:custGeom>
              <a:avLst/>
              <a:gdLst/>
              <a:ahLst/>
              <a:cxnLst/>
              <a:rect l="l" t="t" r="r" b="b"/>
              <a:pathLst>
                <a:path w="41693" h="6590" extrusionOk="0">
                  <a:moveTo>
                    <a:pt x="1" y="0"/>
                  </a:moveTo>
                  <a:lnTo>
                    <a:pt x="1" y="6590"/>
                  </a:lnTo>
                  <a:lnTo>
                    <a:pt x="40599" y="6590"/>
                  </a:lnTo>
                  <a:cubicBezTo>
                    <a:pt x="41178" y="6590"/>
                    <a:pt x="41692" y="6108"/>
                    <a:pt x="41692" y="5497"/>
                  </a:cubicBezTo>
                  <a:lnTo>
                    <a:pt x="41692" y="1061"/>
                  </a:lnTo>
                  <a:cubicBezTo>
                    <a:pt x="41692" y="482"/>
                    <a:pt x="41178" y="0"/>
                    <a:pt x="40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9"/>
            <p:cNvSpPr/>
            <p:nvPr/>
          </p:nvSpPr>
          <p:spPr>
            <a:xfrm>
              <a:off x="1927525" y="1675775"/>
              <a:ext cx="65900" cy="100475"/>
            </a:xfrm>
            <a:custGeom>
              <a:avLst/>
              <a:gdLst/>
              <a:ahLst/>
              <a:cxnLst/>
              <a:rect l="l" t="t" r="r" b="b"/>
              <a:pathLst>
                <a:path w="2636" h="4019" extrusionOk="0">
                  <a:moveTo>
                    <a:pt x="0" y="1"/>
                  </a:moveTo>
                  <a:lnTo>
                    <a:pt x="0" y="4019"/>
                  </a:lnTo>
                  <a:lnTo>
                    <a:pt x="547" y="4019"/>
                  </a:lnTo>
                  <a:lnTo>
                    <a:pt x="547" y="1190"/>
                  </a:lnTo>
                  <a:lnTo>
                    <a:pt x="997" y="4019"/>
                  </a:lnTo>
                  <a:lnTo>
                    <a:pt x="1607" y="4019"/>
                  </a:lnTo>
                  <a:lnTo>
                    <a:pt x="2025" y="1126"/>
                  </a:lnTo>
                  <a:lnTo>
                    <a:pt x="2025" y="4019"/>
                  </a:lnTo>
                  <a:lnTo>
                    <a:pt x="2636" y="4019"/>
                  </a:lnTo>
                  <a:lnTo>
                    <a:pt x="2636" y="1"/>
                  </a:lnTo>
                  <a:lnTo>
                    <a:pt x="1768" y="1"/>
                  </a:lnTo>
                  <a:lnTo>
                    <a:pt x="1318" y="2861"/>
                  </a:lnTo>
                  <a:lnTo>
                    <a:pt x="8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9"/>
            <p:cNvSpPr/>
            <p:nvPr/>
          </p:nvSpPr>
          <p:spPr>
            <a:xfrm>
              <a:off x="2000650" y="1675775"/>
              <a:ext cx="55475" cy="100475"/>
            </a:xfrm>
            <a:custGeom>
              <a:avLst/>
              <a:gdLst/>
              <a:ahLst/>
              <a:cxnLst/>
              <a:rect l="l" t="t" r="r" b="b"/>
              <a:pathLst>
                <a:path w="2219" h="4019" extrusionOk="0">
                  <a:moveTo>
                    <a:pt x="1093" y="708"/>
                  </a:moveTo>
                  <a:lnTo>
                    <a:pt x="1382" y="2733"/>
                  </a:lnTo>
                  <a:lnTo>
                    <a:pt x="772" y="2733"/>
                  </a:lnTo>
                  <a:lnTo>
                    <a:pt x="1093" y="708"/>
                  </a:lnTo>
                  <a:close/>
                  <a:moveTo>
                    <a:pt x="643" y="1"/>
                  </a:moveTo>
                  <a:lnTo>
                    <a:pt x="0" y="4019"/>
                  </a:lnTo>
                  <a:lnTo>
                    <a:pt x="579" y="4019"/>
                  </a:lnTo>
                  <a:lnTo>
                    <a:pt x="707" y="3279"/>
                  </a:lnTo>
                  <a:lnTo>
                    <a:pt x="1479" y="3279"/>
                  </a:lnTo>
                  <a:lnTo>
                    <a:pt x="1575" y="4019"/>
                  </a:lnTo>
                  <a:lnTo>
                    <a:pt x="2218" y="4019"/>
                  </a:lnTo>
                  <a:lnTo>
                    <a:pt x="15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9"/>
            <p:cNvSpPr/>
            <p:nvPr/>
          </p:nvSpPr>
          <p:spPr>
            <a:xfrm>
              <a:off x="2063325" y="1675775"/>
              <a:ext cx="49050" cy="100475"/>
            </a:xfrm>
            <a:custGeom>
              <a:avLst/>
              <a:gdLst/>
              <a:ahLst/>
              <a:cxnLst/>
              <a:rect l="l" t="t" r="r" b="b"/>
              <a:pathLst>
                <a:path w="1962" h="4019" extrusionOk="0">
                  <a:moveTo>
                    <a:pt x="933" y="579"/>
                  </a:moveTo>
                  <a:cubicBezTo>
                    <a:pt x="1158" y="579"/>
                    <a:pt x="1254" y="708"/>
                    <a:pt x="1254" y="997"/>
                  </a:cubicBezTo>
                  <a:lnTo>
                    <a:pt x="1254" y="1383"/>
                  </a:lnTo>
                  <a:cubicBezTo>
                    <a:pt x="1254" y="1704"/>
                    <a:pt x="1126" y="1801"/>
                    <a:pt x="868" y="1801"/>
                  </a:cubicBezTo>
                  <a:lnTo>
                    <a:pt x="643" y="1801"/>
                  </a:lnTo>
                  <a:lnTo>
                    <a:pt x="643" y="579"/>
                  </a:lnTo>
                  <a:close/>
                  <a:moveTo>
                    <a:pt x="1" y="1"/>
                  </a:moveTo>
                  <a:lnTo>
                    <a:pt x="1" y="4019"/>
                  </a:lnTo>
                  <a:lnTo>
                    <a:pt x="643" y="4019"/>
                  </a:lnTo>
                  <a:lnTo>
                    <a:pt x="643" y="2379"/>
                  </a:lnTo>
                  <a:lnTo>
                    <a:pt x="868" y="2379"/>
                  </a:lnTo>
                  <a:cubicBezTo>
                    <a:pt x="1126" y="2379"/>
                    <a:pt x="1254" y="2508"/>
                    <a:pt x="1254" y="2894"/>
                  </a:cubicBezTo>
                  <a:lnTo>
                    <a:pt x="1254" y="3536"/>
                  </a:lnTo>
                  <a:cubicBezTo>
                    <a:pt x="1254" y="3858"/>
                    <a:pt x="1286" y="3922"/>
                    <a:pt x="1318" y="4019"/>
                  </a:cubicBezTo>
                  <a:lnTo>
                    <a:pt x="1961" y="4019"/>
                  </a:lnTo>
                  <a:cubicBezTo>
                    <a:pt x="1897" y="3858"/>
                    <a:pt x="1897" y="3729"/>
                    <a:pt x="1897" y="3536"/>
                  </a:cubicBezTo>
                  <a:lnTo>
                    <a:pt x="1897" y="2926"/>
                  </a:lnTo>
                  <a:cubicBezTo>
                    <a:pt x="1897" y="2508"/>
                    <a:pt x="1801" y="2186"/>
                    <a:pt x="1479" y="2058"/>
                  </a:cubicBezTo>
                  <a:cubicBezTo>
                    <a:pt x="1768" y="1929"/>
                    <a:pt x="1897" y="1672"/>
                    <a:pt x="1897" y="1254"/>
                  </a:cubicBezTo>
                  <a:lnTo>
                    <a:pt x="1897" y="933"/>
                  </a:lnTo>
                  <a:cubicBezTo>
                    <a:pt x="1897" y="322"/>
                    <a:pt x="1608" y="1"/>
                    <a:pt x="9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9"/>
            <p:cNvSpPr/>
            <p:nvPr/>
          </p:nvSpPr>
          <p:spPr>
            <a:xfrm>
              <a:off x="2119575" y="1674975"/>
              <a:ext cx="47450" cy="102075"/>
            </a:xfrm>
            <a:custGeom>
              <a:avLst/>
              <a:gdLst/>
              <a:ahLst/>
              <a:cxnLst/>
              <a:rect l="l" t="t" r="r" b="b"/>
              <a:pathLst>
                <a:path w="1898" h="4083" extrusionOk="0">
                  <a:moveTo>
                    <a:pt x="965" y="0"/>
                  </a:moveTo>
                  <a:cubicBezTo>
                    <a:pt x="322" y="0"/>
                    <a:pt x="1" y="354"/>
                    <a:pt x="1" y="997"/>
                  </a:cubicBezTo>
                  <a:lnTo>
                    <a:pt x="1" y="3086"/>
                  </a:lnTo>
                  <a:cubicBezTo>
                    <a:pt x="1" y="3729"/>
                    <a:pt x="322" y="4083"/>
                    <a:pt x="965" y="4083"/>
                  </a:cubicBezTo>
                  <a:cubicBezTo>
                    <a:pt x="1576" y="4083"/>
                    <a:pt x="1897" y="3729"/>
                    <a:pt x="1897" y="3086"/>
                  </a:cubicBezTo>
                  <a:lnTo>
                    <a:pt x="1897" y="2540"/>
                  </a:lnTo>
                  <a:lnTo>
                    <a:pt x="1286" y="2540"/>
                  </a:lnTo>
                  <a:lnTo>
                    <a:pt x="1286" y="3118"/>
                  </a:lnTo>
                  <a:cubicBezTo>
                    <a:pt x="1286" y="3408"/>
                    <a:pt x="1158" y="3504"/>
                    <a:pt x="965" y="3504"/>
                  </a:cubicBezTo>
                  <a:cubicBezTo>
                    <a:pt x="772" y="3504"/>
                    <a:pt x="644" y="3408"/>
                    <a:pt x="644" y="3118"/>
                  </a:cubicBezTo>
                  <a:lnTo>
                    <a:pt x="644" y="965"/>
                  </a:lnTo>
                  <a:cubicBezTo>
                    <a:pt x="644" y="675"/>
                    <a:pt x="772" y="579"/>
                    <a:pt x="965" y="579"/>
                  </a:cubicBezTo>
                  <a:cubicBezTo>
                    <a:pt x="1158" y="579"/>
                    <a:pt x="1286" y="675"/>
                    <a:pt x="1286" y="965"/>
                  </a:cubicBezTo>
                  <a:lnTo>
                    <a:pt x="1286" y="1383"/>
                  </a:lnTo>
                  <a:lnTo>
                    <a:pt x="1897" y="1383"/>
                  </a:lnTo>
                  <a:lnTo>
                    <a:pt x="1897" y="997"/>
                  </a:lnTo>
                  <a:cubicBezTo>
                    <a:pt x="1897" y="354"/>
                    <a:pt x="1576" y="0"/>
                    <a:pt x="9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9"/>
            <p:cNvSpPr/>
            <p:nvPr/>
          </p:nvSpPr>
          <p:spPr>
            <a:xfrm>
              <a:off x="2176625" y="1675775"/>
              <a:ext cx="49850" cy="100475"/>
            </a:xfrm>
            <a:custGeom>
              <a:avLst/>
              <a:gdLst/>
              <a:ahLst/>
              <a:cxnLst/>
              <a:rect l="l" t="t" r="r" b="b"/>
              <a:pathLst>
                <a:path w="1994" h="4019" extrusionOk="0">
                  <a:moveTo>
                    <a:pt x="1" y="1"/>
                  </a:moveTo>
                  <a:lnTo>
                    <a:pt x="1" y="4019"/>
                  </a:lnTo>
                  <a:lnTo>
                    <a:pt x="612" y="4019"/>
                  </a:lnTo>
                  <a:lnTo>
                    <a:pt x="612" y="2315"/>
                  </a:lnTo>
                  <a:lnTo>
                    <a:pt x="1351" y="2315"/>
                  </a:lnTo>
                  <a:lnTo>
                    <a:pt x="1351" y="4019"/>
                  </a:lnTo>
                  <a:lnTo>
                    <a:pt x="1994" y="4019"/>
                  </a:lnTo>
                  <a:lnTo>
                    <a:pt x="1994" y="1"/>
                  </a:lnTo>
                  <a:lnTo>
                    <a:pt x="1351" y="1"/>
                  </a:lnTo>
                  <a:lnTo>
                    <a:pt x="1351" y="1736"/>
                  </a:lnTo>
                  <a:lnTo>
                    <a:pt x="612" y="1736"/>
                  </a:lnTo>
                  <a:lnTo>
                    <a:pt x="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9"/>
            <p:cNvSpPr/>
            <p:nvPr/>
          </p:nvSpPr>
          <p:spPr>
            <a:xfrm>
              <a:off x="2064125" y="1418625"/>
              <a:ext cx="2607750" cy="116550"/>
            </a:xfrm>
            <a:custGeom>
              <a:avLst/>
              <a:gdLst/>
              <a:ahLst/>
              <a:cxnLst/>
              <a:rect l="l" t="t" r="r" b="b"/>
              <a:pathLst>
                <a:path w="104310" h="4662" extrusionOk="0">
                  <a:moveTo>
                    <a:pt x="1" y="0"/>
                  </a:moveTo>
                  <a:lnTo>
                    <a:pt x="1" y="4661"/>
                  </a:lnTo>
                  <a:lnTo>
                    <a:pt x="104309" y="4661"/>
                  </a:lnTo>
                  <a:lnTo>
                    <a:pt x="1043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9"/>
            <p:cNvSpPr/>
            <p:nvPr/>
          </p:nvSpPr>
          <p:spPr>
            <a:xfrm>
              <a:off x="2016725" y="3505600"/>
              <a:ext cx="176800" cy="81200"/>
            </a:xfrm>
            <a:custGeom>
              <a:avLst/>
              <a:gdLst/>
              <a:ahLst/>
              <a:cxnLst/>
              <a:rect l="l" t="t" r="r" b="b"/>
              <a:pathLst>
                <a:path w="7072" h="3248" extrusionOk="0">
                  <a:moveTo>
                    <a:pt x="0" y="1"/>
                  </a:moveTo>
                  <a:lnTo>
                    <a:pt x="0"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9"/>
            <p:cNvSpPr/>
            <p:nvPr/>
          </p:nvSpPr>
          <p:spPr>
            <a:xfrm>
              <a:off x="2202350"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9"/>
            <p:cNvSpPr/>
            <p:nvPr/>
          </p:nvSpPr>
          <p:spPr>
            <a:xfrm>
              <a:off x="2387975" y="3505600"/>
              <a:ext cx="176825" cy="81200"/>
            </a:xfrm>
            <a:custGeom>
              <a:avLst/>
              <a:gdLst/>
              <a:ahLst/>
              <a:cxnLst/>
              <a:rect l="l" t="t" r="r" b="b"/>
              <a:pathLst>
                <a:path w="7073" h="3248" extrusionOk="0">
                  <a:moveTo>
                    <a:pt x="1" y="1"/>
                  </a:moveTo>
                  <a:lnTo>
                    <a:pt x="1" y="3247"/>
                  </a:lnTo>
                  <a:lnTo>
                    <a:pt x="7073" y="3247"/>
                  </a:lnTo>
                  <a:lnTo>
                    <a:pt x="70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9"/>
            <p:cNvSpPr/>
            <p:nvPr/>
          </p:nvSpPr>
          <p:spPr>
            <a:xfrm>
              <a:off x="2573625"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9"/>
            <p:cNvSpPr/>
            <p:nvPr/>
          </p:nvSpPr>
          <p:spPr>
            <a:xfrm>
              <a:off x="2759250"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9"/>
            <p:cNvSpPr/>
            <p:nvPr/>
          </p:nvSpPr>
          <p:spPr>
            <a:xfrm>
              <a:off x="2944875" y="3505600"/>
              <a:ext cx="176025" cy="81200"/>
            </a:xfrm>
            <a:custGeom>
              <a:avLst/>
              <a:gdLst/>
              <a:ahLst/>
              <a:cxnLst/>
              <a:rect l="l" t="t" r="r" b="b"/>
              <a:pathLst>
                <a:path w="7041" h="3248" extrusionOk="0">
                  <a:moveTo>
                    <a:pt x="1" y="1"/>
                  </a:moveTo>
                  <a:lnTo>
                    <a:pt x="1" y="3247"/>
                  </a:lnTo>
                  <a:lnTo>
                    <a:pt x="7041" y="3247"/>
                  </a:lnTo>
                  <a:lnTo>
                    <a:pt x="70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9"/>
            <p:cNvSpPr/>
            <p:nvPr/>
          </p:nvSpPr>
          <p:spPr>
            <a:xfrm>
              <a:off x="3130525" y="3505600"/>
              <a:ext cx="176000" cy="81200"/>
            </a:xfrm>
            <a:custGeom>
              <a:avLst/>
              <a:gdLst/>
              <a:ahLst/>
              <a:cxnLst/>
              <a:rect l="l" t="t" r="r" b="b"/>
              <a:pathLst>
                <a:path w="7040" h="3248" extrusionOk="0">
                  <a:moveTo>
                    <a:pt x="0" y="1"/>
                  </a:moveTo>
                  <a:lnTo>
                    <a:pt x="0"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9"/>
            <p:cNvSpPr/>
            <p:nvPr/>
          </p:nvSpPr>
          <p:spPr>
            <a:xfrm>
              <a:off x="3316150"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9"/>
            <p:cNvSpPr/>
            <p:nvPr/>
          </p:nvSpPr>
          <p:spPr>
            <a:xfrm>
              <a:off x="3501800" y="3505600"/>
              <a:ext cx="176000" cy="81200"/>
            </a:xfrm>
            <a:custGeom>
              <a:avLst/>
              <a:gdLst/>
              <a:ahLst/>
              <a:cxnLst/>
              <a:rect l="l" t="t" r="r" b="b"/>
              <a:pathLst>
                <a:path w="7040" h="3248" extrusionOk="0">
                  <a:moveTo>
                    <a:pt x="0" y="1"/>
                  </a:moveTo>
                  <a:lnTo>
                    <a:pt x="0"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9"/>
            <p:cNvSpPr/>
            <p:nvPr/>
          </p:nvSpPr>
          <p:spPr>
            <a:xfrm>
              <a:off x="3686625"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9"/>
            <p:cNvSpPr/>
            <p:nvPr/>
          </p:nvSpPr>
          <p:spPr>
            <a:xfrm>
              <a:off x="3872250" y="3505600"/>
              <a:ext cx="176825" cy="81200"/>
            </a:xfrm>
            <a:custGeom>
              <a:avLst/>
              <a:gdLst/>
              <a:ahLst/>
              <a:cxnLst/>
              <a:rect l="l" t="t" r="r" b="b"/>
              <a:pathLst>
                <a:path w="7073" h="3248" extrusionOk="0">
                  <a:moveTo>
                    <a:pt x="1" y="1"/>
                  </a:moveTo>
                  <a:lnTo>
                    <a:pt x="1"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9"/>
            <p:cNvSpPr/>
            <p:nvPr/>
          </p:nvSpPr>
          <p:spPr>
            <a:xfrm>
              <a:off x="4057900" y="3505600"/>
              <a:ext cx="176800" cy="81200"/>
            </a:xfrm>
            <a:custGeom>
              <a:avLst/>
              <a:gdLst/>
              <a:ahLst/>
              <a:cxnLst/>
              <a:rect l="l" t="t" r="r" b="b"/>
              <a:pathLst>
                <a:path w="7072"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9"/>
            <p:cNvSpPr/>
            <p:nvPr/>
          </p:nvSpPr>
          <p:spPr>
            <a:xfrm>
              <a:off x="4243525"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9"/>
            <p:cNvSpPr/>
            <p:nvPr/>
          </p:nvSpPr>
          <p:spPr>
            <a:xfrm>
              <a:off x="4429150" y="3505600"/>
              <a:ext cx="176825" cy="81200"/>
            </a:xfrm>
            <a:custGeom>
              <a:avLst/>
              <a:gdLst/>
              <a:ahLst/>
              <a:cxnLst/>
              <a:rect l="l" t="t" r="r" b="b"/>
              <a:pathLst>
                <a:path w="7073" h="3248" extrusionOk="0">
                  <a:moveTo>
                    <a:pt x="1" y="1"/>
                  </a:moveTo>
                  <a:lnTo>
                    <a:pt x="1" y="3247"/>
                  </a:lnTo>
                  <a:lnTo>
                    <a:pt x="7073" y="3247"/>
                  </a:lnTo>
                  <a:lnTo>
                    <a:pt x="7073"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9"/>
            <p:cNvSpPr/>
            <p:nvPr/>
          </p:nvSpPr>
          <p:spPr>
            <a:xfrm>
              <a:off x="4614800" y="3505600"/>
              <a:ext cx="176800" cy="81200"/>
            </a:xfrm>
            <a:custGeom>
              <a:avLst/>
              <a:gdLst/>
              <a:ahLst/>
              <a:cxnLst/>
              <a:rect l="l" t="t" r="r" b="b"/>
              <a:pathLst>
                <a:path w="7072" h="3248" extrusionOk="0">
                  <a:moveTo>
                    <a:pt x="0" y="1"/>
                  </a:moveTo>
                  <a:lnTo>
                    <a:pt x="0"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9"/>
            <p:cNvSpPr/>
            <p:nvPr/>
          </p:nvSpPr>
          <p:spPr>
            <a:xfrm>
              <a:off x="4800425"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9"/>
            <p:cNvSpPr/>
            <p:nvPr/>
          </p:nvSpPr>
          <p:spPr>
            <a:xfrm>
              <a:off x="4986050" y="3505600"/>
              <a:ext cx="176025" cy="81200"/>
            </a:xfrm>
            <a:custGeom>
              <a:avLst/>
              <a:gdLst/>
              <a:ahLst/>
              <a:cxnLst/>
              <a:rect l="l" t="t" r="r" b="b"/>
              <a:pathLst>
                <a:path w="7041" h="3248" extrusionOk="0">
                  <a:moveTo>
                    <a:pt x="1" y="1"/>
                  </a:moveTo>
                  <a:lnTo>
                    <a:pt x="1" y="3247"/>
                  </a:lnTo>
                  <a:lnTo>
                    <a:pt x="7041" y="3247"/>
                  </a:lnTo>
                  <a:lnTo>
                    <a:pt x="70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9"/>
            <p:cNvSpPr/>
            <p:nvPr/>
          </p:nvSpPr>
          <p:spPr>
            <a:xfrm>
              <a:off x="5171700" y="3505600"/>
              <a:ext cx="176000" cy="81200"/>
            </a:xfrm>
            <a:custGeom>
              <a:avLst/>
              <a:gdLst/>
              <a:ahLst/>
              <a:cxnLst/>
              <a:rect l="l" t="t" r="r" b="b"/>
              <a:pathLst>
                <a:path w="7040" h="3248" extrusionOk="0">
                  <a:moveTo>
                    <a:pt x="0" y="1"/>
                  </a:moveTo>
                  <a:lnTo>
                    <a:pt x="0" y="3247"/>
                  </a:lnTo>
                  <a:lnTo>
                    <a:pt x="7040" y="3247"/>
                  </a:lnTo>
                  <a:lnTo>
                    <a:pt x="7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9"/>
            <p:cNvSpPr/>
            <p:nvPr/>
          </p:nvSpPr>
          <p:spPr>
            <a:xfrm>
              <a:off x="5357325"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9"/>
            <p:cNvSpPr/>
            <p:nvPr/>
          </p:nvSpPr>
          <p:spPr>
            <a:xfrm>
              <a:off x="1902600" y="1883100"/>
              <a:ext cx="299775" cy="81200"/>
            </a:xfrm>
            <a:custGeom>
              <a:avLst/>
              <a:gdLst/>
              <a:ahLst/>
              <a:cxnLst/>
              <a:rect l="l" t="t" r="r" b="b"/>
              <a:pathLst>
                <a:path w="11991" h="3248" extrusionOk="0">
                  <a:moveTo>
                    <a:pt x="1" y="1"/>
                  </a:moveTo>
                  <a:lnTo>
                    <a:pt x="1" y="3247"/>
                  </a:lnTo>
                  <a:lnTo>
                    <a:pt x="11990" y="3247"/>
                  </a:lnTo>
                  <a:lnTo>
                    <a:pt x="11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9"/>
            <p:cNvSpPr/>
            <p:nvPr/>
          </p:nvSpPr>
          <p:spPr>
            <a:xfrm>
              <a:off x="2218425"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9"/>
            <p:cNvSpPr/>
            <p:nvPr/>
          </p:nvSpPr>
          <p:spPr>
            <a:xfrm>
              <a:off x="2534250"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9"/>
            <p:cNvSpPr/>
            <p:nvPr/>
          </p:nvSpPr>
          <p:spPr>
            <a:xfrm>
              <a:off x="2850050"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9"/>
            <p:cNvSpPr/>
            <p:nvPr/>
          </p:nvSpPr>
          <p:spPr>
            <a:xfrm>
              <a:off x="3166675"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9"/>
            <p:cNvSpPr/>
            <p:nvPr/>
          </p:nvSpPr>
          <p:spPr>
            <a:xfrm>
              <a:off x="3482500"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9"/>
            <p:cNvSpPr/>
            <p:nvPr/>
          </p:nvSpPr>
          <p:spPr>
            <a:xfrm>
              <a:off x="3798325"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9"/>
            <p:cNvSpPr/>
            <p:nvPr/>
          </p:nvSpPr>
          <p:spPr>
            <a:xfrm>
              <a:off x="4114950"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9"/>
            <p:cNvSpPr/>
            <p:nvPr/>
          </p:nvSpPr>
          <p:spPr>
            <a:xfrm>
              <a:off x="4430775"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9"/>
            <p:cNvSpPr/>
            <p:nvPr/>
          </p:nvSpPr>
          <p:spPr>
            <a:xfrm>
              <a:off x="4746575"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9"/>
            <p:cNvSpPr/>
            <p:nvPr/>
          </p:nvSpPr>
          <p:spPr>
            <a:xfrm>
              <a:off x="5063200" y="1883100"/>
              <a:ext cx="299775" cy="81200"/>
            </a:xfrm>
            <a:custGeom>
              <a:avLst/>
              <a:gdLst/>
              <a:ahLst/>
              <a:cxnLst/>
              <a:rect l="l" t="t" r="r" b="b"/>
              <a:pathLst>
                <a:path w="11991" h="3248" extrusionOk="0">
                  <a:moveTo>
                    <a:pt x="1" y="1"/>
                  </a:moveTo>
                  <a:lnTo>
                    <a:pt x="1" y="3247"/>
                  </a:lnTo>
                  <a:lnTo>
                    <a:pt x="11991" y="3247"/>
                  </a:lnTo>
                  <a:lnTo>
                    <a:pt x="11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9"/>
            <p:cNvSpPr/>
            <p:nvPr/>
          </p:nvSpPr>
          <p:spPr>
            <a:xfrm>
              <a:off x="5379025"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9"/>
            <p:cNvSpPr/>
            <p:nvPr/>
          </p:nvSpPr>
          <p:spPr>
            <a:xfrm>
              <a:off x="3290450" y="2074375"/>
              <a:ext cx="512725" cy="198500"/>
            </a:xfrm>
            <a:custGeom>
              <a:avLst/>
              <a:gdLst/>
              <a:ahLst/>
              <a:cxnLst/>
              <a:rect l="l" t="t" r="r" b="b"/>
              <a:pathLst>
                <a:path w="20509" h="7940" extrusionOk="0">
                  <a:moveTo>
                    <a:pt x="0" y="0"/>
                  </a:moveTo>
                  <a:lnTo>
                    <a:pt x="4436" y="2218"/>
                  </a:lnTo>
                  <a:lnTo>
                    <a:pt x="4436" y="6751"/>
                  </a:lnTo>
                  <a:cubicBezTo>
                    <a:pt x="4436" y="7426"/>
                    <a:pt x="4950" y="7940"/>
                    <a:pt x="5625" y="7940"/>
                  </a:cubicBezTo>
                  <a:lnTo>
                    <a:pt x="19319" y="7940"/>
                  </a:lnTo>
                  <a:cubicBezTo>
                    <a:pt x="19962" y="7940"/>
                    <a:pt x="20508" y="7426"/>
                    <a:pt x="20508" y="6751"/>
                  </a:cubicBezTo>
                  <a:lnTo>
                    <a:pt x="20508" y="1190"/>
                  </a:lnTo>
                  <a:cubicBezTo>
                    <a:pt x="20508" y="547"/>
                    <a:pt x="19962" y="0"/>
                    <a:pt x="19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9"/>
            <p:cNvSpPr/>
            <p:nvPr/>
          </p:nvSpPr>
          <p:spPr>
            <a:xfrm>
              <a:off x="3503400" y="2106500"/>
              <a:ext cx="60300" cy="131025"/>
            </a:xfrm>
            <a:custGeom>
              <a:avLst/>
              <a:gdLst/>
              <a:ahLst/>
              <a:cxnLst/>
              <a:rect l="l" t="t" r="r" b="b"/>
              <a:pathLst>
                <a:path w="2412" h="5241" extrusionOk="0">
                  <a:moveTo>
                    <a:pt x="1190" y="1"/>
                  </a:moveTo>
                  <a:cubicBezTo>
                    <a:pt x="418" y="1"/>
                    <a:pt x="0" y="483"/>
                    <a:pt x="0" y="1287"/>
                  </a:cubicBezTo>
                  <a:lnTo>
                    <a:pt x="0" y="1576"/>
                  </a:lnTo>
                  <a:lnTo>
                    <a:pt x="772" y="1576"/>
                  </a:lnTo>
                  <a:lnTo>
                    <a:pt x="772" y="1255"/>
                  </a:lnTo>
                  <a:cubicBezTo>
                    <a:pt x="772" y="869"/>
                    <a:pt x="933" y="740"/>
                    <a:pt x="1190" y="740"/>
                  </a:cubicBezTo>
                  <a:cubicBezTo>
                    <a:pt x="1447" y="740"/>
                    <a:pt x="1608" y="869"/>
                    <a:pt x="1608" y="1319"/>
                  </a:cubicBezTo>
                  <a:lnTo>
                    <a:pt x="1608" y="1608"/>
                  </a:lnTo>
                  <a:cubicBezTo>
                    <a:pt x="1608" y="2026"/>
                    <a:pt x="1415" y="2155"/>
                    <a:pt x="1125" y="2155"/>
                  </a:cubicBezTo>
                  <a:lnTo>
                    <a:pt x="804" y="2155"/>
                  </a:lnTo>
                  <a:lnTo>
                    <a:pt x="804" y="2894"/>
                  </a:lnTo>
                  <a:lnTo>
                    <a:pt x="1061" y="2894"/>
                  </a:lnTo>
                  <a:cubicBezTo>
                    <a:pt x="1447" y="2894"/>
                    <a:pt x="1608" y="3055"/>
                    <a:pt x="1608" y="3537"/>
                  </a:cubicBezTo>
                  <a:lnTo>
                    <a:pt x="1608" y="3955"/>
                  </a:lnTo>
                  <a:cubicBezTo>
                    <a:pt x="1608" y="4405"/>
                    <a:pt x="1447" y="4533"/>
                    <a:pt x="1190" y="4533"/>
                  </a:cubicBezTo>
                  <a:cubicBezTo>
                    <a:pt x="933" y="4533"/>
                    <a:pt x="772" y="4373"/>
                    <a:pt x="772" y="4019"/>
                  </a:cubicBezTo>
                  <a:lnTo>
                    <a:pt x="772" y="3537"/>
                  </a:lnTo>
                  <a:lnTo>
                    <a:pt x="0" y="3537"/>
                  </a:lnTo>
                  <a:lnTo>
                    <a:pt x="0" y="3955"/>
                  </a:lnTo>
                  <a:cubicBezTo>
                    <a:pt x="0" y="4790"/>
                    <a:pt x="418" y="5241"/>
                    <a:pt x="1190" y="5241"/>
                  </a:cubicBezTo>
                  <a:cubicBezTo>
                    <a:pt x="1993" y="5241"/>
                    <a:pt x="2411" y="4790"/>
                    <a:pt x="2411" y="3955"/>
                  </a:cubicBezTo>
                  <a:lnTo>
                    <a:pt x="2411" y="3569"/>
                  </a:lnTo>
                  <a:cubicBezTo>
                    <a:pt x="2411" y="3055"/>
                    <a:pt x="2251" y="2669"/>
                    <a:pt x="1833" y="2476"/>
                  </a:cubicBezTo>
                  <a:cubicBezTo>
                    <a:pt x="2218" y="2315"/>
                    <a:pt x="2411" y="1962"/>
                    <a:pt x="2411" y="1415"/>
                  </a:cubicBezTo>
                  <a:lnTo>
                    <a:pt x="2411" y="1287"/>
                  </a:lnTo>
                  <a:cubicBezTo>
                    <a:pt x="2411" y="483"/>
                    <a:pt x="1993" y="1"/>
                    <a:pt x="1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9"/>
            <p:cNvSpPr/>
            <p:nvPr/>
          </p:nvSpPr>
          <p:spPr>
            <a:xfrm>
              <a:off x="3575725" y="2106500"/>
              <a:ext cx="61100" cy="131025"/>
            </a:xfrm>
            <a:custGeom>
              <a:avLst/>
              <a:gdLst/>
              <a:ahLst/>
              <a:cxnLst/>
              <a:rect l="l" t="t" r="r" b="b"/>
              <a:pathLst>
                <a:path w="2444" h="5241" extrusionOk="0">
                  <a:moveTo>
                    <a:pt x="1222" y="740"/>
                  </a:moveTo>
                  <a:cubicBezTo>
                    <a:pt x="1479" y="740"/>
                    <a:pt x="1640" y="869"/>
                    <a:pt x="1640" y="1255"/>
                  </a:cubicBezTo>
                  <a:lnTo>
                    <a:pt x="1640" y="4019"/>
                  </a:lnTo>
                  <a:cubicBezTo>
                    <a:pt x="1640" y="4373"/>
                    <a:pt x="1479" y="4533"/>
                    <a:pt x="1222" y="4533"/>
                  </a:cubicBezTo>
                  <a:cubicBezTo>
                    <a:pt x="965" y="4533"/>
                    <a:pt x="804" y="4373"/>
                    <a:pt x="804" y="4019"/>
                  </a:cubicBezTo>
                  <a:lnTo>
                    <a:pt x="804" y="1255"/>
                  </a:lnTo>
                  <a:cubicBezTo>
                    <a:pt x="804" y="869"/>
                    <a:pt x="965" y="740"/>
                    <a:pt x="1222" y="740"/>
                  </a:cubicBezTo>
                  <a:close/>
                  <a:moveTo>
                    <a:pt x="1222" y="1"/>
                  </a:moveTo>
                  <a:cubicBezTo>
                    <a:pt x="418" y="1"/>
                    <a:pt x="0" y="483"/>
                    <a:pt x="0" y="1287"/>
                  </a:cubicBezTo>
                  <a:lnTo>
                    <a:pt x="0" y="3955"/>
                  </a:lnTo>
                  <a:cubicBezTo>
                    <a:pt x="0" y="4790"/>
                    <a:pt x="418" y="5241"/>
                    <a:pt x="1222" y="5241"/>
                  </a:cubicBezTo>
                  <a:cubicBezTo>
                    <a:pt x="1993" y="5241"/>
                    <a:pt x="2443" y="4790"/>
                    <a:pt x="2443" y="3955"/>
                  </a:cubicBezTo>
                  <a:lnTo>
                    <a:pt x="2443" y="1287"/>
                  </a:lnTo>
                  <a:cubicBezTo>
                    <a:pt x="2443" y="483"/>
                    <a:pt x="1993" y="1"/>
                    <a:pt x="1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9"/>
            <p:cNvSpPr/>
            <p:nvPr/>
          </p:nvSpPr>
          <p:spPr>
            <a:xfrm>
              <a:off x="3649650" y="2108125"/>
              <a:ext cx="66725" cy="128600"/>
            </a:xfrm>
            <a:custGeom>
              <a:avLst/>
              <a:gdLst/>
              <a:ahLst/>
              <a:cxnLst/>
              <a:rect l="l" t="t" r="r" b="b"/>
              <a:pathLst>
                <a:path w="2669" h="5144" extrusionOk="0">
                  <a:moveTo>
                    <a:pt x="1" y="0"/>
                  </a:moveTo>
                  <a:lnTo>
                    <a:pt x="1" y="5143"/>
                  </a:lnTo>
                  <a:lnTo>
                    <a:pt x="804" y="5143"/>
                  </a:lnTo>
                  <a:lnTo>
                    <a:pt x="804" y="3568"/>
                  </a:lnTo>
                  <a:lnTo>
                    <a:pt x="1061" y="3086"/>
                  </a:lnTo>
                  <a:lnTo>
                    <a:pt x="1833" y="5143"/>
                  </a:lnTo>
                  <a:lnTo>
                    <a:pt x="2669" y="5143"/>
                  </a:lnTo>
                  <a:lnTo>
                    <a:pt x="1544" y="2283"/>
                  </a:lnTo>
                  <a:lnTo>
                    <a:pt x="2669" y="0"/>
                  </a:lnTo>
                  <a:lnTo>
                    <a:pt x="1865" y="0"/>
                  </a:lnTo>
                  <a:lnTo>
                    <a:pt x="804" y="2250"/>
                  </a:lnTo>
                  <a:lnTo>
                    <a:pt x="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9"/>
            <p:cNvSpPr/>
            <p:nvPr/>
          </p:nvSpPr>
          <p:spPr>
            <a:xfrm>
              <a:off x="2318075" y="3979725"/>
              <a:ext cx="69125" cy="148700"/>
            </a:xfrm>
            <a:custGeom>
              <a:avLst/>
              <a:gdLst/>
              <a:ahLst/>
              <a:cxnLst/>
              <a:rect l="l" t="t" r="r" b="b"/>
              <a:pathLst>
                <a:path w="2765" h="5948" extrusionOk="0">
                  <a:moveTo>
                    <a:pt x="161" y="1"/>
                  </a:moveTo>
                  <a:lnTo>
                    <a:pt x="0" y="3408"/>
                  </a:lnTo>
                  <a:lnTo>
                    <a:pt x="868" y="3408"/>
                  </a:lnTo>
                  <a:lnTo>
                    <a:pt x="868" y="3215"/>
                  </a:lnTo>
                  <a:cubicBezTo>
                    <a:pt x="868" y="2797"/>
                    <a:pt x="1061" y="2637"/>
                    <a:pt x="1350" y="2637"/>
                  </a:cubicBezTo>
                  <a:cubicBezTo>
                    <a:pt x="1640" y="2637"/>
                    <a:pt x="1833" y="2797"/>
                    <a:pt x="1833" y="3215"/>
                  </a:cubicBezTo>
                  <a:lnTo>
                    <a:pt x="1833" y="4533"/>
                  </a:lnTo>
                  <a:cubicBezTo>
                    <a:pt x="1833" y="4951"/>
                    <a:pt x="1640" y="5112"/>
                    <a:pt x="1350" y="5112"/>
                  </a:cubicBezTo>
                  <a:cubicBezTo>
                    <a:pt x="1061" y="5112"/>
                    <a:pt x="868" y="4951"/>
                    <a:pt x="868" y="4533"/>
                  </a:cubicBezTo>
                  <a:lnTo>
                    <a:pt x="868" y="3987"/>
                  </a:lnTo>
                  <a:lnTo>
                    <a:pt x="0" y="3987"/>
                  </a:lnTo>
                  <a:lnTo>
                    <a:pt x="0" y="4469"/>
                  </a:lnTo>
                  <a:cubicBezTo>
                    <a:pt x="0" y="5401"/>
                    <a:pt x="482" y="5948"/>
                    <a:pt x="1383" y="5948"/>
                  </a:cubicBezTo>
                  <a:cubicBezTo>
                    <a:pt x="2283" y="5948"/>
                    <a:pt x="2765" y="5401"/>
                    <a:pt x="2765" y="4469"/>
                  </a:cubicBezTo>
                  <a:lnTo>
                    <a:pt x="2765" y="3151"/>
                  </a:lnTo>
                  <a:cubicBezTo>
                    <a:pt x="2765" y="2283"/>
                    <a:pt x="2411" y="1801"/>
                    <a:pt x="1736" y="1801"/>
                  </a:cubicBezTo>
                  <a:cubicBezTo>
                    <a:pt x="1350" y="1801"/>
                    <a:pt x="1093" y="1962"/>
                    <a:pt x="932" y="2251"/>
                  </a:cubicBezTo>
                  <a:lnTo>
                    <a:pt x="997" y="837"/>
                  </a:lnTo>
                  <a:lnTo>
                    <a:pt x="2604" y="837"/>
                  </a:lnTo>
                  <a:lnTo>
                    <a:pt x="2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9"/>
            <p:cNvSpPr/>
            <p:nvPr/>
          </p:nvSpPr>
          <p:spPr>
            <a:xfrm>
              <a:off x="2400050" y="3978125"/>
              <a:ext cx="70725" cy="150300"/>
            </a:xfrm>
            <a:custGeom>
              <a:avLst/>
              <a:gdLst/>
              <a:ahLst/>
              <a:cxnLst/>
              <a:rect l="l" t="t" r="r" b="b"/>
              <a:pathLst>
                <a:path w="2829" h="6012" extrusionOk="0">
                  <a:moveTo>
                    <a:pt x="1414" y="836"/>
                  </a:moveTo>
                  <a:cubicBezTo>
                    <a:pt x="1704" y="836"/>
                    <a:pt x="1897" y="997"/>
                    <a:pt x="1897" y="1415"/>
                  </a:cubicBezTo>
                  <a:lnTo>
                    <a:pt x="1897" y="4597"/>
                  </a:lnTo>
                  <a:cubicBezTo>
                    <a:pt x="1897" y="5015"/>
                    <a:pt x="1704" y="5176"/>
                    <a:pt x="1414" y="5176"/>
                  </a:cubicBezTo>
                  <a:cubicBezTo>
                    <a:pt x="1125" y="5176"/>
                    <a:pt x="932" y="5015"/>
                    <a:pt x="932" y="4597"/>
                  </a:cubicBezTo>
                  <a:lnTo>
                    <a:pt x="932" y="1415"/>
                  </a:lnTo>
                  <a:cubicBezTo>
                    <a:pt x="932" y="997"/>
                    <a:pt x="1125" y="836"/>
                    <a:pt x="1414" y="836"/>
                  </a:cubicBezTo>
                  <a:close/>
                  <a:moveTo>
                    <a:pt x="1414" y="1"/>
                  </a:moveTo>
                  <a:cubicBezTo>
                    <a:pt x="514" y="1"/>
                    <a:pt x="0" y="515"/>
                    <a:pt x="0" y="1479"/>
                  </a:cubicBezTo>
                  <a:lnTo>
                    <a:pt x="0" y="4533"/>
                  </a:lnTo>
                  <a:cubicBezTo>
                    <a:pt x="0" y="5465"/>
                    <a:pt x="514" y="6012"/>
                    <a:pt x="1414" y="6012"/>
                  </a:cubicBezTo>
                  <a:cubicBezTo>
                    <a:pt x="2314" y="6012"/>
                    <a:pt x="2829" y="5465"/>
                    <a:pt x="2829" y="4533"/>
                  </a:cubicBezTo>
                  <a:lnTo>
                    <a:pt x="2829" y="1479"/>
                  </a:lnTo>
                  <a:cubicBezTo>
                    <a:pt x="2829" y="515"/>
                    <a:pt x="2314" y="1"/>
                    <a:pt x="1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9"/>
            <p:cNvSpPr/>
            <p:nvPr/>
          </p:nvSpPr>
          <p:spPr>
            <a:xfrm>
              <a:off x="2483625" y="3978125"/>
              <a:ext cx="70725" cy="150300"/>
            </a:xfrm>
            <a:custGeom>
              <a:avLst/>
              <a:gdLst/>
              <a:ahLst/>
              <a:cxnLst/>
              <a:rect l="l" t="t" r="r" b="b"/>
              <a:pathLst>
                <a:path w="2829" h="6012" extrusionOk="0">
                  <a:moveTo>
                    <a:pt x="1414" y="836"/>
                  </a:moveTo>
                  <a:cubicBezTo>
                    <a:pt x="1704" y="836"/>
                    <a:pt x="1897" y="997"/>
                    <a:pt x="1897" y="1415"/>
                  </a:cubicBezTo>
                  <a:lnTo>
                    <a:pt x="1897" y="4597"/>
                  </a:lnTo>
                  <a:cubicBezTo>
                    <a:pt x="1897" y="5015"/>
                    <a:pt x="1704" y="5176"/>
                    <a:pt x="1414" y="5176"/>
                  </a:cubicBezTo>
                  <a:cubicBezTo>
                    <a:pt x="1125" y="5176"/>
                    <a:pt x="932" y="5015"/>
                    <a:pt x="932" y="4597"/>
                  </a:cubicBezTo>
                  <a:lnTo>
                    <a:pt x="932" y="1415"/>
                  </a:lnTo>
                  <a:cubicBezTo>
                    <a:pt x="932" y="997"/>
                    <a:pt x="1125" y="836"/>
                    <a:pt x="1414" y="836"/>
                  </a:cubicBezTo>
                  <a:close/>
                  <a:moveTo>
                    <a:pt x="1414" y="1"/>
                  </a:moveTo>
                  <a:cubicBezTo>
                    <a:pt x="514" y="1"/>
                    <a:pt x="0" y="515"/>
                    <a:pt x="0" y="1479"/>
                  </a:cubicBezTo>
                  <a:lnTo>
                    <a:pt x="0" y="4533"/>
                  </a:lnTo>
                  <a:cubicBezTo>
                    <a:pt x="0" y="5465"/>
                    <a:pt x="514" y="6012"/>
                    <a:pt x="1414" y="6012"/>
                  </a:cubicBezTo>
                  <a:cubicBezTo>
                    <a:pt x="2314" y="6012"/>
                    <a:pt x="2829" y="5465"/>
                    <a:pt x="2829" y="4533"/>
                  </a:cubicBezTo>
                  <a:lnTo>
                    <a:pt x="2829" y="1479"/>
                  </a:lnTo>
                  <a:cubicBezTo>
                    <a:pt x="2829" y="515"/>
                    <a:pt x="2314" y="1"/>
                    <a:pt x="1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9"/>
            <p:cNvSpPr/>
            <p:nvPr/>
          </p:nvSpPr>
          <p:spPr>
            <a:xfrm>
              <a:off x="2568800" y="3979725"/>
              <a:ext cx="76375" cy="147100"/>
            </a:xfrm>
            <a:custGeom>
              <a:avLst/>
              <a:gdLst/>
              <a:ahLst/>
              <a:cxnLst/>
              <a:rect l="l" t="t" r="r" b="b"/>
              <a:pathLst>
                <a:path w="3055" h="5884" extrusionOk="0">
                  <a:moveTo>
                    <a:pt x="0" y="1"/>
                  </a:moveTo>
                  <a:lnTo>
                    <a:pt x="0" y="5883"/>
                  </a:lnTo>
                  <a:lnTo>
                    <a:pt x="933" y="5883"/>
                  </a:lnTo>
                  <a:lnTo>
                    <a:pt x="933" y="4083"/>
                  </a:lnTo>
                  <a:lnTo>
                    <a:pt x="1222" y="3537"/>
                  </a:lnTo>
                  <a:lnTo>
                    <a:pt x="2122" y="5883"/>
                  </a:lnTo>
                  <a:lnTo>
                    <a:pt x="3054" y="5883"/>
                  </a:lnTo>
                  <a:lnTo>
                    <a:pt x="1768" y="2605"/>
                  </a:lnTo>
                  <a:lnTo>
                    <a:pt x="3054" y="1"/>
                  </a:lnTo>
                  <a:lnTo>
                    <a:pt x="2154" y="1"/>
                  </a:lnTo>
                  <a:lnTo>
                    <a:pt x="933" y="2572"/>
                  </a:lnTo>
                  <a:lnTo>
                    <a:pt x="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9"/>
            <p:cNvSpPr/>
            <p:nvPr/>
          </p:nvSpPr>
          <p:spPr>
            <a:xfrm>
              <a:off x="2310025" y="4223225"/>
              <a:ext cx="337550" cy="12875"/>
            </a:xfrm>
            <a:custGeom>
              <a:avLst/>
              <a:gdLst/>
              <a:ahLst/>
              <a:cxnLst/>
              <a:rect l="l" t="t" r="r" b="b"/>
              <a:pathLst>
                <a:path w="13502" h="515" extrusionOk="0">
                  <a:moveTo>
                    <a:pt x="1" y="1"/>
                  </a:moveTo>
                  <a:lnTo>
                    <a:pt x="1" y="515"/>
                  </a:lnTo>
                  <a:lnTo>
                    <a:pt x="13502" y="515"/>
                  </a:lnTo>
                  <a:lnTo>
                    <a:pt x="135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9"/>
            <p:cNvSpPr/>
            <p:nvPr/>
          </p:nvSpPr>
          <p:spPr>
            <a:xfrm>
              <a:off x="3584550" y="3979725"/>
              <a:ext cx="69150" cy="148700"/>
            </a:xfrm>
            <a:custGeom>
              <a:avLst/>
              <a:gdLst/>
              <a:ahLst/>
              <a:cxnLst/>
              <a:rect l="l" t="t" r="r" b="b"/>
              <a:pathLst>
                <a:path w="2766" h="5948" extrusionOk="0">
                  <a:moveTo>
                    <a:pt x="162" y="1"/>
                  </a:moveTo>
                  <a:lnTo>
                    <a:pt x="1" y="3408"/>
                  </a:lnTo>
                  <a:lnTo>
                    <a:pt x="869" y="3408"/>
                  </a:lnTo>
                  <a:lnTo>
                    <a:pt x="869" y="3215"/>
                  </a:lnTo>
                  <a:cubicBezTo>
                    <a:pt x="869" y="2797"/>
                    <a:pt x="1062" y="2637"/>
                    <a:pt x="1351" y="2637"/>
                  </a:cubicBezTo>
                  <a:cubicBezTo>
                    <a:pt x="1640" y="2637"/>
                    <a:pt x="1833" y="2797"/>
                    <a:pt x="1833" y="3215"/>
                  </a:cubicBezTo>
                  <a:lnTo>
                    <a:pt x="1833" y="4533"/>
                  </a:lnTo>
                  <a:cubicBezTo>
                    <a:pt x="1833" y="4951"/>
                    <a:pt x="1640" y="5112"/>
                    <a:pt x="1351" y="5112"/>
                  </a:cubicBezTo>
                  <a:cubicBezTo>
                    <a:pt x="1062" y="5112"/>
                    <a:pt x="869" y="4951"/>
                    <a:pt x="869" y="4533"/>
                  </a:cubicBezTo>
                  <a:lnTo>
                    <a:pt x="869" y="3987"/>
                  </a:lnTo>
                  <a:lnTo>
                    <a:pt x="1" y="3987"/>
                  </a:lnTo>
                  <a:lnTo>
                    <a:pt x="1" y="4469"/>
                  </a:lnTo>
                  <a:cubicBezTo>
                    <a:pt x="1" y="5401"/>
                    <a:pt x="451" y="5948"/>
                    <a:pt x="1383" y="5948"/>
                  </a:cubicBezTo>
                  <a:cubicBezTo>
                    <a:pt x="2283" y="5948"/>
                    <a:pt x="2765" y="5401"/>
                    <a:pt x="2765" y="4469"/>
                  </a:cubicBezTo>
                  <a:lnTo>
                    <a:pt x="2765" y="3151"/>
                  </a:lnTo>
                  <a:cubicBezTo>
                    <a:pt x="2765" y="2283"/>
                    <a:pt x="2412" y="1801"/>
                    <a:pt x="1737" y="1801"/>
                  </a:cubicBezTo>
                  <a:cubicBezTo>
                    <a:pt x="1351" y="1801"/>
                    <a:pt x="1094" y="1962"/>
                    <a:pt x="933" y="2251"/>
                  </a:cubicBezTo>
                  <a:lnTo>
                    <a:pt x="997" y="837"/>
                  </a:lnTo>
                  <a:lnTo>
                    <a:pt x="2605" y="837"/>
                  </a:lnTo>
                  <a:lnTo>
                    <a:pt x="26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9"/>
            <p:cNvSpPr/>
            <p:nvPr/>
          </p:nvSpPr>
          <p:spPr>
            <a:xfrm>
              <a:off x="3666525" y="3978125"/>
              <a:ext cx="70750" cy="150300"/>
            </a:xfrm>
            <a:custGeom>
              <a:avLst/>
              <a:gdLst/>
              <a:ahLst/>
              <a:cxnLst/>
              <a:rect l="l" t="t" r="r" b="b"/>
              <a:pathLst>
                <a:path w="2830" h="6012" extrusionOk="0">
                  <a:moveTo>
                    <a:pt x="1415" y="836"/>
                  </a:moveTo>
                  <a:cubicBezTo>
                    <a:pt x="1704" y="836"/>
                    <a:pt x="1897" y="997"/>
                    <a:pt x="1897" y="1415"/>
                  </a:cubicBezTo>
                  <a:lnTo>
                    <a:pt x="1897" y="4597"/>
                  </a:lnTo>
                  <a:cubicBezTo>
                    <a:pt x="1897" y="5015"/>
                    <a:pt x="1704"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29" y="5465"/>
                    <a:pt x="2829" y="4533"/>
                  </a:cubicBezTo>
                  <a:lnTo>
                    <a:pt x="2829" y="1479"/>
                  </a:lnTo>
                  <a:cubicBezTo>
                    <a:pt x="2829" y="515"/>
                    <a:pt x="2315"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9"/>
            <p:cNvSpPr/>
            <p:nvPr/>
          </p:nvSpPr>
          <p:spPr>
            <a:xfrm>
              <a:off x="3750100" y="3978125"/>
              <a:ext cx="70750" cy="150300"/>
            </a:xfrm>
            <a:custGeom>
              <a:avLst/>
              <a:gdLst/>
              <a:ahLst/>
              <a:cxnLst/>
              <a:rect l="l" t="t" r="r" b="b"/>
              <a:pathLst>
                <a:path w="2830" h="6012" extrusionOk="0">
                  <a:moveTo>
                    <a:pt x="1415" y="836"/>
                  </a:moveTo>
                  <a:cubicBezTo>
                    <a:pt x="1704" y="836"/>
                    <a:pt x="1897" y="997"/>
                    <a:pt x="1897" y="1415"/>
                  </a:cubicBezTo>
                  <a:lnTo>
                    <a:pt x="1897" y="4597"/>
                  </a:lnTo>
                  <a:cubicBezTo>
                    <a:pt x="1897" y="5015"/>
                    <a:pt x="1704"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29" y="5465"/>
                    <a:pt x="2829" y="4533"/>
                  </a:cubicBezTo>
                  <a:lnTo>
                    <a:pt x="2829" y="1479"/>
                  </a:lnTo>
                  <a:cubicBezTo>
                    <a:pt x="2829" y="515"/>
                    <a:pt x="2315"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9"/>
            <p:cNvSpPr/>
            <p:nvPr/>
          </p:nvSpPr>
          <p:spPr>
            <a:xfrm>
              <a:off x="3835300" y="3979725"/>
              <a:ext cx="76350" cy="147100"/>
            </a:xfrm>
            <a:custGeom>
              <a:avLst/>
              <a:gdLst/>
              <a:ahLst/>
              <a:cxnLst/>
              <a:rect l="l" t="t" r="r" b="b"/>
              <a:pathLst>
                <a:path w="3054" h="5884" extrusionOk="0">
                  <a:moveTo>
                    <a:pt x="0" y="1"/>
                  </a:moveTo>
                  <a:lnTo>
                    <a:pt x="0" y="5883"/>
                  </a:lnTo>
                  <a:lnTo>
                    <a:pt x="932" y="5883"/>
                  </a:lnTo>
                  <a:lnTo>
                    <a:pt x="932" y="4083"/>
                  </a:lnTo>
                  <a:lnTo>
                    <a:pt x="1222" y="3537"/>
                  </a:lnTo>
                  <a:lnTo>
                    <a:pt x="2122" y="5883"/>
                  </a:lnTo>
                  <a:lnTo>
                    <a:pt x="3054" y="5883"/>
                  </a:lnTo>
                  <a:lnTo>
                    <a:pt x="1768" y="2605"/>
                  </a:lnTo>
                  <a:lnTo>
                    <a:pt x="3054" y="1"/>
                  </a:lnTo>
                  <a:lnTo>
                    <a:pt x="2154" y="1"/>
                  </a:lnTo>
                  <a:lnTo>
                    <a:pt x="932" y="2572"/>
                  </a:lnTo>
                  <a:lnTo>
                    <a:pt x="9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9"/>
            <p:cNvSpPr/>
            <p:nvPr/>
          </p:nvSpPr>
          <p:spPr>
            <a:xfrm>
              <a:off x="3576525" y="4223225"/>
              <a:ext cx="337550" cy="12875"/>
            </a:xfrm>
            <a:custGeom>
              <a:avLst/>
              <a:gdLst/>
              <a:ahLst/>
              <a:cxnLst/>
              <a:rect l="l" t="t" r="r" b="b"/>
              <a:pathLst>
                <a:path w="13502" h="515" extrusionOk="0">
                  <a:moveTo>
                    <a:pt x="1" y="1"/>
                  </a:moveTo>
                  <a:lnTo>
                    <a:pt x="1" y="515"/>
                  </a:lnTo>
                  <a:lnTo>
                    <a:pt x="13501" y="515"/>
                  </a:lnTo>
                  <a:lnTo>
                    <a:pt x="13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9"/>
            <p:cNvSpPr/>
            <p:nvPr/>
          </p:nvSpPr>
          <p:spPr>
            <a:xfrm>
              <a:off x="4959550" y="3979725"/>
              <a:ext cx="69125" cy="148700"/>
            </a:xfrm>
            <a:custGeom>
              <a:avLst/>
              <a:gdLst/>
              <a:ahLst/>
              <a:cxnLst/>
              <a:rect l="l" t="t" r="r" b="b"/>
              <a:pathLst>
                <a:path w="2765" h="5948" extrusionOk="0">
                  <a:moveTo>
                    <a:pt x="161" y="1"/>
                  </a:moveTo>
                  <a:lnTo>
                    <a:pt x="0" y="3408"/>
                  </a:lnTo>
                  <a:lnTo>
                    <a:pt x="868" y="3408"/>
                  </a:lnTo>
                  <a:lnTo>
                    <a:pt x="868" y="3215"/>
                  </a:lnTo>
                  <a:cubicBezTo>
                    <a:pt x="868" y="2797"/>
                    <a:pt x="1061" y="2637"/>
                    <a:pt x="1350" y="2637"/>
                  </a:cubicBezTo>
                  <a:cubicBezTo>
                    <a:pt x="1640" y="2637"/>
                    <a:pt x="1832" y="2797"/>
                    <a:pt x="1832" y="3215"/>
                  </a:cubicBezTo>
                  <a:lnTo>
                    <a:pt x="1832" y="4533"/>
                  </a:lnTo>
                  <a:cubicBezTo>
                    <a:pt x="1832" y="4951"/>
                    <a:pt x="1640" y="5112"/>
                    <a:pt x="1350" y="5112"/>
                  </a:cubicBezTo>
                  <a:cubicBezTo>
                    <a:pt x="1061" y="5112"/>
                    <a:pt x="868" y="4951"/>
                    <a:pt x="868" y="4533"/>
                  </a:cubicBezTo>
                  <a:lnTo>
                    <a:pt x="868" y="3987"/>
                  </a:lnTo>
                  <a:lnTo>
                    <a:pt x="0" y="3987"/>
                  </a:lnTo>
                  <a:lnTo>
                    <a:pt x="0" y="4469"/>
                  </a:lnTo>
                  <a:cubicBezTo>
                    <a:pt x="0" y="5401"/>
                    <a:pt x="482" y="5948"/>
                    <a:pt x="1382" y="5948"/>
                  </a:cubicBezTo>
                  <a:cubicBezTo>
                    <a:pt x="2282" y="5948"/>
                    <a:pt x="2765" y="5401"/>
                    <a:pt x="2765" y="4469"/>
                  </a:cubicBezTo>
                  <a:lnTo>
                    <a:pt x="2765" y="3151"/>
                  </a:lnTo>
                  <a:cubicBezTo>
                    <a:pt x="2765" y="2283"/>
                    <a:pt x="2411" y="1801"/>
                    <a:pt x="1736" y="1801"/>
                  </a:cubicBezTo>
                  <a:cubicBezTo>
                    <a:pt x="1350" y="1801"/>
                    <a:pt x="1093" y="1962"/>
                    <a:pt x="932" y="2251"/>
                  </a:cubicBezTo>
                  <a:lnTo>
                    <a:pt x="997" y="837"/>
                  </a:lnTo>
                  <a:lnTo>
                    <a:pt x="2604" y="837"/>
                  </a:lnTo>
                  <a:lnTo>
                    <a:pt x="2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9"/>
            <p:cNvSpPr/>
            <p:nvPr/>
          </p:nvSpPr>
          <p:spPr>
            <a:xfrm>
              <a:off x="5042325" y="3978125"/>
              <a:ext cx="69925" cy="150300"/>
            </a:xfrm>
            <a:custGeom>
              <a:avLst/>
              <a:gdLst/>
              <a:ahLst/>
              <a:cxnLst/>
              <a:rect l="l" t="t" r="r" b="b"/>
              <a:pathLst>
                <a:path w="2797" h="6012" extrusionOk="0">
                  <a:moveTo>
                    <a:pt x="1382" y="836"/>
                  </a:moveTo>
                  <a:cubicBezTo>
                    <a:pt x="1672" y="836"/>
                    <a:pt x="1864" y="997"/>
                    <a:pt x="1864" y="1415"/>
                  </a:cubicBezTo>
                  <a:lnTo>
                    <a:pt x="1864" y="4597"/>
                  </a:lnTo>
                  <a:cubicBezTo>
                    <a:pt x="1864" y="5015"/>
                    <a:pt x="1672" y="5176"/>
                    <a:pt x="1382" y="5176"/>
                  </a:cubicBezTo>
                  <a:cubicBezTo>
                    <a:pt x="1093" y="5176"/>
                    <a:pt x="900" y="5015"/>
                    <a:pt x="900" y="4597"/>
                  </a:cubicBezTo>
                  <a:lnTo>
                    <a:pt x="900" y="1415"/>
                  </a:lnTo>
                  <a:cubicBezTo>
                    <a:pt x="900" y="997"/>
                    <a:pt x="1093" y="836"/>
                    <a:pt x="1382" y="836"/>
                  </a:cubicBezTo>
                  <a:close/>
                  <a:moveTo>
                    <a:pt x="1382" y="1"/>
                  </a:moveTo>
                  <a:cubicBezTo>
                    <a:pt x="482" y="1"/>
                    <a:pt x="0" y="515"/>
                    <a:pt x="0" y="1479"/>
                  </a:cubicBezTo>
                  <a:lnTo>
                    <a:pt x="0" y="4533"/>
                  </a:lnTo>
                  <a:cubicBezTo>
                    <a:pt x="0" y="5465"/>
                    <a:pt x="482" y="6012"/>
                    <a:pt x="1382" y="6012"/>
                  </a:cubicBezTo>
                  <a:cubicBezTo>
                    <a:pt x="2314" y="6012"/>
                    <a:pt x="2797" y="5465"/>
                    <a:pt x="2797" y="4533"/>
                  </a:cubicBezTo>
                  <a:lnTo>
                    <a:pt x="2797" y="1479"/>
                  </a:lnTo>
                  <a:cubicBezTo>
                    <a:pt x="2797" y="515"/>
                    <a:pt x="2314"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9"/>
            <p:cNvSpPr/>
            <p:nvPr/>
          </p:nvSpPr>
          <p:spPr>
            <a:xfrm>
              <a:off x="5125075" y="3978125"/>
              <a:ext cx="70750" cy="150300"/>
            </a:xfrm>
            <a:custGeom>
              <a:avLst/>
              <a:gdLst/>
              <a:ahLst/>
              <a:cxnLst/>
              <a:rect l="l" t="t" r="r" b="b"/>
              <a:pathLst>
                <a:path w="2830" h="6012" extrusionOk="0">
                  <a:moveTo>
                    <a:pt x="1415" y="836"/>
                  </a:moveTo>
                  <a:cubicBezTo>
                    <a:pt x="1705" y="836"/>
                    <a:pt x="1897" y="997"/>
                    <a:pt x="1897" y="1415"/>
                  </a:cubicBezTo>
                  <a:lnTo>
                    <a:pt x="1897" y="4597"/>
                  </a:lnTo>
                  <a:cubicBezTo>
                    <a:pt x="1897" y="5015"/>
                    <a:pt x="1705"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30" y="5465"/>
                    <a:pt x="2830" y="4533"/>
                  </a:cubicBezTo>
                  <a:lnTo>
                    <a:pt x="2830" y="1479"/>
                  </a:lnTo>
                  <a:cubicBezTo>
                    <a:pt x="2830" y="515"/>
                    <a:pt x="2315"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9"/>
            <p:cNvSpPr/>
            <p:nvPr/>
          </p:nvSpPr>
          <p:spPr>
            <a:xfrm>
              <a:off x="5210275" y="3979725"/>
              <a:ext cx="77175" cy="147100"/>
            </a:xfrm>
            <a:custGeom>
              <a:avLst/>
              <a:gdLst/>
              <a:ahLst/>
              <a:cxnLst/>
              <a:rect l="l" t="t" r="r" b="b"/>
              <a:pathLst>
                <a:path w="3087" h="5884" extrusionOk="0">
                  <a:moveTo>
                    <a:pt x="0" y="1"/>
                  </a:moveTo>
                  <a:lnTo>
                    <a:pt x="0" y="5883"/>
                  </a:lnTo>
                  <a:lnTo>
                    <a:pt x="932" y="5883"/>
                  </a:lnTo>
                  <a:lnTo>
                    <a:pt x="932" y="4083"/>
                  </a:lnTo>
                  <a:lnTo>
                    <a:pt x="1222" y="3537"/>
                  </a:lnTo>
                  <a:lnTo>
                    <a:pt x="2122" y="5883"/>
                  </a:lnTo>
                  <a:lnTo>
                    <a:pt x="3086" y="5883"/>
                  </a:lnTo>
                  <a:lnTo>
                    <a:pt x="1768" y="2605"/>
                  </a:lnTo>
                  <a:lnTo>
                    <a:pt x="3086" y="1"/>
                  </a:lnTo>
                  <a:lnTo>
                    <a:pt x="2154" y="1"/>
                  </a:lnTo>
                  <a:lnTo>
                    <a:pt x="932" y="2572"/>
                  </a:lnTo>
                  <a:lnTo>
                    <a:pt x="9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9"/>
            <p:cNvSpPr/>
            <p:nvPr/>
          </p:nvSpPr>
          <p:spPr>
            <a:xfrm>
              <a:off x="4952300" y="4223225"/>
              <a:ext cx="336750" cy="12875"/>
            </a:xfrm>
            <a:custGeom>
              <a:avLst/>
              <a:gdLst/>
              <a:ahLst/>
              <a:cxnLst/>
              <a:rect l="l" t="t" r="r" b="b"/>
              <a:pathLst>
                <a:path w="13470" h="515" extrusionOk="0">
                  <a:moveTo>
                    <a:pt x="1" y="1"/>
                  </a:moveTo>
                  <a:lnTo>
                    <a:pt x="1" y="515"/>
                  </a:lnTo>
                  <a:lnTo>
                    <a:pt x="13469" y="515"/>
                  </a:lnTo>
                  <a:lnTo>
                    <a:pt x="134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9"/>
            <p:cNvSpPr/>
            <p:nvPr/>
          </p:nvSpPr>
          <p:spPr>
            <a:xfrm>
              <a:off x="3124100" y="3854375"/>
              <a:ext cx="13675" cy="703175"/>
            </a:xfrm>
            <a:custGeom>
              <a:avLst/>
              <a:gdLst/>
              <a:ahLst/>
              <a:cxnLst/>
              <a:rect l="l" t="t" r="r" b="b"/>
              <a:pathLst>
                <a:path w="547" h="28127" extrusionOk="0">
                  <a:moveTo>
                    <a:pt x="0" y="0"/>
                  </a:moveTo>
                  <a:lnTo>
                    <a:pt x="0" y="28127"/>
                  </a:lnTo>
                  <a:lnTo>
                    <a:pt x="547" y="28127"/>
                  </a:lnTo>
                  <a:lnTo>
                    <a:pt x="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9"/>
            <p:cNvSpPr/>
            <p:nvPr/>
          </p:nvSpPr>
          <p:spPr>
            <a:xfrm>
              <a:off x="4502275" y="3854375"/>
              <a:ext cx="12900" cy="703175"/>
            </a:xfrm>
            <a:custGeom>
              <a:avLst/>
              <a:gdLst/>
              <a:ahLst/>
              <a:cxnLst/>
              <a:rect l="l" t="t" r="r" b="b"/>
              <a:pathLst>
                <a:path w="516" h="28127" extrusionOk="0">
                  <a:moveTo>
                    <a:pt x="1" y="0"/>
                  </a:moveTo>
                  <a:lnTo>
                    <a:pt x="1" y="28127"/>
                  </a:lnTo>
                  <a:lnTo>
                    <a:pt x="515" y="28127"/>
                  </a:lnTo>
                  <a:lnTo>
                    <a:pt x="5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9"/>
            <p:cNvSpPr/>
            <p:nvPr/>
          </p:nvSpPr>
          <p:spPr>
            <a:xfrm>
              <a:off x="2361475" y="3788475"/>
              <a:ext cx="41000" cy="84400"/>
            </a:xfrm>
            <a:custGeom>
              <a:avLst/>
              <a:gdLst/>
              <a:ahLst/>
              <a:cxnLst/>
              <a:rect l="l" t="t" r="r" b="b"/>
              <a:pathLst>
                <a:path w="1640" h="3376" extrusionOk="0">
                  <a:moveTo>
                    <a:pt x="0" y="0"/>
                  </a:moveTo>
                  <a:lnTo>
                    <a:pt x="0" y="483"/>
                  </a:lnTo>
                  <a:lnTo>
                    <a:pt x="547" y="483"/>
                  </a:lnTo>
                  <a:lnTo>
                    <a:pt x="547" y="3376"/>
                  </a:lnTo>
                  <a:lnTo>
                    <a:pt x="1093" y="3376"/>
                  </a:lnTo>
                  <a:lnTo>
                    <a:pt x="1093" y="483"/>
                  </a:lnTo>
                  <a:lnTo>
                    <a:pt x="1639" y="483"/>
                  </a:lnTo>
                  <a:lnTo>
                    <a:pt x="16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9"/>
            <p:cNvSpPr/>
            <p:nvPr/>
          </p:nvSpPr>
          <p:spPr>
            <a:xfrm>
              <a:off x="2407275" y="3786875"/>
              <a:ext cx="40200" cy="86800"/>
            </a:xfrm>
            <a:custGeom>
              <a:avLst/>
              <a:gdLst/>
              <a:ahLst/>
              <a:cxnLst/>
              <a:rect l="l" t="t" r="r" b="b"/>
              <a:pathLst>
                <a:path w="1608" h="3472" extrusionOk="0">
                  <a:moveTo>
                    <a:pt x="804" y="482"/>
                  </a:moveTo>
                  <a:cubicBezTo>
                    <a:pt x="965" y="482"/>
                    <a:pt x="1093" y="579"/>
                    <a:pt x="1093" y="836"/>
                  </a:cubicBezTo>
                  <a:lnTo>
                    <a:pt x="1093" y="2636"/>
                  </a:lnTo>
                  <a:cubicBezTo>
                    <a:pt x="1093" y="2893"/>
                    <a:pt x="965" y="2990"/>
                    <a:pt x="804" y="2990"/>
                  </a:cubicBezTo>
                  <a:cubicBezTo>
                    <a:pt x="643" y="2990"/>
                    <a:pt x="547" y="2893"/>
                    <a:pt x="547" y="2636"/>
                  </a:cubicBezTo>
                  <a:lnTo>
                    <a:pt x="547" y="836"/>
                  </a:lnTo>
                  <a:cubicBezTo>
                    <a:pt x="547" y="579"/>
                    <a:pt x="643" y="482"/>
                    <a:pt x="804" y="482"/>
                  </a:cubicBezTo>
                  <a:close/>
                  <a:moveTo>
                    <a:pt x="804" y="0"/>
                  </a:moveTo>
                  <a:cubicBezTo>
                    <a:pt x="290" y="0"/>
                    <a:pt x="0" y="322"/>
                    <a:pt x="0" y="868"/>
                  </a:cubicBezTo>
                  <a:lnTo>
                    <a:pt x="0" y="2604"/>
                  </a:lnTo>
                  <a:cubicBezTo>
                    <a:pt x="0" y="3150"/>
                    <a:pt x="290" y="3472"/>
                    <a:pt x="804" y="3472"/>
                  </a:cubicBezTo>
                  <a:cubicBezTo>
                    <a:pt x="1318" y="3472"/>
                    <a:pt x="1608" y="3150"/>
                    <a:pt x="1608" y="2604"/>
                  </a:cubicBezTo>
                  <a:lnTo>
                    <a:pt x="1608" y="868"/>
                  </a:lnTo>
                  <a:cubicBezTo>
                    <a:pt x="1608" y="322"/>
                    <a:pt x="1318" y="0"/>
                    <a:pt x="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9"/>
            <p:cNvSpPr/>
            <p:nvPr/>
          </p:nvSpPr>
          <p:spPr>
            <a:xfrm>
              <a:off x="2456300" y="3788475"/>
              <a:ext cx="40200" cy="84400"/>
            </a:xfrm>
            <a:custGeom>
              <a:avLst/>
              <a:gdLst/>
              <a:ahLst/>
              <a:cxnLst/>
              <a:rect l="l" t="t" r="r" b="b"/>
              <a:pathLst>
                <a:path w="1608" h="3376" extrusionOk="0">
                  <a:moveTo>
                    <a:pt x="836" y="483"/>
                  </a:moveTo>
                  <a:cubicBezTo>
                    <a:pt x="997" y="483"/>
                    <a:pt x="1093" y="547"/>
                    <a:pt x="1093" y="804"/>
                  </a:cubicBezTo>
                  <a:lnTo>
                    <a:pt x="1093" y="2540"/>
                  </a:lnTo>
                  <a:cubicBezTo>
                    <a:pt x="1093" y="2797"/>
                    <a:pt x="997" y="2893"/>
                    <a:pt x="836" y="2893"/>
                  </a:cubicBezTo>
                  <a:lnTo>
                    <a:pt x="514" y="2893"/>
                  </a:lnTo>
                  <a:lnTo>
                    <a:pt x="514" y="483"/>
                  </a:lnTo>
                  <a:close/>
                  <a:moveTo>
                    <a:pt x="0" y="0"/>
                  </a:moveTo>
                  <a:lnTo>
                    <a:pt x="0" y="3376"/>
                  </a:lnTo>
                  <a:lnTo>
                    <a:pt x="836" y="3376"/>
                  </a:lnTo>
                  <a:cubicBezTo>
                    <a:pt x="1350" y="3376"/>
                    <a:pt x="1607" y="3054"/>
                    <a:pt x="1607" y="2540"/>
                  </a:cubicBezTo>
                  <a:lnTo>
                    <a:pt x="1607" y="804"/>
                  </a:lnTo>
                  <a:cubicBezTo>
                    <a:pt x="1607" y="290"/>
                    <a:pt x="1350"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9"/>
            <p:cNvSpPr/>
            <p:nvPr/>
          </p:nvSpPr>
          <p:spPr>
            <a:xfrm>
              <a:off x="2501300" y="3788475"/>
              <a:ext cx="46625" cy="84400"/>
            </a:xfrm>
            <a:custGeom>
              <a:avLst/>
              <a:gdLst/>
              <a:ahLst/>
              <a:cxnLst/>
              <a:rect l="l" t="t" r="r" b="b"/>
              <a:pathLst>
                <a:path w="1865" h="3376" extrusionOk="0">
                  <a:moveTo>
                    <a:pt x="900" y="579"/>
                  </a:moveTo>
                  <a:lnTo>
                    <a:pt x="1157" y="2283"/>
                  </a:lnTo>
                  <a:lnTo>
                    <a:pt x="675" y="2283"/>
                  </a:lnTo>
                  <a:lnTo>
                    <a:pt x="900" y="579"/>
                  </a:lnTo>
                  <a:close/>
                  <a:moveTo>
                    <a:pt x="547" y="0"/>
                  </a:moveTo>
                  <a:lnTo>
                    <a:pt x="0" y="3376"/>
                  </a:lnTo>
                  <a:lnTo>
                    <a:pt x="515" y="3376"/>
                  </a:lnTo>
                  <a:lnTo>
                    <a:pt x="579" y="2765"/>
                  </a:lnTo>
                  <a:lnTo>
                    <a:pt x="1254" y="2765"/>
                  </a:lnTo>
                  <a:lnTo>
                    <a:pt x="1350" y="3376"/>
                  </a:lnTo>
                  <a:lnTo>
                    <a:pt x="1865" y="3376"/>
                  </a:lnTo>
                  <a:lnTo>
                    <a:pt x="13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9"/>
            <p:cNvSpPr/>
            <p:nvPr/>
          </p:nvSpPr>
          <p:spPr>
            <a:xfrm>
              <a:off x="2549500" y="3788475"/>
              <a:ext cx="47450" cy="84400"/>
            </a:xfrm>
            <a:custGeom>
              <a:avLst/>
              <a:gdLst/>
              <a:ahLst/>
              <a:cxnLst/>
              <a:rect l="l" t="t" r="r" b="b"/>
              <a:pathLst>
                <a:path w="1898" h="3376" extrusionOk="0">
                  <a:moveTo>
                    <a:pt x="1" y="0"/>
                  </a:moveTo>
                  <a:lnTo>
                    <a:pt x="676" y="2251"/>
                  </a:lnTo>
                  <a:lnTo>
                    <a:pt x="676" y="3376"/>
                  </a:lnTo>
                  <a:lnTo>
                    <a:pt x="1222" y="3376"/>
                  </a:lnTo>
                  <a:lnTo>
                    <a:pt x="1222" y="2251"/>
                  </a:lnTo>
                  <a:lnTo>
                    <a:pt x="1897" y="0"/>
                  </a:lnTo>
                  <a:lnTo>
                    <a:pt x="1383" y="0"/>
                  </a:lnTo>
                  <a:lnTo>
                    <a:pt x="965" y="1511"/>
                  </a:lnTo>
                  <a:lnTo>
                    <a:pt x="5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9"/>
            <p:cNvSpPr/>
            <p:nvPr/>
          </p:nvSpPr>
          <p:spPr>
            <a:xfrm>
              <a:off x="3644025" y="3788475"/>
              <a:ext cx="64325" cy="84400"/>
            </a:xfrm>
            <a:custGeom>
              <a:avLst/>
              <a:gdLst/>
              <a:ahLst/>
              <a:cxnLst/>
              <a:rect l="l" t="t" r="r" b="b"/>
              <a:pathLst>
                <a:path w="2573" h="3376" extrusionOk="0">
                  <a:moveTo>
                    <a:pt x="1" y="0"/>
                  </a:moveTo>
                  <a:lnTo>
                    <a:pt x="354" y="3376"/>
                  </a:lnTo>
                  <a:lnTo>
                    <a:pt x="1094" y="3376"/>
                  </a:lnTo>
                  <a:lnTo>
                    <a:pt x="1286" y="1575"/>
                  </a:lnTo>
                  <a:lnTo>
                    <a:pt x="1479" y="3376"/>
                  </a:lnTo>
                  <a:lnTo>
                    <a:pt x="2186" y="3376"/>
                  </a:lnTo>
                  <a:lnTo>
                    <a:pt x="2572" y="0"/>
                  </a:lnTo>
                  <a:lnTo>
                    <a:pt x="2090" y="0"/>
                  </a:lnTo>
                  <a:lnTo>
                    <a:pt x="1833" y="2668"/>
                  </a:lnTo>
                  <a:lnTo>
                    <a:pt x="1576" y="0"/>
                  </a:lnTo>
                  <a:lnTo>
                    <a:pt x="1061" y="0"/>
                  </a:lnTo>
                  <a:lnTo>
                    <a:pt x="804" y="2636"/>
                  </a:lnTo>
                  <a:lnTo>
                    <a:pt x="5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9"/>
            <p:cNvSpPr/>
            <p:nvPr/>
          </p:nvSpPr>
          <p:spPr>
            <a:xfrm>
              <a:off x="3714750" y="3788475"/>
              <a:ext cx="36175" cy="84400"/>
            </a:xfrm>
            <a:custGeom>
              <a:avLst/>
              <a:gdLst/>
              <a:ahLst/>
              <a:cxnLst/>
              <a:rect l="l" t="t" r="r" b="b"/>
              <a:pathLst>
                <a:path w="1447" h="3376" extrusionOk="0">
                  <a:moveTo>
                    <a:pt x="0" y="0"/>
                  </a:moveTo>
                  <a:lnTo>
                    <a:pt x="0" y="3376"/>
                  </a:lnTo>
                  <a:lnTo>
                    <a:pt x="1447" y="3376"/>
                  </a:lnTo>
                  <a:lnTo>
                    <a:pt x="1447" y="2893"/>
                  </a:lnTo>
                  <a:lnTo>
                    <a:pt x="515" y="2893"/>
                  </a:lnTo>
                  <a:lnTo>
                    <a:pt x="515" y="1897"/>
                  </a:lnTo>
                  <a:lnTo>
                    <a:pt x="1254" y="1897"/>
                  </a:lnTo>
                  <a:lnTo>
                    <a:pt x="1254" y="1415"/>
                  </a:lnTo>
                  <a:lnTo>
                    <a:pt x="515" y="1415"/>
                  </a:lnTo>
                  <a:lnTo>
                    <a:pt x="515" y="483"/>
                  </a:lnTo>
                  <a:lnTo>
                    <a:pt x="1447" y="483"/>
                  </a:lnTo>
                  <a:lnTo>
                    <a:pt x="1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9"/>
            <p:cNvSpPr/>
            <p:nvPr/>
          </p:nvSpPr>
          <p:spPr>
            <a:xfrm>
              <a:off x="3758950" y="3788475"/>
              <a:ext cx="36175" cy="84400"/>
            </a:xfrm>
            <a:custGeom>
              <a:avLst/>
              <a:gdLst/>
              <a:ahLst/>
              <a:cxnLst/>
              <a:rect l="l" t="t" r="r" b="b"/>
              <a:pathLst>
                <a:path w="1447" h="3376" extrusionOk="0">
                  <a:moveTo>
                    <a:pt x="0" y="0"/>
                  </a:moveTo>
                  <a:lnTo>
                    <a:pt x="0" y="3376"/>
                  </a:lnTo>
                  <a:lnTo>
                    <a:pt x="1447" y="3376"/>
                  </a:lnTo>
                  <a:lnTo>
                    <a:pt x="1447" y="2893"/>
                  </a:lnTo>
                  <a:lnTo>
                    <a:pt x="547" y="2893"/>
                  </a:lnTo>
                  <a:lnTo>
                    <a:pt x="547" y="1897"/>
                  </a:lnTo>
                  <a:lnTo>
                    <a:pt x="1254" y="1897"/>
                  </a:lnTo>
                  <a:lnTo>
                    <a:pt x="1254" y="1415"/>
                  </a:lnTo>
                  <a:lnTo>
                    <a:pt x="547" y="1415"/>
                  </a:lnTo>
                  <a:lnTo>
                    <a:pt x="547" y="483"/>
                  </a:lnTo>
                  <a:lnTo>
                    <a:pt x="1447" y="483"/>
                  </a:lnTo>
                  <a:lnTo>
                    <a:pt x="1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9"/>
            <p:cNvSpPr/>
            <p:nvPr/>
          </p:nvSpPr>
          <p:spPr>
            <a:xfrm>
              <a:off x="3803150" y="3788475"/>
              <a:ext cx="44225" cy="84400"/>
            </a:xfrm>
            <a:custGeom>
              <a:avLst/>
              <a:gdLst/>
              <a:ahLst/>
              <a:cxnLst/>
              <a:rect l="l" t="t" r="r" b="b"/>
              <a:pathLst>
                <a:path w="1769" h="3376" extrusionOk="0">
                  <a:moveTo>
                    <a:pt x="0" y="0"/>
                  </a:moveTo>
                  <a:lnTo>
                    <a:pt x="0" y="3376"/>
                  </a:lnTo>
                  <a:lnTo>
                    <a:pt x="547" y="3376"/>
                  </a:lnTo>
                  <a:lnTo>
                    <a:pt x="547" y="2315"/>
                  </a:lnTo>
                  <a:lnTo>
                    <a:pt x="707" y="2026"/>
                  </a:lnTo>
                  <a:lnTo>
                    <a:pt x="1222" y="3376"/>
                  </a:lnTo>
                  <a:lnTo>
                    <a:pt x="1768" y="3376"/>
                  </a:lnTo>
                  <a:lnTo>
                    <a:pt x="1029" y="1479"/>
                  </a:lnTo>
                  <a:lnTo>
                    <a:pt x="1768" y="0"/>
                  </a:lnTo>
                  <a:lnTo>
                    <a:pt x="1222" y="0"/>
                  </a:lnTo>
                  <a:lnTo>
                    <a:pt x="547" y="1447"/>
                  </a:lnTo>
                  <a:lnTo>
                    <a:pt x="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9"/>
            <p:cNvSpPr/>
            <p:nvPr/>
          </p:nvSpPr>
          <p:spPr>
            <a:xfrm>
              <a:off x="4995700" y="3788475"/>
              <a:ext cx="56275" cy="84400"/>
            </a:xfrm>
            <a:custGeom>
              <a:avLst/>
              <a:gdLst/>
              <a:ahLst/>
              <a:cxnLst/>
              <a:rect l="l" t="t" r="r" b="b"/>
              <a:pathLst>
                <a:path w="2251" h="3376" extrusionOk="0">
                  <a:moveTo>
                    <a:pt x="1" y="0"/>
                  </a:moveTo>
                  <a:lnTo>
                    <a:pt x="1" y="3376"/>
                  </a:lnTo>
                  <a:lnTo>
                    <a:pt x="483" y="3376"/>
                  </a:lnTo>
                  <a:lnTo>
                    <a:pt x="483" y="965"/>
                  </a:lnTo>
                  <a:lnTo>
                    <a:pt x="869" y="3376"/>
                  </a:lnTo>
                  <a:lnTo>
                    <a:pt x="1383" y="3376"/>
                  </a:lnTo>
                  <a:lnTo>
                    <a:pt x="1736" y="933"/>
                  </a:lnTo>
                  <a:lnTo>
                    <a:pt x="1736" y="3376"/>
                  </a:lnTo>
                  <a:lnTo>
                    <a:pt x="2251" y="3376"/>
                  </a:lnTo>
                  <a:lnTo>
                    <a:pt x="2251" y="0"/>
                  </a:lnTo>
                  <a:lnTo>
                    <a:pt x="1511" y="0"/>
                  </a:lnTo>
                  <a:lnTo>
                    <a:pt x="1126" y="2379"/>
                  </a:lnTo>
                  <a:lnTo>
                    <a:pt x="7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9"/>
            <p:cNvSpPr/>
            <p:nvPr/>
          </p:nvSpPr>
          <p:spPr>
            <a:xfrm>
              <a:off x="5060000" y="3786875"/>
              <a:ext cx="40200" cy="86800"/>
            </a:xfrm>
            <a:custGeom>
              <a:avLst/>
              <a:gdLst/>
              <a:ahLst/>
              <a:cxnLst/>
              <a:rect l="l" t="t" r="r" b="b"/>
              <a:pathLst>
                <a:path w="1608" h="3472" extrusionOk="0">
                  <a:moveTo>
                    <a:pt x="804" y="482"/>
                  </a:moveTo>
                  <a:cubicBezTo>
                    <a:pt x="997" y="482"/>
                    <a:pt x="1093" y="579"/>
                    <a:pt x="1093" y="836"/>
                  </a:cubicBezTo>
                  <a:lnTo>
                    <a:pt x="1093" y="2636"/>
                  </a:lnTo>
                  <a:cubicBezTo>
                    <a:pt x="1093" y="2893"/>
                    <a:pt x="997" y="2990"/>
                    <a:pt x="804" y="2990"/>
                  </a:cubicBezTo>
                  <a:cubicBezTo>
                    <a:pt x="643" y="2990"/>
                    <a:pt x="547" y="2893"/>
                    <a:pt x="547" y="2636"/>
                  </a:cubicBezTo>
                  <a:lnTo>
                    <a:pt x="547" y="836"/>
                  </a:lnTo>
                  <a:cubicBezTo>
                    <a:pt x="547" y="579"/>
                    <a:pt x="643" y="482"/>
                    <a:pt x="804" y="482"/>
                  </a:cubicBezTo>
                  <a:close/>
                  <a:moveTo>
                    <a:pt x="804" y="0"/>
                  </a:moveTo>
                  <a:cubicBezTo>
                    <a:pt x="290" y="0"/>
                    <a:pt x="0" y="322"/>
                    <a:pt x="0" y="868"/>
                  </a:cubicBezTo>
                  <a:lnTo>
                    <a:pt x="0" y="2604"/>
                  </a:lnTo>
                  <a:cubicBezTo>
                    <a:pt x="0" y="3150"/>
                    <a:pt x="290" y="3472"/>
                    <a:pt x="804" y="3472"/>
                  </a:cubicBezTo>
                  <a:cubicBezTo>
                    <a:pt x="1350" y="3472"/>
                    <a:pt x="1607" y="3150"/>
                    <a:pt x="1607" y="2604"/>
                  </a:cubicBezTo>
                  <a:lnTo>
                    <a:pt x="1607" y="868"/>
                  </a:lnTo>
                  <a:cubicBezTo>
                    <a:pt x="1607" y="322"/>
                    <a:pt x="1350" y="0"/>
                    <a:pt x="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9"/>
            <p:cNvSpPr/>
            <p:nvPr/>
          </p:nvSpPr>
          <p:spPr>
            <a:xfrm>
              <a:off x="5109025" y="3788475"/>
              <a:ext cx="41800" cy="84400"/>
            </a:xfrm>
            <a:custGeom>
              <a:avLst/>
              <a:gdLst/>
              <a:ahLst/>
              <a:cxnLst/>
              <a:rect l="l" t="t" r="r" b="b"/>
              <a:pathLst>
                <a:path w="1672" h="3376" extrusionOk="0">
                  <a:moveTo>
                    <a:pt x="0" y="0"/>
                  </a:moveTo>
                  <a:lnTo>
                    <a:pt x="0" y="3376"/>
                  </a:lnTo>
                  <a:lnTo>
                    <a:pt x="482" y="3376"/>
                  </a:lnTo>
                  <a:lnTo>
                    <a:pt x="482" y="933"/>
                  </a:lnTo>
                  <a:lnTo>
                    <a:pt x="1125" y="3376"/>
                  </a:lnTo>
                  <a:lnTo>
                    <a:pt x="1672" y="3376"/>
                  </a:lnTo>
                  <a:lnTo>
                    <a:pt x="1672" y="0"/>
                  </a:lnTo>
                  <a:lnTo>
                    <a:pt x="1222" y="0"/>
                  </a:lnTo>
                  <a:lnTo>
                    <a:pt x="1222" y="1993"/>
                  </a:lnTo>
                  <a:lnTo>
                    <a:pt x="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9"/>
            <p:cNvSpPr/>
            <p:nvPr/>
          </p:nvSpPr>
          <p:spPr>
            <a:xfrm>
              <a:off x="5156425" y="3788475"/>
              <a:ext cx="41000" cy="84400"/>
            </a:xfrm>
            <a:custGeom>
              <a:avLst/>
              <a:gdLst/>
              <a:ahLst/>
              <a:cxnLst/>
              <a:rect l="l" t="t" r="r" b="b"/>
              <a:pathLst>
                <a:path w="1640" h="3376" extrusionOk="0">
                  <a:moveTo>
                    <a:pt x="1" y="0"/>
                  </a:moveTo>
                  <a:lnTo>
                    <a:pt x="1" y="483"/>
                  </a:lnTo>
                  <a:lnTo>
                    <a:pt x="579" y="483"/>
                  </a:lnTo>
                  <a:lnTo>
                    <a:pt x="579" y="3376"/>
                  </a:lnTo>
                  <a:lnTo>
                    <a:pt x="1093" y="3376"/>
                  </a:lnTo>
                  <a:lnTo>
                    <a:pt x="1093" y="483"/>
                  </a:lnTo>
                  <a:lnTo>
                    <a:pt x="1640" y="483"/>
                  </a:lnTo>
                  <a:lnTo>
                    <a:pt x="16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9"/>
            <p:cNvSpPr/>
            <p:nvPr/>
          </p:nvSpPr>
          <p:spPr>
            <a:xfrm>
              <a:off x="5203850" y="3788475"/>
              <a:ext cx="41800" cy="84400"/>
            </a:xfrm>
            <a:custGeom>
              <a:avLst/>
              <a:gdLst/>
              <a:ahLst/>
              <a:cxnLst/>
              <a:rect l="l" t="t" r="r" b="b"/>
              <a:pathLst>
                <a:path w="1672" h="3376" extrusionOk="0">
                  <a:moveTo>
                    <a:pt x="0" y="0"/>
                  </a:moveTo>
                  <a:lnTo>
                    <a:pt x="0" y="3376"/>
                  </a:lnTo>
                  <a:lnTo>
                    <a:pt x="514" y="3376"/>
                  </a:lnTo>
                  <a:lnTo>
                    <a:pt x="514" y="1929"/>
                  </a:lnTo>
                  <a:lnTo>
                    <a:pt x="1125" y="1929"/>
                  </a:lnTo>
                  <a:lnTo>
                    <a:pt x="1125" y="3376"/>
                  </a:lnTo>
                  <a:lnTo>
                    <a:pt x="1672" y="3376"/>
                  </a:lnTo>
                  <a:lnTo>
                    <a:pt x="1672" y="0"/>
                  </a:lnTo>
                  <a:lnTo>
                    <a:pt x="1125" y="0"/>
                  </a:lnTo>
                  <a:lnTo>
                    <a:pt x="1125" y="1447"/>
                  </a:lnTo>
                  <a:lnTo>
                    <a:pt x="514" y="1447"/>
                  </a:lnTo>
                  <a:lnTo>
                    <a:pt x="5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9"/>
            <p:cNvSpPr/>
            <p:nvPr/>
          </p:nvSpPr>
          <p:spPr>
            <a:xfrm>
              <a:off x="5501975" y="4781525"/>
              <a:ext cx="384950" cy="152150"/>
            </a:xfrm>
            <a:custGeom>
              <a:avLst/>
              <a:gdLst/>
              <a:ahLst/>
              <a:cxnLst/>
              <a:rect l="l" t="t" r="r" b="b"/>
              <a:pathLst>
                <a:path w="15398" h="6086" extrusionOk="0">
                  <a:moveTo>
                    <a:pt x="10219" y="1"/>
                  </a:moveTo>
                  <a:cubicBezTo>
                    <a:pt x="9435" y="1"/>
                    <a:pt x="8648" y="105"/>
                    <a:pt x="7908" y="234"/>
                  </a:cubicBezTo>
                  <a:cubicBezTo>
                    <a:pt x="5112" y="716"/>
                    <a:pt x="2669" y="1841"/>
                    <a:pt x="1" y="2773"/>
                  </a:cubicBezTo>
                  <a:cubicBezTo>
                    <a:pt x="1" y="2773"/>
                    <a:pt x="76" y="2748"/>
                    <a:pt x="266" y="2748"/>
                  </a:cubicBezTo>
                  <a:cubicBezTo>
                    <a:pt x="818" y="2748"/>
                    <a:pt x="2340" y="2962"/>
                    <a:pt x="5787" y="4638"/>
                  </a:cubicBezTo>
                  <a:cubicBezTo>
                    <a:pt x="7449" y="5454"/>
                    <a:pt x="9357" y="6085"/>
                    <a:pt x="11271" y="6085"/>
                  </a:cubicBezTo>
                  <a:cubicBezTo>
                    <a:pt x="11318" y="6085"/>
                    <a:pt x="11365" y="6085"/>
                    <a:pt x="11412" y="6084"/>
                  </a:cubicBezTo>
                  <a:cubicBezTo>
                    <a:pt x="12987" y="6020"/>
                    <a:pt x="15398" y="5602"/>
                    <a:pt x="15301" y="3577"/>
                  </a:cubicBezTo>
                  <a:cubicBezTo>
                    <a:pt x="15301" y="3577"/>
                    <a:pt x="14594" y="1231"/>
                    <a:pt x="12505" y="395"/>
                  </a:cubicBezTo>
                  <a:cubicBezTo>
                    <a:pt x="11782" y="105"/>
                    <a:pt x="11002" y="1"/>
                    <a:pt x="10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9"/>
            <p:cNvSpPr/>
            <p:nvPr/>
          </p:nvSpPr>
          <p:spPr>
            <a:xfrm>
              <a:off x="5530100" y="4563375"/>
              <a:ext cx="360850" cy="175900"/>
            </a:xfrm>
            <a:custGeom>
              <a:avLst/>
              <a:gdLst/>
              <a:ahLst/>
              <a:cxnLst/>
              <a:rect l="l" t="t" r="r" b="b"/>
              <a:pathLst>
                <a:path w="14434" h="7036" extrusionOk="0">
                  <a:moveTo>
                    <a:pt x="5706" y="1"/>
                  </a:moveTo>
                  <a:cubicBezTo>
                    <a:pt x="3817" y="1"/>
                    <a:pt x="1947" y="203"/>
                    <a:pt x="1" y="313"/>
                  </a:cubicBezTo>
                  <a:cubicBezTo>
                    <a:pt x="1" y="313"/>
                    <a:pt x="2" y="313"/>
                    <a:pt x="5" y="313"/>
                  </a:cubicBezTo>
                  <a:cubicBezTo>
                    <a:pt x="90" y="313"/>
                    <a:pt x="1356" y="373"/>
                    <a:pt x="5015" y="3753"/>
                  </a:cubicBezTo>
                  <a:cubicBezTo>
                    <a:pt x="6397" y="5038"/>
                    <a:pt x="8101" y="6228"/>
                    <a:pt x="9966" y="6742"/>
                  </a:cubicBezTo>
                  <a:cubicBezTo>
                    <a:pt x="10551" y="6901"/>
                    <a:pt x="11261" y="7036"/>
                    <a:pt x="11945" y="7036"/>
                  </a:cubicBezTo>
                  <a:cubicBezTo>
                    <a:pt x="13064" y="7036"/>
                    <a:pt x="14114" y="6673"/>
                    <a:pt x="14434" y="5456"/>
                  </a:cubicBezTo>
                  <a:cubicBezTo>
                    <a:pt x="14434" y="5456"/>
                    <a:pt x="14434" y="3045"/>
                    <a:pt x="12666" y="1631"/>
                  </a:cubicBezTo>
                  <a:cubicBezTo>
                    <a:pt x="11444" y="667"/>
                    <a:pt x="9805" y="313"/>
                    <a:pt x="8294" y="152"/>
                  </a:cubicBezTo>
                  <a:cubicBezTo>
                    <a:pt x="7422" y="42"/>
                    <a:pt x="6562" y="1"/>
                    <a:pt x="5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9"/>
            <p:cNvSpPr/>
            <p:nvPr/>
          </p:nvSpPr>
          <p:spPr>
            <a:xfrm>
              <a:off x="5963250" y="4563150"/>
              <a:ext cx="171200" cy="366975"/>
            </a:xfrm>
            <a:custGeom>
              <a:avLst/>
              <a:gdLst/>
              <a:ahLst/>
              <a:cxnLst/>
              <a:rect l="l" t="t" r="r" b="b"/>
              <a:pathLst>
                <a:path w="6848" h="14679" extrusionOk="0">
                  <a:moveTo>
                    <a:pt x="6847" y="1"/>
                  </a:moveTo>
                  <a:cubicBezTo>
                    <a:pt x="4983" y="2090"/>
                    <a:pt x="3054" y="3954"/>
                    <a:pt x="1576" y="6365"/>
                  </a:cubicBezTo>
                  <a:cubicBezTo>
                    <a:pt x="772" y="7683"/>
                    <a:pt x="1" y="9162"/>
                    <a:pt x="1" y="10737"/>
                  </a:cubicBezTo>
                  <a:cubicBezTo>
                    <a:pt x="33" y="12987"/>
                    <a:pt x="1929" y="14498"/>
                    <a:pt x="1929" y="14498"/>
                  </a:cubicBezTo>
                  <a:cubicBezTo>
                    <a:pt x="2213" y="14622"/>
                    <a:pt x="2485" y="14678"/>
                    <a:pt x="2744" y="14678"/>
                  </a:cubicBezTo>
                  <a:cubicBezTo>
                    <a:pt x="4153" y="14678"/>
                    <a:pt x="5174" y="13020"/>
                    <a:pt x="5690" y="11798"/>
                  </a:cubicBezTo>
                  <a:cubicBezTo>
                    <a:pt x="6462" y="9998"/>
                    <a:pt x="6558" y="7940"/>
                    <a:pt x="6430" y="6044"/>
                  </a:cubicBezTo>
                  <a:cubicBezTo>
                    <a:pt x="6044" y="910"/>
                    <a:pt x="6844" y="4"/>
                    <a:pt x="6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9"/>
            <p:cNvSpPr/>
            <p:nvPr/>
          </p:nvSpPr>
          <p:spPr>
            <a:xfrm>
              <a:off x="6172200" y="4849250"/>
              <a:ext cx="349575" cy="202350"/>
            </a:xfrm>
            <a:custGeom>
              <a:avLst/>
              <a:gdLst/>
              <a:ahLst/>
              <a:cxnLst/>
              <a:rect l="l" t="t" r="r" b="b"/>
              <a:pathLst>
                <a:path w="13983" h="8094" extrusionOk="0">
                  <a:moveTo>
                    <a:pt x="13983" y="0"/>
                  </a:moveTo>
                  <a:cubicBezTo>
                    <a:pt x="13983" y="0"/>
                    <a:pt x="13983" y="0"/>
                    <a:pt x="13983" y="0"/>
                  </a:cubicBezTo>
                  <a:lnTo>
                    <a:pt x="13983" y="0"/>
                  </a:lnTo>
                  <a:cubicBezTo>
                    <a:pt x="13983" y="0"/>
                    <a:pt x="13983" y="0"/>
                    <a:pt x="13983" y="0"/>
                  </a:cubicBezTo>
                  <a:close/>
                  <a:moveTo>
                    <a:pt x="13983" y="0"/>
                  </a:moveTo>
                  <a:cubicBezTo>
                    <a:pt x="11186" y="161"/>
                    <a:pt x="8518" y="129"/>
                    <a:pt x="5754" y="772"/>
                  </a:cubicBezTo>
                  <a:cubicBezTo>
                    <a:pt x="4275" y="1157"/>
                    <a:pt x="2668" y="1672"/>
                    <a:pt x="1575" y="2765"/>
                  </a:cubicBezTo>
                  <a:cubicBezTo>
                    <a:pt x="0" y="4372"/>
                    <a:pt x="257" y="6783"/>
                    <a:pt x="257" y="6783"/>
                  </a:cubicBezTo>
                  <a:cubicBezTo>
                    <a:pt x="641" y="7768"/>
                    <a:pt x="1468" y="8094"/>
                    <a:pt x="2381" y="8094"/>
                  </a:cubicBezTo>
                  <a:cubicBezTo>
                    <a:pt x="3226" y="8094"/>
                    <a:pt x="4144" y="7815"/>
                    <a:pt x="4854" y="7522"/>
                  </a:cubicBezTo>
                  <a:cubicBezTo>
                    <a:pt x="6654" y="6783"/>
                    <a:pt x="8197" y="5433"/>
                    <a:pt x="9418" y="3986"/>
                  </a:cubicBezTo>
                  <a:cubicBezTo>
                    <a:pt x="12783" y="77"/>
                    <a:pt x="13975" y="1"/>
                    <a:pt x="13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9"/>
            <p:cNvSpPr/>
            <p:nvPr/>
          </p:nvSpPr>
          <p:spPr>
            <a:xfrm>
              <a:off x="6055675" y="4428950"/>
              <a:ext cx="163950" cy="374500"/>
            </a:xfrm>
            <a:custGeom>
              <a:avLst/>
              <a:gdLst/>
              <a:ahLst/>
              <a:cxnLst/>
              <a:rect l="l" t="t" r="r" b="b"/>
              <a:pathLst>
                <a:path w="6558" h="14980" extrusionOk="0">
                  <a:moveTo>
                    <a:pt x="1254" y="1"/>
                  </a:moveTo>
                  <a:cubicBezTo>
                    <a:pt x="1254" y="1"/>
                    <a:pt x="1254" y="1"/>
                    <a:pt x="1254" y="1"/>
                  </a:cubicBezTo>
                  <a:lnTo>
                    <a:pt x="1254" y="1"/>
                  </a:lnTo>
                  <a:cubicBezTo>
                    <a:pt x="1254" y="1"/>
                    <a:pt x="1254" y="1"/>
                    <a:pt x="1254" y="1"/>
                  </a:cubicBezTo>
                  <a:close/>
                  <a:moveTo>
                    <a:pt x="1254" y="1"/>
                  </a:moveTo>
                  <a:lnTo>
                    <a:pt x="1254" y="1"/>
                  </a:lnTo>
                  <a:cubicBezTo>
                    <a:pt x="740" y="2797"/>
                    <a:pt x="32" y="5369"/>
                    <a:pt x="0" y="8197"/>
                  </a:cubicBezTo>
                  <a:cubicBezTo>
                    <a:pt x="0" y="9740"/>
                    <a:pt x="129" y="11412"/>
                    <a:pt x="932" y="12730"/>
                  </a:cubicBezTo>
                  <a:cubicBezTo>
                    <a:pt x="2090" y="14658"/>
                    <a:pt x="4500" y="14980"/>
                    <a:pt x="4500" y="14980"/>
                  </a:cubicBezTo>
                  <a:cubicBezTo>
                    <a:pt x="6493" y="14723"/>
                    <a:pt x="6558" y="12280"/>
                    <a:pt x="6333" y="10737"/>
                  </a:cubicBezTo>
                  <a:cubicBezTo>
                    <a:pt x="6076" y="8808"/>
                    <a:pt x="5111" y="6976"/>
                    <a:pt x="4018" y="5401"/>
                  </a:cubicBezTo>
                  <a:cubicBezTo>
                    <a:pt x="1044" y="1212"/>
                    <a:pt x="1252" y="13"/>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9"/>
            <p:cNvSpPr/>
            <p:nvPr/>
          </p:nvSpPr>
          <p:spPr>
            <a:xfrm>
              <a:off x="6315225" y="4531000"/>
              <a:ext cx="371300" cy="201600"/>
            </a:xfrm>
            <a:custGeom>
              <a:avLst/>
              <a:gdLst/>
              <a:ahLst/>
              <a:cxnLst/>
              <a:rect l="l" t="t" r="r" b="b"/>
              <a:pathLst>
                <a:path w="14852" h="8064" extrusionOk="0">
                  <a:moveTo>
                    <a:pt x="14852" y="1"/>
                  </a:moveTo>
                  <a:cubicBezTo>
                    <a:pt x="14851" y="1"/>
                    <a:pt x="14851" y="2"/>
                    <a:pt x="14851" y="2"/>
                  </a:cubicBezTo>
                  <a:lnTo>
                    <a:pt x="14851" y="2"/>
                  </a:lnTo>
                  <a:cubicBezTo>
                    <a:pt x="14851" y="1"/>
                    <a:pt x="14852" y="1"/>
                    <a:pt x="14852" y="1"/>
                  </a:cubicBezTo>
                  <a:close/>
                  <a:moveTo>
                    <a:pt x="14851" y="2"/>
                  </a:moveTo>
                  <a:lnTo>
                    <a:pt x="14851" y="2"/>
                  </a:lnTo>
                  <a:cubicBezTo>
                    <a:pt x="14821" y="35"/>
                    <a:pt x="13983" y="905"/>
                    <a:pt x="8905" y="1126"/>
                  </a:cubicBezTo>
                  <a:cubicBezTo>
                    <a:pt x="7008" y="1190"/>
                    <a:pt x="4983" y="1544"/>
                    <a:pt x="3280" y="2540"/>
                  </a:cubicBezTo>
                  <a:cubicBezTo>
                    <a:pt x="1897" y="3312"/>
                    <a:pt x="1" y="4823"/>
                    <a:pt x="1030" y="6591"/>
                  </a:cubicBezTo>
                  <a:cubicBezTo>
                    <a:pt x="1030" y="6591"/>
                    <a:pt x="2530" y="8063"/>
                    <a:pt x="4524" y="8063"/>
                  </a:cubicBezTo>
                  <a:cubicBezTo>
                    <a:pt x="4674" y="8063"/>
                    <a:pt x="4828" y="8055"/>
                    <a:pt x="4983" y="8037"/>
                  </a:cubicBezTo>
                  <a:cubicBezTo>
                    <a:pt x="6558" y="7844"/>
                    <a:pt x="7941" y="6944"/>
                    <a:pt x="9130" y="5980"/>
                  </a:cubicBezTo>
                  <a:cubicBezTo>
                    <a:pt x="11380" y="4244"/>
                    <a:pt x="12987" y="2091"/>
                    <a:pt x="14851"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9"/>
            <p:cNvSpPr/>
            <p:nvPr/>
          </p:nvSpPr>
          <p:spPr>
            <a:xfrm>
              <a:off x="6243725" y="4308400"/>
              <a:ext cx="213775" cy="345150"/>
            </a:xfrm>
            <a:custGeom>
              <a:avLst/>
              <a:gdLst/>
              <a:ahLst/>
              <a:cxnLst/>
              <a:rect l="l" t="t" r="r" b="b"/>
              <a:pathLst>
                <a:path w="8551" h="13806" extrusionOk="0">
                  <a:moveTo>
                    <a:pt x="8550" y="1"/>
                  </a:moveTo>
                  <a:cubicBezTo>
                    <a:pt x="8550" y="1"/>
                    <a:pt x="8550" y="1"/>
                    <a:pt x="8550" y="1"/>
                  </a:cubicBezTo>
                  <a:lnTo>
                    <a:pt x="8550" y="1"/>
                  </a:lnTo>
                  <a:cubicBezTo>
                    <a:pt x="8550" y="1"/>
                    <a:pt x="8550" y="1"/>
                    <a:pt x="8550" y="1"/>
                  </a:cubicBezTo>
                  <a:close/>
                  <a:moveTo>
                    <a:pt x="8550" y="1"/>
                  </a:moveTo>
                  <a:cubicBezTo>
                    <a:pt x="8550" y="12"/>
                    <a:pt x="8469" y="1238"/>
                    <a:pt x="4597" y="4598"/>
                  </a:cubicBezTo>
                  <a:cubicBezTo>
                    <a:pt x="3182" y="5851"/>
                    <a:pt x="1800" y="7426"/>
                    <a:pt x="1093" y="9226"/>
                  </a:cubicBezTo>
                  <a:cubicBezTo>
                    <a:pt x="514" y="10705"/>
                    <a:pt x="0" y="13084"/>
                    <a:pt x="1897" y="13791"/>
                  </a:cubicBezTo>
                  <a:cubicBezTo>
                    <a:pt x="1897" y="13791"/>
                    <a:pt x="2038" y="13806"/>
                    <a:pt x="2275" y="13806"/>
                  </a:cubicBezTo>
                  <a:cubicBezTo>
                    <a:pt x="3016" y="13806"/>
                    <a:pt x="4689" y="13658"/>
                    <a:pt x="5882" y="12441"/>
                  </a:cubicBezTo>
                  <a:cubicBezTo>
                    <a:pt x="6975" y="11348"/>
                    <a:pt x="7490" y="9741"/>
                    <a:pt x="7843" y="8262"/>
                  </a:cubicBezTo>
                  <a:cubicBezTo>
                    <a:pt x="8454" y="5498"/>
                    <a:pt x="8390" y="2830"/>
                    <a:pt x="8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9"/>
            <p:cNvSpPr/>
            <p:nvPr/>
          </p:nvSpPr>
          <p:spPr>
            <a:xfrm>
              <a:off x="5842700" y="4681450"/>
              <a:ext cx="240325" cy="567025"/>
            </a:xfrm>
            <a:custGeom>
              <a:avLst/>
              <a:gdLst/>
              <a:ahLst/>
              <a:cxnLst/>
              <a:rect l="l" t="t" r="r" b="b"/>
              <a:pathLst>
                <a:path w="9613" h="22681" extrusionOk="0">
                  <a:moveTo>
                    <a:pt x="333" y="1"/>
                  </a:moveTo>
                  <a:cubicBezTo>
                    <a:pt x="297" y="1"/>
                    <a:pt x="260" y="9"/>
                    <a:pt x="226" y="26"/>
                  </a:cubicBezTo>
                  <a:cubicBezTo>
                    <a:pt x="65" y="58"/>
                    <a:pt x="1" y="219"/>
                    <a:pt x="65" y="380"/>
                  </a:cubicBezTo>
                  <a:lnTo>
                    <a:pt x="4887" y="12241"/>
                  </a:lnTo>
                  <a:lnTo>
                    <a:pt x="9066" y="22495"/>
                  </a:lnTo>
                  <a:cubicBezTo>
                    <a:pt x="9090" y="22614"/>
                    <a:pt x="9184" y="22680"/>
                    <a:pt x="9284" y="22680"/>
                  </a:cubicBezTo>
                  <a:cubicBezTo>
                    <a:pt x="9319" y="22680"/>
                    <a:pt x="9354" y="22672"/>
                    <a:pt x="9387" y="22656"/>
                  </a:cubicBezTo>
                  <a:cubicBezTo>
                    <a:pt x="9548" y="22592"/>
                    <a:pt x="9612" y="22431"/>
                    <a:pt x="9548" y="22302"/>
                  </a:cubicBezTo>
                  <a:lnTo>
                    <a:pt x="5369" y="12048"/>
                  </a:lnTo>
                  <a:lnTo>
                    <a:pt x="547" y="155"/>
                  </a:lnTo>
                  <a:cubicBezTo>
                    <a:pt x="524" y="61"/>
                    <a:pt x="431" y="1"/>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9"/>
            <p:cNvSpPr/>
            <p:nvPr/>
          </p:nvSpPr>
          <p:spPr>
            <a:xfrm>
              <a:off x="6091825" y="4613150"/>
              <a:ext cx="231475" cy="591025"/>
            </a:xfrm>
            <a:custGeom>
              <a:avLst/>
              <a:gdLst/>
              <a:ahLst/>
              <a:cxnLst/>
              <a:rect l="l" t="t" r="r" b="b"/>
              <a:pathLst>
                <a:path w="9259" h="23641" extrusionOk="0">
                  <a:moveTo>
                    <a:pt x="8970" y="1"/>
                  </a:moveTo>
                  <a:cubicBezTo>
                    <a:pt x="8858" y="1"/>
                    <a:pt x="8759" y="60"/>
                    <a:pt x="8712" y="154"/>
                  </a:cubicBezTo>
                  <a:lnTo>
                    <a:pt x="4244" y="8962"/>
                  </a:lnTo>
                  <a:lnTo>
                    <a:pt x="4212" y="9026"/>
                  </a:lnTo>
                  <a:lnTo>
                    <a:pt x="33" y="23298"/>
                  </a:lnTo>
                  <a:cubicBezTo>
                    <a:pt x="1" y="23427"/>
                    <a:pt x="65" y="23588"/>
                    <a:pt x="226" y="23620"/>
                  </a:cubicBezTo>
                  <a:cubicBezTo>
                    <a:pt x="254" y="23634"/>
                    <a:pt x="284" y="23640"/>
                    <a:pt x="313" y="23640"/>
                  </a:cubicBezTo>
                  <a:cubicBezTo>
                    <a:pt x="419" y="23640"/>
                    <a:pt x="522" y="23560"/>
                    <a:pt x="547" y="23459"/>
                  </a:cubicBezTo>
                  <a:lnTo>
                    <a:pt x="4726" y="9187"/>
                  </a:lnTo>
                  <a:lnTo>
                    <a:pt x="9194" y="379"/>
                  </a:lnTo>
                  <a:cubicBezTo>
                    <a:pt x="9258" y="251"/>
                    <a:pt x="9226" y="90"/>
                    <a:pt x="9098" y="26"/>
                  </a:cubicBezTo>
                  <a:cubicBezTo>
                    <a:pt x="9055" y="9"/>
                    <a:pt x="9011" y="1"/>
                    <a:pt x="8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9"/>
            <p:cNvSpPr/>
            <p:nvPr/>
          </p:nvSpPr>
          <p:spPr>
            <a:xfrm>
              <a:off x="6132000" y="4990325"/>
              <a:ext cx="118975" cy="73500"/>
            </a:xfrm>
            <a:custGeom>
              <a:avLst/>
              <a:gdLst/>
              <a:ahLst/>
              <a:cxnLst/>
              <a:rect l="l" t="t" r="r" b="b"/>
              <a:pathLst>
                <a:path w="4759" h="2940" extrusionOk="0">
                  <a:moveTo>
                    <a:pt x="4475" y="0"/>
                  </a:moveTo>
                  <a:cubicBezTo>
                    <a:pt x="4430" y="0"/>
                    <a:pt x="4383" y="15"/>
                    <a:pt x="4340" y="47"/>
                  </a:cubicBezTo>
                  <a:lnTo>
                    <a:pt x="162" y="2425"/>
                  </a:lnTo>
                  <a:cubicBezTo>
                    <a:pt x="33" y="2522"/>
                    <a:pt x="1" y="2683"/>
                    <a:pt x="65" y="2811"/>
                  </a:cubicBezTo>
                  <a:cubicBezTo>
                    <a:pt x="108" y="2897"/>
                    <a:pt x="194" y="2940"/>
                    <a:pt x="284" y="2940"/>
                  </a:cubicBezTo>
                  <a:cubicBezTo>
                    <a:pt x="330" y="2940"/>
                    <a:pt x="376" y="2929"/>
                    <a:pt x="419" y="2908"/>
                  </a:cubicBezTo>
                  <a:lnTo>
                    <a:pt x="4598" y="497"/>
                  </a:lnTo>
                  <a:cubicBezTo>
                    <a:pt x="4726" y="432"/>
                    <a:pt x="4758" y="272"/>
                    <a:pt x="4694" y="143"/>
                  </a:cubicBezTo>
                  <a:cubicBezTo>
                    <a:pt x="4651" y="57"/>
                    <a:pt x="4565" y="0"/>
                    <a:pt x="4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49"/>
            <p:cNvSpPr/>
            <p:nvPr/>
          </p:nvSpPr>
          <p:spPr>
            <a:xfrm>
              <a:off x="6144075" y="4717625"/>
              <a:ext cx="67525" cy="129850"/>
            </a:xfrm>
            <a:custGeom>
              <a:avLst/>
              <a:gdLst/>
              <a:ahLst/>
              <a:cxnLst/>
              <a:rect l="l" t="t" r="r" b="b"/>
              <a:pathLst>
                <a:path w="2701" h="5194" extrusionOk="0">
                  <a:moveTo>
                    <a:pt x="301" y="0"/>
                  </a:moveTo>
                  <a:cubicBezTo>
                    <a:pt x="264" y="0"/>
                    <a:pt x="227" y="8"/>
                    <a:pt x="193" y="26"/>
                  </a:cubicBezTo>
                  <a:cubicBezTo>
                    <a:pt x="64" y="90"/>
                    <a:pt x="0" y="251"/>
                    <a:pt x="64" y="379"/>
                  </a:cubicBezTo>
                  <a:lnTo>
                    <a:pt x="2122" y="5008"/>
                  </a:lnTo>
                  <a:cubicBezTo>
                    <a:pt x="2169" y="5127"/>
                    <a:pt x="2270" y="5193"/>
                    <a:pt x="2371" y="5193"/>
                  </a:cubicBezTo>
                  <a:cubicBezTo>
                    <a:pt x="2407" y="5193"/>
                    <a:pt x="2442" y="5185"/>
                    <a:pt x="2475" y="5169"/>
                  </a:cubicBezTo>
                  <a:cubicBezTo>
                    <a:pt x="2636" y="5104"/>
                    <a:pt x="2700" y="4944"/>
                    <a:pt x="2636" y="4815"/>
                  </a:cubicBezTo>
                  <a:lnTo>
                    <a:pt x="547" y="154"/>
                  </a:lnTo>
                  <a:cubicBezTo>
                    <a:pt x="500" y="60"/>
                    <a:pt x="401"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49"/>
            <p:cNvSpPr/>
            <p:nvPr/>
          </p:nvSpPr>
          <p:spPr>
            <a:xfrm>
              <a:off x="6261400" y="4661375"/>
              <a:ext cx="142250" cy="70375"/>
            </a:xfrm>
            <a:custGeom>
              <a:avLst/>
              <a:gdLst/>
              <a:ahLst/>
              <a:cxnLst/>
              <a:rect l="l" t="t" r="r" b="b"/>
              <a:pathLst>
                <a:path w="5690" h="2815" extrusionOk="0">
                  <a:moveTo>
                    <a:pt x="5380" y="0"/>
                  </a:moveTo>
                  <a:cubicBezTo>
                    <a:pt x="5343" y="0"/>
                    <a:pt x="5306" y="8"/>
                    <a:pt x="5272" y="25"/>
                  </a:cubicBezTo>
                  <a:lnTo>
                    <a:pt x="193" y="2276"/>
                  </a:lnTo>
                  <a:cubicBezTo>
                    <a:pt x="64" y="2340"/>
                    <a:pt x="0" y="2501"/>
                    <a:pt x="64" y="2629"/>
                  </a:cubicBezTo>
                  <a:cubicBezTo>
                    <a:pt x="88" y="2748"/>
                    <a:pt x="183" y="2815"/>
                    <a:pt x="296" y="2815"/>
                  </a:cubicBezTo>
                  <a:cubicBezTo>
                    <a:pt x="335" y="2815"/>
                    <a:pt x="377" y="2807"/>
                    <a:pt x="418" y="2790"/>
                  </a:cubicBezTo>
                  <a:lnTo>
                    <a:pt x="5497" y="508"/>
                  </a:lnTo>
                  <a:cubicBezTo>
                    <a:pt x="5625" y="443"/>
                    <a:pt x="5690" y="283"/>
                    <a:pt x="5625" y="154"/>
                  </a:cubicBezTo>
                  <a:cubicBezTo>
                    <a:pt x="5578" y="60"/>
                    <a:pt x="5480" y="0"/>
                    <a:pt x="5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49"/>
            <p:cNvSpPr/>
            <p:nvPr/>
          </p:nvSpPr>
          <p:spPr>
            <a:xfrm>
              <a:off x="5983350" y="4849900"/>
              <a:ext cx="59475" cy="189975"/>
            </a:xfrm>
            <a:custGeom>
              <a:avLst/>
              <a:gdLst/>
              <a:ahLst/>
              <a:cxnLst/>
              <a:rect l="l" t="t" r="r" b="b"/>
              <a:pathLst>
                <a:path w="2379" h="7599" extrusionOk="0">
                  <a:moveTo>
                    <a:pt x="2070" y="0"/>
                  </a:moveTo>
                  <a:cubicBezTo>
                    <a:pt x="1953" y="0"/>
                    <a:pt x="1828" y="87"/>
                    <a:pt x="1800" y="199"/>
                  </a:cubicBezTo>
                  <a:lnTo>
                    <a:pt x="32" y="7271"/>
                  </a:lnTo>
                  <a:cubicBezTo>
                    <a:pt x="0" y="7400"/>
                    <a:pt x="97" y="7560"/>
                    <a:pt x="225" y="7592"/>
                  </a:cubicBezTo>
                  <a:cubicBezTo>
                    <a:pt x="246" y="7597"/>
                    <a:pt x="267" y="7599"/>
                    <a:pt x="287" y="7599"/>
                  </a:cubicBezTo>
                  <a:cubicBezTo>
                    <a:pt x="419" y="7599"/>
                    <a:pt x="523" y="7511"/>
                    <a:pt x="579" y="7400"/>
                  </a:cubicBezTo>
                  <a:lnTo>
                    <a:pt x="2315" y="328"/>
                  </a:lnTo>
                  <a:cubicBezTo>
                    <a:pt x="2379" y="199"/>
                    <a:pt x="2282" y="38"/>
                    <a:pt x="2122" y="6"/>
                  </a:cubicBezTo>
                  <a:cubicBezTo>
                    <a:pt x="2105" y="2"/>
                    <a:pt x="2087" y="0"/>
                    <a:pt x="2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49"/>
            <p:cNvSpPr/>
            <p:nvPr/>
          </p:nvSpPr>
          <p:spPr>
            <a:xfrm>
              <a:off x="5822625" y="4838000"/>
              <a:ext cx="117350" cy="67525"/>
            </a:xfrm>
            <a:custGeom>
              <a:avLst/>
              <a:gdLst/>
              <a:ahLst/>
              <a:cxnLst/>
              <a:rect l="l" t="t" r="r" b="b"/>
              <a:pathLst>
                <a:path w="4694" h="2701" extrusionOk="0">
                  <a:moveTo>
                    <a:pt x="315" y="0"/>
                  </a:moveTo>
                  <a:cubicBezTo>
                    <a:pt x="222" y="0"/>
                    <a:pt x="129" y="43"/>
                    <a:pt x="65" y="129"/>
                  </a:cubicBezTo>
                  <a:cubicBezTo>
                    <a:pt x="0" y="257"/>
                    <a:pt x="65" y="418"/>
                    <a:pt x="193" y="482"/>
                  </a:cubicBezTo>
                  <a:lnTo>
                    <a:pt x="4276" y="2668"/>
                  </a:lnTo>
                  <a:cubicBezTo>
                    <a:pt x="4318" y="2690"/>
                    <a:pt x="4365" y="2700"/>
                    <a:pt x="4410" y="2700"/>
                  </a:cubicBezTo>
                  <a:cubicBezTo>
                    <a:pt x="4501" y="2700"/>
                    <a:pt x="4586" y="2657"/>
                    <a:pt x="4629" y="2572"/>
                  </a:cubicBezTo>
                  <a:cubicBezTo>
                    <a:pt x="4693" y="2443"/>
                    <a:pt x="4661" y="2282"/>
                    <a:pt x="4533" y="2186"/>
                  </a:cubicBezTo>
                  <a:lnTo>
                    <a:pt x="450" y="32"/>
                  </a:lnTo>
                  <a:cubicBezTo>
                    <a:pt x="407" y="11"/>
                    <a:pt x="361"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49"/>
            <p:cNvSpPr/>
            <p:nvPr/>
          </p:nvSpPr>
          <p:spPr>
            <a:xfrm>
              <a:off x="5951200" y="5157025"/>
              <a:ext cx="268425" cy="212975"/>
            </a:xfrm>
            <a:custGeom>
              <a:avLst/>
              <a:gdLst/>
              <a:ahLst/>
              <a:cxnLst/>
              <a:rect l="l" t="t" r="r" b="b"/>
              <a:pathLst>
                <a:path w="10737" h="8519" extrusionOk="0">
                  <a:moveTo>
                    <a:pt x="0" y="0"/>
                  </a:moveTo>
                  <a:lnTo>
                    <a:pt x="1608" y="8519"/>
                  </a:lnTo>
                  <a:lnTo>
                    <a:pt x="9129" y="8519"/>
                  </a:lnTo>
                  <a:lnTo>
                    <a:pt x="107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49"/>
            <p:cNvSpPr/>
            <p:nvPr/>
          </p:nvSpPr>
          <p:spPr>
            <a:xfrm>
              <a:off x="5943975" y="5150600"/>
              <a:ext cx="282875" cy="225825"/>
            </a:xfrm>
            <a:custGeom>
              <a:avLst/>
              <a:gdLst/>
              <a:ahLst/>
              <a:cxnLst/>
              <a:rect l="l" t="t" r="r" b="b"/>
              <a:pathLst>
                <a:path w="11315" h="9033" extrusionOk="0">
                  <a:moveTo>
                    <a:pt x="10704" y="547"/>
                  </a:moveTo>
                  <a:lnTo>
                    <a:pt x="9198" y="8519"/>
                  </a:lnTo>
                  <a:lnTo>
                    <a:pt x="2122" y="8519"/>
                  </a:lnTo>
                  <a:lnTo>
                    <a:pt x="611" y="547"/>
                  </a:lnTo>
                  <a:close/>
                  <a:moveTo>
                    <a:pt x="289" y="0"/>
                  </a:moveTo>
                  <a:cubicBezTo>
                    <a:pt x="193" y="0"/>
                    <a:pt x="129" y="32"/>
                    <a:pt x="64" y="97"/>
                  </a:cubicBezTo>
                  <a:cubicBezTo>
                    <a:pt x="32" y="161"/>
                    <a:pt x="0" y="257"/>
                    <a:pt x="0" y="322"/>
                  </a:cubicBezTo>
                  <a:lnTo>
                    <a:pt x="1640" y="8840"/>
                  </a:lnTo>
                  <a:cubicBezTo>
                    <a:pt x="1640" y="8937"/>
                    <a:pt x="1768" y="9033"/>
                    <a:pt x="1897" y="9033"/>
                  </a:cubicBezTo>
                  <a:lnTo>
                    <a:pt x="9418" y="9033"/>
                  </a:lnTo>
                  <a:cubicBezTo>
                    <a:pt x="9547" y="9033"/>
                    <a:pt x="9643" y="8937"/>
                    <a:pt x="9676" y="8840"/>
                  </a:cubicBezTo>
                  <a:lnTo>
                    <a:pt x="11283" y="322"/>
                  </a:lnTo>
                  <a:cubicBezTo>
                    <a:pt x="11315" y="257"/>
                    <a:pt x="11283" y="161"/>
                    <a:pt x="11219" y="97"/>
                  </a:cubicBezTo>
                  <a:cubicBezTo>
                    <a:pt x="11186" y="32"/>
                    <a:pt x="11090" y="0"/>
                    <a:pt x="11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49"/>
            <p:cNvSpPr/>
            <p:nvPr/>
          </p:nvSpPr>
          <p:spPr>
            <a:xfrm>
              <a:off x="3847350" y="4310825"/>
              <a:ext cx="341550" cy="994100"/>
            </a:xfrm>
            <a:custGeom>
              <a:avLst/>
              <a:gdLst/>
              <a:ahLst/>
              <a:cxnLst/>
              <a:rect l="l" t="t" r="r" b="b"/>
              <a:pathLst>
                <a:path w="13662" h="39764" extrusionOk="0">
                  <a:moveTo>
                    <a:pt x="10897" y="0"/>
                  </a:moveTo>
                  <a:lnTo>
                    <a:pt x="0" y="30441"/>
                  </a:lnTo>
                  <a:lnTo>
                    <a:pt x="2315" y="39763"/>
                  </a:lnTo>
                  <a:lnTo>
                    <a:pt x="9740" y="35102"/>
                  </a:lnTo>
                  <a:lnTo>
                    <a:pt x="13662" y="3215"/>
                  </a:lnTo>
                  <a:lnTo>
                    <a:pt x="108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49"/>
            <p:cNvSpPr/>
            <p:nvPr/>
          </p:nvSpPr>
          <p:spPr>
            <a:xfrm>
              <a:off x="3840100" y="4304400"/>
              <a:ext cx="356025" cy="1007475"/>
            </a:xfrm>
            <a:custGeom>
              <a:avLst/>
              <a:gdLst/>
              <a:ahLst/>
              <a:cxnLst/>
              <a:rect l="l" t="t" r="r" b="b"/>
              <a:pathLst>
                <a:path w="14241" h="40299" extrusionOk="0">
                  <a:moveTo>
                    <a:pt x="11288" y="789"/>
                  </a:moveTo>
                  <a:lnTo>
                    <a:pt x="13694" y="3568"/>
                  </a:lnTo>
                  <a:lnTo>
                    <a:pt x="9773" y="35198"/>
                  </a:lnTo>
                  <a:lnTo>
                    <a:pt x="2765" y="39602"/>
                  </a:lnTo>
                  <a:lnTo>
                    <a:pt x="547" y="30730"/>
                  </a:lnTo>
                  <a:lnTo>
                    <a:pt x="11288" y="789"/>
                  </a:lnTo>
                  <a:close/>
                  <a:moveTo>
                    <a:pt x="11155" y="0"/>
                  </a:moveTo>
                  <a:cubicBezTo>
                    <a:pt x="11059" y="32"/>
                    <a:pt x="10994" y="97"/>
                    <a:pt x="10962" y="193"/>
                  </a:cubicBezTo>
                  <a:lnTo>
                    <a:pt x="33" y="30634"/>
                  </a:lnTo>
                  <a:cubicBezTo>
                    <a:pt x="1" y="30666"/>
                    <a:pt x="1" y="30730"/>
                    <a:pt x="33" y="30762"/>
                  </a:cubicBezTo>
                  <a:lnTo>
                    <a:pt x="2347" y="40084"/>
                  </a:lnTo>
                  <a:cubicBezTo>
                    <a:pt x="2380" y="40181"/>
                    <a:pt x="2412" y="40245"/>
                    <a:pt x="2508" y="40277"/>
                  </a:cubicBezTo>
                  <a:cubicBezTo>
                    <a:pt x="2535" y="40291"/>
                    <a:pt x="2567" y="40298"/>
                    <a:pt x="2602" y="40298"/>
                  </a:cubicBezTo>
                  <a:cubicBezTo>
                    <a:pt x="2652" y="40298"/>
                    <a:pt x="2709" y="40283"/>
                    <a:pt x="2765" y="40245"/>
                  </a:cubicBezTo>
                  <a:lnTo>
                    <a:pt x="10191" y="35584"/>
                  </a:lnTo>
                  <a:cubicBezTo>
                    <a:pt x="10255" y="35552"/>
                    <a:pt x="10287" y="35488"/>
                    <a:pt x="10287" y="35391"/>
                  </a:cubicBezTo>
                  <a:lnTo>
                    <a:pt x="14241" y="3504"/>
                  </a:lnTo>
                  <a:cubicBezTo>
                    <a:pt x="14241" y="3440"/>
                    <a:pt x="14209" y="3343"/>
                    <a:pt x="14177" y="3311"/>
                  </a:cubicBezTo>
                  <a:lnTo>
                    <a:pt x="11412" y="97"/>
                  </a:lnTo>
                  <a:cubicBezTo>
                    <a:pt x="11348" y="32"/>
                    <a:pt x="11251" y="0"/>
                    <a:pt x="11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49"/>
            <p:cNvSpPr/>
            <p:nvPr/>
          </p:nvSpPr>
          <p:spPr>
            <a:xfrm>
              <a:off x="3691825" y="5009525"/>
              <a:ext cx="308225" cy="332350"/>
            </a:xfrm>
            <a:custGeom>
              <a:avLst/>
              <a:gdLst/>
              <a:ahLst/>
              <a:cxnLst/>
              <a:rect l="l" t="t" r="r" b="b"/>
              <a:pathLst>
                <a:path w="12329" h="13294" extrusionOk="0">
                  <a:moveTo>
                    <a:pt x="5783" y="0"/>
                  </a:moveTo>
                  <a:cubicBezTo>
                    <a:pt x="3319" y="0"/>
                    <a:pt x="0" y="1543"/>
                    <a:pt x="242" y="4100"/>
                  </a:cubicBezTo>
                  <a:cubicBezTo>
                    <a:pt x="532" y="7154"/>
                    <a:pt x="3457" y="13294"/>
                    <a:pt x="5610" y="13294"/>
                  </a:cubicBezTo>
                  <a:cubicBezTo>
                    <a:pt x="7796" y="13294"/>
                    <a:pt x="9564" y="13294"/>
                    <a:pt x="10721" y="12104"/>
                  </a:cubicBezTo>
                  <a:cubicBezTo>
                    <a:pt x="11879" y="10947"/>
                    <a:pt x="12329" y="8761"/>
                    <a:pt x="11171" y="5868"/>
                  </a:cubicBezTo>
                  <a:cubicBezTo>
                    <a:pt x="9982" y="2943"/>
                    <a:pt x="7089" y="179"/>
                    <a:pt x="7089" y="179"/>
                  </a:cubicBezTo>
                  <a:cubicBezTo>
                    <a:pt x="6708" y="59"/>
                    <a:pt x="6261" y="0"/>
                    <a:pt x="57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9"/>
            <p:cNvSpPr/>
            <p:nvPr/>
          </p:nvSpPr>
          <p:spPr>
            <a:xfrm>
              <a:off x="3690650" y="5002725"/>
              <a:ext cx="303775" cy="345575"/>
            </a:xfrm>
            <a:custGeom>
              <a:avLst/>
              <a:gdLst/>
              <a:ahLst/>
              <a:cxnLst/>
              <a:rect l="l" t="t" r="r" b="b"/>
              <a:pathLst>
                <a:path w="12151" h="13823" extrusionOk="0">
                  <a:moveTo>
                    <a:pt x="5850" y="547"/>
                  </a:moveTo>
                  <a:cubicBezTo>
                    <a:pt x="6277" y="547"/>
                    <a:pt x="6674" y="576"/>
                    <a:pt x="6988" y="688"/>
                  </a:cubicBezTo>
                  <a:lnTo>
                    <a:pt x="6988" y="688"/>
                  </a:lnTo>
                  <a:cubicBezTo>
                    <a:pt x="7008" y="708"/>
                    <a:pt x="7035" y="736"/>
                    <a:pt x="7072" y="772"/>
                  </a:cubicBezTo>
                  <a:cubicBezTo>
                    <a:pt x="7618" y="1319"/>
                    <a:pt x="9965" y="3762"/>
                    <a:pt x="10961" y="6237"/>
                  </a:cubicBezTo>
                  <a:cubicBezTo>
                    <a:pt x="11411" y="7394"/>
                    <a:pt x="11636" y="8423"/>
                    <a:pt x="11636" y="9323"/>
                  </a:cubicBezTo>
                  <a:cubicBezTo>
                    <a:pt x="11636" y="10608"/>
                    <a:pt x="11218" y="11573"/>
                    <a:pt x="10576" y="12184"/>
                  </a:cubicBezTo>
                  <a:cubicBezTo>
                    <a:pt x="10061" y="12730"/>
                    <a:pt x="9386" y="12987"/>
                    <a:pt x="8550" y="13148"/>
                  </a:cubicBezTo>
                  <a:cubicBezTo>
                    <a:pt x="7747" y="13276"/>
                    <a:pt x="6750" y="13276"/>
                    <a:pt x="5657" y="13276"/>
                  </a:cubicBezTo>
                  <a:cubicBezTo>
                    <a:pt x="5465" y="13276"/>
                    <a:pt x="5240" y="13212"/>
                    <a:pt x="4950" y="13051"/>
                  </a:cubicBezTo>
                  <a:cubicBezTo>
                    <a:pt x="4500" y="12794"/>
                    <a:pt x="3986" y="12280"/>
                    <a:pt x="3504" y="11605"/>
                  </a:cubicBezTo>
                  <a:cubicBezTo>
                    <a:pt x="2797" y="10608"/>
                    <a:pt x="2089" y="9258"/>
                    <a:pt x="1543" y="7940"/>
                  </a:cubicBezTo>
                  <a:cubicBezTo>
                    <a:pt x="1029" y="6623"/>
                    <a:pt x="643" y="5305"/>
                    <a:pt x="547" y="4340"/>
                  </a:cubicBezTo>
                  <a:cubicBezTo>
                    <a:pt x="547" y="4276"/>
                    <a:pt x="547" y="4180"/>
                    <a:pt x="547" y="4115"/>
                  </a:cubicBezTo>
                  <a:cubicBezTo>
                    <a:pt x="547" y="3569"/>
                    <a:pt x="707" y="3087"/>
                    <a:pt x="1029" y="2669"/>
                  </a:cubicBezTo>
                  <a:cubicBezTo>
                    <a:pt x="1479" y="1994"/>
                    <a:pt x="2250" y="1479"/>
                    <a:pt x="3150" y="1094"/>
                  </a:cubicBezTo>
                  <a:cubicBezTo>
                    <a:pt x="4018" y="740"/>
                    <a:pt x="4982" y="547"/>
                    <a:pt x="5850" y="547"/>
                  </a:cubicBezTo>
                  <a:close/>
                  <a:moveTo>
                    <a:pt x="5850" y="1"/>
                  </a:moveTo>
                  <a:cubicBezTo>
                    <a:pt x="4597" y="1"/>
                    <a:pt x="3182" y="386"/>
                    <a:pt x="2025" y="1062"/>
                  </a:cubicBezTo>
                  <a:cubicBezTo>
                    <a:pt x="1447" y="1415"/>
                    <a:pt x="964" y="1833"/>
                    <a:pt x="579" y="2347"/>
                  </a:cubicBezTo>
                  <a:cubicBezTo>
                    <a:pt x="225" y="2862"/>
                    <a:pt x="0" y="3440"/>
                    <a:pt x="0" y="4115"/>
                  </a:cubicBezTo>
                  <a:cubicBezTo>
                    <a:pt x="0" y="4212"/>
                    <a:pt x="0" y="4308"/>
                    <a:pt x="32" y="4405"/>
                  </a:cubicBezTo>
                  <a:cubicBezTo>
                    <a:pt x="161" y="5980"/>
                    <a:pt x="997" y="8294"/>
                    <a:pt x="2025" y="10255"/>
                  </a:cubicBezTo>
                  <a:cubicBezTo>
                    <a:pt x="2572" y="11219"/>
                    <a:pt x="3150" y="12087"/>
                    <a:pt x="3761" y="12730"/>
                  </a:cubicBezTo>
                  <a:cubicBezTo>
                    <a:pt x="4050" y="13051"/>
                    <a:pt x="4372" y="13309"/>
                    <a:pt x="4693" y="13501"/>
                  </a:cubicBezTo>
                  <a:cubicBezTo>
                    <a:pt x="5015" y="13694"/>
                    <a:pt x="5336" y="13823"/>
                    <a:pt x="5657" y="13823"/>
                  </a:cubicBezTo>
                  <a:cubicBezTo>
                    <a:pt x="6750" y="13823"/>
                    <a:pt x="7747" y="13823"/>
                    <a:pt x="8647" y="13662"/>
                  </a:cubicBezTo>
                  <a:cubicBezTo>
                    <a:pt x="9547" y="13534"/>
                    <a:pt x="10318" y="13212"/>
                    <a:pt x="10961" y="12569"/>
                  </a:cubicBezTo>
                  <a:cubicBezTo>
                    <a:pt x="11701" y="11830"/>
                    <a:pt x="12151" y="10705"/>
                    <a:pt x="12151" y="9323"/>
                  </a:cubicBezTo>
                  <a:cubicBezTo>
                    <a:pt x="12151" y="8358"/>
                    <a:pt x="11958" y="7233"/>
                    <a:pt x="11443" y="6012"/>
                  </a:cubicBezTo>
                  <a:cubicBezTo>
                    <a:pt x="10254" y="3022"/>
                    <a:pt x="7329" y="258"/>
                    <a:pt x="7329" y="258"/>
                  </a:cubicBezTo>
                  <a:lnTo>
                    <a:pt x="7200" y="194"/>
                  </a:lnTo>
                  <a:cubicBezTo>
                    <a:pt x="6815" y="65"/>
                    <a:pt x="6333" y="1"/>
                    <a:pt x="5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9"/>
            <p:cNvSpPr/>
            <p:nvPr/>
          </p:nvSpPr>
          <p:spPr>
            <a:xfrm>
              <a:off x="2765675" y="5136875"/>
              <a:ext cx="160425" cy="71975"/>
            </a:xfrm>
            <a:custGeom>
              <a:avLst/>
              <a:gdLst/>
              <a:ahLst/>
              <a:cxnLst/>
              <a:rect l="l" t="t" r="r" b="b"/>
              <a:pathLst>
                <a:path w="6417" h="2879" extrusionOk="0">
                  <a:moveTo>
                    <a:pt x="5299" y="0"/>
                  </a:moveTo>
                  <a:cubicBezTo>
                    <a:pt x="5199" y="0"/>
                    <a:pt x="5083" y="11"/>
                    <a:pt x="4951" y="35"/>
                  </a:cubicBezTo>
                  <a:cubicBezTo>
                    <a:pt x="4951" y="35"/>
                    <a:pt x="1" y="2349"/>
                    <a:pt x="451" y="2799"/>
                  </a:cubicBezTo>
                  <a:cubicBezTo>
                    <a:pt x="502" y="2854"/>
                    <a:pt x="596" y="2879"/>
                    <a:pt x="725" y="2879"/>
                  </a:cubicBezTo>
                  <a:cubicBezTo>
                    <a:pt x="1646" y="2879"/>
                    <a:pt x="4302" y="1623"/>
                    <a:pt x="4951" y="1482"/>
                  </a:cubicBezTo>
                  <a:cubicBezTo>
                    <a:pt x="5629" y="1364"/>
                    <a:pt x="6416" y="0"/>
                    <a:pt x="52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9"/>
            <p:cNvSpPr/>
            <p:nvPr/>
          </p:nvSpPr>
          <p:spPr>
            <a:xfrm>
              <a:off x="2768900" y="5129700"/>
              <a:ext cx="150300" cy="86025"/>
            </a:xfrm>
            <a:custGeom>
              <a:avLst/>
              <a:gdLst/>
              <a:ahLst/>
              <a:cxnLst/>
              <a:rect l="l" t="t" r="r" b="b"/>
              <a:pathLst>
                <a:path w="6012" h="3441" extrusionOk="0">
                  <a:moveTo>
                    <a:pt x="5176" y="547"/>
                  </a:moveTo>
                  <a:cubicBezTo>
                    <a:pt x="5336" y="547"/>
                    <a:pt x="5401" y="579"/>
                    <a:pt x="5433" y="611"/>
                  </a:cubicBezTo>
                  <a:cubicBezTo>
                    <a:pt x="5433" y="611"/>
                    <a:pt x="5465" y="643"/>
                    <a:pt x="5465" y="708"/>
                  </a:cubicBezTo>
                  <a:cubicBezTo>
                    <a:pt x="5465" y="804"/>
                    <a:pt x="5368" y="1029"/>
                    <a:pt x="5240" y="1190"/>
                  </a:cubicBezTo>
                  <a:cubicBezTo>
                    <a:pt x="5079" y="1351"/>
                    <a:pt x="4886" y="1479"/>
                    <a:pt x="4758" y="1511"/>
                  </a:cubicBezTo>
                  <a:cubicBezTo>
                    <a:pt x="4565" y="1544"/>
                    <a:pt x="4276" y="1672"/>
                    <a:pt x="3922" y="1801"/>
                  </a:cubicBezTo>
                  <a:cubicBezTo>
                    <a:pt x="3376" y="1994"/>
                    <a:pt x="2700" y="2283"/>
                    <a:pt x="2058" y="2508"/>
                  </a:cubicBezTo>
                  <a:cubicBezTo>
                    <a:pt x="1768" y="2604"/>
                    <a:pt x="1447" y="2701"/>
                    <a:pt x="1190" y="2797"/>
                  </a:cubicBezTo>
                  <a:cubicBezTo>
                    <a:pt x="1018" y="2840"/>
                    <a:pt x="861" y="2869"/>
                    <a:pt x="738" y="2883"/>
                  </a:cubicBezTo>
                  <a:lnTo>
                    <a:pt x="738" y="2883"/>
                  </a:lnTo>
                  <a:cubicBezTo>
                    <a:pt x="749" y="2876"/>
                    <a:pt x="760" y="2869"/>
                    <a:pt x="772" y="2861"/>
                  </a:cubicBezTo>
                  <a:cubicBezTo>
                    <a:pt x="1222" y="2476"/>
                    <a:pt x="2283" y="1897"/>
                    <a:pt x="3215" y="1415"/>
                  </a:cubicBezTo>
                  <a:cubicBezTo>
                    <a:pt x="3665" y="1190"/>
                    <a:pt x="4115" y="965"/>
                    <a:pt x="4436" y="804"/>
                  </a:cubicBezTo>
                  <a:cubicBezTo>
                    <a:pt x="4632" y="695"/>
                    <a:pt x="4798" y="616"/>
                    <a:pt x="4886" y="576"/>
                  </a:cubicBezTo>
                  <a:lnTo>
                    <a:pt x="4886" y="576"/>
                  </a:lnTo>
                  <a:lnTo>
                    <a:pt x="4886" y="579"/>
                  </a:lnTo>
                  <a:cubicBezTo>
                    <a:pt x="4983" y="547"/>
                    <a:pt x="5079" y="547"/>
                    <a:pt x="5176" y="547"/>
                  </a:cubicBezTo>
                  <a:close/>
                  <a:moveTo>
                    <a:pt x="5176" y="1"/>
                  </a:moveTo>
                  <a:cubicBezTo>
                    <a:pt x="5047" y="1"/>
                    <a:pt x="4918" y="33"/>
                    <a:pt x="4790" y="65"/>
                  </a:cubicBezTo>
                  <a:lnTo>
                    <a:pt x="4726" y="65"/>
                  </a:lnTo>
                  <a:cubicBezTo>
                    <a:pt x="4693" y="65"/>
                    <a:pt x="3568" y="611"/>
                    <a:pt x="2411" y="1222"/>
                  </a:cubicBezTo>
                  <a:cubicBezTo>
                    <a:pt x="1865" y="1511"/>
                    <a:pt x="1286" y="1833"/>
                    <a:pt x="836" y="2122"/>
                  </a:cubicBezTo>
                  <a:cubicBezTo>
                    <a:pt x="611" y="2283"/>
                    <a:pt x="450" y="2411"/>
                    <a:pt x="290" y="2540"/>
                  </a:cubicBezTo>
                  <a:cubicBezTo>
                    <a:pt x="225" y="2604"/>
                    <a:pt x="161" y="2669"/>
                    <a:pt x="129" y="2733"/>
                  </a:cubicBezTo>
                  <a:cubicBezTo>
                    <a:pt x="65" y="2797"/>
                    <a:pt x="32" y="2894"/>
                    <a:pt x="0" y="3022"/>
                  </a:cubicBezTo>
                  <a:cubicBezTo>
                    <a:pt x="0" y="3119"/>
                    <a:pt x="65" y="3215"/>
                    <a:pt x="129" y="3279"/>
                  </a:cubicBezTo>
                  <a:cubicBezTo>
                    <a:pt x="258" y="3408"/>
                    <a:pt x="418" y="3440"/>
                    <a:pt x="579" y="3440"/>
                  </a:cubicBezTo>
                  <a:cubicBezTo>
                    <a:pt x="868" y="3440"/>
                    <a:pt x="1222" y="3344"/>
                    <a:pt x="1608" y="3215"/>
                  </a:cubicBezTo>
                  <a:cubicBezTo>
                    <a:pt x="2218" y="3022"/>
                    <a:pt x="2925" y="2765"/>
                    <a:pt x="3536" y="2508"/>
                  </a:cubicBezTo>
                  <a:cubicBezTo>
                    <a:pt x="3858" y="2411"/>
                    <a:pt x="4147" y="2283"/>
                    <a:pt x="4372" y="2219"/>
                  </a:cubicBezTo>
                  <a:cubicBezTo>
                    <a:pt x="4597" y="2122"/>
                    <a:pt x="4790" y="2058"/>
                    <a:pt x="4886" y="2026"/>
                  </a:cubicBezTo>
                  <a:cubicBezTo>
                    <a:pt x="5176" y="1961"/>
                    <a:pt x="5433" y="1769"/>
                    <a:pt x="5626" y="1544"/>
                  </a:cubicBezTo>
                  <a:cubicBezTo>
                    <a:pt x="5851" y="1286"/>
                    <a:pt x="5979" y="997"/>
                    <a:pt x="5979" y="708"/>
                  </a:cubicBezTo>
                  <a:cubicBezTo>
                    <a:pt x="6011" y="515"/>
                    <a:pt x="5915" y="322"/>
                    <a:pt x="5786" y="193"/>
                  </a:cubicBezTo>
                  <a:cubicBezTo>
                    <a:pt x="5626" y="65"/>
                    <a:pt x="5401" y="1"/>
                    <a:pt x="5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9"/>
            <p:cNvSpPr/>
            <p:nvPr/>
          </p:nvSpPr>
          <p:spPr>
            <a:xfrm>
              <a:off x="2849250" y="5096175"/>
              <a:ext cx="87625" cy="156775"/>
            </a:xfrm>
            <a:custGeom>
              <a:avLst/>
              <a:gdLst/>
              <a:ahLst/>
              <a:cxnLst/>
              <a:rect l="l" t="t" r="r" b="b"/>
              <a:pathLst>
                <a:path w="3505" h="6271" extrusionOk="0">
                  <a:moveTo>
                    <a:pt x="2823" y="0"/>
                  </a:moveTo>
                  <a:cubicBezTo>
                    <a:pt x="2347" y="0"/>
                    <a:pt x="1770" y="91"/>
                    <a:pt x="1608" y="506"/>
                  </a:cubicBezTo>
                  <a:cubicBezTo>
                    <a:pt x="1319" y="1213"/>
                    <a:pt x="1" y="5167"/>
                    <a:pt x="162" y="6035"/>
                  </a:cubicBezTo>
                  <a:cubicBezTo>
                    <a:pt x="186" y="6200"/>
                    <a:pt x="254" y="6271"/>
                    <a:pt x="351" y="6271"/>
                  </a:cubicBezTo>
                  <a:cubicBezTo>
                    <a:pt x="766" y="6271"/>
                    <a:pt x="1718" y="4995"/>
                    <a:pt x="2187" y="4267"/>
                  </a:cubicBezTo>
                  <a:cubicBezTo>
                    <a:pt x="2765" y="3399"/>
                    <a:pt x="3505" y="56"/>
                    <a:pt x="3505" y="56"/>
                  </a:cubicBezTo>
                  <a:cubicBezTo>
                    <a:pt x="3505" y="56"/>
                    <a:pt x="3195" y="0"/>
                    <a:pt x="28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9"/>
            <p:cNvSpPr/>
            <p:nvPr/>
          </p:nvSpPr>
          <p:spPr>
            <a:xfrm>
              <a:off x="2846050" y="5089525"/>
              <a:ext cx="98050" cy="170375"/>
            </a:xfrm>
            <a:custGeom>
              <a:avLst/>
              <a:gdLst/>
              <a:ahLst/>
              <a:cxnLst/>
              <a:rect l="l" t="t" r="r" b="b"/>
              <a:pathLst>
                <a:path w="3922" h="6815" extrusionOk="0">
                  <a:moveTo>
                    <a:pt x="2795" y="541"/>
                  </a:moveTo>
                  <a:cubicBezTo>
                    <a:pt x="2839" y="541"/>
                    <a:pt x="2882" y="543"/>
                    <a:pt x="2925" y="547"/>
                  </a:cubicBezTo>
                  <a:lnTo>
                    <a:pt x="3302" y="547"/>
                  </a:lnTo>
                  <a:cubicBezTo>
                    <a:pt x="3285" y="622"/>
                    <a:pt x="3266" y="709"/>
                    <a:pt x="3247" y="804"/>
                  </a:cubicBezTo>
                  <a:cubicBezTo>
                    <a:pt x="3118" y="1286"/>
                    <a:pt x="2958" y="2058"/>
                    <a:pt x="2732" y="2765"/>
                  </a:cubicBezTo>
                  <a:cubicBezTo>
                    <a:pt x="2636" y="3118"/>
                    <a:pt x="2507" y="3440"/>
                    <a:pt x="2411" y="3729"/>
                  </a:cubicBezTo>
                  <a:cubicBezTo>
                    <a:pt x="2282" y="4018"/>
                    <a:pt x="2186" y="4276"/>
                    <a:pt x="2090" y="4404"/>
                  </a:cubicBezTo>
                  <a:cubicBezTo>
                    <a:pt x="1865" y="4758"/>
                    <a:pt x="1511" y="5240"/>
                    <a:pt x="1190" y="5626"/>
                  </a:cubicBezTo>
                  <a:cubicBezTo>
                    <a:pt x="997" y="5819"/>
                    <a:pt x="836" y="6011"/>
                    <a:pt x="707" y="6108"/>
                  </a:cubicBezTo>
                  <a:cubicBezTo>
                    <a:pt x="643" y="6172"/>
                    <a:pt x="579" y="6204"/>
                    <a:pt x="547" y="6236"/>
                  </a:cubicBezTo>
                  <a:cubicBezTo>
                    <a:pt x="547" y="6236"/>
                    <a:pt x="547" y="6172"/>
                    <a:pt x="547" y="6140"/>
                  </a:cubicBezTo>
                  <a:cubicBezTo>
                    <a:pt x="547" y="5883"/>
                    <a:pt x="611" y="5465"/>
                    <a:pt x="707" y="4983"/>
                  </a:cubicBezTo>
                  <a:cubicBezTo>
                    <a:pt x="1061" y="3504"/>
                    <a:pt x="1800" y="1350"/>
                    <a:pt x="1993" y="868"/>
                  </a:cubicBezTo>
                  <a:cubicBezTo>
                    <a:pt x="1993" y="804"/>
                    <a:pt x="2025" y="772"/>
                    <a:pt x="2090" y="708"/>
                  </a:cubicBezTo>
                  <a:cubicBezTo>
                    <a:pt x="2229" y="624"/>
                    <a:pt x="2513" y="541"/>
                    <a:pt x="2795" y="541"/>
                  </a:cubicBezTo>
                  <a:close/>
                  <a:moveTo>
                    <a:pt x="2925" y="0"/>
                  </a:moveTo>
                  <a:cubicBezTo>
                    <a:pt x="2700" y="0"/>
                    <a:pt x="2411" y="33"/>
                    <a:pt x="2122" y="97"/>
                  </a:cubicBezTo>
                  <a:cubicBezTo>
                    <a:pt x="1993" y="161"/>
                    <a:pt x="1865" y="225"/>
                    <a:pt x="1768" y="290"/>
                  </a:cubicBezTo>
                  <a:cubicBezTo>
                    <a:pt x="1640" y="386"/>
                    <a:pt x="1543" y="515"/>
                    <a:pt x="1479" y="675"/>
                  </a:cubicBezTo>
                  <a:cubicBezTo>
                    <a:pt x="1350" y="1029"/>
                    <a:pt x="965" y="2090"/>
                    <a:pt x="643" y="3215"/>
                  </a:cubicBezTo>
                  <a:cubicBezTo>
                    <a:pt x="482" y="3761"/>
                    <a:pt x="322" y="4340"/>
                    <a:pt x="193" y="4854"/>
                  </a:cubicBezTo>
                  <a:cubicBezTo>
                    <a:pt x="97" y="5368"/>
                    <a:pt x="0" y="5819"/>
                    <a:pt x="0" y="6140"/>
                  </a:cubicBezTo>
                  <a:cubicBezTo>
                    <a:pt x="0" y="6204"/>
                    <a:pt x="0" y="6269"/>
                    <a:pt x="32" y="6333"/>
                  </a:cubicBezTo>
                  <a:cubicBezTo>
                    <a:pt x="32" y="6461"/>
                    <a:pt x="65" y="6558"/>
                    <a:pt x="161" y="6654"/>
                  </a:cubicBezTo>
                  <a:cubicBezTo>
                    <a:pt x="225" y="6751"/>
                    <a:pt x="354" y="6815"/>
                    <a:pt x="482" y="6815"/>
                  </a:cubicBezTo>
                  <a:cubicBezTo>
                    <a:pt x="611" y="6815"/>
                    <a:pt x="707" y="6751"/>
                    <a:pt x="772" y="6719"/>
                  </a:cubicBezTo>
                  <a:cubicBezTo>
                    <a:pt x="1093" y="6526"/>
                    <a:pt x="1415" y="6204"/>
                    <a:pt x="1704" y="5819"/>
                  </a:cubicBezTo>
                  <a:cubicBezTo>
                    <a:pt x="2025" y="5433"/>
                    <a:pt x="2347" y="5015"/>
                    <a:pt x="2540" y="4693"/>
                  </a:cubicBezTo>
                  <a:cubicBezTo>
                    <a:pt x="2700" y="4436"/>
                    <a:pt x="2861" y="4051"/>
                    <a:pt x="3022" y="3601"/>
                  </a:cubicBezTo>
                  <a:cubicBezTo>
                    <a:pt x="3472" y="2283"/>
                    <a:pt x="3890" y="386"/>
                    <a:pt x="3890" y="386"/>
                  </a:cubicBezTo>
                  <a:cubicBezTo>
                    <a:pt x="3922" y="322"/>
                    <a:pt x="3890" y="225"/>
                    <a:pt x="3858" y="161"/>
                  </a:cubicBezTo>
                  <a:cubicBezTo>
                    <a:pt x="3825" y="129"/>
                    <a:pt x="3761" y="65"/>
                    <a:pt x="3665" y="65"/>
                  </a:cubicBezTo>
                  <a:cubicBezTo>
                    <a:pt x="3665" y="65"/>
                    <a:pt x="3343" y="0"/>
                    <a:pt x="2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9"/>
            <p:cNvSpPr/>
            <p:nvPr/>
          </p:nvSpPr>
          <p:spPr>
            <a:xfrm>
              <a:off x="2864525" y="5089350"/>
              <a:ext cx="148700" cy="160125"/>
            </a:xfrm>
            <a:custGeom>
              <a:avLst/>
              <a:gdLst/>
              <a:ahLst/>
              <a:cxnLst/>
              <a:rect l="l" t="t" r="r" b="b"/>
              <a:pathLst>
                <a:path w="5948" h="6405" extrusionOk="0">
                  <a:moveTo>
                    <a:pt x="3885" y="0"/>
                  </a:moveTo>
                  <a:cubicBezTo>
                    <a:pt x="3433" y="0"/>
                    <a:pt x="3044" y="82"/>
                    <a:pt x="2894" y="329"/>
                  </a:cubicBezTo>
                  <a:cubicBezTo>
                    <a:pt x="2444" y="1068"/>
                    <a:pt x="129" y="6147"/>
                    <a:pt x="129" y="6147"/>
                  </a:cubicBezTo>
                  <a:cubicBezTo>
                    <a:pt x="129" y="6147"/>
                    <a:pt x="1" y="6404"/>
                    <a:pt x="305" y="6404"/>
                  </a:cubicBezTo>
                  <a:cubicBezTo>
                    <a:pt x="458" y="6404"/>
                    <a:pt x="718" y="6340"/>
                    <a:pt x="1158" y="6147"/>
                  </a:cubicBezTo>
                  <a:cubicBezTo>
                    <a:pt x="2444" y="5568"/>
                    <a:pt x="5947" y="329"/>
                    <a:pt x="5947" y="329"/>
                  </a:cubicBezTo>
                  <a:cubicBezTo>
                    <a:pt x="5947" y="329"/>
                    <a:pt x="4790" y="0"/>
                    <a:pt x="38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9"/>
            <p:cNvSpPr/>
            <p:nvPr/>
          </p:nvSpPr>
          <p:spPr>
            <a:xfrm>
              <a:off x="2860500" y="5083100"/>
              <a:ext cx="159950" cy="173600"/>
            </a:xfrm>
            <a:custGeom>
              <a:avLst/>
              <a:gdLst/>
              <a:ahLst/>
              <a:cxnLst/>
              <a:rect l="l" t="t" r="r" b="b"/>
              <a:pathLst>
                <a:path w="6398" h="6944" extrusionOk="0">
                  <a:moveTo>
                    <a:pt x="4051" y="515"/>
                  </a:moveTo>
                  <a:cubicBezTo>
                    <a:pt x="4469" y="515"/>
                    <a:pt x="4983" y="611"/>
                    <a:pt x="5369" y="675"/>
                  </a:cubicBezTo>
                  <a:cubicBezTo>
                    <a:pt x="5479" y="694"/>
                    <a:pt x="5579" y="723"/>
                    <a:pt x="5669" y="750"/>
                  </a:cubicBezTo>
                  <a:lnTo>
                    <a:pt x="5669" y="750"/>
                  </a:lnTo>
                  <a:cubicBezTo>
                    <a:pt x="5579" y="888"/>
                    <a:pt x="5466" y="1060"/>
                    <a:pt x="5337" y="1254"/>
                  </a:cubicBezTo>
                  <a:cubicBezTo>
                    <a:pt x="4790" y="1993"/>
                    <a:pt x="3987" y="3150"/>
                    <a:pt x="3183" y="4147"/>
                  </a:cubicBezTo>
                  <a:cubicBezTo>
                    <a:pt x="2797" y="4629"/>
                    <a:pt x="2412" y="5111"/>
                    <a:pt x="2058" y="5465"/>
                  </a:cubicBezTo>
                  <a:cubicBezTo>
                    <a:pt x="1704" y="5818"/>
                    <a:pt x="1383" y="6076"/>
                    <a:pt x="1190" y="6172"/>
                  </a:cubicBezTo>
                  <a:cubicBezTo>
                    <a:pt x="906" y="6303"/>
                    <a:pt x="712" y="6360"/>
                    <a:pt x="585" y="6383"/>
                  </a:cubicBezTo>
                  <a:lnTo>
                    <a:pt x="585" y="6383"/>
                  </a:lnTo>
                  <a:cubicBezTo>
                    <a:pt x="653" y="6244"/>
                    <a:pt x="765" y="6012"/>
                    <a:pt x="901" y="5722"/>
                  </a:cubicBezTo>
                  <a:cubicBezTo>
                    <a:pt x="1222" y="4983"/>
                    <a:pt x="1769" y="3858"/>
                    <a:pt x="2219" y="2861"/>
                  </a:cubicBezTo>
                  <a:cubicBezTo>
                    <a:pt x="2476" y="2347"/>
                    <a:pt x="2701" y="1897"/>
                    <a:pt x="2862" y="1511"/>
                  </a:cubicBezTo>
                  <a:cubicBezTo>
                    <a:pt x="3055" y="1125"/>
                    <a:pt x="3215" y="836"/>
                    <a:pt x="3280" y="707"/>
                  </a:cubicBezTo>
                  <a:cubicBezTo>
                    <a:pt x="3312" y="675"/>
                    <a:pt x="3376" y="611"/>
                    <a:pt x="3505" y="579"/>
                  </a:cubicBezTo>
                  <a:cubicBezTo>
                    <a:pt x="3633" y="547"/>
                    <a:pt x="3826" y="515"/>
                    <a:pt x="4051" y="515"/>
                  </a:cubicBezTo>
                  <a:close/>
                  <a:moveTo>
                    <a:pt x="4051" y="0"/>
                  </a:moveTo>
                  <a:cubicBezTo>
                    <a:pt x="3794" y="0"/>
                    <a:pt x="3569" y="0"/>
                    <a:pt x="3344" y="64"/>
                  </a:cubicBezTo>
                  <a:cubicBezTo>
                    <a:pt x="3151" y="129"/>
                    <a:pt x="2958" y="225"/>
                    <a:pt x="2830" y="450"/>
                  </a:cubicBezTo>
                  <a:cubicBezTo>
                    <a:pt x="2701" y="643"/>
                    <a:pt x="2476" y="1093"/>
                    <a:pt x="2187" y="1672"/>
                  </a:cubicBezTo>
                  <a:cubicBezTo>
                    <a:pt x="1351" y="3440"/>
                    <a:pt x="33" y="6301"/>
                    <a:pt x="33" y="6301"/>
                  </a:cubicBezTo>
                  <a:cubicBezTo>
                    <a:pt x="33" y="6301"/>
                    <a:pt x="1" y="6365"/>
                    <a:pt x="1" y="6526"/>
                  </a:cubicBezTo>
                  <a:cubicBezTo>
                    <a:pt x="1" y="6590"/>
                    <a:pt x="1" y="6718"/>
                    <a:pt x="129" y="6815"/>
                  </a:cubicBezTo>
                  <a:cubicBezTo>
                    <a:pt x="226" y="6911"/>
                    <a:pt x="354" y="6943"/>
                    <a:pt x="451" y="6943"/>
                  </a:cubicBezTo>
                  <a:cubicBezTo>
                    <a:pt x="676" y="6943"/>
                    <a:pt x="965" y="6847"/>
                    <a:pt x="1415" y="6654"/>
                  </a:cubicBezTo>
                  <a:cubicBezTo>
                    <a:pt x="1833" y="6461"/>
                    <a:pt x="2283" y="6011"/>
                    <a:pt x="2797" y="5433"/>
                  </a:cubicBezTo>
                  <a:cubicBezTo>
                    <a:pt x="4372" y="3697"/>
                    <a:pt x="6333" y="740"/>
                    <a:pt x="6333" y="740"/>
                  </a:cubicBezTo>
                  <a:cubicBezTo>
                    <a:pt x="6398" y="643"/>
                    <a:pt x="6398" y="579"/>
                    <a:pt x="6365" y="482"/>
                  </a:cubicBezTo>
                  <a:cubicBezTo>
                    <a:pt x="6333" y="418"/>
                    <a:pt x="6269" y="354"/>
                    <a:pt x="6173" y="322"/>
                  </a:cubicBezTo>
                  <a:cubicBezTo>
                    <a:pt x="6173" y="322"/>
                    <a:pt x="5015" y="0"/>
                    <a:pt x="4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9"/>
            <p:cNvSpPr/>
            <p:nvPr/>
          </p:nvSpPr>
          <p:spPr>
            <a:xfrm>
              <a:off x="2874975" y="5075450"/>
              <a:ext cx="1043925" cy="240775"/>
            </a:xfrm>
            <a:custGeom>
              <a:avLst/>
              <a:gdLst/>
              <a:ahLst/>
              <a:cxnLst/>
              <a:rect l="l" t="t" r="r" b="b"/>
              <a:pathLst>
                <a:path w="41757" h="9631" extrusionOk="0">
                  <a:moveTo>
                    <a:pt x="7148" y="0"/>
                  </a:moveTo>
                  <a:cubicBezTo>
                    <a:pt x="5926" y="0"/>
                    <a:pt x="4749" y="946"/>
                    <a:pt x="4211" y="1753"/>
                  </a:cubicBezTo>
                  <a:cubicBezTo>
                    <a:pt x="3633" y="2621"/>
                    <a:pt x="0" y="7282"/>
                    <a:pt x="0" y="7282"/>
                  </a:cubicBezTo>
                  <a:lnTo>
                    <a:pt x="868" y="7571"/>
                  </a:lnTo>
                  <a:lnTo>
                    <a:pt x="5979" y="3521"/>
                  </a:lnTo>
                  <a:cubicBezTo>
                    <a:pt x="5979" y="3521"/>
                    <a:pt x="8744" y="3360"/>
                    <a:pt x="9612" y="3360"/>
                  </a:cubicBezTo>
                  <a:cubicBezTo>
                    <a:pt x="10480" y="3360"/>
                    <a:pt x="7136" y="5256"/>
                    <a:pt x="6108" y="5417"/>
                  </a:cubicBezTo>
                  <a:cubicBezTo>
                    <a:pt x="5111" y="5546"/>
                    <a:pt x="3922" y="5706"/>
                    <a:pt x="4083" y="6285"/>
                  </a:cubicBezTo>
                  <a:cubicBezTo>
                    <a:pt x="4211" y="6864"/>
                    <a:pt x="6847" y="6992"/>
                    <a:pt x="7426" y="6992"/>
                  </a:cubicBezTo>
                  <a:cubicBezTo>
                    <a:pt x="8004" y="6992"/>
                    <a:pt x="12087" y="5546"/>
                    <a:pt x="12087" y="5546"/>
                  </a:cubicBezTo>
                  <a:cubicBezTo>
                    <a:pt x="12087" y="5546"/>
                    <a:pt x="13115" y="5546"/>
                    <a:pt x="14401" y="5706"/>
                  </a:cubicBezTo>
                  <a:cubicBezTo>
                    <a:pt x="14479" y="5714"/>
                    <a:pt x="14560" y="5718"/>
                    <a:pt x="14644" y="5718"/>
                  </a:cubicBezTo>
                  <a:cubicBezTo>
                    <a:pt x="15987" y="5718"/>
                    <a:pt x="18066" y="4806"/>
                    <a:pt x="18066" y="4806"/>
                  </a:cubicBezTo>
                  <a:cubicBezTo>
                    <a:pt x="18066" y="4806"/>
                    <a:pt x="38208" y="9631"/>
                    <a:pt x="40116" y="9631"/>
                  </a:cubicBezTo>
                  <a:cubicBezTo>
                    <a:pt x="40141" y="9631"/>
                    <a:pt x="40162" y="9630"/>
                    <a:pt x="40181" y="9628"/>
                  </a:cubicBezTo>
                  <a:cubicBezTo>
                    <a:pt x="41660" y="9467"/>
                    <a:pt x="41756" y="1849"/>
                    <a:pt x="36838" y="885"/>
                  </a:cubicBezTo>
                  <a:lnTo>
                    <a:pt x="20251" y="2492"/>
                  </a:lnTo>
                  <a:cubicBezTo>
                    <a:pt x="20251" y="2492"/>
                    <a:pt x="8744" y="145"/>
                    <a:pt x="7426" y="17"/>
                  </a:cubicBezTo>
                  <a:cubicBezTo>
                    <a:pt x="7333" y="6"/>
                    <a:pt x="7240" y="0"/>
                    <a:pt x="7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9"/>
            <p:cNvSpPr/>
            <p:nvPr/>
          </p:nvSpPr>
          <p:spPr>
            <a:xfrm>
              <a:off x="2867750" y="5068625"/>
              <a:ext cx="1040700" cy="253975"/>
            </a:xfrm>
            <a:custGeom>
              <a:avLst/>
              <a:gdLst/>
              <a:ahLst/>
              <a:cxnLst/>
              <a:rect l="l" t="t" r="r" b="b"/>
              <a:pathLst>
                <a:path w="41628" h="10159" extrusionOk="0">
                  <a:moveTo>
                    <a:pt x="9772" y="3633"/>
                  </a:moveTo>
                  <a:lnTo>
                    <a:pt x="9788" y="3638"/>
                  </a:lnTo>
                  <a:lnTo>
                    <a:pt x="9788" y="3638"/>
                  </a:lnTo>
                  <a:cubicBezTo>
                    <a:pt x="9787" y="3638"/>
                    <a:pt x="9787" y="3639"/>
                    <a:pt x="9787" y="3639"/>
                  </a:cubicBezTo>
                  <a:lnTo>
                    <a:pt x="9787" y="3639"/>
                  </a:lnTo>
                  <a:lnTo>
                    <a:pt x="9772" y="3633"/>
                  </a:lnTo>
                  <a:close/>
                  <a:moveTo>
                    <a:pt x="7683" y="547"/>
                  </a:moveTo>
                  <a:cubicBezTo>
                    <a:pt x="8004" y="579"/>
                    <a:pt x="8968" y="772"/>
                    <a:pt x="10222" y="997"/>
                  </a:cubicBezTo>
                  <a:cubicBezTo>
                    <a:pt x="12119" y="1351"/>
                    <a:pt x="14690" y="1865"/>
                    <a:pt x="16780" y="2283"/>
                  </a:cubicBezTo>
                  <a:cubicBezTo>
                    <a:pt x="17808" y="2476"/>
                    <a:pt x="18740" y="2669"/>
                    <a:pt x="19415" y="2797"/>
                  </a:cubicBezTo>
                  <a:cubicBezTo>
                    <a:pt x="20058" y="2958"/>
                    <a:pt x="20476" y="3022"/>
                    <a:pt x="20476" y="3022"/>
                  </a:cubicBezTo>
                  <a:lnTo>
                    <a:pt x="20573" y="3022"/>
                  </a:lnTo>
                  <a:lnTo>
                    <a:pt x="37116" y="1419"/>
                  </a:lnTo>
                  <a:lnTo>
                    <a:pt x="37116" y="1419"/>
                  </a:lnTo>
                  <a:cubicBezTo>
                    <a:pt x="38583" y="1713"/>
                    <a:pt x="39541" y="2642"/>
                    <a:pt x="40181" y="3794"/>
                  </a:cubicBezTo>
                  <a:cubicBezTo>
                    <a:pt x="40824" y="4951"/>
                    <a:pt x="41081" y="6333"/>
                    <a:pt x="41081" y="7458"/>
                  </a:cubicBezTo>
                  <a:cubicBezTo>
                    <a:pt x="41081" y="8133"/>
                    <a:pt x="41016" y="8680"/>
                    <a:pt x="40856" y="9065"/>
                  </a:cubicBezTo>
                  <a:cubicBezTo>
                    <a:pt x="40791" y="9258"/>
                    <a:pt x="40727" y="9419"/>
                    <a:pt x="40631" y="9515"/>
                  </a:cubicBezTo>
                  <a:cubicBezTo>
                    <a:pt x="40566" y="9612"/>
                    <a:pt x="40502" y="9612"/>
                    <a:pt x="40470" y="9644"/>
                  </a:cubicBezTo>
                  <a:lnTo>
                    <a:pt x="40406" y="9644"/>
                  </a:lnTo>
                  <a:cubicBezTo>
                    <a:pt x="40213" y="9644"/>
                    <a:pt x="39666" y="9548"/>
                    <a:pt x="38927" y="9419"/>
                  </a:cubicBezTo>
                  <a:cubicBezTo>
                    <a:pt x="36356" y="8969"/>
                    <a:pt x="31245" y="7812"/>
                    <a:pt x="26744" y="6783"/>
                  </a:cubicBezTo>
                  <a:cubicBezTo>
                    <a:pt x="24494" y="6269"/>
                    <a:pt x="22405" y="5787"/>
                    <a:pt x="20894" y="5433"/>
                  </a:cubicBezTo>
                  <a:cubicBezTo>
                    <a:pt x="19383" y="5047"/>
                    <a:pt x="18419" y="4822"/>
                    <a:pt x="18419" y="4822"/>
                  </a:cubicBezTo>
                  <a:cubicBezTo>
                    <a:pt x="18355" y="4822"/>
                    <a:pt x="18290" y="4822"/>
                    <a:pt x="18226" y="4854"/>
                  </a:cubicBezTo>
                  <a:cubicBezTo>
                    <a:pt x="18226" y="4854"/>
                    <a:pt x="18194" y="4854"/>
                    <a:pt x="18162" y="4887"/>
                  </a:cubicBezTo>
                  <a:cubicBezTo>
                    <a:pt x="17969" y="4951"/>
                    <a:pt x="17422" y="5176"/>
                    <a:pt x="16812" y="5369"/>
                  </a:cubicBezTo>
                  <a:cubicBezTo>
                    <a:pt x="16201" y="5562"/>
                    <a:pt x="15526" y="5722"/>
                    <a:pt x="14979" y="5722"/>
                  </a:cubicBezTo>
                  <a:cubicBezTo>
                    <a:pt x="14883" y="5722"/>
                    <a:pt x="14819" y="5722"/>
                    <a:pt x="14722" y="5690"/>
                  </a:cubicBezTo>
                  <a:cubicBezTo>
                    <a:pt x="13404" y="5562"/>
                    <a:pt x="12376" y="5562"/>
                    <a:pt x="12376" y="5562"/>
                  </a:cubicBezTo>
                  <a:lnTo>
                    <a:pt x="12279" y="5562"/>
                  </a:lnTo>
                  <a:cubicBezTo>
                    <a:pt x="12279" y="5562"/>
                    <a:pt x="12022" y="5658"/>
                    <a:pt x="11636" y="5787"/>
                  </a:cubicBezTo>
                  <a:cubicBezTo>
                    <a:pt x="11058" y="6012"/>
                    <a:pt x="10158" y="6301"/>
                    <a:pt x="9354" y="6558"/>
                  </a:cubicBezTo>
                  <a:cubicBezTo>
                    <a:pt x="8968" y="6687"/>
                    <a:pt x="8583" y="6815"/>
                    <a:pt x="8293" y="6880"/>
                  </a:cubicBezTo>
                  <a:cubicBezTo>
                    <a:pt x="8133" y="6912"/>
                    <a:pt x="8004" y="6944"/>
                    <a:pt x="7908" y="6976"/>
                  </a:cubicBezTo>
                  <a:cubicBezTo>
                    <a:pt x="7811" y="7008"/>
                    <a:pt x="7715" y="7008"/>
                    <a:pt x="7715" y="7008"/>
                  </a:cubicBezTo>
                  <a:cubicBezTo>
                    <a:pt x="7425" y="7008"/>
                    <a:pt x="6654" y="6976"/>
                    <a:pt x="5915" y="6880"/>
                  </a:cubicBezTo>
                  <a:cubicBezTo>
                    <a:pt x="5561" y="6815"/>
                    <a:pt x="5208" y="6751"/>
                    <a:pt x="4950" y="6655"/>
                  </a:cubicBezTo>
                  <a:cubicBezTo>
                    <a:pt x="4822" y="6622"/>
                    <a:pt x="4725" y="6558"/>
                    <a:pt x="4693" y="6526"/>
                  </a:cubicBezTo>
                  <a:lnTo>
                    <a:pt x="4629" y="6494"/>
                  </a:lnTo>
                  <a:lnTo>
                    <a:pt x="4629" y="6462"/>
                  </a:lnTo>
                  <a:cubicBezTo>
                    <a:pt x="4629" y="6430"/>
                    <a:pt x="4629" y="6430"/>
                    <a:pt x="4693" y="6365"/>
                  </a:cubicBezTo>
                  <a:cubicBezTo>
                    <a:pt x="4822" y="6269"/>
                    <a:pt x="5079" y="6172"/>
                    <a:pt x="5400" y="6108"/>
                  </a:cubicBezTo>
                  <a:cubicBezTo>
                    <a:pt x="5722" y="6044"/>
                    <a:pt x="6075" y="5979"/>
                    <a:pt x="6429" y="5947"/>
                  </a:cubicBezTo>
                  <a:cubicBezTo>
                    <a:pt x="6718" y="5883"/>
                    <a:pt x="7072" y="5787"/>
                    <a:pt x="7458" y="5594"/>
                  </a:cubicBezTo>
                  <a:cubicBezTo>
                    <a:pt x="8036" y="5369"/>
                    <a:pt x="8743" y="5015"/>
                    <a:pt x="9258" y="4662"/>
                  </a:cubicBezTo>
                  <a:cubicBezTo>
                    <a:pt x="9547" y="4501"/>
                    <a:pt x="9772" y="4340"/>
                    <a:pt x="9965" y="4212"/>
                  </a:cubicBezTo>
                  <a:cubicBezTo>
                    <a:pt x="10029" y="4147"/>
                    <a:pt x="10126" y="4083"/>
                    <a:pt x="10190" y="4019"/>
                  </a:cubicBezTo>
                  <a:lnTo>
                    <a:pt x="10254" y="3890"/>
                  </a:lnTo>
                  <a:cubicBezTo>
                    <a:pt x="10286" y="3858"/>
                    <a:pt x="10318" y="3794"/>
                    <a:pt x="10318" y="3697"/>
                  </a:cubicBezTo>
                  <a:cubicBezTo>
                    <a:pt x="10318" y="3633"/>
                    <a:pt x="10286" y="3569"/>
                    <a:pt x="10254" y="3536"/>
                  </a:cubicBezTo>
                  <a:cubicBezTo>
                    <a:pt x="10190" y="3440"/>
                    <a:pt x="10126" y="3408"/>
                    <a:pt x="10061" y="3376"/>
                  </a:cubicBezTo>
                  <a:lnTo>
                    <a:pt x="9901" y="3376"/>
                  </a:lnTo>
                  <a:cubicBezTo>
                    <a:pt x="9001" y="3376"/>
                    <a:pt x="6236" y="3504"/>
                    <a:pt x="6236" y="3504"/>
                  </a:cubicBezTo>
                  <a:cubicBezTo>
                    <a:pt x="6204" y="3504"/>
                    <a:pt x="6140" y="3536"/>
                    <a:pt x="6108" y="3569"/>
                  </a:cubicBezTo>
                  <a:lnTo>
                    <a:pt x="1093" y="7555"/>
                  </a:lnTo>
                  <a:lnTo>
                    <a:pt x="745" y="7444"/>
                  </a:lnTo>
                  <a:lnTo>
                    <a:pt x="745" y="7444"/>
                  </a:lnTo>
                  <a:cubicBezTo>
                    <a:pt x="1073" y="7011"/>
                    <a:pt x="1711" y="6173"/>
                    <a:pt x="2379" y="5304"/>
                  </a:cubicBezTo>
                  <a:cubicBezTo>
                    <a:pt x="2893" y="4662"/>
                    <a:pt x="3407" y="3987"/>
                    <a:pt x="3825" y="3440"/>
                  </a:cubicBezTo>
                  <a:cubicBezTo>
                    <a:pt x="4243" y="2861"/>
                    <a:pt x="4565" y="2411"/>
                    <a:pt x="4725" y="2186"/>
                  </a:cubicBezTo>
                  <a:cubicBezTo>
                    <a:pt x="4983" y="1801"/>
                    <a:pt x="5400" y="1383"/>
                    <a:pt x="5883" y="1061"/>
                  </a:cubicBezTo>
                  <a:cubicBezTo>
                    <a:pt x="6365" y="740"/>
                    <a:pt x="6911" y="547"/>
                    <a:pt x="7458" y="547"/>
                  </a:cubicBezTo>
                  <a:close/>
                  <a:moveTo>
                    <a:pt x="7458" y="1"/>
                  </a:moveTo>
                  <a:cubicBezTo>
                    <a:pt x="6783" y="1"/>
                    <a:pt x="6140" y="258"/>
                    <a:pt x="5593" y="611"/>
                  </a:cubicBezTo>
                  <a:cubicBezTo>
                    <a:pt x="5047" y="997"/>
                    <a:pt x="4597" y="1447"/>
                    <a:pt x="4275" y="1897"/>
                  </a:cubicBezTo>
                  <a:cubicBezTo>
                    <a:pt x="4147" y="2090"/>
                    <a:pt x="3825" y="2540"/>
                    <a:pt x="3407" y="3119"/>
                  </a:cubicBezTo>
                  <a:cubicBezTo>
                    <a:pt x="2765" y="3954"/>
                    <a:pt x="1929" y="5015"/>
                    <a:pt x="1254" y="5883"/>
                  </a:cubicBezTo>
                  <a:cubicBezTo>
                    <a:pt x="579" y="6751"/>
                    <a:pt x="64" y="7394"/>
                    <a:pt x="64" y="7394"/>
                  </a:cubicBezTo>
                  <a:cubicBezTo>
                    <a:pt x="32" y="7458"/>
                    <a:pt x="0" y="7555"/>
                    <a:pt x="32" y="7651"/>
                  </a:cubicBezTo>
                  <a:cubicBezTo>
                    <a:pt x="64" y="7715"/>
                    <a:pt x="129" y="7780"/>
                    <a:pt x="193" y="7812"/>
                  </a:cubicBezTo>
                  <a:lnTo>
                    <a:pt x="1061" y="8101"/>
                  </a:lnTo>
                  <a:cubicBezTo>
                    <a:pt x="1101" y="8114"/>
                    <a:pt x="1141" y="8122"/>
                    <a:pt x="1178" y="8122"/>
                  </a:cubicBezTo>
                  <a:cubicBezTo>
                    <a:pt x="1232" y="8122"/>
                    <a:pt x="1280" y="8107"/>
                    <a:pt x="1318" y="8069"/>
                  </a:cubicBezTo>
                  <a:lnTo>
                    <a:pt x="6353" y="4047"/>
                  </a:lnTo>
                  <a:lnTo>
                    <a:pt x="6353" y="4047"/>
                  </a:lnTo>
                  <a:cubicBezTo>
                    <a:pt x="6564" y="4038"/>
                    <a:pt x="7141" y="4012"/>
                    <a:pt x="7779" y="3987"/>
                  </a:cubicBezTo>
                  <a:cubicBezTo>
                    <a:pt x="8340" y="3963"/>
                    <a:pt x="8986" y="3923"/>
                    <a:pt x="9457" y="3903"/>
                  </a:cubicBezTo>
                  <a:lnTo>
                    <a:pt x="9457" y="3903"/>
                  </a:lnTo>
                  <a:cubicBezTo>
                    <a:pt x="9107" y="4155"/>
                    <a:pt x="8566" y="4490"/>
                    <a:pt x="8004" y="4758"/>
                  </a:cubicBezTo>
                  <a:cubicBezTo>
                    <a:pt x="7683" y="4919"/>
                    <a:pt x="7329" y="5079"/>
                    <a:pt x="7040" y="5208"/>
                  </a:cubicBezTo>
                  <a:cubicBezTo>
                    <a:pt x="6750" y="5304"/>
                    <a:pt x="6525" y="5401"/>
                    <a:pt x="6365" y="5401"/>
                  </a:cubicBezTo>
                  <a:cubicBezTo>
                    <a:pt x="5883" y="5465"/>
                    <a:pt x="5368" y="5562"/>
                    <a:pt x="4950" y="5658"/>
                  </a:cubicBezTo>
                  <a:cubicBezTo>
                    <a:pt x="4725" y="5722"/>
                    <a:pt x="4532" y="5819"/>
                    <a:pt x="4372" y="5915"/>
                  </a:cubicBezTo>
                  <a:cubicBezTo>
                    <a:pt x="4211" y="6044"/>
                    <a:pt x="4082" y="6237"/>
                    <a:pt x="4082" y="6462"/>
                  </a:cubicBezTo>
                  <a:cubicBezTo>
                    <a:pt x="4082" y="6494"/>
                    <a:pt x="4082" y="6558"/>
                    <a:pt x="4115" y="6622"/>
                  </a:cubicBezTo>
                  <a:cubicBezTo>
                    <a:pt x="4147" y="6783"/>
                    <a:pt x="4275" y="6880"/>
                    <a:pt x="4372" y="6976"/>
                  </a:cubicBezTo>
                  <a:cubicBezTo>
                    <a:pt x="4565" y="7105"/>
                    <a:pt x="4854" y="7201"/>
                    <a:pt x="5143" y="7265"/>
                  </a:cubicBezTo>
                  <a:cubicBezTo>
                    <a:pt x="6043" y="7490"/>
                    <a:pt x="7297" y="7555"/>
                    <a:pt x="7715" y="7555"/>
                  </a:cubicBezTo>
                  <a:cubicBezTo>
                    <a:pt x="7843" y="7555"/>
                    <a:pt x="7972" y="7522"/>
                    <a:pt x="8133" y="7490"/>
                  </a:cubicBezTo>
                  <a:cubicBezTo>
                    <a:pt x="8743" y="7330"/>
                    <a:pt x="9836" y="6976"/>
                    <a:pt x="10769" y="6655"/>
                  </a:cubicBezTo>
                  <a:cubicBezTo>
                    <a:pt x="11669" y="6365"/>
                    <a:pt x="12472" y="6076"/>
                    <a:pt x="12472" y="6076"/>
                  </a:cubicBezTo>
                  <a:lnTo>
                    <a:pt x="12536" y="6076"/>
                  </a:lnTo>
                  <a:cubicBezTo>
                    <a:pt x="12890" y="6108"/>
                    <a:pt x="13694" y="6140"/>
                    <a:pt x="14690" y="6237"/>
                  </a:cubicBezTo>
                  <a:lnTo>
                    <a:pt x="14979" y="6237"/>
                  </a:lnTo>
                  <a:cubicBezTo>
                    <a:pt x="15719" y="6237"/>
                    <a:pt x="16555" y="6012"/>
                    <a:pt x="17262" y="5787"/>
                  </a:cubicBezTo>
                  <a:cubicBezTo>
                    <a:pt x="17803" y="5606"/>
                    <a:pt x="18240" y="5426"/>
                    <a:pt x="18393" y="5362"/>
                  </a:cubicBezTo>
                  <a:lnTo>
                    <a:pt x="18393" y="5362"/>
                  </a:lnTo>
                  <a:cubicBezTo>
                    <a:pt x="19131" y="5541"/>
                    <a:pt x="23746" y="6658"/>
                    <a:pt x="28577" y="7747"/>
                  </a:cubicBezTo>
                  <a:cubicBezTo>
                    <a:pt x="31212" y="8358"/>
                    <a:pt x="33913" y="8969"/>
                    <a:pt x="36066" y="9419"/>
                  </a:cubicBezTo>
                  <a:cubicBezTo>
                    <a:pt x="37159" y="9644"/>
                    <a:pt x="38091" y="9837"/>
                    <a:pt x="38831" y="9965"/>
                  </a:cubicBezTo>
                  <a:cubicBezTo>
                    <a:pt x="39602" y="10094"/>
                    <a:pt x="40116" y="10158"/>
                    <a:pt x="40406" y="10158"/>
                  </a:cubicBezTo>
                  <a:lnTo>
                    <a:pt x="40502" y="10158"/>
                  </a:lnTo>
                  <a:cubicBezTo>
                    <a:pt x="40727" y="10158"/>
                    <a:pt x="40920" y="10030"/>
                    <a:pt x="41049" y="9869"/>
                  </a:cubicBezTo>
                  <a:cubicBezTo>
                    <a:pt x="41241" y="9612"/>
                    <a:pt x="41370" y="9290"/>
                    <a:pt x="41466" y="8872"/>
                  </a:cubicBezTo>
                  <a:cubicBezTo>
                    <a:pt x="41563" y="8487"/>
                    <a:pt x="41627" y="8005"/>
                    <a:pt x="41627" y="7458"/>
                  </a:cubicBezTo>
                  <a:cubicBezTo>
                    <a:pt x="41627" y="6237"/>
                    <a:pt x="41338" y="4790"/>
                    <a:pt x="40663" y="3536"/>
                  </a:cubicBezTo>
                  <a:cubicBezTo>
                    <a:pt x="39956" y="2283"/>
                    <a:pt x="38831" y="1222"/>
                    <a:pt x="37191" y="901"/>
                  </a:cubicBezTo>
                  <a:lnTo>
                    <a:pt x="37095" y="901"/>
                  </a:lnTo>
                  <a:lnTo>
                    <a:pt x="20552" y="2504"/>
                  </a:lnTo>
                  <a:lnTo>
                    <a:pt x="20552" y="2504"/>
                  </a:lnTo>
                  <a:cubicBezTo>
                    <a:pt x="20288" y="2450"/>
                    <a:pt x="17560" y="1899"/>
                    <a:pt x="14658" y="1319"/>
                  </a:cubicBezTo>
                  <a:cubicBezTo>
                    <a:pt x="13147" y="1029"/>
                    <a:pt x="11572" y="708"/>
                    <a:pt x="10318" y="483"/>
                  </a:cubicBezTo>
                  <a:cubicBezTo>
                    <a:pt x="9065" y="226"/>
                    <a:pt x="8101" y="65"/>
                    <a:pt x="7747" y="33"/>
                  </a:cubicBezTo>
                  <a:cubicBezTo>
                    <a:pt x="7650" y="1"/>
                    <a:pt x="7554" y="1"/>
                    <a:pt x="7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9"/>
            <p:cNvSpPr/>
            <p:nvPr/>
          </p:nvSpPr>
          <p:spPr>
            <a:xfrm>
              <a:off x="4233075" y="4101575"/>
              <a:ext cx="677475" cy="1267625"/>
            </a:xfrm>
            <a:custGeom>
              <a:avLst/>
              <a:gdLst/>
              <a:ahLst/>
              <a:cxnLst/>
              <a:rect l="l" t="t" r="r" b="b"/>
              <a:pathLst>
                <a:path w="27099" h="50705" extrusionOk="0">
                  <a:moveTo>
                    <a:pt x="17643" y="0"/>
                  </a:moveTo>
                  <a:cubicBezTo>
                    <a:pt x="10633" y="0"/>
                    <a:pt x="2797" y="6795"/>
                    <a:pt x="2797" y="6795"/>
                  </a:cubicBezTo>
                  <a:lnTo>
                    <a:pt x="1" y="50705"/>
                  </a:lnTo>
                  <a:lnTo>
                    <a:pt x="21087" y="50705"/>
                  </a:lnTo>
                  <a:lnTo>
                    <a:pt x="27098" y="4320"/>
                  </a:lnTo>
                  <a:cubicBezTo>
                    <a:pt x="27098" y="4320"/>
                    <a:pt x="25298" y="366"/>
                    <a:pt x="18162" y="13"/>
                  </a:cubicBezTo>
                  <a:cubicBezTo>
                    <a:pt x="17990" y="4"/>
                    <a:pt x="17817" y="0"/>
                    <a:pt x="17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9"/>
            <p:cNvSpPr/>
            <p:nvPr/>
          </p:nvSpPr>
          <p:spPr>
            <a:xfrm>
              <a:off x="4226650" y="4094650"/>
              <a:ext cx="690325" cy="1280975"/>
            </a:xfrm>
            <a:custGeom>
              <a:avLst/>
              <a:gdLst/>
              <a:ahLst/>
              <a:cxnLst/>
              <a:rect l="l" t="t" r="r" b="b"/>
              <a:pathLst>
                <a:path w="27613" h="51239" extrusionOk="0">
                  <a:moveTo>
                    <a:pt x="17905" y="547"/>
                  </a:moveTo>
                  <a:cubicBezTo>
                    <a:pt x="18066" y="547"/>
                    <a:pt x="18226" y="547"/>
                    <a:pt x="18419" y="579"/>
                  </a:cubicBezTo>
                  <a:cubicBezTo>
                    <a:pt x="21923" y="740"/>
                    <a:pt x="24109" y="1801"/>
                    <a:pt x="25395" y="2797"/>
                  </a:cubicBezTo>
                  <a:cubicBezTo>
                    <a:pt x="26037" y="3279"/>
                    <a:pt x="26487" y="3761"/>
                    <a:pt x="26745" y="4115"/>
                  </a:cubicBezTo>
                  <a:cubicBezTo>
                    <a:pt x="26873" y="4308"/>
                    <a:pt x="26970" y="4436"/>
                    <a:pt x="27034" y="4533"/>
                  </a:cubicBezTo>
                  <a:cubicBezTo>
                    <a:pt x="27060" y="4586"/>
                    <a:pt x="27065" y="4617"/>
                    <a:pt x="27084" y="4644"/>
                  </a:cubicBezTo>
                  <a:lnTo>
                    <a:pt x="27084" y="4644"/>
                  </a:lnTo>
                  <a:lnTo>
                    <a:pt x="21119" y="50692"/>
                  </a:lnTo>
                  <a:lnTo>
                    <a:pt x="547" y="50692"/>
                  </a:lnTo>
                  <a:lnTo>
                    <a:pt x="3339" y="7179"/>
                  </a:lnTo>
                  <a:lnTo>
                    <a:pt x="3339" y="7179"/>
                  </a:lnTo>
                  <a:cubicBezTo>
                    <a:pt x="3838" y="6784"/>
                    <a:pt x="5838" y="5146"/>
                    <a:pt x="8519" y="3601"/>
                  </a:cubicBezTo>
                  <a:cubicBezTo>
                    <a:pt x="11251" y="2026"/>
                    <a:pt x="14690" y="547"/>
                    <a:pt x="17905" y="547"/>
                  </a:cubicBezTo>
                  <a:close/>
                  <a:moveTo>
                    <a:pt x="17905" y="0"/>
                  </a:moveTo>
                  <a:cubicBezTo>
                    <a:pt x="14305" y="33"/>
                    <a:pt x="10576" y="1736"/>
                    <a:pt x="7715" y="3440"/>
                  </a:cubicBezTo>
                  <a:cubicBezTo>
                    <a:pt x="4854" y="5176"/>
                    <a:pt x="2893" y="6879"/>
                    <a:pt x="2893" y="6879"/>
                  </a:cubicBezTo>
                  <a:cubicBezTo>
                    <a:pt x="2829" y="6912"/>
                    <a:pt x="2797" y="7008"/>
                    <a:pt x="2797" y="7072"/>
                  </a:cubicBezTo>
                  <a:lnTo>
                    <a:pt x="0" y="50950"/>
                  </a:lnTo>
                  <a:cubicBezTo>
                    <a:pt x="0" y="51046"/>
                    <a:pt x="33" y="51110"/>
                    <a:pt x="65" y="51142"/>
                  </a:cubicBezTo>
                  <a:cubicBezTo>
                    <a:pt x="129" y="51207"/>
                    <a:pt x="193" y="51239"/>
                    <a:pt x="258" y="51239"/>
                  </a:cubicBezTo>
                  <a:lnTo>
                    <a:pt x="21344" y="51239"/>
                  </a:lnTo>
                  <a:cubicBezTo>
                    <a:pt x="21473" y="51239"/>
                    <a:pt x="21601" y="51142"/>
                    <a:pt x="21601" y="51014"/>
                  </a:cubicBezTo>
                  <a:lnTo>
                    <a:pt x="27613" y="4629"/>
                  </a:lnTo>
                  <a:cubicBezTo>
                    <a:pt x="27613" y="4565"/>
                    <a:pt x="27613" y="4501"/>
                    <a:pt x="27580" y="4469"/>
                  </a:cubicBezTo>
                  <a:cubicBezTo>
                    <a:pt x="27580" y="4436"/>
                    <a:pt x="27098" y="3408"/>
                    <a:pt x="25716" y="2347"/>
                  </a:cubicBezTo>
                  <a:cubicBezTo>
                    <a:pt x="24334" y="1286"/>
                    <a:pt x="22052" y="193"/>
                    <a:pt x="18419" y="33"/>
                  </a:cubicBezTo>
                  <a:cubicBezTo>
                    <a:pt x="18258" y="33"/>
                    <a:pt x="18066" y="0"/>
                    <a:pt x="17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9"/>
            <p:cNvSpPr/>
            <p:nvPr/>
          </p:nvSpPr>
          <p:spPr>
            <a:xfrm>
              <a:off x="4030575" y="4125175"/>
              <a:ext cx="497450" cy="1244825"/>
            </a:xfrm>
            <a:custGeom>
              <a:avLst/>
              <a:gdLst/>
              <a:ahLst/>
              <a:cxnLst/>
              <a:rect l="l" t="t" r="r" b="b"/>
              <a:pathLst>
                <a:path w="19898" h="49793" extrusionOk="0">
                  <a:moveTo>
                    <a:pt x="18869" y="1"/>
                  </a:moveTo>
                  <a:cubicBezTo>
                    <a:pt x="18869" y="1"/>
                    <a:pt x="3568" y="6430"/>
                    <a:pt x="3568" y="7426"/>
                  </a:cubicBezTo>
                  <a:cubicBezTo>
                    <a:pt x="3568" y="8455"/>
                    <a:pt x="3729" y="8037"/>
                    <a:pt x="3729" y="10062"/>
                  </a:cubicBezTo>
                  <a:cubicBezTo>
                    <a:pt x="3729" y="11959"/>
                    <a:pt x="482" y="44907"/>
                    <a:pt x="0" y="49793"/>
                  </a:cubicBezTo>
                  <a:lnTo>
                    <a:pt x="11251" y="49793"/>
                  </a:lnTo>
                  <a:cubicBezTo>
                    <a:pt x="11958" y="45260"/>
                    <a:pt x="16490" y="16748"/>
                    <a:pt x="17422" y="13116"/>
                  </a:cubicBezTo>
                  <a:cubicBezTo>
                    <a:pt x="18451" y="9194"/>
                    <a:pt x="19898" y="5851"/>
                    <a:pt x="19898" y="5851"/>
                  </a:cubicBezTo>
                  <a:lnTo>
                    <a:pt x="188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9"/>
            <p:cNvSpPr/>
            <p:nvPr/>
          </p:nvSpPr>
          <p:spPr>
            <a:xfrm>
              <a:off x="4023325" y="4118950"/>
              <a:ext cx="511125" cy="1257475"/>
            </a:xfrm>
            <a:custGeom>
              <a:avLst/>
              <a:gdLst/>
              <a:ahLst/>
              <a:cxnLst/>
              <a:rect l="l" t="t" r="r" b="b"/>
              <a:pathLst>
                <a:path w="20445" h="50299" extrusionOk="0">
                  <a:moveTo>
                    <a:pt x="4133" y="7733"/>
                  </a:moveTo>
                  <a:lnTo>
                    <a:pt x="4148" y="7740"/>
                  </a:lnTo>
                  <a:lnTo>
                    <a:pt x="4115" y="7740"/>
                  </a:lnTo>
                  <a:cubicBezTo>
                    <a:pt x="4121" y="7740"/>
                    <a:pt x="4126" y="7737"/>
                    <a:pt x="4133" y="7733"/>
                  </a:cubicBezTo>
                  <a:close/>
                  <a:moveTo>
                    <a:pt x="18958" y="635"/>
                  </a:moveTo>
                  <a:lnTo>
                    <a:pt x="19911" y="6023"/>
                  </a:lnTo>
                  <a:lnTo>
                    <a:pt x="19911" y="6023"/>
                  </a:lnTo>
                  <a:cubicBezTo>
                    <a:pt x="19736" y="6460"/>
                    <a:pt x="18414" y="9615"/>
                    <a:pt x="17455" y="13301"/>
                  </a:cubicBezTo>
                  <a:cubicBezTo>
                    <a:pt x="17198" y="14233"/>
                    <a:pt x="16748" y="16676"/>
                    <a:pt x="16170" y="19955"/>
                  </a:cubicBezTo>
                  <a:cubicBezTo>
                    <a:pt x="14532" y="29496"/>
                    <a:pt x="11908" y="45916"/>
                    <a:pt x="11318" y="49785"/>
                  </a:cubicBezTo>
                  <a:lnTo>
                    <a:pt x="578" y="49785"/>
                  </a:lnTo>
                  <a:cubicBezTo>
                    <a:pt x="871" y="46952"/>
                    <a:pt x="1768" y="37824"/>
                    <a:pt x="2605" y="29084"/>
                  </a:cubicBezTo>
                  <a:cubicBezTo>
                    <a:pt x="3022" y="24519"/>
                    <a:pt x="3472" y="20083"/>
                    <a:pt x="3762" y="16644"/>
                  </a:cubicBezTo>
                  <a:cubicBezTo>
                    <a:pt x="3922" y="14940"/>
                    <a:pt x="4051" y="13461"/>
                    <a:pt x="4148" y="12368"/>
                  </a:cubicBezTo>
                  <a:cubicBezTo>
                    <a:pt x="4244" y="11276"/>
                    <a:pt x="4276" y="10568"/>
                    <a:pt x="4276" y="10311"/>
                  </a:cubicBezTo>
                  <a:cubicBezTo>
                    <a:pt x="4276" y="9283"/>
                    <a:pt x="4244" y="8865"/>
                    <a:pt x="4212" y="8575"/>
                  </a:cubicBezTo>
                  <a:cubicBezTo>
                    <a:pt x="4181" y="8295"/>
                    <a:pt x="4149" y="8196"/>
                    <a:pt x="4148" y="7722"/>
                  </a:cubicBezTo>
                  <a:lnTo>
                    <a:pt x="4148" y="7722"/>
                  </a:lnTo>
                  <a:cubicBezTo>
                    <a:pt x="4185" y="7689"/>
                    <a:pt x="4245" y="7618"/>
                    <a:pt x="4340" y="7547"/>
                  </a:cubicBezTo>
                  <a:cubicBezTo>
                    <a:pt x="4855" y="7129"/>
                    <a:pt x="6044" y="6486"/>
                    <a:pt x="7555" y="5747"/>
                  </a:cubicBezTo>
                  <a:cubicBezTo>
                    <a:pt x="9805" y="4654"/>
                    <a:pt x="12730" y="3336"/>
                    <a:pt x="15109" y="2307"/>
                  </a:cubicBezTo>
                  <a:cubicBezTo>
                    <a:pt x="16298" y="1793"/>
                    <a:pt x="17327" y="1343"/>
                    <a:pt x="18066" y="1021"/>
                  </a:cubicBezTo>
                  <a:cubicBezTo>
                    <a:pt x="18448" y="855"/>
                    <a:pt x="18753" y="723"/>
                    <a:pt x="18958" y="635"/>
                  </a:cubicBezTo>
                  <a:close/>
                  <a:moveTo>
                    <a:pt x="19175" y="1"/>
                  </a:moveTo>
                  <a:cubicBezTo>
                    <a:pt x="19135" y="1"/>
                    <a:pt x="19095" y="9"/>
                    <a:pt x="19063" y="25"/>
                  </a:cubicBezTo>
                  <a:cubicBezTo>
                    <a:pt x="19063" y="25"/>
                    <a:pt x="15237" y="1632"/>
                    <a:pt x="11412" y="3336"/>
                  </a:cubicBezTo>
                  <a:cubicBezTo>
                    <a:pt x="9483" y="4204"/>
                    <a:pt x="7587" y="5104"/>
                    <a:pt x="6140" y="5875"/>
                  </a:cubicBezTo>
                  <a:cubicBezTo>
                    <a:pt x="5401" y="6229"/>
                    <a:pt x="4823" y="6582"/>
                    <a:pt x="4373" y="6840"/>
                  </a:cubicBezTo>
                  <a:cubicBezTo>
                    <a:pt x="4180" y="7000"/>
                    <a:pt x="3987" y="7129"/>
                    <a:pt x="3858" y="7225"/>
                  </a:cubicBezTo>
                  <a:cubicBezTo>
                    <a:pt x="3794" y="7290"/>
                    <a:pt x="3730" y="7354"/>
                    <a:pt x="3697" y="7418"/>
                  </a:cubicBezTo>
                  <a:cubicBezTo>
                    <a:pt x="3665" y="7482"/>
                    <a:pt x="3601" y="7579"/>
                    <a:pt x="3601" y="7675"/>
                  </a:cubicBezTo>
                  <a:cubicBezTo>
                    <a:pt x="3601" y="8222"/>
                    <a:pt x="3633" y="8383"/>
                    <a:pt x="3665" y="8640"/>
                  </a:cubicBezTo>
                  <a:cubicBezTo>
                    <a:pt x="3697" y="8929"/>
                    <a:pt x="3762" y="9283"/>
                    <a:pt x="3762" y="10311"/>
                  </a:cubicBezTo>
                  <a:cubicBezTo>
                    <a:pt x="3762" y="10536"/>
                    <a:pt x="3697" y="11243"/>
                    <a:pt x="3601" y="12336"/>
                  </a:cubicBezTo>
                  <a:cubicBezTo>
                    <a:pt x="2990" y="19955"/>
                    <a:pt x="451" y="45734"/>
                    <a:pt x="33" y="50010"/>
                  </a:cubicBezTo>
                  <a:cubicBezTo>
                    <a:pt x="1" y="50074"/>
                    <a:pt x="33" y="50170"/>
                    <a:pt x="97" y="50235"/>
                  </a:cubicBezTo>
                  <a:cubicBezTo>
                    <a:pt x="129" y="50267"/>
                    <a:pt x="226" y="50299"/>
                    <a:pt x="290" y="50299"/>
                  </a:cubicBezTo>
                  <a:lnTo>
                    <a:pt x="11541" y="50299"/>
                  </a:lnTo>
                  <a:cubicBezTo>
                    <a:pt x="11669" y="50299"/>
                    <a:pt x="11798" y="50203"/>
                    <a:pt x="11798" y="50074"/>
                  </a:cubicBezTo>
                  <a:cubicBezTo>
                    <a:pt x="12151" y="47824"/>
                    <a:pt x="13469" y="39563"/>
                    <a:pt x="14819" y="31398"/>
                  </a:cubicBezTo>
                  <a:cubicBezTo>
                    <a:pt x="15462" y="27316"/>
                    <a:pt x="16137" y="23298"/>
                    <a:pt x="16716" y="20019"/>
                  </a:cubicBezTo>
                  <a:cubicBezTo>
                    <a:pt x="17262" y="16772"/>
                    <a:pt x="17745" y="14329"/>
                    <a:pt x="17970" y="13429"/>
                  </a:cubicBezTo>
                  <a:cubicBezTo>
                    <a:pt x="18484" y="11468"/>
                    <a:pt x="19095" y="9668"/>
                    <a:pt x="19577" y="8350"/>
                  </a:cubicBezTo>
                  <a:cubicBezTo>
                    <a:pt x="19834" y="7675"/>
                    <a:pt x="20027" y="7161"/>
                    <a:pt x="20188" y="6775"/>
                  </a:cubicBezTo>
                  <a:cubicBezTo>
                    <a:pt x="20348" y="6390"/>
                    <a:pt x="20413" y="6197"/>
                    <a:pt x="20413" y="6197"/>
                  </a:cubicBezTo>
                  <a:cubicBezTo>
                    <a:pt x="20445" y="6132"/>
                    <a:pt x="20445" y="6100"/>
                    <a:pt x="20445" y="6036"/>
                  </a:cubicBezTo>
                  <a:lnTo>
                    <a:pt x="19416" y="218"/>
                  </a:lnTo>
                  <a:cubicBezTo>
                    <a:pt x="19416" y="121"/>
                    <a:pt x="19352" y="57"/>
                    <a:pt x="19288" y="25"/>
                  </a:cubicBezTo>
                  <a:cubicBezTo>
                    <a:pt x="19255" y="9"/>
                    <a:pt x="19215" y="1"/>
                    <a:pt x="19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9"/>
            <p:cNvSpPr/>
            <p:nvPr/>
          </p:nvSpPr>
          <p:spPr>
            <a:xfrm>
              <a:off x="4349600" y="4100275"/>
              <a:ext cx="131025" cy="192900"/>
            </a:xfrm>
            <a:custGeom>
              <a:avLst/>
              <a:gdLst/>
              <a:ahLst/>
              <a:cxnLst/>
              <a:rect l="l" t="t" r="r" b="b"/>
              <a:pathLst>
                <a:path w="5241" h="7716" extrusionOk="0">
                  <a:moveTo>
                    <a:pt x="2765" y="0"/>
                  </a:moveTo>
                  <a:lnTo>
                    <a:pt x="1" y="7715"/>
                  </a:lnTo>
                  <a:lnTo>
                    <a:pt x="5240" y="5240"/>
                  </a:lnTo>
                  <a:lnTo>
                    <a:pt x="27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9"/>
            <p:cNvSpPr/>
            <p:nvPr/>
          </p:nvSpPr>
          <p:spPr>
            <a:xfrm>
              <a:off x="4342375" y="4093050"/>
              <a:ext cx="145475" cy="206625"/>
            </a:xfrm>
            <a:custGeom>
              <a:avLst/>
              <a:gdLst/>
              <a:ahLst/>
              <a:cxnLst/>
              <a:rect l="l" t="t" r="r" b="b"/>
              <a:pathLst>
                <a:path w="5819" h="8265" extrusionOk="0">
                  <a:moveTo>
                    <a:pt x="3088" y="1001"/>
                  </a:moveTo>
                  <a:lnTo>
                    <a:pt x="5175" y="5400"/>
                  </a:lnTo>
                  <a:lnTo>
                    <a:pt x="740" y="7490"/>
                  </a:lnTo>
                  <a:lnTo>
                    <a:pt x="740" y="7490"/>
                  </a:lnTo>
                  <a:lnTo>
                    <a:pt x="3088" y="1001"/>
                  </a:lnTo>
                  <a:close/>
                  <a:moveTo>
                    <a:pt x="3054" y="0"/>
                  </a:moveTo>
                  <a:cubicBezTo>
                    <a:pt x="2925" y="32"/>
                    <a:pt x="2829" y="97"/>
                    <a:pt x="2797" y="193"/>
                  </a:cubicBezTo>
                  <a:lnTo>
                    <a:pt x="32" y="7908"/>
                  </a:lnTo>
                  <a:cubicBezTo>
                    <a:pt x="0" y="8004"/>
                    <a:pt x="32" y="8133"/>
                    <a:pt x="97" y="8197"/>
                  </a:cubicBezTo>
                  <a:cubicBezTo>
                    <a:pt x="156" y="8237"/>
                    <a:pt x="216" y="8264"/>
                    <a:pt x="275" y="8264"/>
                  </a:cubicBezTo>
                  <a:cubicBezTo>
                    <a:pt x="312" y="8264"/>
                    <a:pt x="349" y="8254"/>
                    <a:pt x="386" y="8229"/>
                  </a:cubicBezTo>
                  <a:lnTo>
                    <a:pt x="5625" y="5754"/>
                  </a:lnTo>
                  <a:cubicBezTo>
                    <a:pt x="5690" y="5722"/>
                    <a:pt x="5754" y="5690"/>
                    <a:pt x="5786" y="5625"/>
                  </a:cubicBezTo>
                  <a:cubicBezTo>
                    <a:pt x="5818" y="5529"/>
                    <a:pt x="5786" y="5465"/>
                    <a:pt x="5754" y="5400"/>
                  </a:cubicBezTo>
                  <a:lnTo>
                    <a:pt x="3279" y="161"/>
                  </a:lnTo>
                  <a:cubicBezTo>
                    <a:pt x="3247" y="64"/>
                    <a:pt x="3150" y="0"/>
                    <a:pt x="3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49"/>
            <p:cNvSpPr/>
            <p:nvPr/>
          </p:nvSpPr>
          <p:spPr>
            <a:xfrm>
              <a:off x="4418700" y="3834275"/>
              <a:ext cx="451675" cy="495050"/>
            </a:xfrm>
            <a:custGeom>
              <a:avLst/>
              <a:gdLst/>
              <a:ahLst/>
              <a:cxnLst/>
              <a:rect l="l" t="t" r="r" b="b"/>
              <a:pathLst>
                <a:path w="18067" h="19802" extrusionOk="0">
                  <a:moveTo>
                    <a:pt x="10641" y="1"/>
                  </a:moveTo>
                  <a:lnTo>
                    <a:pt x="1" y="10640"/>
                  </a:lnTo>
                  <a:lnTo>
                    <a:pt x="3505" y="19802"/>
                  </a:lnTo>
                  <a:lnTo>
                    <a:pt x="10062" y="7426"/>
                  </a:lnTo>
                  <a:lnTo>
                    <a:pt x="17198" y="7426"/>
                  </a:lnTo>
                  <a:lnTo>
                    <a:pt x="18066" y="579"/>
                  </a:lnTo>
                  <a:lnTo>
                    <a:pt x="10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49"/>
            <p:cNvSpPr/>
            <p:nvPr/>
          </p:nvSpPr>
          <p:spPr>
            <a:xfrm>
              <a:off x="4411475" y="3827525"/>
              <a:ext cx="465325" cy="508450"/>
            </a:xfrm>
            <a:custGeom>
              <a:avLst/>
              <a:gdLst/>
              <a:ahLst/>
              <a:cxnLst/>
              <a:rect l="l" t="t" r="r" b="b"/>
              <a:pathLst>
                <a:path w="18613" h="20338" extrusionOk="0">
                  <a:moveTo>
                    <a:pt x="11026" y="560"/>
                  </a:moveTo>
                  <a:lnTo>
                    <a:pt x="18032" y="1085"/>
                  </a:lnTo>
                  <a:lnTo>
                    <a:pt x="18032" y="1085"/>
                  </a:lnTo>
                  <a:lnTo>
                    <a:pt x="17230" y="7439"/>
                  </a:lnTo>
                  <a:lnTo>
                    <a:pt x="10351" y="7439"/>
                  </a:lnTo>
                  <a:cubicBezTo>
                    <a:pt x="10223" y="7439"/>
                    <a:pt x="10158" y="7471"/>
                    <a:pt x="10094" y="7567"/>
                  </a:cubicBezTo>
                  <a:lnTo>
                    <a:pt x="3826" y="19429"/>
                  </a:lnTo>
                  <a:lnTo>
                    <a:pt x="611" y="10975"/>
                  </a:lnTo>
                  <a:lnTo>
                    <a:pt x="11026" y="560"/>
                  </a:lnTo>
                  <a:close/>
                  <a:moveTo>
                    <a:pt x="10873" y="1"/>
                  </a:moveTo>
                  <a:cubicBezTo>
                    <a:pt x="10818" y="1"/>
                    <a:pt x="10760" y="31"/>
                    <a:pt x="10737" y="78"/>
                  </a:cubicBezTo>
                  <a:lnTo>
                    <a:pt x="97" y="10718"/>
                  </a:lnTo>
                  <a:cubicBezTo>
                    <a:pt x="33" y="10782"/>
                    <a:pt x="1" y="10910"/>
                    <a:pt x="33" y="11007"/>
                  </a:cubicBezTo>
                  <a:lnTo>
                    <a:pt x="3537" y="20168"/>
                  </a:lnTo>
                  <a:cubicBezTo>
                    <a:pt x="3569" y="20265"/>
                    <a:pt x="3665" y="20329"/>
                    <a:pt x="3762" y="20329"/>
                  </a:cubicBezTo>
                  <a:cubicBezTo>
                    <a:pt x="3779" y="20335"/>
                    <a:pt x="3796" y="20337"/>
                    <a:pt x="3813" y="20337"/>
                  </a:cubicBezTo>
                  <a:cubicBezTo>
                    <a:pt x="3891" y="20337"/>
                    <a:pt x="3966" y="20280"/>
                    <a:pt x="4019" y="20200"/>
                  </a:cubicBezTo>
                  <a:lnTo>
                    <a:pt x="10512" y="7953"/>
                  </a:lnTo>
                  <a:lnTo>
                    <a:pt x="17487" y="7953"/>
                  </a:lnTo>
                  <a:cubicBezTo>
                    <a:pt x="17616" y="7953"/>
                    <a:pt x="17712" y="7857"/>
                    <a:pt x="17744" y="7728"/>
                  </a:cubicBezTo>
                  <a:lnTo>
                    <a:pt x="18612" y="881"/>
                  </a:lnTo>
                  <a:cubicBezTo>
                    <a:pt x="18612" y="817"/>
                    <a:pt x="18612" y="753"/>
                    <a:pt x="18548" y="689"/>
                  </a:cubicBezTo>
                  <a:cubicBezTo>
                    <a:pt x="18516" y="624"/>
                    <a:pt x="18452" y="592"/>
                    <a:pt x="18355" y="592"/>
                  </a:cubicBezTo>
                  <a:lnTo>
                    <a:pt x="10930" y="13"/>
                  </a:lnTo>
                  <a:cubicBezTo>
                    <a:pt x="10913" y="5"/>
                    <a:pt x="10893" y="1"/>
                    <a:pt x="10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9"/>
            <p:cNvSpPr/>
            <p:nvPr/>
          </p:nvSpPr>
          <p:spPr>
            <a:xfrm>
              <a:off x="4254775" y="3175150"/>
              <a:ext cx="542450" cy="1180025"/>
            </a:xfrm>
            <a:custGeom>
              <a:avLst/>
              <a:gdLst/>
              <a:ahLst/>
              <a:cxnLst/>
              <a:rect l="l" t="t" r="r" b="b"/>
              <a:pathLst>
                <a:path w="21698" h="47201" extrusionOk="0">
                  <a:moveTo>
                    <a:pt x="11463" y="0"/>
                  </a:moveTo>
                  <a:cubicBezTo>
                    <a:pt x="8617" y="0"/>
                    <a:pt x="6106" y="1038"/>
                    <a:pt x="3922" y="2611"/>
                  </a:cubicBezTo>
                  <a:cubicBezTo>
                    <a:pt x="3922" y="2611"/>
                    <a:pt x="579" y="4668"/>
                    <a:pt x="290" y="9908"/>
                  </a:cubicBezTo>
                  <a:cubicBezTo>
                    <a:pt x="0" y="15147"/>
                    <a:pt x="1158" y="28680"/>
                    <a:pt x="1897" y="30866"/>
                  </a:cubicBezTo>
                  <a:cubicBezTo>
                    <a:pt x="2554" y="32810"/>
                    <a:pt x="5499" y="34753"/>
                    <a:pt x="8087" y="34753"/>
                  </a:cubicBezTo>
                  <a:cubicBezTo>
                    <a:pt x="8410" y="34753"/>
                    <a:pt x="8727" y="34723"/>
                    <a:pt x="9033" y="34659"/>
                  </a:cubicBezTo>
                  <a:cubicBezTo>
                    <a:pt x="9033" y="34659"/>
                    <a:pt x="10165" y="47200"/>
                    <a:pt x="11464" y="47200"/>
                  </a:cubicBezTo>
                  <a:cubicBezTo>
                    <a:pt x="11479" y="47200"/>
                    <a:pt x="11493" y="47199"/>
                    <a:pt x="11508" y="47195"/>
                  </a:cubicBezTo>
                  <a:cubicBezTo>
                    <a:pt x="12826" y="46906"/>
                    <a:pt x="19673" y="37713"/>
                    <a:pt x="19962" y="35109"/>
                  </a:cubicBezTo>
                  <a:cubicBezTo>
                    <a:pt x="20251" y="32473"/>
                    <a:pt x="20669" y="24019"/>
                    <a:pt x="20669" y="24019"/>
                  </a:cubicBezTo>
                  <a:cubicBezTo>
                    <a:pt x="20669" y="24019"/>
                    <a:pt x="21698" y="17494"/>
                    <a:pt x="21698" y="12093"/>
                  </a:cubicBezTo>
                  <a:cubicBezTo>
                    <a:pt x="21698" y="6693"/>
                    <a:pt x="20380" y="2322"/>
                    <a:pt x="15719" y="746"/>
                  </a:cubicBezTo>
                  <a:cubicBezTo>
                    <a:pt x="14225" y="231"/>
                    <a:pt x="12807" y="0"/>
                    <a:pt x="11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9"/>
            <p:cNvSpPr/>
            <p:nvPr/>
          </p:nvSpPr>
          <p:spPr>
            <a:xfrm>
              <a:off x="4333525" y="3175150"/>
              <a:ext cx="463700" cy="450850"/>
            </a:xfrm>
            <a:custGeom>
              <a:avLst/>
              <a:gdLst/>
              <a:ahLst/>
              <a:cxnLst/>
              <a:rect l="l" t="t" r="r" b="b"/>
              <a:pathLst>
                <a:path w="18548" h="18034" extrusionOk="0">
                  <a:moveTo>
                    <a:pt x="8313" y="0"/>
                  </a:moveTo>
                  <a:cubicBezTo>
                    <a:pt x="5467" y="0"/>
                    <a:pt x="2956" y="1038"/>
                    <a:pt x="772" y="2611"/>
                  </a:cubicBezTo>
                  <a:cubicBezTo>
                    <a:pt x="772" y="2611"/>
                    <a:pt x="451" y="2836"/>
                    <a:pt x="1" y="3254"/>
                  </a:cubicBezTo>
                  <a:cubicBezTo>
                    <a:pt x="226" y="3414"/>
                    <a:pt x="1929" y="4379"/>
                    <a:pt x="5497" y="4379"/>
                  </a:cubicBezTo>
                  <a:cubicBezTo>
                    <a:pt x="9322" y="4379"/>
                    <a:pt x="14305" y="3800"/>
                    <a:pt x="14305" y="3800"/>
                  </a:cubicBezTo>
                  <a:lnTo>
                    <a:pt x="14305" y="3800"/>
                  </a:lnTo>
                  <a:cubicBezTo>
                    <a:pt x="14305" y="3800"/>
                    <a:pt x="12023" y="5954"/>
                    <a:pt x="11894" y="7497"/>
                  </a:cubicBezTo>
                  <a:cubicBezTo>
                    <a:pt x="11766" y="9072"/>
                    <a:pt x="12312" y="13058"/>
                    <a:pt x="13598" y="13765"/>
                  </a:cubicBezTo>
                  <a:cubicBezTo>
                    <a:pt x="14884" y="14472"/>
                    <a:pt x="13726" y="15758"/>
                    <a:pt x="14466" y="16883"/>
                  </a:cubicBezTo>
                  <a:cubicBezTo>
                    <a:pt x="14889" y="17556"/>
                    <a:pt x="15415" y="18033"/>
                    <a:pt x="16072" y="18033"/>
                  </a:cubicBezTo>
                  <a:cubicBezTo>
                    <a:pt x="16514" y="18033"/>
                    <a:pt x="17015" y="17818"/>
                    <a:pt x="17584" y="17301"/>
                  </a:cubicBezTo>
                  <a:cubicBezTo>
                    <a:pt x="17841" y="17076"/>
                    <a:pt x="18098" y="16658"/>
                    <a:pt x="18387" y="16079"/>
                  </a:cubicBezTo>
                  <a:cubicBezTo>
                    <a:pt x="18484" y="14761"/>
                    <a:pt x="18548" y="13379"/>
                    <a:pt x="18548" y="12093"/>
                  </a:cubicBezTo>
                  <a:cubicBezTo>
                    <a:pt x="18548" y="6693"/>
                    <a:pt x="17230" y="2322"/>
                    <a:pt x="12569" y="746"/>
                  </a:cubicBezTo>
                  <a:cubicBezTo>
                    <a:pt x="11075" y="231"/>
                    <a:pt x="9657" y="0"/>
                    <a:pt x="83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9"/>
            <p:cNvSpPr/>
            <p:nvPr/>
          </p:nvSpPr>
          <p:spPr>
            <a:xfrm>
              <a:off x="4253975" y="3168075"/>
              <a:ext cx="549700" cy="1193400"/>
            </a:xfrm>
            <a:custGeom>
              <a:avLst/>
              <a:gdLst/>
              <a:ahLst/>
              <a:cxnLst/>
              <a:rect l="l" t="t" r="r" b="b"/>
              <a:pathLst>
                <a:path w="21988" h="47736" extrusionOk="0">
                  <a:moveTo>
                    <a:pt x="3829" y="2675"/>
                  </a:moveTo>
                  <a:cubicBezTo>
                    <a:pt x="3829" y="2675"/>
                    <a:pt x="3829" y="2675"/>
                    <a:pt x="3829" y="2675"/>
                  </a:cubicBezTo>
                  <a:lnTo>
                    <a:pt x="3829" y="2675"/>
                  </a:lnTo>
                  <a:lnTo>
                    <a:pt x="3829" y="2675"/>
                  </a:lnTo>
                  <a:close/>
                  <a:moveTo>
                    <a:pt x="11540" y="547"/>
                  </a:moveTo>
                  <a:cubicBezTo>
                    <a:pt x="12826" y="547"/>
                    <a:pt x="14208" y="772"/>
                    <a:pt x="15687" y="1254"/>
                  </a:cubicBezTo>
                  <a:cubicBezTo>
                    <a:pt x="17937" y="2058"/>
                    <a:pt x="19351" y="3472"/>
                    <a:pt x="20251" y="5401"/>
                  </a:cubicBezTo>
                  <a:cubicBezTo>
                    <a:pt x="21151" y="7298"/>
                    <a:pt x="21473" y="9708"/>
                    <a:pt x="21473" y="12376"/>
                  </a:cubicBezTo>
                  <a:cubicBezTo>
                    <a:pt x="21473" y="15044"/>
                    <a:pt x="21216" y="18034"/>
                    <a:pt x="20959" y="20348"/>
                  </a:cubicBezTo>
                  <a:cubicBezTo>
                    <a:pt x="20830" y="21506"/>
                    <a:pt x="20701" y="22470"/>
                    <a:pt x="20605" y="23177"/>
                  </a:cubicBezTo>
                  <a:cubicBezTo>
                    <a:pt x="20508" y="23884"/>
                    <a:pt x="20444" y="24270"/>
                    <a:pt x="20444" y="24270"/>
                  </a:cubicBezTo>
                  <a:lnTo>
                    <a:pt x="20444" y="24302"/>
                  </a:lnTo>
                  <a:cubicBezTo>
                    <a:pt x="20444" y="24302"/>
                    <a:pt x="20412" y="24816"/>
                    <a:pt x="20380" y="25652"/>
                  </a:cubicBezTo>
                  <a:cubicBezTo>
                    <a:pt x="20251" y="28159"/>
                    <a:pt x="19930" y="33399"/>
                    <a:pt x="19705" y="35360"/>
                  </a:cubicBezTo>
                  <a:cubicBezTo>
                    <a:pt x="19705" y="35649"/>
                    <a:pt x="19544" y="36067"/>
                    <a:pt x="19351" y="36549"/>
                  </a:cubicBezTo>
                  <a:cubicBezTo>
                    <a:pt x="18612" y="38253"/>
                    <a:pt x="16876" y="40889"/>
                    <a:pt x="15205" y="43107"/>
                  </a:cubicBezTo>
                  <a:cubicBezTo>
                    <a:pt x="14369" y="44232"/>
                    <a:pt x="13565" y="45260"/>
                    <a:pt x="12858" y="46000"/>
                  </a:cubicBezTo>
                  <a:cubicBezTo>
                    <a:pt x="12537" y="46353"/>
                    <a:pt x="12215" y="46675"/>
                    <a:pt x="11990" y="46868"/>
                  </a:cubicBezTo>
                  <a:cubicBezTo>
                    <a:pt x="11862" y="46996"/>
                    <a:pt x="11733" y="47060"/>
                    <a:pt x="11669" y="47125"/>
                  </a:cubicBezTo>
                  <a:cubicBezTo>
                    <a:pt x="11595" y="47174"/>
                    <a:pt x="11539" y="47205"/>
                    <a:pt x="11503" y="47216"/>
                  </a:cubicBezTo>
                  <a:lnTo>
                    <a:pt x="11503" y="47216"/>
                  </a:lnTo>
                  <a:cubicBezTo>
                    <a:pt x="11487" y="47198"/>
                    <a:pt x="11433" y="47136"/>
                    <a:pt x="11379" y="47028"/>
                  </a:cubicBezTo>
                  <a:cubicBezTo>
                    <a:pt x="11251" y="46835"/>
                    <a:pt x="11122" y="46482"/>
                    <a:pt x="10994" y="46032"/>
                  </a:cubicBezTo>
                  <a:cubicBezTo>
                    <a:pt x="10512" y="44457"/>
                    <a:pt x="10094" y="41660"/>
                    <a:pt x="9804" y="39281"/>
                  </a:cubicBezTo>
                  <a:cubicBezTo>
                    <a:pt x="9644" y="38092"/>
                    <a:pt x="9547" y="36999"/>
                    <a:pt x="9451" y="36196"/>
                  </a:cubicBezTo>
                  <a:cubicBezTo>
                    <a:pt x="9387" y="35424"/>
                    <a:pt x="9322" y="34910"/>
                    <a:pt x="9322" y="34910"/>
                  </a:cubicBezTo>
                  <a:cubicBezTo>
                    <a:pt x="9322" y="34845"/>
                    <a:pt x="9290" y="34781"/>
                    <a:pt x="9226" y="34749"/>
                  </a:cubicBezTo>
                  <a:cubicBezTo>
                    <a:pt x="9161" y="34685"/>
                    <a:pt x="9097" y="34685"/>
                    <a:pt x="9001" y="34685"/>
                  </a:cubicBezTo>
                  <a:cubicBezTo>
                    <a:pt x="8711" y="34749"/>
                    <a:pt x="8422" y="34781"/>
                    <a:pt x="8101" y="34781"/>
                  </a:cubicBezTo>
                  <a:cubicBezTo>
                    <a:pt x="6879" y="34781"/>
                    <a:pt x="5529" y="34299"/>
                    <a:pt x="4436" y="33592"/>
                  </a:cubicBezTo>
                  <a:cubicBezTo>
                    <a:pt x="3343" y="32917"/>
                    <a:pt x="2475" y="31952"/>
                    <a:pt x="2186" y="31085"/>
                  </a:cubicBezTo>
                  <a:cubicBezTo>
                    <a:pt x="2025" y="30635"/>
                    <a:pt x="1833" y="29574"/>
                    <a:pt x="1672" y="28192"/>
                  </a:cubicBezTo>
                  <a:cubicBezTo>
                    <a:pt x="1093" y="24013"/>
                    <a:pt x="547" y="16684"/>
                    <a:pt x="547" y="12151"/>
                  </a:cubicBezTo>
                  <a:cubicBezTo>
                    <a:pt x="547" y="11412"/>
                    <a:pt x="547" y="10769"/>
                    <a:pt x="579" y="10191"/>
                  </a:cubicBezTo>
                  <a:cubicBezTo>
                    <a:pt x="740" y="7651"/>
                    <a:pt x="1608" y="5883"/>
                    <a:pt x="2475" y="4758"/>
                  </a:cubicBezTo>
                  <a:cubicBezTo>
                    <a:pt x="2893" y="4180"/>
                    <a:pt x="3311" y="3762"/>
                    <a:pt x="3601" y="3505"/>
                  </a:cubicBezTo>
                  <a:cubicBezTo>
                    <a:pt x="3761" y="3376"/>
                    <a:pt x="3890" y="3280"/>
                    <a:pt x="3986" y="3215"/>
                  </a:cubicBezTo>
                  <a:lnTo>
                    <a:pt x="4083" y="3151"/>
                  </a:lnTo>
                  <a:lnTo>
                    <a:pt x="4115" y="3151"/>
                  </a:lnTo>
                  <a:lnTo>
                    <a:pt x="4115" y="3119"/>
                  </a:lnTo>
                  <a:cubicBezTo>
                    <a:pt x="6268" y="1576"/>
                    <a:pt x="8744" y="547"/>
                    <a:pt x="11540" y="547"/>
                  </a:cubicBezTo>
                  <a:close/>
                  <a:moveTo>
                    <a:pt x="11540" y="1"/>
                  </a:moveTo>
                  <a:cubicBezTo>
                    <a:pt x="8631" y="1"/>
                    <a:pt x="6039" y="1082"/>
                    <a:pt x="3829" y="2675"/>
                  </a:cubicBezTo>
                  <a:lnTo>
                    <a:pt x="3826" y="2669"/>
                  </a:lnTo>
                  <a:cubicBezTo>
                    <a:pt x="3793" y="2701"/>
                    <a:pt x="2925" y="3215"/>
                    <a:pt x="2025" y="4437"/>
                  </a:cubicBezTo>
                  <a:cubicBezTo>
                    <a:pt x="1125" y="5626"/>
                    <a:pt x="193" y="7491"/>
                    <a:pt x="65" y="10191"/>
                  </a:cubicBezTo>
                  <a:cubicBezTo>
                    <a:pt x="32" y="10737"/>
                    <a:pt x="0" y="11412"/>
                    <a:pt x="0" y="12151"/>
                  </a:cubicBezTo>
                  <a:cubicBezTo>
                    <a:pt x="0" y="15205"/>
                    <a:pt x="257" y="19480"/>
                    <a:pt x="579" y="23209"/>
                  </a:cubicBezTo>
                  <a:cubicBezTo>
                    <a:pt x="772" y="25106"/>
                    <a:pt x="933" y="26842"/>
                    <a:pt x="1125" y="28256"/>
                  </a:cubicBezTo>
                  <a:cubicBezTo>
                    <a:pt x="1318" y="29670"/>
                    <a:pt x="1511" y="30731"/>
                    <a:pt x="1672" y="31245"/>
                  </a:cubicBezTo>
                  <a:cubicBezTo>
                    <a:pt x="2025" y="32306"/>
                    <a:pt x="2958" y="33303"/>
                    <a:pt x="4147" y="34042"/>
                  </a:cubicBezTo>
                  <a:cubicBezTo>
                    <a:pt x="5336" y="34813"/>
                    <a:pt x="6751" y="35296"/>
                    <a:pt x="8101" y="35328"/>
                  </a:cubicBezTo>
                  <a:cubicBezTo>
                    <a:pt x="8354" y="35328"/>
                    <a:pt x="8591" y="35311"/>
                    <a:pt x="8836" y="35266"/>
                  </a:cubicBezTo>
                  <a:lnTo>
                    <a:pt x="8836" y="35266"/>
                  </a:lnTo>
                  <a:cubicBezTo>
                    <a:pt x="8917" y="36116"/>
                    <a:pt x="9173" y="38690"/>
                    <a:pt x="9515" y="41242"/>
                  </a:cubicBezTo>
                  <a:cubicBezTo>
                    <a:pt x="9740" y="42817"/>
                    <a:pt x="10029" y="44392"/>
                    <a:pt x="10319" y="45582"/>
                  </a:cubicBezTo>
                  <a:cubicBezTo>
                    <a:pt x="10447" y="46193"/>
                    <a:pt x="10608" y="46675"/>
                    <a:pt x="10769" y="47060"/>
                  </a:cubicBezTo>
                  <a:cubicBezTo>
                    <a:pt x="10865" y="47221"/>
                    <a:pt x="10929" y="47382"/>
                    <a:pt x="11058" y="47510"/>
                  </a:cubicBezTo>
                  <a:cubicBezTo>
                    <a:pt x="11090" y="47575"/>
                    <a:pt x="11154" y="47639"/>
                    <a:pt x="11251" y="47671"/>
                  </a:cubicBezTo>
                  <a:cubicBezTo>
                    <a:pt x="11315" y="47703"/>
                    <a:pt x="11412" y="47735"/>
                    <a:pt x="11508" y="47735"/>
                  </a:cubicBezTo>
                  <a:lnTo>
                    <a:pt x="11604" y="47735"/>
                  </a:lnTo>
                  <a:cubicBezTo>
                    <a:pt x="11733" y="47703"/>
                    <a:pt x="11862" y="47639"/>
                    <a:pt x="11990" y="47543"/>
                  </a:cubicBezTo>
                  <a:cubicBezTo>
                    <a:pt x="12505" y="47189"/>
                    <a:pt x="13212" y="46450"/>
                    <a:pt x="14047" y="45453"/>
                  </a:cubicBezTo>
                  <a:cubicBezTo>
                    <a:pt x="15301" y="43942"/>
                    <a:pt x="16780" y="41949"/>
                    <a:pt x="18001" y="40053"/>
                  </a:cubicBezTo>
                  <a:cubicBezTo>
                    <a:pt x="18612" y="39121"/>
                    <a:pt x="19126" y="38221"/>
                    <a:pt x="19544" y="37417"/>
                  </a:cubicBezTo>
                  <a:cubicBezTo>
                    <a:pt x="19930" y="36613"/>
                    <a:pt x="20187" y="35938"/>
                    <a:pt x="20251" y="35424"/>
                  </a:cubicBezTo>
                  <a:cubicBezTo>
                    <a:pt x="20530" y="32882"/>
                    <a:pt x="20959" y="24931"/>
                    <a:pt x="20989" y="24366"/>
                  </a:cubicBezTo>
                  <a:lnTo>
                    <a:pt x="20989" y="24366"/>
                  </a:lnTo>
                  <a:lnTo>
                    <a:pt x="20991" y="24366"/>
                  </a:lnTo>
                  <a:cubicBezTo>
                    <a:pt x="20991" y="24366"/>
                    <a:pt x="21987" y="17809"/>
                    <a:pt x="21987" y="12376"/>
                  </a:cubicBezTo>
                  <a:cubicBezTo>
                    <a:pt x="21987" y="9644"/>
                    <a:pt x="21666" y="7169"/>
                    <a:pt x="20734" y="5176"/>
                  </a:cubicBezTo>
                  <a:cubicBezTo>
                    <a:pt x="19801" y="3151"/>
                    <a:pt x="18258" y="1576"/>
                    <a:pt x="15848" y="772"/>
                  </a:cubicBezTo>
                  <a:cubicBezTo>
                    <a:pt x="14337" y="258"/>
                    <a:pt x="12890" y="1"/>
                    <a:pt x="1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9"/>
            <p:cNvSpPr/>
            <p:nvPr/>
          </p:nvSpPr>
          <p:spPr>
            <a:xfrm>
              <a:off x="4706400" y="3568950"/>
              <a:ext cx="116550" cy="215550"/>
            </a:xfrm>
            <a:custGeom>
              <a:avLst/>
              <a:gdLst/>
              <a:ahLst/>
              <a:cxnLst/>
              <a:rect l="l" t="t" r="r" b="b"/>
              <a:pathLst>
                <a:path w="4662" h="8622" extrusionOk="0">
                  <a:moveTo>
                    <a:pt x="3089" y="1"/>
                  </a:moveTo>
                  <a:cubicBezTo>
                    <a:pt x="1847" y="1"/>
                    <a:pt x="1" y="2899"/>
                    <a:pt x="1" y="2899"/>
                  </a:cubicBezTo>
                  <a:lnTo>
                    <a:pt x="1319" y="7849"/>
                  </a:lnTo>
                  <a:cubicBezTo>
                    <a:pt x="1550" y="8377"/>
                    <a:pt x="1849" y="8621"/>
                    <a:pt x="2171" y="8621"/>
                  </a:cubicBezTo>
                  <a:cubicBezTo>
                    <a:pt x="2654" y="8621"/>
                    <a:pt x="3190" y="8074"/>
                    <a:pt x="3633" y="7110"/>
                  </a:cubicBezTo>
                  <a:cubicBezTo>
                    <a:pt x="4372" y="5503"/>
                    <a:pt x="4662" y="1002"/>
                    <a:pt x="3504" y="135"/>
                  </a:cubicBezTo>
                  <a:cubicBezTo>
                    <a:pt x="3377" y="42"/>
                    <a:pt x="3238" y="1"/>
                    <a:pt x="30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9"/>
            <p:cNvSpPr/>
            <p:nvPr/>
          </p:nvSpPr>
          <p:spPr>
            <a:xfrm>
              <a:off x="4700775" y="3561850"/>
              <a:ext cx="118975" cy="229050"/>
            </a:xfrm>
            <a:custGeom>
              <a:avLst/>
              <a:gdLst/>
              <a:ahLst/>
              <a:cxnLst/>
              <a:rect l="l" t="t" r="r" b="b"/>
              <a:pathLst>
                <a:path w="4759" h="9162" extrusionOk="0">
                  <a:moveTo>
                    <a:pt x="3312" y="1"/>
                  </a:moveTo>
                  <a:cubicBezTo>
                    <a:pt x="2894" y="1"/>
                    <a:pt x="2508" y="226"/>
                    <a:pt x="2154" y="515"/>
                  </a:cubicBezTo>
                  <a:cubicBezTo>
                    <a:pt x="1576" y="965"/>
                    <a:pt x="1061" y="1576"/>
                    <a:pt x="676" y="2090"/>
                  </a:cubicBezTo>
                  <a:cubicBezTo>
                    <a:pt x="258" y="2604"/>
                    <a:pt x="1" y="3022"/>
                    <a:pt x="1" y="3022"/>
                  </a:cubicBezTo>
                  <a:lnTo>
                    <a:pt x="451" y="3312"/>
                  </a:lnTo>
                  <a:cubicBezTo>
                    <a:pt x="451" y="3312"/>
                    <a:pt x="483" y="3279"/>
                    <a:pt x="515" y="3215"/>
                  </a:cubicBezTo>
                  <a:cubicBezTo>
                    <a:pt x="708" y="2926"/>
                    <a:pt x="1190" y="2251"/>
                    <a:pt x="1736" y="1640"/>
                  </a:cubicBezTo>
                  <a:cubicBezTo>
                    <a:pt x="2026" y="1319"/>
                    <a:pt x="2315" y="1061"/>
                    <a:pt x="2604" y="836"/>
                  </a:cubicBezTo>
                  <a:cubicBezTo>
                    <a:pt x="2862" y="644"/>
                    <a:pt x="3119" y="547"/>
                    <a:pt x="3312" y="547"/>
                  </a:cubicBezTo>
                  <a:cubicBezTo>
                    <a:pt x="3408" y="547"/>
                    <a:pt x="3472" y="579"/>
                    <a:pt x="3569" y="611"/>
                  </a:cubicBezTo>
                  <a:cubicBezTo>
                    <a:pt x="3762" y="772"/>
                    <a:pt x="3954" y="1126"/>
                    <a:pt x="4051" y="1640"/>
                  </a:cubicBezTo>
                  <a:cubicBezTo>
                    <a:pt x="4179" y="2154"/>
                    <a:pt x="4244" y="2797"/>
                    <a:pt x="4244" y="3472"/>
                  </a:cubicBezTo>
                  <a:cubicBezTo>
                    <a:pt x="4244" y="4179"/>
                    <a:pt x="4179" y="4951"/>
                    <a:pt x="4051" y="5626"/>
                  </a:cubicBezTo>
                  <a:cubicBezTo>
                    <a:pt x="3954" y="6301"/>
                    <a:pt x="3794" y="6912"/>
                    <a:pt x="3601" y="7297"/>
                  </a:cubicBezTo>
                  <a:cubicBezTo>
                    <a:pt x="3408" y="7747"/>
                    <a:pt x="3183" y="8101"/>
                    <a:pt x="2958" y="8326"/>
                  </a:cubicBezTo>
                  <a:cubicBezTo>
                    <a:pt x="2733" y="8551"/>
                    <a:pt x="2540" y="8648"/>
                    <a:pt x="2411" y="8648"/>
                  </a:cubicBezTo>
                  <a:cubicBezTo>
                    <a:pt x="2315" y="8648"/>
                    <a:pt x="2219" y="8615"/>
                    <a:pt x="2090" y="8519"/>
                  </a:cubicBezTo>
                  <a:cubicBezTo>
                    <a:pt x="1994" y="8423"/>
                    <a:pt x="1897" y="8262"/>
                    <a:pt x="1769" y="8037"/>
                  </a:cubicBezTo>
                  <a:lnTo>
                    <a:pt x="1286" y="8230"/>
                  </a:lnTo>
                  <a:cubicBezTo>
                    <a:pt x="1415" y="8519"/>
                    <a:pt x="1576" y="8744"/>
                    <a:pt x="1769" y="8905"/>
                  </a:cubicBezTo>
                  <a:cubicBezTo>
                    <a:pt x="1929" y="9065"/>
                    <a:pt x="2154" y="9162"/>
                    <a:pt x="2411" y="9162"/>
                  </a:cubicBezTo>
                  <a:cubicBezTo>
                    <a:pt x="2733" y="9162"/>
                    <a:pt x="3054" y="8969"/>
                    <a:pt x="3344" y="8712"/>
                  </a:cubicBezTo>
                  <a:cubicBezTo>
                    <a:pt x="3633" y="8423"/>
                    <a:pt x="3890" y="8005"/>
                    <a:pt x="4115" y="7522"/>
                  </a:cubicBezTo>
                  <a:cubicBezTo>
                    <a:pt x="4308" y="7072"/>
                    <a:pt x="4469" y="6430"/>
                    <a:pt x="4597" y="5722"/>
                  </a:cubicBezTo>
                  <a:cubicBezTo>
                    <a:pt x="4694" y="5015"/>
                    <a:pt x="4758" y="4212"/>
                    <a:pt x="4758" y="3472"/>
                  </a:cubicBezTo>
                  <a:cubicBezTo>
                    <a:pt x="4758" y="2765"/>
                    <a:pt x="4726" y="2090"/>
                    <a:pt x="4565" y="1511"/>
                  </a:cubicBezTo>
                  <a:cubicBezTo>
                    <a:pt x="4437" y="965"/>
                    <a:pt x="4244" y="483"/>
                    <a:pt x="3890" y="194"/>
                  </a:cubicBezTo>
                  <a:cubicBezTo>
                    <a:pt x="3697" y="65"/>
                    <a:pt x="3504" y="1"/>
                    <a:pt x="3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9"/>
            <p:cNvSpPr/>
            <p:nvPr/>
          </p:nvSpPr>
          <p:spPr>
            <a:xfrm>
              <a:off x="4340750" y="3605550"/>
              <a:ext cx="114950" cy="202225"/>
            </a:xfrm>
            <a:custGeom>
              <a:avLst/>
              <a:gdLst/>
              <a:ahLst/>
              <a:cxnLst/>
              <a:rect l="l" t="t" r="r" b="b"/>
              <a:pathLst>
                <a:path w="4598" h="8089" extrusionOk="0">
                  <a:moveTo>
                    <a:pt x="1349" y="0"/>
                  </a:moveTo>
                  <a:cubicBezTo>
                    <a:pt x="1235" y="0"/>
                    <a:pt x="1144" y="87"/>
                    <a:pt x="1094" y="213"/>
                  </a:cubicBezTo>
                  <a:cubicBezTo>
                    <a:pt x="1094" y="213"/>
                    <a:pt x="837" y="1339"/>
                    <a:pt x="547" y="2689"/>
                  </a:cubicBezTo>
                  <a:cubicBezTo>
                    <a:pt x="290" y="4039"/>
                    <a:pt x="1" y="5614"/>
                    <a:pt x="1" y="6546"/>
                  </a:cubicBezTo>
                  <a:cubicBezTo>
                    <a:pt x="1" y="6803"/>
                    <a:pt x="1" y="7028"/>
                    <a:pt x="97" y="7221"/>
                  </a:cubicBezTo>
                  <a:cubicBezTo>
                    <a:pt x="290" y="7575"/>
                    <a:pt x="644" y="7767"/>
                    <a:pt x="1030" y="7896"/>
                  </a:cubicBezTo>
                  <a:cubicBezTo>
                    <a:pt x="1415" y="8025"/>
                    <a:pt x="1865" y="8089"/>
                    <a:pt x="2347" y="8089"/>
                  </a:cubicBezTo>
                  <a:cubicBezTo>
                    <a:pt x="3119" y="8057"/>
                    <a:pt x="3890" y="7928"/>
                    <a:pt x="4405" y="7639"/>
                  </a:cubicBezTo>
                  <a:cubicBezTo>
                    <a:pt x="4533" y="7575"/>
                    <a:pt x="4598" y="7382"/>
                    <a:pt x="4501" y="7253"/>
                  </a:cubicBezTo>
                  <a:cubicBezTo>
                    <a:pt x="4458" y="7167"/>
                    <a:pt x="4373" y="7125"/>
                    <a:pt x="4282" y="7125"/>
                  </a:cubicBezTo>
                  <a:cubicBezTo>
                    <a:pt x="4237" y="7125"/>
                    <a:pt x="4190" y="7135"/>
                    <a:pt x="4148" y="7157"/>
                  </a:cubicBezTo>
                  <a:cubicBezTo>
                    <a:pt x="3762" y="7382"/>
                    <a:pt x="3023" y="7542"/>
                    <a:pt x="2347" y="7542"/>
                  </a:cubicBezTo>
                  <a:cubicBezTo>
                    <a:pt x="1930" y="7542"/>
                    <a:pt x="1512" y="7478"/>
                    <a:pt x="1190" y="7382"/>
                  </a:cubicBezTo>
                  <a:cubicBezTo>
                    <a:pt x="869" y="7285"/>
                    <a:pt x="644" y="7125"/>
                    <a:pt x="580" y="6996"/>
                  </a:cubicBezTo>
                  <a:cubicBezTo>
                    <a:pt x="580" y="6964"/>
                    <a:pt x="547" y="6771"/>
                    <a:pt x="547" y="6546"/>
                  </a:cubicBezTo>
                  <a:cubicBezTo>
                    <a:pt x="547" y="5710"/>
                    <a:pt x="805" y="4135"/>
                    <a:pt x="1094" y="2785"/>
                  </a:cubicBezTo>
                  <a:cubicBezTo>
                    <a:pt x="1222" y="2110"/>
                    <a:pt x="1351" y="1499"/>
                    <a:pt x="1447" y="1049"/>
                  </a:cubicBezTo>
                  <a:cubicBezTo>
                    <a:pt x="1576" y="599"/>
                    <a:pt x="1640" y="342"/>
                    <a:pt x="1640" y="342"/>
                  </a:cubicBezTo>
                  <a:cubicBezTo>
                    <a:pt x="1672" y="181"/>
                    <a:pt x="1576" y="53"/>
                    <a:pt x="1447" y="21"/>
                  </a:cubicBezTo>
                  <a:cubicBezTo>
                    <a:pt x="1413" y="7"/>
                    <a:pt x="1380" y="0"/>
                    <a:pt x="1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9"/>
            <p:cNvSpPr/>
            <p:nvPr/>
          </p:nvSpPr>
          <p:spPr>
            <a:xfrm>
              <a:off x="4360050" y="3835075"/>
              <a:ext cx="135825" cy="28150"/>
            </a:xfrm>
            <a:custGeom>
              <a:avLst/>
              <a:gdLst/>
              <a:ahLst/>
              <a:cxnLst/>
              <a:rect l="l" t="t" r="r" b="b"/>
              <a:pathLst>
                <a:path w="5433" h="1126" extrusionOk="0">
                  <a:moveTo>
                    <a:pt x="5117" y="1"/>
                  </a:moveTo>
                  <a:cubicBezTo>
                    <a:pt x="5072" y="1"/>
                    <a:pt x="5026" y="12"/>
                    <a:pt x="4983" y="33"/>
                  </a:cubicBezTo>
                  <a:cubicBezTo>
                    <a:pt x="4276" y="451"/>
                    <a:pt x="3408" y="612"/>
                    <a:pt x="2604" y="612"/>
                  </a:cubicBezTo>
                  <a:cubicBezTo>
                    <a:pt x="1993" y="612"/>
                    <a:pt x="1447" y="515"/>
                    <a:pt x="1029" y="451"/>
                  </a:cubicBezTo>
                  <a:cubicBezTo>
                    <a:pt x="836" y="419"/>
                    <a:pt x="675" y="354"/>
                    <a:pt x="547" y="354"/>
                  </a:cubicBezTo>
                  <a:cubicBezTo>
                    <a:pt x="483" y="322"/>
                    <a:pt x="450" y="322"/>
                    <a:pt x="418" y="290"/>
                  </a:cubicBezTo>
                  <a:lnTo>
                    <a:pt x="386" y="290"/>
                  </a:lnTo>
                  <a:cubicBezTo>
                    <a:pt x="359" y="285"/>
                    <a:pt x="333" y="282"/>
                    <a:pt x="309" y="282"/>
                  </a:cubicBezTo>
                  <a:cubicBezTo>
                    <a:pt x="185" y="282"/>
                    <a:pt x="91" y="349"/>
                    <a:pt x="65" y="483"/>
                  </a:cubicBezTo>
                  <a:cubicBezTo>
                    <a:pt x="0" y="612"/>
                    <a:pt x="97" y="772"/>
                    <a:pt x="225" y="804"/>
                  </a:cubicBezTo>
                  <a:cubicBezTo>
                    <a:pt x="258" y="804"/>
                    <a:pt x="1318" y="1126"/>
                    <a:pt x="2604" y="1126"/>
                  </a:cubicBezTo>
                  <a:cubicBezTo>
                    <a:pt x="3472" y="1126"/>
                    <a:pt x="4436" y="997"/>
                    <a:pt x="5240" y="483"/>
                  </a:cubicBezTo>
                  <a:cubicBezTo>
                    <a:pt x="5369" y="419"/>
                    <a:pt x="5433" y="258"/>
                    <a:pt x="5336" y="129"/>
                  </a:cubicBezTo>
                  <a:cubicBezTo>
                    <a:pt x="5294" y="44"/>
                    <a:pt x="5208" y="1"/>
                    <a:pt x="5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9"/>
            <p:cNvSpPr/>
            <p:nvPr/>
          </p:nvSpPr>
          <p:spPr>
            <a:xfrm>
              <a:off x="4480600" y="3605250"/>
              <a:ext cx="28950" cy="57875"/>
            </a:xfrm>
            <a:custGeom>
              <a:avLst/>
              <a:gdLst/>
              <a:ahLst/>
              <a:cxnLst/>
              <a:rect l="l" t="t" r="r" b="b"/>
              <a:pathLst>
                <a:path w="1158" h="2315" extrusionOk="0">
                  <a:moveTo>
                    <a:pt x="579" y="0"/>
                  </a:moveTo>
                  <a:cubicBezTo>
                    <a:pt x="257" y="0"/>
                    <a:pt x="0" y="515"/>
                    <a:pt x="0" y="1158"/>
                  </a:cubicBezTo>
                  <a:cubicBezTo>
                    <a:pt x="0" y="1801"/>
                    <a:pt x="257" y="2315"/>
                    <a:pt x="579" y="2315"/>
                  </a:cubicBezTo>
                  <a:cubicBezTo>
                    <a:pt x="900" y="2315"/>
                    <a:pt x="1157" y="1801"/>
                    <a:pt x="1157" y="1158"/>
                  </a:cubicBezTo>
                  <a:cubicBezTo>
                    <a:pt x="1157" y="515"/>
                    <a:pt x="900"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9"/>
            <p:cNvSpPr/>
            <p:nvPr/>
          </p:nvSpPr>
          <p:spPr>
            <a:xfrm>
              <a:off x="4305400" y="3586775"/>
              <a:ext cx="29750" cy="57875"/>
            </a:xfrm>
            <a:custGeom>
              <a:avLst/>
              <a:gdLst/>
              <a:ahLst/>
              <a:cxnLst/>
              <a:rect l="l" t="t" r="r" b="b"/>
              <a:pathLst>
                <a:path w="1190" h="2315" extrusionOk="0">
                  <a:moveTo>
                    <a:pt x="611" y="0"/>
                  </a:moveTo>
                  <a:cubicBezTo>
                    <a:pt x="290" y="0"/>
                    <a:pt x="1" y="514"/>
                    <a:pt x="1" y="1157"/>
                  </a:cubicBezTo>
                  <a:cubicBezTo>
                    <a:pt x="1" y="1800"/>
                    <a:pt x="290" y="2315"/>
                    <a:pt x="611" y="2315"/>
                  </a:cubicBezTo>
                  <a:cubicBezTo>
                    <a:pt x="933" y="2315"/>
                    <a:pt x="1190" y="1800"/>
                    <a:pt x="1190" y="1157"/>
                  </a:cubicBezTo>
                  <a:cubicBezTo>
                    <a:pt x="1190" y="514"/>
                    <a:pt x="933"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9"/>
            <p:cNvSpPr/>
            <p:nvPr/>
          </p:nvSpPr>
          <p:spPr>
            <a:xfrm>
              <a:off x="4276475" y="3539350"/>
              <a:ext cx="94850" cy="24950"/>
            </a:xfrm>
            <a:custGeom>
              <a:avLst/>
              <a:gdLst/>
              <a:ahLst/>
              <a:cxnLst/>
              <a:rect l="l" t="t" r="r" b="b"/>
              <a:pathLst>
                <a:path w="3794" h="998" extrusionOk="0">
                  <a:moveTo>
                    <a:pt x="1833" y="1"/>
                  </a:moveTo>
                  <a:cubicBezTo>
                    <a:pt x="804" y="1"/>
                    <a:pt x="161" y="483"/>
                    <a:pt x="129" y="515"/>
                  </a:cubicBezTo>
                  <a:cubicBezTo>
                    <a:pt x="33" y="611"/>
                    <a:pt x="0" y="772"/>
                    <a:pt x="97" y="901"/>
                  </a:cubicBezTo>
                  <a:cubicBezTo>
                    <a:pt x="153" y="957"/>
                    <a:pt x="231" y="991"/>
                    <a:pt x="305" y="991"/>
                  </a:cubicBezTo>
                  <a:cubicBezTo>
                    <a:pt x="358" y="991"/>
                    <a:pt x="410" y="973"/>
                    <a:pt x="450" y="933"/>
                  </a:cubicBezTo>
                  <a:cubicBezTo>
                    <a:pt x="483" y="933"/>
                    <a:pt x="997" y="547"/>
                    <a:pt x="1833" y="547"/>
                  </a:cubicBezTo>
                  <a:cubicBezTo>
                    <a:pt x="2250" y="547"/>
                    <a:pt x="2797" y="644"/>
                    <a:pt x="3376" y="965"/>
                  </a:cubicBezTo>
                  <a:cubicBezTo>
                    <a:pt x="3418" y="986"/>
                    <a:pt x="3465" y="997"/>
                    <a:pt x="3510" y="997"/>
                  </a:cubicBezTo>
                  <a:cubicBezTo>
                    <a:pt x="3601" y="997"/>
                    <a:pt x="3686" y="954"/>
                    <a:pt x="3729" y="869"/>
                  </a:cubicBezTo>
                  <a:cubicBezTo>
                    <a:pt x="3793" y="740"/>
                    <a:pt x="3761" y="547"/>
                    <a:pt x="3633" y="483"/>
                  </a:cubicBezTo>
                  <a:cubicBezTo>
                    <a:pt x="2958" y="129"/>
                    <a:pt x="2347" y="1"/>
                    <a:pt x="18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9"/>
            <p:cNvSpPr/>
            <p:nvPr/>
          </p:nvSpPr>
          <p:spPr>
            <a:xfrm>
              <a:off x="4443625" y="3548200"/>
              <a:ext cx="135025" cy="38000"/>
            </a:xfrm>
            <a:custGeom>
              <a:avLst/>
              <a:gdLst/>
              <a:ahLst/>
              <a:cxnLst/>
              <a:rect l="l" t="t" r="r" b="b"/>
              <a:pathLst>
                <a:path w="5401" h="1520" extrusionOk="0">
                  <a:moveTo>
                    <a:pt x="2636" y="0"/>
                  </a:moveTo>
                  <a:cubicBezTo>
                    <a:pt x="1318" y="0"/>
                    <a:pt x="225" y="579"/>
                    <a:pt x="193" y="579"/>
                  </a:cubicBezTo>
                  <a:cubicBezTo>
                    <a:pt x="65" y="643"/>
                    <a:pt x="0" y="804"/>
                    <a:pt x="65" y="932"/>
                  </a:cubicBezTo>
                  <a:cubicBezTo>
                    <a:pt x="112" y="1027"/>
                    <a:pt x="211" y="1086"/>
                    <a:pt x="310" y="1086"/>
                  </a:cubicBezTo>
                  <a:cubicBezTo>
                    <a:pt x="347" y="1086"/>
                    <a:pt x="384" y="1078"/>
                    <a:pt x="418" y="1061"/>
                  </a:cubicBezTo>
                  <a:lnTo>
                    <a:pt x="450" y="1061"/>
                  </a:lnTo>
                  <a:cubicBezTo>
                    <a:pt x="547" y="997"/>
                    <a:pt x="1543" y="547"/>
                    <a:pt x="2636" y="547"/>
                  </a:cubicBezTo>
                  <a:cubicBezTo>
                    <a:pt x="3408" y="547"/>
                    <a:pt x="4243" y="740"/>
                    <a:pt x="4919" y="1447"/>
                  </a:cubicBezTo>
                  <a:cubicBezTo>
                    <a:pt x="4983" y="1495"/>
                    <a:pt x="5055" y="1519"/>
                    <a:pt x="5123" y="1519"/>
                  </a:cubicBezTo>
                  <a:cubicBezTo>
                    <a:pt x="5192" y="1519"/>
                    <a:pt x="5256" y="1495"/>
                    <a:pt x="5304" y="1447"/>
                  </a:cubicBezTo>
                  <a:cubicBezTo>
                    <a:pt x="5401" y="1318"/>
                    <a:pt x="5401" y="1157"/>
                    <a:pt x="5304" y="1061"/>
                  </a:cubicBezTo>
                  <a:cubicBezTo>
                    <a:pt x="4501" y="257"/>
                    <a:pt x="3504" y="0"/>
                    <a:pt x="2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9"/>
            <p:cNvSpPr/>
            <p:nvPr/>
          </p:nvSpPr>
          <p:spPr>
            <a:xfrm>
              <a:off x="4481400" y="4034375"/>
              <a:ext cx="855050" cy="1335625"/>
            </a:xfrm>
            <a:custGeom>
              <a:avLst/>
              <a:gdLst/>
              <a:ahLst/>
              <a:cxnLst/>
              <a:rect l="l" t="t" r="r" b="b"/>
              <a:pathLst>
                <a:path w="34202" h="53425" extrusionOk="0">
                  <a:moveTo>
                    <a:pt x="14530" y="1"/>
                  </a:moveTo>
                  <a:lnTo>
                    <a:pt x="6236" y="5690"/>
                  </a:lnTo>
                  <a:cubicBezTo>
                    <a:pt x="6236" y="5690"/>
                    <a:pt x="6076" y="13855"/>
                    <a:pt x="4468" y="19384"/>
                  </a:cubicBezTo>
                  <a:cubicBezTo>
                    <a:pt x="2990" y="24559"/>
                    <a:pt x="322" y="50275"/>
                    <a:pt x="0" y="53425"/>
                  </a:cubicBezTo>
                  <a:lnTo>
                    <a:pt x="26809" y="53425"/>
                  </a:lnTo>
                  <a:cubicBezTo>
                    <a:pt x="27452" y="49760"/>
                    <a:pt x="33334" y="15366"/>
                    <a:pt x="33463" y="14273"/>
                  </a:cubicBezTo>
                  <a:cubicBezTo>
                    <a:pt x="33591" y="13116"/>
                    <a:pt x="34202" y="11219"/>
                    <a:pt x="33173" y="10930"/>
                  </a:cubicBezTo>
                  <a:cubicBezTo>
                    <a:pt x="32145" y="10640"/>
                    <a:pt x="14530" y="1"/>
                    <a:pt x="14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49"/>
            <p:cNvSpPr/>
            <p:nvPr/>
          </p:nvSpPr>
          <p:spPr>
            <a:xfrm>
              <a:off x="4474150" y="4027550"/>
              <a:ext cx="858300" cy="1348875"/>
            </a:xfrm>
            <a:custGeom>
              <a:avLst/>
              <a:gdLst/>
              <a:ahLst/>
              <a:cxnLst/>
              <a:rect l="l" t="t" r="r" b="b"/>
              <a:pathLst>
                <a:path w="34332" h="53955" extrusionOk="0">
                  <a:moveTo>
                    <a:pt x="14844" y="592"/>
                  </a:moveTo>
                  <a:lnTo>
                    <a:pt x="14844" y="592"/>
                  </a:lnTo>
                  <a:cubicBezTo>
                    <a:pt x="15659" y="1084"/>
                    <a:pt x="19592" y="3463"/>
                    <a:pt x="23627" y="5867"/>
                  </a:cubicBezTo>
                  <a:cubicBezTo>
                    <a:pt x="25877" y="7217"/>
                    <a:pt x="28192" y="8567"/>
                    <a:pt x="29992" y="9596"/>
                  </a:cubicBezTo>
                  <a:cubicBezTo>
                    <a:pt x="30892" y="10110"/>
                    <a:pt x="31663" y="10560"/>
                    <a:pt x="32242" y="10881"/>
                  </a:cubicBezTo>
                  <a:cubicBezTo>
                    <a:pt x="32531" y="11042"/>
                    <a:pt x="32788" y="11171"/>
                    <a:pt x="32949" y="11267"/>
                  </a:cubicBezTo>
                  <a:cubicBezTo>
                    <a:pt x="33142" y="11363"/>
                    <a:pt x="33270" y="11428"/>
                    <a:pt x="33399" y="11460"/>
                  </a:cubicBezTo>
                  <a:cubicBezTo>
                    <a:pt x="33528" y="11492"/>
                    <a:pt x="33624" y="11588"/>
                    <a:pt x="33688" y="11717"/>
                  </a:cubicBezTo>
                  <a:cubicBezTo>
                    <a:pt x="33753" y="11846"/>
                    <a:pt x="33785" y="12071"/>
                    <a:pt x="33785" y="12328"/>
                  </a:cubicBezTo>
                  <a:cubicBezTo>
                    <a:pt x="33785" y="12971"/>
                    <a:pt x="33560" y="13839"/>
                    <a:pt x="33495" y="14514"/>
                  </a:cubicBezTo>
                  <a:cubicBezTo>
                    <a:pt x="33463" y="14642"/>
                    <a:pt x="33367" y="15317"/>
                    <a:pt x="33174" y="16346"/>
                  </a:cubicBezTo>
                  <a:cubicBezTo>
                    <a:pt x="31977" y="23589"/>
                    <a:pt x="27572" y="49372"/>
                    <a:pt x="26880" y="53441"/>
                  </a:cubicBezTo>
                  <a:lnTo>
                    <a:pt x="577" y="53441"/>
                  </a:lnTo>
                  <a:cubicBezTo>
                    <a:pt x="785" y="51406"/>
                    <a:pt x="1494" y="44536"/>
                    <a:pt x="2347" y="37465"/>
                  </a:cubicBezTo>
                  <a:cubicBezTo>
                    <a:pt x="2797" y="33736"/>
                    <a:pt x="3280" y="29943"/>
                    <a:pt x="3762" y="26761"/>
                  </a:cubicBezTo>
                  <a:cubicBezTo>
                    <a:pt x="4212" y="23578"/>
                    <a:pt x="4662" y="20975"/>
                    <a:pt x="5015" y="19721"/>
                  </a:cubicBezTo>
                  <a:cubicBezTo>
                    <a:pt x="6529" y="14557"/>
                    <a:pt x="6755" y="7200"/>
                    <a:pt x="6781" y="6102"/>
                  </a:cubicBezTo>
                  <a:lnTo>
                    <a:pt x="6781" y="6102"/>
                  </a:lnTo>
                  <a:lnTo>
                    <a:pt x="14844" y="592"/>
                  </a:lnTo>
                  <a:close/>
                  <a:moveTo>
                    <a:pt x="14803" y="0"/>
                  </a:moveTo>
                  <a:cubicBezTo>
                    <a:pt x="14755" y="0"/>
                    <a:pt x="14707" y="16"/>
                    <a:pt x="14659" y="49"/>
                  </a:cubicBezTo>
                  <a:lnTo>
                    <a:pt x="6366" y="5738"/>
                  </a:lnTo>
                  <a:cubicBezTo>
                    <a:pt x="6301" y="5770"/>
                    <a:pt x="6237" y="5867"/>
                    <a:pt x="6237" y="5963"/>
                  </a:cubicBezTo>
                  <a:cubicBezTo>
                    <a:pt x="6237" y="5963"/>
                    <a:pt x="6237" y="6445"/>
                    <a:pt x="6205" y="7313"/>
                  </a:cubicBezTo>
                  <a:cubicBezTo>
                    <a:pt x="6076" y="9853"/>
                    <a:pt x="5690" y="15478"/>
                    <a:pt x="4501" y="19560"/>
                  </a:cubicBezTo>
                  <a:cubicBezTo>
                    <a:pt x="4115" y="20910"/>
                    <a:pt x="3698" y="23482"/>
                    <a:pt x="3215" y="26664"/>
                  </a:cubicBezTo>
                  <a:cubicBezTo>
                    <a:pt x="1833" y="36243"/>
                    <a:pt x="258" y="51287"/>
                    <a:pt x="33" y="53666"/>
                  </a:cubicBezTo>
                  <a:cubicBezTo>
                    <a:pt x="1" y="53730"/>
                    <a:pt x="33" y="53826"/>
                    <a:pt x="97" y="53891"/>
                  </a:cubicBezTo>
                  <a:cubicBezTo>
                    <a:pt x="129" y="53923"/>
                    <a:pt x="226" y="53955"/>
                    <a:pt x="290" y="53955"/>
                  </a:cubicBezTo>
                  <a:lnTo>
                    <a:pt x="27099" y="53955"/>
                  </a:lnTo>
                  <a:cubicBezTo>
                    <a:pt x="27227" y="53955"/>
                    <a:pt x="27356" y="53859"/>
                    <a:pt x="27356" y="53730"/>
                  </a:cubicBezTo>
                  <a:cubicBezTo>
                    <a:pt x="27677" y="51930"/>
                    <a:pt x="29317" y="42415"/>
                    <a:pt x="30892" y="33222"/>
                  </a:cubicBezTo>
                  <a:cubicBezTo>
                    <a:pt x="31663" y="28625"/>
                    <a:pt x="32435" y="24093"/>
                    <a:pt x="33013" y="20653"/>
                  </a:cubicBezTo>
                  <a:cubicBezTo>
                    <a:pt x="33303" y="18950"/>
                    <a:pt x="33528" y="17503"/>
                    <a:pt x="33720" y="16442"/>
                  </a:cubicBezTo>
                  <a:cubicBezTo>
                    <a:pt x="33881" y="15382"/>
                    <a:pt x="34010" y="14739"/>
                    <a:pt x="34010" y="14578"/>
                  </a:cubicBezTo>
                  <a:cubicBezTo>
                    <a:pt x="34106" y="13967"/>
                    <a:pt x="34299" y="13067"/>
                    <a:pt x="34331" y="12328"/>
                  </a:cubicBezTo>
                  <a:cubicBezTo>
                    <a:pt x="34331" y="12039"/>
                    <a:pt x="34267" y="11749"/>
                    <a:pt x="34170" y="11492"/>
                  </a:cubicBezTo>
                  <a:cubicBezTo>
                    <a:pt x="34042" y="11235"/>
                    <a:pt x="33849" y="11010"/>
                    <a:pt x="33528" y="10946"/>
                  </a:cubicBezTo>
                  <a:cubicBezTo>
                    <a:pt x="33528" y="10946"/>
                    <a:pt x="33367" y="10881"/>
                    <a:pt x="33206" y="10785"/>
                  </a:cubicBezTo>
                  <a:cubicBezTo>
                    <a:pt x="31824" y="10110"/>
                    <a:pt x="27259" y="7410"/>
                    <a:pt x="23048" y="4902"/>
                  </a:cubicBezTo>
                  <a:cubicBezTo>
                    <a:pt x="20927" y="3649"/>
                    <a:pt x="18902" y="2427"/>
                    <a:pt x="17423" y="1527"/>
                  </a:cubicBezTo>
                  <a:cubicBezTo>
                    <a:pt x="16684" y="1077"/>
                    <a:pt x="16073" y="724"/>
                    <a:pt x="15623" y="466"/>
                  </a:cubicBezTo>
                  <a:cubicBezTo>
                    <a:pt x="15205" y="209"/>
                    <a:pt x="14948" y="49"/>
                    <a:pt x="14948" y="49"/>
                  </a:cubicBezTo>
                  <a:cubicBezTo>
                    <a:pt x="14900" y="16"/>
                    <a:pt x="14852" y="0"/>
                    <a:pt x="14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49"/>
            <p:cNvSpPr/>
            <p:nvPr/>
          </p:nvSpPr>
          <p:spPr>
            <a:xfrm>
              <a:off x="4637300" y="3848750"/>
              <a:ext cx="257975" cy="516750"/>
            </a:xfrm>
            <a:custGeom>
              <a:avLst/>
              <a:gdLst/>
              <a:ahLst/>
              <a:cxnLst/>
              <a:rect l="l" t="t" r="r" b="b"/>
              <a:pathLst>
                <a:path w="10319" h="20670" extrusionOk="0">
                  <a:moveTo>
                    <a:pt x="9322" y="0"/>
                  </a:moveTo>
                  <a:lnTo>
                    <a:pt x="0" y="13115"/>
                  </a:lnTo>
                  <a:lnTo>
                    <a:pt x="2475" y="20669"/>
                  </a:lnTo>
                  <a:lnTo>
                    <a:pt x="10319" y="7586"/>
                  </a:lnTo>
                  <a:lnTo>
                    <a:pt x="9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49"/>
            <p:cNvSpPr/>
            <p:nvPr/>
          </p:nvSpPr>
          <p:spPr>
            <a:xfrm>
              <a:off x="4630050" y="3842025"/>
              <a:ext cx="272450" cy="530700"/>
            </a:xfrm>
            <a:custGeom>
              <a:avLst/>
              <a:gdLst/>
              <a:ahLst/>
              <a:cxnLst/>
              <a:rect l="l" t="t" r="r" b="b"/>
              <a:pathLst>
                <a:path w="10898" h="21228" extrusionOk="0">
                  <a:moveTo>
                    <a:pt x="9419" y="976"/>
                  </a:moveTo>
                  <a:lnTo>
                    <a:pt x="10351" y="7791"/>
                  </a:lnTo>
                  <a:lnTo>
                    <a:pt x="2830" y="20295"/>
                  </a:lnTo>
                  <a:lnTo>
                    <a:pt x="595" y="13433"/>
                  </a:lnTo>
                  <a:lnTo>
                    <a:pt x="9419" y="976"/>
                  </a:lnTo>
                  <a:close/>
                  <a:moveTo>
                    <a:pt x="9586" y="0"/>
                  </a:moveTo>
                  <a:cubicBezTo>
                    <a:pt x="9502" y="0"/>
                    <a:pt x="9435" y="36"/>
                    <a:pt x="9387" y="109"/>
                  </a:cubicBezTo>
                  <a:lnTo>
                    <a:pt x="65" y="13223"/>
                  </a:lnTo>
                  <a:cubicBezTo>
                    <a:pt x="1" y="13288"/>
                    <a:pt x="1" y="13384"/>
                    <a:pt x="33" y="13448"/>
                  </a:cubicBezTo>
                  <a:lnTo>
                    <a:pt x="2508" y="21035"/>
                  </a:lnTo>
                  <a:cubicBezTo>
                    <a:pt x="2540" y="21131"/>
                    <a:pt x="2637" y="21195"/>
                    <a:pt x="2733" y="21227"/>
                  </a:cubicBezTo>
                  <a:cubicBezTo>
                    <a:pt x="2830" y="21227"/>
                    <a:pt x="2926" y="21195"/>
                    <a:pt x="2990" y="21099"/>
                  </a:cubicBezTo>
                  <a:lnTo>
                    <a:pt x="10866" y="7984"/>
                  </a:lnTo>
                  <a:cubicBezTo>
                    <a:pt x="10898" y="7920"/>
                    <a:pt x="10898" y="7855"/>
                    <a:pt x="10898" y="7823"/>
                  </a:cubicBezTo>
                  <a:lnTo>
                    <a:pt x="9869" y="237"/>
                  </a:lnTo>
                  <a:cubicBezTo>
                    <a:pt x="9869" y="141"/>
                    <a:pt x="9773" y="44"/>
                    <a:pt x="9676" y="12"/>
                  </a:cubicBezTo>
                  <a:cubicBezTo>
                    <a:pt x="9644" y="4"/>
                    <a:pt x="9614" y="0"/>
                    <a:pt x="9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49"/>
            <p:cNvSpPr/>
            <p:nvPr/>
          </p:nvSpPr>
          <p:spPr>
            <a:xfrm>
              <a:off x="4855875" y="4281900"/>
              <a:ext cx="512725" cy="946675"/>
            </a:xfrm>
            <a:custGeom>
              <a:avLst/>
              <a:gdLst/>
              <a:ahLst/>
              <a:cxnLst/>
              <a:rect l="l" t="t" r="r" b="b"/>
              <a:pathLst>
                <a:path w="20509" h="37867" extrusionOk="0">
                  <a:moveTo>
                    <a:pt x="15558" y="0"/>
                  </a:moveTo>
                  <a:lnTo>
                    <a:pt x="5658" y="7715"/>
                  </a:lnTo>
                  <a:lnTo>
                    <a:pt x="1" y="27837"/>
                  </a:lnTo>
                  <a:lnTo>
                    <a:pt x="8294" y="37866"/>
                  </a:lnTo>
                  <a:cubicBezTo>
                    <a:pt x="8294" y="37866"/>
                    <a:pt x="15269" y="25041"/>
                    <a:pt x="17744" y="16330"/>
                  </a:cubicBezTo>
                  <a:cubicBezTo>
                    <a:pt x="20219" y="7586"/>
                    <a:pt x="20509" y="2765"/>
                    <a:pt x="18934" y="1768"/>
                  </a:cubicBezTo>
                  <a:cubicBezTo>
                    <a:pt x="17326" y="739"/>
                    <a:pt x="15558" y="0"/>
                    <a:pt x="15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49"/>
            <p:cNvSpPr/>
            <p:nvPr/>
          </p:nvSpPr>
          <p:spPr>
            <a:xfrm>
              <a:off x="4848650" y="4276275"/>
              <a:ext cx="511925" cy="959025"/>
            </a:xfrm>
            <a:custGeom>
              <a:avLst/>
              <a:gdLst/>
              <a:ahLst/>
              <a:cxnLst/>
              <a:rect l="l" t="t" r="r" b="b"/>
              <a:pathLst>
                <a:path w="20477" h="38361" extrusionOk="0">
                  <a:moveTo>
                    <a:pt x="15976" y="0"/>
                  </a:moveTo>
                  <a:lnTo>
                    <a:pt x="15751" y="482"/>
                  </a:lnTo>
                  <a:cubicBezTo>
                    <a:pt x="15751" y="482"/>
                    <a:pt x="15847" y="514"/>
                    <a:pt x="16040" y="611"/>
                  </a:cubicBezTo>
                  <a:cubicBezTo>
                    <a:pt x="16619" y="868"/>
                    <a:pt x="17873" y="1447"/>
                    <a:pt x="19062" y="2218"/>
                  </a:cubicBezTo>
                  <a:cubicBezTo>
                    <a:pt x="19319" y="2379"/>
                    <a:pt x="19544" y="2668"/>
                    <a:pt x="19705" y="3182"/>
                  </a:cubicBezTo>
                  <a:cubicBezTo>
                    <a:pt x="19866" y="3665"/>
                    <a:pt x="19930" y="4307"/>
                    <a:pt x="19930" y="5143"/>
                  </a:cubicBezTo>
                  <a:cubicBezTo>
                    <a:pt x="19930" y="7554"/>
                    <a:pt x="19255" y="11315"/>
                    <a:pt x="17776" y="16458"/>
                  </a:cubicBezTo>
                  <a:cubicBezTo>
                    <a:pt x="16555" y="20798"/>
                    <a:pt x="14208" y="26198"/>
                    <a:pt x="12151" y="30473"/>
                  </a:cubicBezTo>
                  <a:cubicBezTo>
                    <a:pt x="11122" y="32627"/>
                    <a:pt x="10158" y="34491"/>
                    <a:pt x="9483" y="35841"/>
                  </a:cubicBezTo>
                  <a:cubicBezTo>
                    <a:pt x="9129" y="36516"/>
                    <a:pt x="8840" y="37031"/>
                    <a:pt x="8647" y="37416"/>
                  </a:cubicBezTo>
                  <a:cubicBezTo>
                    <a:pt x="8603" y="37497"/>
                    <a:pt x="8564" y="37569"/>
                    <a:pt x="8530" y="37633"/>
                  </a:cubicBezTo>
                  <a:lnTo>
                    <a:pt x="8530" y="37633"/>
                  </a:lnTo>
                  <a:lnTo>
                    <a:pt x="579" y="27998"/>
                  </a:lnTo>
                  <a:lnTo>
                    <a:pt x="6204" y="8036"/>
                  </a:lnTo>
                  <a:lnTo>
                    <a:pt x="5690" y="7876"/>
                  </a:lnTo>
                  <a:lnTo>
                    <a:pt x="32" y="27966"/>
                  </a:lnTo>
                  <a:cubicBezTo>
                    <a:pt x="0" y="28062"/>
                    <a:pt x="0" y="28159"/>
                    <a:pt x="65" y="28223"/>
                  </a:cubicBezTo>
                  <a:lnTo>
                    <a:pt x="8358" y="38252"/>
                  </a:lnTo>
                  <a:cubicBezTo>
                    <a:pt x="8406" y="38324"/>
                    <a:pt x="8472" y="38361"/>
                    <a:pt x="8543" y="38361"/>
                  </a:cubicBezTo>
                  <a:cubicBezTo>
                    <a:pt x="8567" y="38361"/>
                    <a:pt x="8591" y="38357"/>
                    <a:pt x="8615" y="38349"/>
                  </a:cubicBezTo>
                  <a:cubicBezTo>
                    <a:pt x="8679" y="38349"/>
                    <a:pt x="8776" y="38316"/>
                    <a:pt x="8808" y="38220"/>
                  </a:cubicBezTo>
                  <a:cubicBezTo>
                    <a:pt x="8808" y="38220"/>
                    <a:pt x="15815" y="25394"/>
                    <a:pt x="18290" y="16619"/>
                  </a:cubicBezTo>
                  <a:cubicBezTo>
                    <a:pt x="19769" y="11444"/>
                    <a:pt x="20476" y="7651"/>
                    <a:pt x="20476" y="5143"/>
                  </a:cubicBezTo>
                  <a:cubicBezTo>
                    <a:pt x="20476" y="4275"/>
                    <a:pt x="20380" y="3568"/>
                    <a:pt x="20219" y="2990"/>
                  </a:cubicBezTo>
                  <a:cubicBezTo>
                    <a:pt x="20026" y="2443"/>
                    <a:pt x="19737" y="1993"/>
                    <a:pt x="19351" y="1768"/>
                  </a:cubicBezTo>
                  <a:cubicBezTo>
                    <a:pt x="17712" y="707"/>
                    <a:pt x="15976" y="0"/>
                    <a:pt x="15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49"/>
            <p:cNvSpPr/>
            <p:nvPr/>
          </p:nvSpPr>
          <p:spPr>
            <a:xfrm>
              <a:off x="4716850" y="4919150"/>
              <a:ext cx="404250" cy="407825"/>
            </a:xfrm>
            <a:custGeom>
              <a:avLst/>
              <a:gdLst/>
              <a:ahLst/>
              <a:cxnLst/>
              <a:rect l="l" t="t" r="r" b="b"/>
              <a:pathLst>
                <a:path w="16170" h="16313" extrusionOk="0">
                  <a:moveTo>
                    <a:pt x="5562" y="161"/>
                  </a:moveTo>
                  <a:cubicBezTo>
                    <a:pt x="5562" y="161"/>
                    <a:pt x="290" y="2765"/>
                    <a:pt x="161" y="4372"/>
                  </a:cubicBezTo>
                  <a:cubicBezTo>
                    <a:pt x="1" y="5980"/>
                    <a:pt x="4661" y="10930"/>
                    <a:pt x="5851" y="13116"/>
                  </a:cubicBezTo>
                  <a:cubicBezTo>
                    <a:pt x="6773" y="14857"/>
                    <a:pt x="7980" y="16313"/>
                    <a:pt x="9685" y="16313"/>
                  </a:cubicBezTo>
                  <a:cubicBezTo>
                    <a:pt x="10120" y="16313"/>
                    <a:pt x="10587" y="16218"/>
                    <a:pt x="11090" y="16009"/>
                  </a:cubicBezTo>
                  <a:cubicBezTo>
                    <a:pt x="13566" y="15012"/>
                    <a:pt x="16169" y="12248"/>
                    <a:pt x="16169" y="9773"/>
                  </a:cubicBezTo>
                  <a:cubicBezTo>
                    <a:pt x="16169" y="7298"/>
                    <a:pt x="12537" y="3504"/>
                    <a:pt x="9933" y="1737"/>
                  </a:cubicBezTo>
                  <a:cubicBezTo>
                    <a:pt x="7297" y="1"/>
                    <a:pt x="6429" y="290"/>
                    <a:pt x="5562" y="16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49"/>
            <p:cNvSpPr/>
            <p:nvPr/>
          </p:nvSpPr>
          <p:spPr>
            <a:xfrm>
              <a:off x="4714450" y="4915950"/>
              <a:ext cx="413875" cy="417900"/>
            </a:xfrm>
            <a:custGeom>
              <a:avLst/>
              <a:gdLst/>
              <a:ahLst/>
              <a:cxnLst/>
              <a:rect l="l" t="t" r="r" b="b"/>
              <a:pathLst>
                <a:path w="16555" h="16716" extrusionOk="0">
                  <a:moveTo>
                    <a:pt x="5673" y="556"/>
                  </a:moveTo>
                  <a:cubicBezTo>
                    <a:pt x="6123" y="608"/>
                    <a:pt x="6527" y="588"/>
                    <a:pt x="7104" y="739"/>
                  </a:cubicBezTo>
                  <a:cubicBezTo>
                    <a:pt x="7715" y="900"/>
                    <a:pt x="8583" y="1254"/>
                    <a:pt x="9868" y="2090"/>
                  </a:cubicBezTo>
                  <a:cubicBezTo>
                    <a:pt x="11154" y="2957"/>
                    <a:pt x="12697" y="4340"/>
                    <a:pt x="13919" y="5786"/>
                  </a:cubicBezTo>
                  <a:cubicBezTo>
                    <a:pt x="14529" y="6493"/>
                    <a:pt x="15044" y="7265"/>
                    <a:pt x="15429" y="7972"/>
                  </a:cubicBezTo>
                  <a:cubicBezTo>
                    <a:pt x="15783" y="8679"/>
                    <a:pt x="16008" y="9322"/>
                    <a:pt x="16008" y="9901"/>
                  </a:cubicBezTo>
                  <a:cubicBezTo>
                    <a:pt x="16008" y="11026"/>
                    <a:pt x="15397" y="12311"/>
                    <a:pt x="14465" y="13404"/>
                  </a:cubicBezTo>
                  <a:cubicBezTo>
                    <a:pt x="13501" y="14497"/>
                    <a:pt x="12279" y="15430"/>
                    <a:pt x="11090" y="15912"/>
                  </a:cubicBezTo>
                  <a:cubicBezTo>
                    <a:pt x="10608" y="16105"/>
                    <a:pt x="10190" y="16169"/>
                    <a:pt x="9772" y="16169"/>
                  </a:cubicBezTo>
                  <a:cubicBezTo>
                    <a:pt x="9001" y="16169"/>
                    <a:pt x="8358" y="15847"/>
                    <a:pt x="7747" y="15301"/>
                  </a:cubicBezTo>
                  <a:cubicBezTo>
                    <a:pt x="7136" y="14754"/>
                    <a:pt x="6622" y="13983"/>
                    <a:pt x="6172" y="13115"/>
                  </a:cubicBezTo>
                  <a:cubicBezTo>
                    <a:pt x="5561" y="11990"/>
                    <a:pt x="4147" y="10254"/>
                    <a:pt x="2861" y="8583"/>
                  </a:cubicBezTo>
                  <a:cubicBezTo>
                    <a:pt x="2250" y="7715"/>
                    <a:pt x="1639" y="6911"/>
                    <a:pt x="1222" y="6204"/>
                  </a:cubicBezTo>
                  <a:cubicBezTo>
                    <a:pt x="997" y="5850"/>
                    <a:pt x="804" y="5529"/>
                    <a:pt x="707" y="5240"/>
                  </a:cubicBezTo>
                  <a:cubicBezTo>
                    <a:pt x="579" y="4950"/>
                    <a:pt x="514" y="4725"/>
                    <a:pt x="514" y="4565"/>
                  </a:cubicBezTo>
                  <a:lnTo>
                    <a:pt x="514" y="4533"/>
                  </a:lnTo>
                  <a:cubicBezTo>
                    <a:pt x="547" y="4404"/>
                    <a:pt x="611" y="4211"/>
                    <a:pt x="739" y="4018"/>
                  </a:cubicBezTo>
                  <a:cubicBezTo>
                    <a:pt x="997" y="3665"/>
                    <a:pt x="1447" y="3247"/>
                    <a:pt x="1961" y="2861"/>
                  </a:cubicBezTo>
                  <a:cubicBezTo>
                    <a:pt x="2732" y="2250"/>
                    <a:pt x="3697" y="1672"/>
                    <a:pt x="4436" y="1222"/>
                  </a:cubicBezTo>
                  <a:cubicBezTo>
                    <a:pt x="4822" y="997"/>
                    <a:pt x="5143" y="836"/>
                    <a:pt x="5400" y="707"/>
                  </a:cubicBezTo>
                  <a:cubicBezTo>
                    <a:pt x="5520" y="639"/>
                    <a:pt x="5613" y="588"/>
                    <a:pt x="5673" y="556"/>
                  </a:cubicBezTo>
                  <a:close/>
                  <a:moveTo>
                    <a:pt x="5690" y="0"/>
                  </a:moveTo>
                  <a:cubicBezTo>
                    <a:pt x="5625" y="0"/>
                    <a:pt x="5561" y="0"/>
                    <a:pt x="5529" y="32"/>
                  </a:cubicBezTo>
                  <a:cubicBezTo>
                    <a:pt x="5529" y="32"/>
                    <a:pt x="4211" y="707"/>
                    <a:pt x="2861" y="1575"/>
                  </a:cubicBezTo>
                  <a:cubicBezTo>
                    <a:pt x="2186" y="1993"/>
                    <a:pt x="1511" y="2475"/>
                    <a:pt x="964" y="2957"/>
                  </a:cubicBezTo>
                  <a:cubicBezTo>
                    <a:pt x="707" y="3215"/>
                    <a:pt x="482" y="3472"/>
                    <a:pt x="322" y="3697"/>
                  </a:cubicBezTo>
                  <a:cubicBezTo>
                    <a:pt x="129" y="3954"/>
                    <a:pt x="0" y="4211"/>
                    <a:pt x="0" y="4468"/>
                  </a:cubicBezTo>
                  <a:lnTo>
                    <a:pt x="0" y="4565"/>
                  </a:lnTo>
                  <a:cubicBezTo>
                    <a:pt x="0" y="4854"/>
                    <a:pt x="64" y="5143"/>
                    <a:pt x="193" y="5433"/>
                  </a:cubicBezTo>
                  <a:cubicBezTo>
                    <a:pt x="675" y="6558"/>
                    <a:pt x="1800" y="8036"/>
                    <a:pt x="2925" y="9515"/>
                  </a:cubicBezTo>
                  <a:cubicBezTo>
                    <a:pt x="4082" y="10994"/>
                    <a:pt x="5208" y="12472"/>
                    <a:pt x="5690" y="13372"/>
                  </a:cubicBezTo>
                  <a:cubicBezTo>
                    <a:pt x="6172" y="14240"/>
                    <a:pt x="6718" y="15076"/>
                    <a:pt x="7393" y="15687"/>
                  </a:cubicBezTo>
                  <a:cubicBezTo>
                    <a:pt x="8036" y="16297"/>
                    <a:pt x="8840" y="16715"/>
                    <a:pt x="9772" y="16715"/>
                  </a:cubicBezTo>
                  <a:cubicBezTo>
                    <a:pt x="10254" y="16715"/>
                    <a:pt x="10769" y="16619"/>
                    <a:pt x="11283" y="16394"/>
                  </a:cubicBezTo>
                  <a:cubicBezTo>
                    <a:pt x="12569" y="15880"/>
                    <a:pt x="13854" y="14915"/>
                    <a:pt x="14851" y="13726"/>
                  </a:cubicBezTo>
                  <a:cubicBezTo>
                    <a:pt x="15847" y="12569"/>
                    <a:pt x="16555" y="11219"/>
                    <a:pt x="16555" y="9901"/>
                  </a:cubicBezTo>
                  <a:cubicBezTo>
                    <a:pt x="16555" y="9193"/>
                    <a:pt x="16297" y="8454"/>
                    <a:pt x="15912" y="7715"/>
                  </a:cubicBezTo>
                  <a:cubicBezTo>
                    <a:pt x="14722" y="5465"/>
                    <a:pt x="12151" y="2990"/>
                    <a:pt x="10158" y="1640"/>
                  </a:cubicBezTo>
                  <a:cubicBezTo>
                    <a:pt x="8840" y="772"/>
                    <a:pt x="7940" y="386"/>
                    <a:pt x="7233" y="225"/>
                  </a:cubicBezTo>
                  <a:cubicBezTo>
                    <a:pt x="6558" y="32"/>
                    <a:pt x="6075" y="97"/>
                    <a:pt x="5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49"/>
            <p:cNvSpPr/>
            <p:nvPr/>
          </p:nvSpPr>
          <p:spPr>
            <a:xfrm>
              <a:off x="3529925" y="5101700"/>
              <a:ext cx="469550" cy="99550"/>
            </a:xfrm>
            <a:custGeom>
              <a:avLst/>
              <a:gdLst/>
              <a:ahLst/>
              <a:cxnLst/>
              <a:rect l="l" t="t" r="r" b="b"/>
              <a:pathLst>
                <a:path w="18782" h="3982" extrusionOk="0">
                  <a:moveTo>
                    <a:pt x="10734" y="0"/>
                  </a:moveTo>
                  <a:cubicBezTo>
                    <a:pt x="8013" y="0"/>
                    <a:pt x="5561" y="413"/>
                    <a:pt x="5561" y="413"/>
                  </a:cubicBezTo>
                  <a:cubicBezTo>
                    <a:pt x="5561" y="413"/>
                    <a:pt x="2636" y="2021"/>
                    <a:pt x="1318" y="2181"/>
                  </a:cubicBezTo>
                  <a:cubicBezTo>
                    <a:pt x="0" y="2310"/>
                    <a:pt x="161" y="3467"/>
                    <a:pt x="1318" y="3917"/>
                  </a:cubicBezTo>
                  <a:cubicBezTo>
                    <a:pt x="1432" y="3962"/>
                    <a:pt x="1575" y="3982"/>
                    <a:pt x="1740" y="3982"/>
                  </a:cubicBezTo>
                  <a:cubicBezTo>
                    <a:pt x="3249" y="3982"/>
                    <a:pt x="6646" y="2310"/>
                    <a:pt x="7458" y="2310"/>
                  </a:cubicBezTo>
                  <a:cubicBezTo>
                    <a:pt x="8326" y="2310"/>
                    <a:pt x="15172" y="2889"/>
                    <a:pt x="16619" y="3049"/>
                  </a:cubicBezTo>
                  <a:cubicBezTo>
                    <a:pt x="16679" y="3055"/>
                    <a:pt x="16739" y="3057"/>
                    <a:pt x="16797" y="3057"/>
                  </a:cubicBezTo>
                  <a:cubicBezTo>
                    <a:pt x="18130" y="3057"/>
                    <a:pt x="18781" y="1683"/>
                    <a:pt x="15301" y="574"/>
                  </a:cubicBezTo>
                  <a:cubicBezTo>
                    <a:pt x="13970" y="138"/>
                    <a:pt x="12307" y="0"/>
                    <a:pt x="10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9"/>
            <p:cNvSpPr/>
            <p:nvPr/>
          </p:nvSpPr>
          <p:spPr>
            <a:xfrm>
              <a:off x="3533125" y="5095150"/>
              <a:ext cx="450050" cy="112525"/>
            </a:xfrm>
            <a:custGeom>
              <a:avLst/>
              <a:gdLst/>
              <a:ahLst/>
              <a:cxnLst/>
              <a:rect l="l" t="t" r="r" b="b"/>
              <a:pathLst>
                <a:path w="18002" h="4501" extrusionOk="0">
                  <a:moveTo>
                    <a:pt x="10641" y="547"/>
                  </a:moveTo>
                  <a:cubicBezTo>
                    <a:pt x="12183" y="547"/>
                    <a:pt x="13823" y="675"/>
                    <a:pt x="15109" y="1093"/>
                  </a:cubicBezTo>
                  <a:cubicBezTo>
                    <a:pt x="16041" y="1383"/>
                    <a:pt x="16652" y="1704"/>
                    <a:pt x="17005" y="1993"/>
                  </a:cubicBezTo>
                  <a:cubicBezTo>
                    <a:pt x="17198" y="2122"/>
                    <a:pt x="17327" y="2250"/>
                    <a:pt x="17391" y="2347"/>
                  </a:cubicBezTo>
                  <a:cubicBezTo>
                    <a:pt x="17455" y="2475"/>
                    <a:pt x="17487" y="2572"/>
                    <a:pt x="17487" y="2604"/>
                  </a:cubicBezTo>
                  <a:cubicBezTo>
                    <a:pt x="17487" y="2733"/>
                    <a:pt x="17423" y="2797"/>
                    <a:pt x="17294" y="2893"/>
                  </a:cubicBezTo>
                  <a:cubicBezTo>
                    <a:pt x="17166" y="2990"/>
                    <a:pt x="16941" y="3054"/>
                    <a:pt x="16684" y="3054"/>
                  </a:cubicBezTo>
                  <a:cubicBezTo>
                    <a:pt x="16619" y="3054"/>
                    <a:pt x="16587" y="3054"/>
                    <a:pt x="16523" y="3022"/>
                  </a:cubicBezTo>
                  <a:cubicBezTo>
                    <a:pt x="15784" y="2958"/>
                    <a:pt x="13694" y="2797"/>
                    <a:pt x="11701" y="2604"/>
                  </a:cubicBezTo>
                  <a:cubicBezTo>
                    <a:pt x="10705" y="2540"/>
                    <a:pt x="9708" y="2443"/>
                    <a:pt x="8937" y="2411"/>
                  </a:cubicBezTo>
                  <a:cubicBezTo>
                    <a:pt x="8133" y="2347"/>
                    <a:pt x="7555" y="2315"/>
                    <a:pt x="7330" y="2315"/>
                  </a:cubicBezTo>
                  <a:cubicBezTo>
                    <a:pt x="7169" y="2315"/>
                    <a:pt x="7008" y="2347"/>
                    <a:pt x="6848" y="2379"/>
                  </a:cubicBezTo>
                  <a:cubicBezTo>
                    <a:pt x="6205" y="2572"/>
                    <a:pt x="5208" y="2958"/>
                    <a:pt x="4212" y="3311"/>
                  </a:cubicBezTo>
                  <a:cubicBezTo>
                    <a:pt x="3261" y="3648"/>
                    <a:pt x="2282" y="3956"/>
                    <a:pt x="1691" y="3956"/>
                  </a:cubicBezTo>
                  <a:cubicBezTo>
                    <a:pt x="1663" y="3956"/>
                    <a:pt x="1635" y="3956"/>
                    <a:pt x="1608" y="3954"/>
                  </a:cubicBezTo>
                  <a:cubicBezTo>
                    <a:pt x="1570" y="3964"/>
                    <a:pt x="1533" y="3967"/>
                    <a:pt x="1497" y="3967"/>
                  </a:cubicBezTo>
                  <a:cubicBezTo>
                    <a:pt x="1410" y="3967"/>
                    <a:pt x="1332" y="3945"/>
                    <a:pt x="1287" y="3922"/>
                  </a:cubicBezTo>
                  <a:cubicBezTo>
                    <a:pt x="1029" y="3826"/>
                    <a:pt x="836" y="3697"/>
                    <a:pt x="708" y="3536"/>
                  </a:cubicBezTo>
                  <a:cubicBezTo>
                    <a:pt x="579" y="3408"/>
                    <a:pt x="547" y="3279"/>
                    <a:pt x="547" y="3151"/>
                  </a:cubicBezTo>
                  <a:cubicBezTo>
                    <a:pt x="547" y="3054"/>
                    <a:pt x="579" y="2990"/>
                    <a:pt x="676" y="2893"/>
                  </a:cubicBezTo>
                  <a:cubicBezTo>
                    <a:pt x="772" y="2797"/>
                    <a:pt x="933" y="2733"/>
                    <a:pt x="1222" y="2701"/>
                  </a:cubicBezTo>
                  <a:cubicBezTo>
                    <a:pt x="1608" y="2668"/>
                    <a:pt x="2026" y="2508"/>
                    <a:pt x="2508" y="2347"/>
                  </a:cubicBezTo>
                  <a:cubicBezTo>
                    <a:pt x="3763" y="1880"/>
                    <a:pt x="5230" y="1095"/>
                    <a:pt x="5513" y="930"/>
                  </a:cubicBezTo>
                  <a:lnTo>
                    <a:pt x="5513" y="930"/>
                  </a:lnTo>
                  <a:cubicBezTo>
                    <a:pt x="5579" y="926"/>
                    <a:pt x="5709" y="912"/>
                    <a:pt x="5883" y="868"/>
                  </a:cubicBezTo>
                  <a:cubicBezTo>
                    <a:pt x="6719" y="772"/>
                    <a:pt x="8615" y="547"/>
                    <a:pt x="10641" y="547"/>
                  </a:cubicBezTo>
                  <a:close/>
                  <a:moveTo>
                    <a:pt x="10641" y="0"/>
                  </a:moveTo>
                  <a:cubicBezTo>
                    <a:pt x="7876" y="0"/>
                    <a:pt x="5369" y="418"/>
                    <a:pt x="5369" y="418"/>
                  </a:cubicBezTo>
                  <a:lnTo>
                    <a:pt x="5305" y="450"/>
                  </a:lnTo>
                  <a:cubicBezTo>
                    <a:pt x="5305" y="450"/>
                    <a:pt x="5112" y="547"/>
                    <a:pt x="4822" y="708"/>
                  </a:cubicBezTo>
                  <a:cubicBezTo>
                    <a:pt x="4372" y="933"/>
                    <a:pt x="3697" y="1254"/>
                    <a:pt x="2990" y="1575"/>
                  </a:cubicBezTo>
                  <a:cubicBezTo>
                    <a:pt x="2315" y="1865"/>
                    <a:pt x="1608" y="2122"/>
                    <a:pt x="1158" y="2154"/>
                  </a:cubicBezTo>
                  <a:cubicBezTo>
                    <a:pt x="804" y="2218"/>
                    <a:pt x="515" y="2315"/>
                    <a:pt x="322" y="2475"/>
                  </a:cubicBezTo>
                  <a:cubicBezTo>
                    <a:pt x="97" y="2668"/>
                    <a:pt x="1" y="2926"/>
                    <a:pt x="1" y="3151"/>
                  </a:cubicBezTo>
                  <a:cubicBezTo>
                    <a:pt x="1" y="3440"/>
                    <a:pt x="129" y="3697"/>
                    <a:pt x="322" y="3890"/>
                  </a:cubicBezTo>
                  <a:cubicBezTo>
                    <a:pt x="483" y="4115"/>
                    <a:pt x="772" y="4308"/>
                    <a:pt x="1094" y="4436"/>
                  </a:cubicBezTo>
                  <a:cubicBezTo>
                    <a:pt x="1254" y="4501"/>
                    <a:pt x="1415" y="4501"/>
                    <a:pt x="1608" y="4501"/>
                  </a:cubicBezTo>
                  <a:cubicBezTo>
                    <a:pt x="2026" y="4501"/>
                    <a:pt x="2540" y="4404"/>
                    <a:pt x="3087" y="4243"/>
                  </a:cubicBezTo>
                  <a:cubicBezTo>
                    <a:pt x="3922" y="3986"/>
                    <a:pt x="4855" y="3633"/>
                    <a:pt x="5658" y="3343"/>
                  </a:cubicBezTo>
                  <a:cubicBezTo>
                    <a:pt x="6044" y="3215"/>
                    <a:pt x="6397" y="3086"/>
                    <a:pt x="6719" y="2990"/>
                  </a:cubicBezTo>
                  <a:cubicBezTo>
                    <a:pt x="7008" y="2893"/>
                    <a:pt x="7233" y="2829"/>
                    <a:pt x="7330" y="2829"/>
                  </a:cubicBezTo>
                  <a:cubicBezTo>
                    <a:pt x="7523" y="2829"/>
                    <a:pt x="8101" y="2893"/>
                    <a:pt x="8905" y="2926"/>
                  </a:cubicBezTo>
                  <a:cubicBezTo>
                    <a:pt x="11251" y="3118"/>
                    <a:pt x="15366" y="3472"/>
                    <a:pt x="16459" y="3568"/>
                  </a:cubicBezTo>
                  <a:lnTo>
                    <a:pt x="16684" y="3568"/>
                  </a:lnTo>
                  <a:cubicBezTo>
                    <a:pt x="17037" y="3568"/>
                    <a:pt x="17327" y="3504"/>
                    <a:pt x="17584" y="3343"/>
                  </a:cubicBezTo>
                  <a:cubicBezTo>
                    <a:pt x="17841" y="3183"/>
                    <a:pt x="18002" y="2926"/>
                    <a:pt x="18002" y="2604"/>
                  </a:cubicBezTo>
                  <a:cubicBezTo>
                    <a:pt x="18002" y="2443"/>
                    <a:pt x="17937" y="2250"/>
                    <a:pt x="17841" y="2058"/>
                  </a:cubicBezTo>
                  <a:cubicBezTo>
                    <a:pt x="17487" y="1543"/>
                    <a:pt x="16716" y="1029"/>
                    <a:pt x="15269" y="579"/>
                  </a:cubicBezTo>
                  <a:cubicBezTo>
                    <a:pt x="13887" y="129"/>
                    <a:pt x="12216" y="0"/>
                    <a:pt x="10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49"/>
            <p:cNvSpPr/>
            <p:nvPr/>
          </p:nvSpPr>
          <p:spPr>
            <a:xfrm>
              <a:off x="3583025" y="5056825"/>
              <a:ext cx="166300" cy="176575"/>
            </a:xfrm>
            <a:custGeom>
              <a:avLst/>
              <a:gdLst/>
              <a:ahLst/>
              <a:cxnLst/>
              <a:rect l="l" t="t" r="r" b="b"/>
              <a:pathLst>
                <a:path w="6652" h="7063" extrusionOk="0">
                  <a:moveTo>
                    <a:pt x="5113" y="0"/>
                  </a:moveTo>
                  <a:cubicBezTo>
                    <a:pt x="4439" y="0"/>
                    <a:pt x="3763" y="140"/>
                    <a:pt x="3598" y="665"/>
                  </a:cubicBezTo>
                  <a:cubicBezTo>
                    <a:pt x="3276" y="1791"/>
                    <a:pt x="94" y="6259"/>
                    <a:pt x="30" y="6676"/>
                  </a:cubicBezTo>
                  <a:cubicBezTo>
                    <a:pt x="0" y="6883"/>
                    <a:pt x="221" y="7063"/>
                    <a:pt x="591" y="7063"/>
                  </a:cubicBezTo>
                  <a:cubicBezTo>
                    <a:pt x="1026" y="7063"/>
                    <a:pt x="1666" y="6813"/>
                    <a:pt x="2344" y="6066"/>
                  </a:cubicBezTo>
                  <a:cubicBezTo>
                    <a:pt x="3630" y="4651"/>
                    <a:pt x="6652" y="183"/>
                    <a:pt x="6652" y="183"/>
                  </a:cubicBezTo>
                  <a:cubicBezTo>
                    <a:pt x="6652" y="183"/>
                    <a:pt x="5884" y="0"/>
                    <a:pt x="5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49"/>
            <p:cNvSpPr/>
            <p:nvPr/>
          </p:nvSpPr>
          <p:spPr>
            <a:xfrm>
              <a:off x="3576525" y="5050150"/>
              <a:ext cx="180025" cy="189675"/>
            </a:xfrm>
            <a:custGeom>
              <a:avLst/>
              <a:gdLst/>
              <a:ahLst/>
              <a:cxnLst/>
              <a:rect l="l" t="t" r="r" b="b"/>
              <a:pathLst>
                <a:path w="7201" h="7587" extrusionOk="0">
                  <a:moveTo>
                    <a:pt x="5401" y="515"/>
                  </a:moveTo>
                  <a:cubicBezTo>
                    <a:pt x="5754" y="515"/>
                    <a:pt x="6140" y="579"/>
                    <a:pt x="6397" y="611"/>
                  </a:cubicBezTo>
                  <a:cubicBezTo>
                    <a:pt x="6418" y="616"/>
                    <a:pt x="6439" y="621"/>
                    <a:pt x="6460" y="625"/>
                  </a:cubicBezTo>
                  <a:lnTo>
                    <a:pt x="6460" y="625"/>
                  </a:lnTo>
                  <a:cubicBezTo>
                    <a:pt x="6388" y="730"/>
                    <a:pt x="6302" y="856"/>
                    <a:pt x="6204" y="997"/>
                  </a:cubicBezTo>
                  <a:cubicBezTo>
                    <a:pt x="5754" y="1672"/>
                    <a:pt x="5047" y="2700"/>
                    <a:pt x="4308" y="3697"/>
                  </a:cubicBezTo>
                  <a:cubicBezTo>
                    <a:pt x="3601" y="4693"/>
                    <a:pt x="2894" y="5658"/>
                    <a:pt x="2411" y="6140"/>
                  </a:cubicBezTo>
                  <a:cubicBezTo>
                    <a:pt x="1768" y="6879"/>
                    <a:pt x="1190" y="7072"/>
                    <a:pt x="836" y="7072"/>
                  </a:cubicBezTo>
                  <a:cubicBezTo>
                    <a:pt x="708" y="7072"/>
                    <a:pt x="611" y="7040"/>
                    <a:pt x="579" y="7008"/>
                  </a:cubicBezTo>
                  <a:lnTo>
                    <a:pt x="556" y="6985"/>
                  </a:lnTo>
                  <a:lnTo>
                    <a:pt x="556" y="6985"/>
                  </a:lnTo>
                  <a:cubicBezTo>
                    <a:pt x="578" y="6935"/>
                    <a:pt x="633" y="6811"/>
                    <a:pt x="708" y="6686"/>
                  </a:cubicBezTo>
                  <a:cubicBezTo>
                    <a:pt x="1061" y="6108"/>
                    <a:pt x="1833" y="4918"/>
                    <a:pt x="2540" y="3793"/>
                  </a:cubicBezTo>
                  <a:cubicBezTo>
                    <a:pt x="2926" y="3215"/>
                    <a:pt x="3279" y="2668"/>
                    <a:pt x="3536" y="2186"/>
                  </a:cubicBezTo>
                  <a:cubicBezTo>
                    <a:pt x="3826" y="1704"/>
                    <a:pt x="4019" y="1286"/>
                    <a:pt x="4115" y="997"/>
                  </a:cubicBezTo>
                  <a:cubicBezTo>
                    <a:pt x="4147" y="932"/>
                    <a:pt x="4179" y="868"/>
                    <a:pt x="4276" y="804"/>
                  </a:cubicBezTo>
                  <a:cubicBezTo>
                    <a:pt x="4372" y="707"/>
                    <a:pt x="4533" y="643"/>
                    <a:pt x="4726" y="579"/>
                  </a:cubicBezTo>
                  <a:cubicBezTo>
                    <a:pt x="4919" y="547"/>
                    <a:pt x="5176" y="515"/>
                    <a:pt x="5401" y="515"/>
                  </a:cubicBezTo>
                  <a:close/>
                  <a:moveTo>
                    <a:pt x="5401" y="0"/>
                  </a:moveTo>
                  <a:cubicBezTo>
                    <a:pt x="5047" y="0"/>
                    <a:pt x="4661" y="32"/>
                    <a:pt x="4340" y="161"/>
                  </a:cubicBezTo>
                  <a:cubicBezTo>
                    <a:pt x="4179" y="193"/>
                    <a:pt x="4019" y="290"/>
                    <a:pt x="3890" y="418"/>
                  </a:cubicBezTo>
                  <a:cubicBezTo>
                    <a:pt x="3761" y="515"/>
                    <a:pt x="3665" y="675"/>
                    <a:pt x="3601" y="868"/>
                  </a:cubicBezTo>
                  <a:cubicBezTo>
                    <a:pt x="3536" y="1093"/>
                    <a:pt x="3279" y="1575"/>
                    <a:pt x="2958" y="2154"/>
                  </a:cubicBezTo>
                  <a:cubicBezTo>
                    <a:pt x="2444" y="3022"/>
                    <a:pt x="1736" y="4115"/>
                    <a:pt x="1126" y="5015"/>
                  </a:cubicBezTo>
                  <a:cubicBezTo>
                    <a:pt x="836" y="5465"/>
                    <a:pt x="579" y="5883"/>
                    <a:pt x="386" y="6204"/>
                  </a:cubicBezTo>
                  <a:cubicBezTo>
                    <a:pt x="290" y="6365"/>
                    <a:pt x="226" y="6493"/>
                    <a:pt x="161" y="6590"/>
                  </a:cubicBezTo>
                  <a:cubicBezTo>
                    <a:pt x="129" y="6654"/>
                    <a:pt x="97" y="6718"/>
                    <a:pt x="65" y="6751"/>
                  </a:cubicBezTo>
                  <a:cubicBezTo>
                    <a:pt x="65" y="6815"/>
                    <a:pt x="33" y="6847"/>
                    <a:pt x="33" y="6911"/>
                  </a:cubicBezTo>
                  <a:lnTo>
                    <a:pt x="33" y="7008"/>
                  </a:lnTo>
                  <a:cubicBezTo>
                    <a:pt x="1" y="7201"/>
                    <a:pt x="129" y="7361"/>
                    <a:pt x="290" y="7458"/>
                  </a:cubicBezTo>
                  <a:cubicBezTo>
                    <a:pt x="451" y="7554"/>
                    <a:pt x="643" y="7586"/>
                    <a:pt x="836" y="7586"/>
                  </a:cubicBezTo>
                  <a:cubicBezTo>
                    <a:pt x="1383" y="7586"/>
                    <a:pt x="2090" y="7297"/>
                    <a:pt x="2829" y="6526"/>
                  </a:cubicBezTo>
                  <a:cubicBezTo>
                    <a:pt x="3472" y="5786"/>
                    <a:pt x="4533" y="4308"/>
                    <a:pt x="5465" y="3022"/>
                  </a:cubicBezTo>
                  <a:cubicBezTo>
                    <a:pt x="6397" y="1704"/>
                    <a:pt x="7137" y="579"/>
                    <a:pt x="7137" y="579"/>
                  </a:cubicBezTo>
                  <a:cubicBezTo>
                    <a:pt x="7201" y="515"/>
                    <a:pt x="7201" y="418"/>
                    <a:pt x="7169" y="322"/>
                  </a:cubicBezTo>
                  <a:cubicBezTo>
                    <a:pt x="7137" y="257"/>
                    <a:pt x="7072" y="193"/>
                    <a:pt x="6976" y="161"/>
                  </a:cubicBezTo>
                  <a:cubicBezTo>
                    <a:pt x="6976" y="161"/>
                    <a:pt x="6204" y="0"/>
                    <a:pt x="5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49"/>
            <p:cNvSpPr/>
            <p:nvPr/>
          </p:nvSpPr>
          <p:spPr>
            <a:xfrm>
              <a:off x="3610275" y="5040500"/>
              <a:ext cx="192900" cy="215600"/>
            </a:xfrm>
            <a:custGeom>
              <a:avLst/>
              <a:gdLst/>
              <a:ahLst/>
              <a:cxnLst/>
              <a:rect l="l" t="t" r="r" b="b"/>
              <a:pathLst>
                <a:path w="7716" h="8624" extrusionOk="0">
                  <a:moveTo>
                    <a:pt x="5677" y="1"/>
                  </a:moveTo>
                  <a:cubicBezTo>
                    <a:pt x="5244" y="1"/>
                    <a:pt x="4854" y="65"/>
                    <a:pt x="4662" y="258"/>
                  </a:cubicBezTo>
                  <a:cubicBezTo>
                    <a:pt x="4083" y="836"/>
                    <a:pt x="1" y="7683"/>
                    <a:pt x="1" y="8262"/>
                  </a:cubicBezTo>
                  <a:cubicBezTo>
                    <a:pt x="1" y="8551"/>
                    <a:pt x="402" y="8623"/>
                    <a:pt x="804" y="8623"/>
                  </a:cubicBezTo>
                  <a:cubicBezTo>
                    <a:pt x="1206" y="8623"/>
                    <a:pt x="1608" y="8551"/>
                    <a:pt x="1608" y="8551"/>
                  </a:cubicBezTo>
                  <a:lnTo>
                    <a:pt x="6269" y="2154"/>
                  </a:lnTo>
                  <a:lnTo>
                    <a:pt x="7715" y="836"/>
                  </a:lnTo>
                  <a:lnTo>
                    <a:pt x="7587" y="258"/>
                  </a:lnTo>
                  <a:cubicBezTo>
                    <a:pt x="7587" y="258"/>
                    <a:pt x="6544" y="1"/>
                    <a:pt x="56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49"/>
            <p:cNvSpPr/>
            <p:nvPr/>
          </p:nvSpPr>
          <p:spPr>
            <a:xfrm>
              <a:off x="3603850" y="5033275"/>
              <a:ext cx="206550" cy="229050"/>
            </a:xfrm>
            <a:custGeom>
              <a:avLst/>
              <a:gdLst/>
              <a:ahLst/>
              <a:cxnLst/>
              <a:rect l="l" t="t" r="r" b="b"/>
              <a:pathLst>
                <a:path w="8262" h="9162" extrusionOk="0">
                  <a:moveTo>
                    <a:pt x="5947" y="547"/>
                  </a:moveTo>
                  <a:cubicBezTo>
                    <a:pt x="6333" y="547"/>
                    <a:pt x="6815" y="611"/>
                    <a:pt x="7169" y="675"/>
                  </a:cubicBezTo>
                  <a:cubicBezTo>
                    <a:pt x="7329" y="707"/>
                    <a:pt x="7490" y="740"/>
                    <a:pt x="7587" y="772"/>
                  </a:cubicBezTo>
                  <a:cubicBezTo>
                    <a:pt x="7600" y="772"/>
                    <a:pt x="7612" y="772"/>
                    <a:pt x="7624" y="773"/>
                  </a:cubicBezTo>
                  <a:lnTo>
                    <a:pt x="7624" y="773"/>
                  </a:lnTo>
                  <a:lnTo>
                    <a:pt x="7683" y="1029"/>
                  </a:lnTo>
                  <a:lnTo>
                    <a:pt x="6333" y="2218"/>
                  </a:lnTo>
                  <a:lnTo>
                    <a:pt x="6301" y="2283"/>
                  </a:lnTo>
                  <a:lnTo>
                    <a:pt x="1700" y="8597"/>
                  </a:lnTo>
                  <a:lnTo>
                    <a:pt x="1700" y="8597"/>
                  </a:lnTo>
                  <a:cubicBezTo>
                    <a:pt x="1552" y="8624"/>
                    <a:pt x="1307" y="8647"/>
                    <a:pt x="1061" y="8647"/>
                  </a:cubicBezTo>
                  <a:cubicBezTo>
                    <a:pt x="868" y="8647"/>
                    <a:pt x="708" y="8615"/>
                    <a:pt x="611" y="8583"/>
                  </a:cubicBezTo>
                  <a:cubicBezTo>
                    <a:pt x="547" y="8583"/>
                    <a:pt x="515" y="8551"/>
                    <a:pt x="515" y="8551"/>
                  </a:cubicBezTo>
                  <a:cubicBezTo>
                    <a:pt x="515" y="8551"/>
                    <a:pt x="547" y="8486"/>
                    <a:pt x="579" y="8390"/>
                  </a:cubicBezTo>
                  <a:cubicBezTo>
                    <a:pt x="708" y="8101"/>
                    <a:pt x="1029" y="7458"/>
                    <a:pt x="1447" y="6718"/>
                  </a:cubicBezTo>
                  <a:cubicBezTo>
                    <a:pt x="2058" y="5593"/>
                    <a:pt x="2893" y="4179"/>
                    <a:pt x="3601" y="3022"/>
                  </a:cubicBezTo>
                  <a:cubicBezTo>
                    <a:pt x="3954" y="2411"/>
                    <a:pt x="4308" y="1897"/>
                    <a:pt x="4565" y="1479"/>
                  </a:cubicBezTo>
                  <a:cubicBezTo>
                    <a:pt x="4694" y="1286"/>
                    <a:pt x="4822" y="1093"/>
                    <a:pt x="4919" y="965"/>
                  </a:cubicBezTo>
                  <a:cubicBezTo>
                    <a:pt x="5015" y="836"/>
                    <a:pt x="5079" y="740"/>
                    <a:pt x="5111" y="740"/>
                  </a:cubicBezTo>
                  <a:cubicBezTo>
                    <a:pt x="5144" y="675"/>
                    <a:pt x="5240" y="643"/>
                    <a:pt x="5401" y="579"/>
                  </a:cubicBezTo>
                  <a:cubicBezTo>
                    <a:pt x="5561" y="547"/>
                    <a:pt x="5722" y="547"/>
                    <a:pt x="5947" y="547"/>
                  </a:cubicBezTo>
                  <a:close/>
                  <a:moveTo>
                    <a:pt x="5947" y="0"/>
                  </a:moveTo>
                  <a:cubicBezTo>
                    <a:pt x="5722" y="0"/>
                    <a:pt x="5497" y="32"/>
                    <a:pt x="5272" y="65"/>
                  </a:cubicBezTo>
                  <a:cubicBezTo>
                    <a:pt x="5079" y="129"/>
                    <a:pt x="4886" y="193"/>
                    <a:pt x="4726" y="354"/>
                  </a:cubicBezTo>
                  <a:cubicBezTo>
                    <a:pt x="4629" y="450"/>
                    <a:pt x="4501" y="611"/>
                    <a:pt x="4340" y="868"/>
                  </a:cubicBezTo>
                  <a:cubicBezTo>
                    <a:pt x="3729" y="1736"/>
                    <a:pt x="2668" y="3504"/>
                    <a:pt x="1736" y="5111"/>
                  </a:cubicBezTo>
                  <a:cubicBezTo>
                    <a:pt x="1286" y="5915"/>
                    <a:pt x="836" y="6654"/>
                    <a:pt x="515" y="7265"/>
                  </a:cubicBezTo>
                  <a:cubicBezTo>
                    <a:pt x="386" y="7586"/>
                    <a:pt x="258" y="7844"/>
                    <a:pt x="161" y="8036"/>
                  </a:cubicBezTo>
                  <a:cubicBezTo>
                    <a:pt x="97" y="8133"/>
                    <a:pt x="65" y="8229"/>
                    <a:pt x="33" y="8294"/>
                  </a:cubicBezTo>
                  <a:cubicBezTo>
                    <a:pt x="33" y="8390"/>
                    <a:pt x="0" y="8454"/>
                    <a:pt x="0" y="8551"/>
                  </a:cubicBezTo>
                  <a:cubicBezTo>
                    <a:pt x="0" y="8679"/>
                    <a:pt x="33" y="8808"/>
                    <a:pt x="129" y="8904"/>
                  </a:cubicBezTo>
                  <a:cubicBezTo>
                    <a:pt x="258" y="9033"/>
                    <a:pt x="418" y="9097"/>
                    <a:pt x="579" y="9129"/>
                  </a:cubicBezTo>
                  <a:cubicBezTo>
                    <a:pt x="740" y="9161"/>
                    <a:pt x="900" y="9161"/>
                    <a:pt x="1061" y="9161"/>
                  </a:cubicBezTo>
                  <a:cubicBezTo>
                    <a:pt x="1479" y="9161"/>
                    <a:pt x="1897" y="9097"/>
                    <a:pt x="1897" y="9097"/>
                  </a:cubicBezTo>
                  <a:cubicBezTo>
                    <a:pt x="1993" y="9097"/>
                    <a:pt x="2026" y="9065"/>
                    <a:pt x="2090" y="9001"/>
                  </a:cubicBezTo>
                  <a:lnTo>
                    <a:pt x="6719" y="2604"/>
                  </a:lnTo>
                  <a:lnTo>
                    <a:pt x="8165" y="1318"/>
                  </a:lnTo>
                  <a:cubicBezTo>
                    <a:pt x="8229" y="1254"/>
                    <a:pt x="8262" y="1157"/>
                    <a:pt x="8229" y="1061"/>
                  </a:cubicBezTo>
                  <a:lnTo>
                    <a:pt x="8101" y="482"/>
                  </a:lnTo>
                  <a:cubicBezTo>
                    <a:pt x="8069" y="386"/>
                    <a:pt x="8004" y="290"/>
                    <a:pt x="7908" y="290"/>
                  </a:cubicBezTo>
                  <a:cubicBezTo>
                    <a:pt x="7876" y="290"/>
                    <a:pt x="6847" y="0"/>
                    <a:pt x="5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49"/>
            <p:cNvSpPr/>
            <p:nvPr/>
          </p:nvSpPr>
          <p:spPr>
            <a:xfrm>
              <a:off x="3636000" y="5039525"/>
              <a:ext cx="1332400" cy="269500"/>
            </a:xfrm>
            <a:custGeom>
              <a:avLst/>
              <a:gdLst/>
              <a:ahLst/>
              <a:cxnLst/>
              <a:rect l="l" t="t" r="r" b="b"/>
              <a:pathLst>
                <a:path w="53296" h="10780" extrusionOk="0">
                  <a:moveTo>
                    <a:pt x="46653" y="1"/>
                  </a:moveTo>
                  <a:cubicBezTo>
                    <a:pt x="43579" y="1"/>
                    <a:pt x="31909" y="2616"/>
                    <a:pt x="27098" y="2772"/>
                  </a:cubicBezTo>
                  <a:cubicBezTo>
                    <a:pt x="25320" y="2818"/>
                    <a:pt x="23625" y="2847"/>
                    <a:pt x="22132" y="2847"/>
                  </a:cubicBezTo>
                  <a:cubicBezTo>
                    <a:pt x="19441" y="2847"/>
                    <a:pt x="17409" y="2751"/>
                    <a:pt x="16747" y="2483"/>
                  </a:cubicBezTo>
                  <a:cubicBezTo>
                    <a:pt x="15719" y="2033"/>
                    <a:pt x="7136" y="297"/>
                    <a:pt x="6558" y="297"/>
                  </a:cubicBezTo>
                  <a:cubicBezTo>
                    <a:pt x="5979" y="297"/>
                    <a:pt x="0" y="8590"/>
                    <a:pt x="0" y="8590"/>
                  </a:cubicBezTo>
                  <a:cubicBezTo>
                    <a:pt x="0" y="8590"/>
                    <a:pt x="186" y="9047"/>
                    <a:pt x="662" y="9047"/>
                  </a:cubicBezTo>
                  <a:cubicBezTo>
                    <a:pt x="900" y="9047"/>
                    <a:pt x="1211" y="8933"/>
                    <a:pt x="1607" y="8590"/>
                  </a:cubicBezTo>
                  <a:cubicBezTo>
                    <a:pt x="2765" y="7561"/>
                    <a:pt x="6558" y="4058"/>
                    <a:pt x="6558" y="4058"/>
                  </a:cubicBezTo>
                  <a:lnTo>
                    <a:pt x="10769" y="4058"/>
                  </a:lnTo>
                  <a:cubicBezTo>
                    <a:pt x="10769" y="4058"/>
                    <a:pt x="6847" y="6404"/>
                    <a:pt x="6268" y="6854"/>
                  </a:cubicBezTo>
                  <a:cubicBezTo>
                    <a:pt x="5690" y="7272"/>
                    <a:pt x="3343" y="9747"/>
                    <a:pt x="3922" y="9908"/>
                  </a:cubicBezTo>
                  <a:cubicBezTo>
                    <a:pt x="3936" y="9911"/>
                    <a:pt x="3951" y="9913"/>
                    <a:pt x="3968" y="9913"/>
                  </a:cubicBezTo>
                  <a:cubicBezTo>
                    <a:pt x="4646" y="9913"/>
                    <a:pt x="7554" y="7433"/>
                    <a:pt x="7554" y="7433"/>
                  </a:cubicBezTo>
                  <a:lnTo>
                    <a:pt x="11926" y="6243"/>
                  </a:lnTo>
                  <a:cubicBezTo>
                    <a:pt x="11926" y="6243"/>
                    <a:pt x="15140" y="8301"/>
                    <a:pt x="18065" y="8429"/>
                  </a:cubicBezTo>
                  <a:cubicBezTo>
                    <a:pt x="18311" y="8443"/>
                    <a:pt x="18551" y="8449"/>
                    <a:pt x="18785" y="8449"/>
                  </a:cubicBezTo>
                  <a:cubicBezTo>
                    <a:pt x="21313" y="8449"/>
                    <a:pt x="23144" y="7722"/>
                    <a:pt x="23144" y="7722"/>
                  </a:cubicBezTo>
                  <a:cubicBezTo>
                    <a:pt x="23144" y="7722"/>
                    <a:pt x="39389" y="10780"/>
                    <a:pt x="48933" y="10780"/>
                  </a:cubicBezTo>
                  <a:cubicBezTo>
                    <a:pt x="49126" y="10780"/>
                    <a:pt x="49316" y="10778"/>
                    <a:pt x="49503" y="10776"/>
                  </a:cubicBezTo>
                  <a:cubicBezTo>
                    <a:pt x="49503" y="10776"/>
                    <a:pt x="52717" y="10487"/>
                    <a:pt x="53006" y="6983"/>
                  </a:cubicBezTo>
                  <a:cubicBezTo>
                    <a:pt x="53296" y="3479"/>
                    <a:pt x="49503" y="136"/>
                    <a:pt x="46899" y="7"/>
                  </a:cubicBezTo>
                  <a:cubicBezTo>
                    <a:pt x="46825" y="3"/>
                    <a:pt x="46743" y="1"/>
                    <a:pt x="466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49"/>
            <p:cNvSpPr/>
            <p:nvPr/>
          </p:nvSpPr>
          <p:spPr>
            <a:xfrm>
              <a:off x="3628750" y="5032475"/>
              <a:ext cx="1339650" cy="282875"/>
            </a:xfrm>
            <a:custGeom>
              <a:avLst/>
              <a:gdLst/>
              <a:ahLst/>
              <a:cxnLst/>
              <a:rect l="l" t="t" r="r" b="b"/>
              <a:pathLst>
                <a:path w="53586" h="11315" extrusionOk="0">
                  <a:moveTo>
                    <a:pt x="47157" y="547"/>
                  </a:moveTo>
                  <a:cubicBezTo>
                    <a:pt x="48314" y="611"/>
                    <a:pt x="49825" y="1382"/>
                    <a:pt x="51014" y="2572"/>
                  </a:cubicBezTo>
                  <a:cubicBezTo>
                    <a:pt x="52171" y="3729"/>
                    <a:pt x="53039" y="5304"/>
                    <a:pt x="53039" y="6879"/>
                  </a:cubicBezTo>
                  <a:cubicBezTo>
                    <a:pt x="53039" y="7008"/>
                    <a:pt x="53039" y="7136"/>
                    <a:pt x="53039" y="7233"/>
                  </a:cubicBezTo>
                  <a:cubicBezTo>
                    <a:pt x="52879" y="8904"/>
                    <a:pt x="52075" y="9772"/>
                    <a:pt x="51304" y="10254"/>
                  </a:cubicBezTo>
                  <a:cubicBezTo>
                    <a:pt x="50918" y="10479"/>
                    <a:pt x="50532" y="10608"/>
                    <a:pt x="50243" y="10704"/>
                  </a:cubicBezTo>
                  <a:cubicBezTo>
                    <a:pt x="50082" y="10736"/>
                    <a:pt x="49986" y="10769"/>
                    <a:pt x="49889" y="10769"/>
                  </a:cubicBezTo>
                  <a:lnTo>
                    <a:pt x="49793" y="10769"/>
                  </a:lnTo>
                  <a:lnTo>
                    <a:pt x="49761" y="10801"/>
                  </a:lnTo>
                  <a:lnTo>
                    <a:pt x="49150" y="10801"/>
                  </a:lnTo>
                  <a:cubicBezTo>
                    <a:pt x="44392" y="10801"/>
                    <a:pt x="37964" y="10029"/>
                    <a:pt x="32756" y="9258"/>
                  </a:cubicBezTo>
                  <a:cubicBezTo>
                    <a:pt x="30152" y="8872"/>
                    <a:pt x="27806" y="8486"/>
                    <a:pt x="26167" y="8197"/>
                  </a:cubicBezTo>
                  <a:cubicBezTo>
                    <a:pt x="25331" y="8068"/>
                    <a:pt x="24656" y="7940"/>
                    <a:pt x="24206" y="7876"/>
                  </a:cubicBezTo>
                  <a:cubicBezTo>
                    <a:pt x="23756" y="7779"/>
                    <a:pt x="23499" y="7747"/>
                    <a:pt x="23499" y="7747"/>
                  </a:cubicBezTo>
                  <a:cubicBezTo>
                    <a:pt x="23466" y="7731"/>
                    <a:pt x="23442" y="7723"/>
                    <a:pt x="23418" y="7723"/>
                  </a:cubicBezTo>
                  <a:cubicBezTo>
                    <a:pt x="23394" y="7723"/>
                    <a:pt x="23370" y="7731"/>
                    <a:pt x="23338" y="7747"/>
                  </a:cubicBezTo>
                  <a:cubicBezTo>
                    <a:pt x="23145" y="7811"/>
                    <a:pt x="21377" y="8486"/>
                    <a:pt x="18998" y="8486"/>
                  </a:cubicBezTo>
                  <a:cubicBezTo>
                    <a:pt x="18805" y="8486"/>
                    <a:pt x="18580" y="8454"/>
                    <a:pt x="18355" y="8454"/>
                  </a:cubicBezTo>
                  <a:cubicBezTo>
                    <a:pt x="16941" y="8390"/>
                    <a:pt x="15462" y="7843"/>
                    <a:pt x="14305" y="7329"/>
                  </a:cubicBezTo>
                  <a:cubicBezTo>
                    <a:pt x="13727" y="7072"/>
                    <a:pt x="13244" y="6815"/>
                    <a:pt x="12891" y="6622"/>
                  </a:cubicBezTo>
                  <a:cubicBezTo>
                    <a:pt x="12730" y="6525"/>
                    <a:pt x="12602" y="6461"/>
                    <a:pt x="12505" y="6397"/>
                  </a:cubicBezTo>
                  <a:cubicBezTo>
                    <a:pt x="12409" y="6333"/>
                    <a:pt x="12377" y="6300"/>
                    <a:pt x="12377" y="6300"/>
                  </a:cubicBezTo>
                  <a:cubicBezTo>
                    <a:pt x="12312" y="6268"/>
                    <a:pt x="12216" y="6268"/>
                    <a:pt x="12152" y="6268"/>
                  </a:cubicBezTo>
                  <a:lnTo>
                    <a:pt x="7780" y="7458"/>
                  </a:lnTo>
                  <a:lnTo>
                    <a:pt x="7683" y="7490"/>
                  </a:lnTo>
                  <a:cubicBezTo>
                    <a:pt x="7683" y="7490"/>
                    <a:pt x="7491" y="7650"/>
                    <a:pt x="7233" y="7876"/>
                  </a:cubicBezTo>
                  <a:cubicBezTo>
                    <a:pt x="6816" y="8229"/>
                    <a:pt x="6141" y="8743"/>
                    <a:pt x="5562" y="9193"/>
                  </a:cubicBezTo>
                  <a:cubicBezTo>
                    <a:pt x="5240" y="9386"/>
                    <a:pt x="4951" y="9579"/>
                    <a:pt x="4726" y="9708"/>
                  </a:cubicBezTo>
                  <a:cubicBezTo>
                    <a:pt x="4624" y="9784"/>
                    <a:pt x="4543" y="9820"/>
                    <a:pt x="4465" y="9848"/>
                  </a:cubicBezTo>
                  <a:lnTo>
                    <a:pt x="4465" y="9848"/>
                  </a:lnTo>
                  <a:cubicBezTo>
                    <a:pt x="4466" y="9844"/>
                    <a:pt x="4468" y="9840"/>
                    <a:pt x="4469" y="9836"/>
                  </a:cubicBezTo>
                  <a:cubicBezTo>
                    <a:pt x="4662" y="9515"/>
                    <a:pt x="5144" y="8936"/>
                    <a:pt x="5594" y="8422"/>
                  </a:cubicBezTo>
                  <a:cubicBezTo>
                    <a:pt x="5819" y="8197"/>
                    <a:pt x="6044" y="7940"/>
                    <a:pt x="6237" y="7747"/>
                  </a:cubicBezTo>
                  <a:cubicBezTo>
                    <a:pt x="6462" y="7554"/>
                    <a:pt x="6623" y="7393"/>
                    <a:pt x="6719" y="7329"/>
                  </a:cubicBezTo>
                  <a:cubicBezTo>
                    <a:pt x="6848" y="7233"/>
                    <a:pt x="7201" y="7008"/>
                    <a:pt x="7651" y="6718"/>
                  </a:cubicBezTo>
                  <a:cubicBezTo>
                    <a:pt x="8326" y="6300"/>
                    <a:pt x="9194" y="5786"/>
                    <a:pt x="9934" y="5336"/>
                  </a:cubicBezTo>
                  <a:cubicBezTo>
                    <a:pt x="10641" y="4918"/>
                    <a:pt x="11187" y="4597"/>
                    <a:pt x="11187" y="4597"/>
                  </a:cubicBezTo>
                  <a:cubicBezTo>
                    <a:pt x="11316" y="4532"/>
                    <a:pt x="11348" y="4404"/>
                    <a:pt x="11316" y="4275"/>
                  </a:cubicBezTo>
                  <a:cubicBezTo>
                    <a:pt x="11284" y="4179"/>
                    <a:pt x="11187" y="4082"/>
                    <a:pt x="11059" y="4082"/>
                  </a:cubicBezTo>
                  <a:lnTo>
                    <a:pt x="6848" y="4082"/>
                  </a:lnTo>
                  <a:cubicBezTo>
                    <a:pt x="6783" y="4082"/>
                    <a:pt x="6719" y="4115"/>
                    <a:pt x="6655" y="4147"/>
                  </a:cubicBezTo>
                  <a:cubicBezTo>
                    <a:pt x="6655" y="4147"/>
                    <a:pt x="6430" y="4372"/>
                    <a:pt x="6044" y="4725"/>
                  </a:cubicBezTo>
                  <a:cubicBezTo>
                    <a:pt x="4919" y="5754"/>
                    <a:pt x="2572" y="7908"/>
                    <a:pt x="1705" y="8679"/>
                  </a:cubicBezTo>
                  <a:cubicBezTo>
                    <a:pt x="1351" y="8968"/>
                    <a:pt x="1094" y="9065"/>
                    <a:pt x="965" y="9065"/>
                  </a:cubicBezTo>
                  <a:cubicBezTo>
                    <a:pt x="805" y="9065"/>
                    <a:pt x="708" y="9001"/>
                    <a:pt x="644" y="8904"/>
                  </a:cubicBezTo>
                  <a:lnTo>
                    <a:pt x="621" y="8881"/>
                  </a:lnTo>
                  <a:lnTo>
                    <a:pt x="621" y="8881"/>
                  </a:lnTo>
                  <a:cubicBezTo>
                    <a:pt x="766" y="8672"/>
                    <a:pt x="1055" y="8260"/>
                    <a:pt x="1447" y="7715"/>
                  </a:cubicBezTo>
                  <a:cubicBezTo>
                    <a:pt x="2283" y="6558"/>
                    <a:pt x="3601" y="4822"/>
                    <a:pt x="4726" y="3343"/>
                  </a:cubicBezTo>
                  <a:cubicBezTo>
                    <a:pt x="5273" y="2636"/>
                    <a:pt x="5819" y="1961"/>
                    <a:pt x="6205" y="1511"/>
                  </a:cubicBezTo>
                  <a:cubicBezTo>
                    <a:pt x="6430" y="1286"/>
                    <a:pt x="6591" y="1093"/>
                    <a:pt x="6719" y="964"/>
                  </a:cubicBezTo>
                  <a:cubicBezTo>
                    <a:pt x="6782" y="902"/>
                    <a:pt x="6845" y="869"/>
                    <a:pt x="6878" y="838"/>
                  </a:cubicBezTo>
                  <a:lnTo>
                    <a:pt x="6878" y="838"/>
                  </a:lnTo>
                  <a:cubicBezTo>
                    <a:pt x="6906" y="841"/>
                    <a:pt x="6951" y="849"/>
                    <a:pt x="7008" y="868"/>
                  </a:cubicBezTo>
                  <a:cubicBezTo>
                    <a:pt x="7683" y="932"/>
                    <a:pt x="9966" y="1382"/>
                    <a:pt x="12152" y="1864"/>
                  </a:cubicBezTo>
                  <a:cubicBezTo>
                    <a:pt x="13244" y="2089"/>
                    <a:pt x="14337" y="2315"/>
                    <a:pt x="15205" y="2540"/>
                  </a:cubicBezTo>
                  <a:cubicBezTo>
                    <a:pt x="15655" y="2636"/>
                    <a:pt x="16009" y="2732"/>
                    <a:pt x="16330" y="2797"/>
                  </a:cubicBezTo>
                  <a:cubicBezTo>
                    <a:pt x="16620" y="2893"/>
                    <a:pt x="16845" y="2957"/>
                    <a:pt x="16941" y="2990"/>
                  </a:cubicBezTo>
                  <a:cubicBezTo>
                    <a:pt x="17134" y="3086"/>
                    <a:pt x="17391" y="3150"/>
                    <a:pt x="17713" y="3182"/>
                  </a:cubicBezTo>
                  <a:cubicBezTo>
                    <a:pt x="18709" y="3343"/>
                    <a:pt x="20316" y="3407"/>
                    <a:pt x="22309" y="3407"/>
                  </a:cubicBezTo>
                  <a:cubicBezTo>
                    <a:pt x="23820" y="3407"/>
                    <a:pt x="25556" y="3375"/>
                    <a:pt x="27388" y="3311"/>
                  </a:cubicBezTo>
                  <a:cubicBezTo>
                    <a:pt x="29831" y="3247"/>
                    <a:pt x="33978" y="2540"/>
                    <a:pt x="37899" y="1864"/>
                  </a:cubicBezTo>
                  <a:cubicBezTo>
                    <a:pt x="39860" y="1543"/>
                    <a:pt x="41757" y="1189"/>
                    <a:pt x="43332" y="964"/>
                  </a:cubicBezTo>
                  <a:cubicBezTo>
                    <a:pt x="44939" y="707"/>
                    <a:pt x="46225" y="547"/>
                    <a:pt x="46964" y="547"/>
                  </a:cubicBezTo>
                  <a:close/>
                  <a:moveTo>
                    <a:pt x="46964" y="0"/>
                  </a:moveTo>
                  <a:cubicBezTo>
                    <a:pt x="46160" y="0"/>
                    <a:pt x="44875" y="161"/>
                    <a:pt x="43267" y="418"/>
                  </a:cubicBezTo>
                  <a:cubicBezTo>
                    <a:pt x="40857" y="804"/>
                    <a:pt x="37771" y="1350"/>
                    <a:pt x="34846" y="1832"/>
                  </a:cubicBezTo>
                  <a:cubicBezTo>
                    <a:pt x="31920" y="2315"/>
                    <a:pt x="29156" y="2732"/>
                    <a:pt x="27356" y="2765"/>
                  </a:cubicBezTo>
                  <a:cubicBezTo>
                    <a:pt x="25556" y="2829"/>
                    <a:pt x="23820" y="2861"/>
                    <a:pt x="22309" y="2861"/>
                  </a:cubicBezTo>
                  <a:cubicBezTo>
                    <a:pt x="20991" y="2861"/>
                    <a:pt x="19834" y="2829"/>
                    <a:pt x="18934" y="2765"/>
                  </a:cubicBezTo>
                  <a:cubicBezTo>
                    <a:pt x="18484" y="2732"/>
                    <a:pt x="18098" y="2700"/>
                    <a:pt x="17809" y="2668"/>
                  </a:cubicBezTo>
                  <a:cubicBezTo>
                    <a:pt x="17488" y="2604"/>
                    <a:pt x="17263" y="2572"/>
                    <a:pt x="17134" y="2507"/>
                  </a:cubicBezTo>
                  <a:cubicBezTo>
                    <a:pt x="16973" y="2443"/>
                    <a:pt x="16748" y="2379"/>
                    <a:pt x="16395" y="2282"/>
                  </a:cubicBezTo>
                  <a:cubicBezTo>
                    <a:pt x="15205" y="1961"/>
                    <a:pt x="12955" y="1479"/>
                    <a:pt x="10962" y="1061"/>
                  </a:cubicBezTo>
                  <a:cubicBezTo>
                    <a:pt x="9934" y="836"/>
                    <a:pt x="9001" y="643"/>
                    <a:pt x="8262" y="514"/>
                  </a:cubicBezTo>
                  <a:cubicBezTo>
                    <a:pt x="7876" y="450"/>
                    <a:pt x="7587" y="386"/>
                    <a:pt x="7330" y="354"/>
                  </a:cubicBezTo>
                  <a:cubicBezTo>
                    <a:pt x="7105" y="322"/>
                    <a:pt x="6944" y="289"/>
                    <a:pt x="6848" y="289"/>
                  </a:cubicBezTo>
                  <a:cubicBezTo>
                    <a:pt x="6751" y="289"/>
                    <a:pt x="6687" y="322"/>
                    <a:pt x="6623" y="354"/>
                  </a:cubicBezTo>
                  <a:cubicBezTo>
                    <a:pt x="6558" y="418"/>
                    <a:pt x="6462" y="482"/>
                    <a:pt x="6366" y="579"/>
                  </a:cubicBezTo>
                  <a:cubicBezTo>
                    <a:pt x="6012" y="900"/>
                    <a:pt x="5465" y="1575"/>
                    <a:pt x="4790" y="2379"/>
                  </a:cubicBezTo>
                  <a:cubicBezTo>
                    <a:pt x="2830" y="4854"/>
                    <a:pt x="65" y="8711"/>
                    <a:pt x="65" y="8711"/>
                  </a:cubicBezTo>
                  <a:cubicBezTo>
                    <a:pt x="1" y="8776"/>
                    <a:pt x="1" y="8872"/>
                    <a:pt x="33" y="8968"/>
                  </a:cubicBezTo>
                  <a:cubicBezTo>
                    <a:pt x="33" y="9001"/>
                    <a:pt x="97" y="9129"/>
                    <a:pt x="258" y="9290"/>
                  </a:cubicBezTo>
                  <a:cubicBezTo>
                    <a:pt x="387" y="9418"/>
                    <a:pt x="612" y="9579"/>
                    <a:pt x="965" y="9579"/>
                  </a:cubicBezTo>
                  <a:cubicBezTo>
                    <a:pt x="1287" y="9579"/>
                    <a:pt x="1640" y="9451"/>
                    <a:pt x="2058" y="9065"/>
                  </a:cubicBezTo>
                  <a:cubicBezTo>
                    <a:pt x="3152" y="8119"/>
                    <a:pt x="6420" y="5107"/>
                    <a:pt x="6939" y="4629"/>
                  </a:cubicBezTo>
                  <a:lnTo>
                    <a:pt x="10054" y="4629"/>
                  </a:lnTo>
                  <a:cubicBezTo>
                    <a:pt x="9710" y="4832"/>
                    <a:pt x="9297" y="5079"/>
                    <a:pt x="8873" y="5336"/>
                  </a:cubicBezTo>
                  <a:cubicBezTo>
                    <a:pt x="8358" y="5658"/>
                    <a:pt x="7812" y="6011"/>
                    <a:pt x="7362" y="6268"/>
                  </a:cubicBezTo>
                  <a:cubicBezTo>
                    <a:pt x="6912" y="6558"/>
                    <a:pt x="6558" y="6783"/>
                    <a:pt x="6398" y="6911"/>
                  </a:cubicBezTo>
                  <a:cubicBezTo>
                    <a:pt x="6237" y="7008"/>
                    <a:pt x="6012" y="7233"/>
                    <a:pt x="5755" y="7490"/>
                  </a:cubicBezTo>
                  <a:cubicBezTo>
                    <a:pt x="5369" y="7876"/>
                    <a:pt x="4919" y="8358"/>
                    <a:pt x="4533" y="8840"/>
                  </a:cubicBezTo>
                  <a:cubicBezTo>
                    <a:pt x="4373" y="9065"/>
                    <a:pt x="4212" y="9290"/>
                    <a:pt x="4083" y="9483"/>
                  </a:cubicBezTo>
                  <a:cubicBezTo>
                    <a:pt x="4019" y="9579"/>
                    <a:pt x="3955" y="9676"/>
                    <a:pt x="3923" y="9772"/>
                  </a:cubicBezTo>
                  <a:cubicBezTo>
                    <a:pt x="3890" y="9868"/>
                    <a:pt x="3858" y="9933"/>
                    <a:pt x="3858" y="10061"/>
                  </a:cubicBezTo>
                  <a:cubicBezTo>
                    <a:pt x="3858" y="10126"/>
                    <a:pt x="3858" y="10222"/>
                    <a:pt x="3923" y="10286"/>
                  </a:cubicBezTo>
                  <a:cubicBezTo>
                    <a:pt x="3987" y="10383"/>
                    <a:pt x="4083" y="10415"/>
                    <a:pt x="4148" y="10447"/>
                  </a:cubicBezTo>
                  <a:lnTo>
                    <a:pt x="4276" y="10447"/>
                  </a:lnTo>
                  <a:cubicBezTo>
                    <a:pt x="4437" y="10447"/>
                    <a:pt x="4565" y="10383"/>
                    <a:pt x="4726" y="10318"/>
                  </a:cubicBezTo>
                  <a:cubicBezTo>
                    <a:pt x="5305" y="10061"/>
                    <a:pt x="6108" y="9451"/>
                    <a:pt x="6783" y="8936"/>
                  </a:cubicBezTo>
                  <a:cubicBezTo>
                    <a:pt x="7321" y="8501"/>
                    <a:pt x="7797" y="8107"/>
                    <a:pt x="7969" y="7964"/>
                  </a:cubicBezTo>
                  <a:lnTo>
                    <a:pt x="7969" y="7964"/>
                  </a:lnTo>
                  <a:lnTo>
                    <a:pt x="12166" y="6814"/>
                  </a:lnTo>
                  <a:lnTo>
                    <a:pt x="12166" y="6814"/>
                  </a:lnTo>
                  <a:cubicBezTo>
                    <a:pt x="12395" y="6971"/>
                    <a:pt x="13109" y="7391"/>
                    <a:pt x="14080" y="7811"/>
                  </a:cubicBezTo>
                  <a:cubicBezTo>
                    <a:pt x="15270" y="8358"/>
                    <a:pt x="16812" y="8904"/>
                    <a:pt x="18323" y="9001"/>
                  </a:cubicBezTo>
                  <a:lnTo>
                    <a:pt x="18998" y="9001"/>
                  </a:lnTo>
                  <a:cubicBezTo>
                    <a:pt x="21312" y="9001"/>
                    <a:pt x="23057" y="8431"/>
                    <a:pt x="23448" y="8270"/>
                  </a:cubicBezTo>
                  <a:lnTo>
                    <a:pt x="23448" y="8270"/>
                  </a:lnTo>
                  <a:cubicBezTo>
                    <a:pt x="24396" y="8448"/>
                    <a:pt x="39837" y="11315"/>
                    <a:pt x="49150" y="11315"/>
                  </a:cubicBezTo>
                  <a:lnTo>
                    <a:pt x="49825" y="11315"/>
                  </a:lnTo>
                  <a:cubicBezTo>
                    <a:pt x="49857" y="11315"/>
                    <a:pt x="50693" y="11251"/>
                    <a:pt x="51593" y="10704"/>
                  </a:cubicBezTo>
                  <a:cubicBezTo>
                    <a:pt x="52461" y="10158"/>
                    <a:pt x="53425" y="9129"/>
                    <a:pt x="53554" y="7297"/>
                  </a:cubicBezTo>
                  <a:cubicBezTo>
                    <a:pt x="53586" y="7168"/>
                    <a:pt x="53586" y="7008"/>
                    <a:pt x="53586" y="6879"/>
                  </a:cubicBezTo>
                  <a:cubicBezTo>
                    <a:pt x="53586" y="5111"/>
                    <a:pt x="52621" y="3440"/>
                    <a:pt x="51368" y="2186"/>
                  </a:cubicBezTo>
                  <a:cubicBezTo>
                    <a:pt x="50114" y="932"/>
                    <a:pt x="48571" y="97"/>
                    <a:pt x="47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9"/>
            <p:cNvSpPr/>
            <p:nvPr/>
          </p:nvSpPr>
          <p:spPr>
            <a:xfrm>
              <a:off x="1274175" y="5363550"/>
              <a:ext cx="5102975" cy="12875"/>
            </a:xfrm>
            <a:custGeom>
              <a:avLst/>
              <a:gdLst/>
              <a:ahLst/>
              <a:cxnLst/>
              <a:rect l="l" t="t" r="r" b="b"/>
              <a:pathLst>
                <a:path w="204119" h="515" extrusionOk="0">
                  <a:moveTo>
                    <a:pt x="1" y="1"/>
                  </a:moveTo>
                  <a:lnTo>
                    <a:pt x="1" y="515"/>
                  </a:lnTo>
                  <a:lnTo>
                    <a:pt x="204118" y="515"/>
                  </a:lnTo>
                  <a:lnTo>
                    <a:pt x="2041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9"/>
            <p:cNvSpPr/>
            <p:nvPr/>
          </p:nvSpPr>
          <p:spPr>
            <a:xfrm>
              <a:off x="2392800" y="5312125"/>
              <a:ext cx="1579925" cy="57875"/>
            </a:xfrm>
            <a:custGeom>
              <a:avLst/>
              <a:gdLst/>
              <a:ahLst/>
              <a:cxnLst/>
              <a:rect l="l" t="t" r="r" b="b"/>
              <a:pathLst>
                <a:path w="63197" h="2315" extrusionOk="0">
                  <a:moveTo>
                    <a:pt x="1" y="0"/>
                  </a:moveTo>
                  <a:lnTo>
                    <a:pt x="1" y="2315"/>
                  </a:lnTo>
                  <a:lnTo>
                    <a:pt x="63197" y="2315"/>
                  </a:lnTo>
                  <a:lnTo>
                    <a:pt x="631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9"/>
            <p:cNvSpPr/>
            <p:nvPr/>
          </p:nvSpPr>
          <p:spPr>
            <a:xfrm>
              <a:off x="2385575" y="5304900"/>
              <a:ext cx="1594400" cy="71525"/>
            </a:xfrm>
            <a:custGeom>
              <a:avLst/>
              <a:gdLst/>
              <a:ahLst/>
              <a:cxnLst/>
              <a:rect l="l" t="t" r="r" b="b"/>
              <a:pathLst>
                <a:path w="63776" h="2861" extrusionOk="0">
                  <a:moveTo>
                    <a:pt x="63229" y="547"/>
                  </a:moveTo>
                  <a:lnTo>
                    <a:pt x="63229" y="2347"/>
                  </a:lnTo>
                  <a:lnTo>
                    <a:pt x="547" y="2347"/>
                  </a:lnTo>
                  <a:lnTo>
                    <a:pt x="547" y="547"/>
                  </a:lnTo>
                  <a:close/>
                  <a:moveTo>
                    <a:pt x="290" y="0"/>
                  </a:moveTo>
                  <a:cubicBezTo>
                    <a:pt x="193" y="0"/>
                    <a:pt x="129" y="32"/>
                    <a:pt x="97" y="97"/>
                  </a:cubicBezTo>
                  <a:cubicBezTo>
                    <a:pt x="33" y="129"/>
                    <a:pt x="0" y="225"/>
                    <a:pt x="0" y="289"/>
                  </a:cubicBezTo>
                  <a:lnTo>
                    <a:pt x="0" y="2604"/>
                  </a:lnTo>
                  <a:cubicBezTo>
                    <a:pt x="0" y="2668"/>
                    <a:pt x="33" y="2732"/>
                    <a:pt x="97" y="2797"/>
                  </a:cubicBezTo>
                  <a:cubicBezTo>
                    <a:pt x="129" y="2829"/>
                    <a:pt x="193" y="2861"/>
                    <a:pt x="290" y="2861"/>
                  </a:cubicBezTo>
                  <a:lnTo>
                    <a:pt x="63486" y="2861"/>
                  </a:lnTo>
                  <a:cubicBezTo>
                    <a:pt x="63550" y="2861"/>
                    <a:pt x="63614" y="2829"/>
                    <a:pt x="63679" y="2797"/>
                  </a:cubicBezTo>
                  <a:cubicBezTo>
                    <a:pt x="63743" y="2732"/>
                    <a:pt x="63775" y="2668"/>
                    <a:pt x="63775" y="2604"/>
                  </a:cubicBezTo>
                  <a:lnTo>
                    <a:pt x="63775" y="289"/>
                  </a:lnTo>
                  <a:cubicBezTo>
                    <a:pt x="63775" y="225"/>
                    <a:pt x="63743" y="129"/>
                    <a:pt x="63679" y="97"/>
                  </a:cubicBezTo>
                  <a:cubicBezTo>
                    <a:pt x="63614" y="32"/>
                    <a:pt x="63550" y="0"/>
                    <a:pt x="63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49"/>
            <p:cNvSpPr/>
            <p:nvPr/>
          </p:nvSpPr>
          <p:spPr>
            <a:xfrm>
              <a:off x="3230175" y="5312125"/>
              <a:ext cx="742550" cy="57875"/>
            </a:xfrm>
            <a:custGeom>
              <a:avLst/>
              <a:gdLst/>
              <a:ahLst/>
              <a:cxnLst/>
              <a:rect l="l" t="t" r="r" b="b"/>
              <a:pathLst>
                <a:path w="29702" h="2315" extrusionOk="0">
                  <a:moveTo>
                    <a:pt x="0" y="0"/>
                  </a:moveTo>
                  <a:lnTo>
                    <a:pt x="0" y="2315"/>
                  </a:lnTo>
                  <a:lnTo>
                    <a:pt x="29702" y="2315"/>
                  </a:lnTo>
                  <a:lnTo>
                    <a:pt x="297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49"/>
            <p:cNvSpPr/>
            <p:nvPr/>
          </p:nvSpPr>
          <p:spPr>
            <a:xfrm>
              <a:off x="3223750" y="5304900"/>
              <a:ext cx="756225" cy="71525"/>
            </a:xfrm>
            <a:custGeom>
              <a:avLst/>
              <a:gdLst/>
              <a:ahLst/>
              <a:cxnLst/>
              <a:rect l="l" t="t" r="r" b="b"/>
              <a:pathLst>
                <a:path w="30249" h="2861" extrusionOk="0">
                  <a:moveTo>
                    <a:pt x="29702" y="547"/>
                  </a:moveTo>
                  <a:lnTo>
                    <a:pt x="29702" y="2347"/>
                  </a:lnTo>
                  <a:lnTo>
                    <a:pt x="547" y="2347"/>
                  </a:lnTo>
                  <a:lnTo>
                    <a:pt x="547" y="547"/>
                  </a:lnTo>
                  <a:close/>
                  <a:moveTo>
                    <a:pt x="257" y="0"/>
                  </a:moveTo>
                  <a:cubicBezTo>
                    <a:pt x="193" y="0"/>
                    <a:pt x="129" y="32"/>
                    <a:pt x="64" y="97"/>
                  </a:cubicBezTo>
                  <a:cubicBezTo>
                    <a:pt x="32" y="129"/>
                    <a:pt x="0" y="225"/>
                    <a:pt x="0" y="289"/>
                  </a:cubicBezTo>
                  <a:lnTo>
                    <a:pt x="0" y="2604"/>
                  </a:lnTo>
                  <a:cubicBezTo>
                    <a:pt x="0" y="2668"/>
                    <a:pt x="32" y="2732"/>
                    <a:pt x="64" y="2797"/>
                  </a:cubicBezTo>
                  <a:cubicBezTo>
                    <a:pt x="129" y="2829"/>
                    <a:pt x="193" y="2861"/>
                    <a:pt x="257" y="2861"/>
                  </a:cubicBezTo>
                  <a:lnTo>
                    <a:pt x="29959" y="2861"/>
                  </a:lnTo>
                  <a:cubicBezTo>
                    <a:pt x="30023" y="2861"/>
                    <a:pt x="30087" y="2829"/>
                    <a:pt x="30152" y="2797"/>
                  </a:cubicBezTo>
                  <a:cubicBezTo>
                    <a:pt x="30216" y="2732"/>
                    <a:pt x="30248" y="2668"/>
                    <a:pt x="30248" y="2604"/>
                  </a:cubicBezTo>
                  <a:lnTo>
                    <a:pt x="30248" y="289"/>
                  </a:lnTo>
                  <a:cubicBezTo>
                    <a:pt x="30248" y="225"/>
                    <a:pt x="30216" y="129"/>
                    <a:pt x="30152" y="97"/>
                  </a:cubicBezTo>
                  <a:cubicBezTo>
                    <a:pt x="30087" y="32"/>
                    <a:pt x="30023" y="0"/>
                    <a:pt x="29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49"/>
            <p:cNvSpPr/>
            <p:nvPr/>
          </p:nvSpPr>
          <p:spPr>
            <a:xfrm>
              <a:off x="2064125" y="4578425"/>
              <a:ext cx="1203025" cy="733725"/>
            </a:xfrm>
            <a:custGeom>
              <a:avLst/>
              <a:gdLst/>
              <a:ahLst/>
              <a:cxnLst/>
              <a:rect l="l" t="t" r="r" b="b"/>
              <a:pathLst>
                <a:path w="48121" h="29349" extrusionOk="0">
                  <a:moveTo>
                    <a:pt x="1" y="0"/>
                  </a:moveTo>
                  <a:lnTo>
                    <a:pt x="14594" y="29348"/>
                  </a:lnTo>
                  <a:lnTo>
                    <a:pt x="48121" y="29348"/>
                  </a:lnTo>
                  <a:lnTo>
                    <a:pt x="364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49"/>
            <p:cNvSpPr/>
            <p:nvPr/>
          </p:nvSpPr>
          <p:spPr>
            <a:xfrm>
              <a:off x="2056900" y="4572000"/>
              <a:ext cx="1217500" cy="746575"/>
            </a:xfrm>
            <a:custGeom>
              <a:avLst/>
              <a:gdLst/>
              <a:ahLst/>
              <a:cxnLst/>
              <a:rect l="l" t="t" r="r" b="b"/>
              <a:pathLst>
                <a:path w="48700" h="29863" extrusionOk="0">
                  <a:moveTo>
                    <a:pt x="36549" y="547"/>
                  </a:moveTo>
                  <a:lnTo>
                    <a:pt x="47999" y="29316"/>
                  </a:lnTo>
                  <a:lnTo>
                    <a:pt x="15076" y="29316"/>
                  </a:lnTo>
                  <a:lnTo>
                    <a:pt x="740" y="547"/>
                  </a:lnTo>
                  <a:close/>
                  <a:moveTo>
                    <a:pt x="290" y="0"/>
                  </a:moveTo>
                  <a:cubicBezTo>
                    <a:pt x="193" y="0"/>
                    <a:pt x="129" y="32"/>
                    <a:pt x="65" y="129"/>
                  </a:cubicBezTo>
                  <a:cubicBezTo>
                    <a:pt x="32" y="193"/>
                    <a:pt x="0" y="290"/>
                    <a:pt x="65" y="386"/>
                  </a:cubicBezTo>
                  <a:lnTo>
                    <a:pt x="14658" y="29702"/>
                  </a:lnTo>
                  <a:cubicBezTo>
                    <a:pt x="14690" y="29798"/>
                    <a:pt x="14787" y="29863"/>
                    <a:pt x="14883" y="29863"/>
                  </a:cubicBezTo>
                  <a:lnTo>
                    <a:pt x="48410" y="29863"/>
                  </a:lnTo>
                  <a:cubicBezTo>
                    <a:pt x="48506" y="29863"/>
                    <a:pt x="48571" y="29830"/>
                    <a:pt x="48635" y="29734"/>
                  </a:cubicBezTo>
                  <a:cubicBezTo>
                    <a:pt x="48667" y="29670"/>
                    <a:pt x="48699" y="29573"/>
                    <a:pt x="48667" y="29509"/>
                  </a:cubicBezTo>
                  <a:lnTo>
                    <a:pt x="36966" y="161"/>
                  </a:lnTo>
                  <a:cubicBezTo>
                    <a:pt x="36934" y="65"/>
                    <a:pt x="36838" y="0"/>
                    <a:pt x="36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49"/>
            <p:cNvSpPr/>
            <p:nvPr/>
          </p:nvSpPr>
          <p:spPr>
            <a:xfrm>
              <a:off x="2027175" y="4578425"/>
              <a:ext cx="1203025" cy="733725"/>
            </a:xfrm>
            <a:custGeom>
              <a:avLst/>
              <a:gdLst/>
              <a:ahLst/>
              <a:cxnLst/>
              <a:rect l="l" t="t" r="r" b="b"/>
              <a:pathLst>
                <a:path w="48121" h="29349" extrusionOk="0">
                  <a:moveTo>
                    <a:pt x="0" y="0"/>
                  </a:moveTo>
                  <a:lnTo>
                    <a:pt x="14626" y="29348"/>
                  </a:lnTo>
                  <a:lnTo>
                    <a:pt x="48120" y="29348"/>
                  </a:lnTo>
                  <a:lnTo>
                    <a:pt x="364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49"/>
            <p:cNvSpPr/>
            <p:nvPr/>
          </p:nvSpPr>
          <p:spPr>
            <a:xfrm>
              <a:off x="2020725" y="4572000"/>
              <a:ext cx="1216700" cy="746575"/>
            </a:xfrm>
            <a:custGeom>
              <a:avLst/>
              <a:gdLst/>
              <a:ahLst/>
              <a:cxnLst/>
              <a:rect l="l" t="t" r="r" b="b"/>
              <a:pathLst>
                <a:path w="48668" h="29863" extrusionOk="0">
                  <a:moveTo>
                    <a:pt x="36517" y="547"/>
                  </a:moveTo>
                  <a:lnTo>
                    <a:pt x="47968" y="29316"/>
                  </a:lnTo>
                  <a:lnTo>
                    <a:pt x="15044" y="29316"/>
                  </a:lnTo>
                  <a:lnTo>
                    <a:pt x="708" y="547"/>
                  </a:lnTo>
                  <a:close/>
                  <a:moveTo>
                    <a:pt x="258" y="0"/>
                  </a:moveTo>
                  <a:cubicBezTo>
                    <a:pt x="162" y="0"/>
                    <a:pt x="97" y="32"/>
                    <a:pt x="33" y="129"/>
                  </a:cubicBezTo>
                  <a:cubicBezTo>
                    <a:pt x="1" y="193"/>
                    <a:pt x="1" y="290"/>
                    <a:pt x="33" y="386"/>
                  </a:cubicBezTo>
                  <a:lnTo>
                    <a:pt x="14627" y="29702"/>
                  </a:lnTo>
                  <a:cubicBezTo>
                    <a:pt x="14659" y="29798"/>
                    <a:pt x="14755" y="29863"/>
                    <a:pt x="14884" y="29863"/>
                  </a:cubicBezTo>
                  <a:lnTo>
                    <a:pt x="48378" y="29863"/>
                  </a:lnTo>
                  <a:cubicBezTo>
                    <a:pt x="48475" y="29863"/>
                    <a:pt x="48571" y="29830"/>
                    <a:pt x="48603" y="29734"/>
                  </a:cubicBezTo>
                  <a:cubicBezTo>
                    <a:pt x="48668" y="29670"/>
                    <a:pt x="48668" y="29573"/>
                    <a:pt x="48635" y="29509"/>
                  </a:cubicBezTo>
                  <a:lnTo>
                    <a:pt x="36935" y="161"/>
                  </a:lnTo>
                  <a:cubicBezTo>
                    <a:pt x="36903" y="65"/>
                    <a:pt x="36806" y="0"/>
                    <a:pt x="36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98"/>
        <p:cNvGrpSpPr/>
        <p:nvPr/>
      </p:nvGrpSpPr>
      <p:grpSpPr>
        <a:xfrm>
          <a:off x="0" y="0"/>
          <a:ext cx="0" cy="0"/>
          <a:chOff x="0" y="0"/>
          <a:chExt cx="0" cy="0"/>
        </a:xfrm>
      </p:grpSpPr>
      <p:pic>
        <p:nvPicPr>
          <p:cNvPr id="3599" name="Google Shape;3599;p50"/>
          <p:cNvPicPr preferRelativeResize="0"/>
          <p:nvPr/>
        </p:nvPicPr>
        <p:blipFill rotWithShape="1">
          <a:blip r:embed="rId3">
            <a:alphaModFix/>
          </a:blip>
          <a:srcRect l="1484" r="1494"/>
          <a:stretch/>
        </p:blipFill>
        <p:spPr>
          <a:xfrm>
            <a:off x="5989913" y="2034204"/>
            <a:ext cx="2457866" cy="1424986"/>
          </a:xfrm>
          <a:prstGeom prst="rect">
            <a:avLst/>
          </a:prstGeom>
          <a:noFill/>
          <a:ln>
            <a:noFill/>
          </a:ln>
        </p:spPr>
      </p:pic>
      <p:sp>
        <p:nvSpPr>
          <p:cNvPr id="3600" name="Google Shape;3600;p50"/>
          <p:cNvSpPr txBox="1">
            <a:spLocks noGrp="1"/>
          </p:cNvSpPr>
          <p:nvPr>
            <p:ph type="body" idx="1"/>
          </p:nvPr>
        </p:nvSpPr>
        <p:spPr>
          <a:xfrm>
            <a:off x="359775" y="1624000"/>
            <a:ext cx="4330800" cy="3269100"/>
          </a:xfrm>
          <a:prstGeom prst="rect">
            <a:avLst/>
          </a:prstGeom>
          <a:solidFill>
            <a:schemeClr val="lt1"/>
          </a:solidFill>
        </p:spPr>
        <p:txBody>
          <a:bodyPr spcFirstLastPara="1" wrap="square" lIns="91425" tIns="91425" rIns="91425" bIns="91425" anchor="ctr" anchorCtr="0">
            <a:noAutofit/>
          </a:bodyPr>
          <a:lstStyle/>
          <a:p>
            <a:pPr marL="0" lvl="0" indent="457200" algn="just" rtl="0">
              <a:spcBef>
                <a:spcPts val="0"/>
              </a:spcBef>
              <a:spcAft>
                <a:spcPts val="0"/>
              </a:spcAft>
              <a:buClr>
                <a:schemeClr val="dk1"/>
              </a:buClr>
              <a:buSzPts val="1100"/>
              <a:buFont typeface="Arial"/>
              <a:buNone/>
            </a:pPr>
            <a:r>
              <a:rPr lang="en" sz="1700"/>
              <a:t>CPM membantu para eksekutif dalam pengambilan keputusan, meningkatkan strategi organisasi, memenuhi KPI, dan menghemat anggaran organisasi.</a:t>
            </a:r>
            <a:endParaRPr sz="1700"/>
          </a:p>
          <a:p>
            <a:pPr marL="0" lvl="0" indent="457200" algn="just" rtl="0">
              <a:spcBef>
                <a:spcPts val="0"/>
              </a:spcBef>
              <a:spcAft>
                <a:spcPts val="0"/>
              </a:spcAft>
              <a:buClr>
                <a:schemeClr val="dk1"/>
              </a:buClr>
              <a:buSzPts val="1100"/>
              <a:buFont typeface="Arial"/>
              <a:buNone/>
            </a:pPr>
            <a:r>
              <a:rPr lang="en" sz="1700"/>
              <a:t>Dalam konteks Corporate Performance Management, langkah pertama Sales yang melibatkan penjualan produk dan layanan, diikuti oleh Order yang mencakup pemesanan produk oleh konsumen. Selanjutnya, langkah Support berfokus pada dukungan yang diberikan kepada konsumen, termasuk pengelolaan kasus, pelatihan, layanan, dan pengetahuan terkait produk dan layanan. Langkah terakhir adalah Marketing.</a:t>
            </a:r>
            <a:endParaRPr sz="1700"/>
          </a:p>
          <a:p>
            <a:pPr marL="0" lvl="0" indent="0" algn="just" rtl="0">
              <a:spcBef>
                <a:spcPts val="0"/>
              </a:spcBef>
              <a:spcAft>
                <a:spcPts val="0"/>
              </a:spcAft>
              <a:buClr>
                <a:schemeClr val="dk1"/>
              </a:buClr>
              <a:buSzPts val="1100"/>
              <a:buFont typeface="Arial"/>
              <a:buNone/>
            </a:pPr>
            <a:endParaRPr sz="1700"/>
          </a:p>
        </p:txBody>
      </p:sp>
      <p:grpSp>
        <p:nvGrpSpPr>
          <p:cNvPr id="3601" name="Google Shape;3601;p50"/>
          <p:cNvGrpSpPr/>
          <p:nvPr/>
        </p:nvGrpSpPr>
        <p:grpSpPr>
          <a:xfrm>
            <a:off x="4940594" y="1340840"/>
            <a:ext cx="3673844" cy="3389862"/>
            <a:chOff x="1230400" y="410075"/>
            <a:chExt cx="5124625" cy="4728500"/>
          </a:xfrm>
        </p:grpSpPr>
        <p:sp>
          <p:nvSpPr>
            <p:cNvPr id="3602" name="Google Shape;3602;p50"/>
            <p:cNvSpPr/>
            <p:nvPr/>
          </p:nvSpPr>
          <p:spPr>
            <a:xfrm>
              <a:off x="1384675" y="410150"/>
              <a:ext cx="4970350" cy="3655600"/>
            </a:xfrm>
            <a:custGeom>
              <a:avLst/>
              <a:gdLst/>
              <a:ahLst/>
              <a:cxnLst/>
              <a:rect l="l" t="t" r="r" b="b"/>
              <a:pathLst>
                <a:path w="198814" h="146224" extrusionOk="0">
                  <a:moveTo>
                    <a:pt x="173002" y="38507"/>
                  </a:moveTo>
                  <a:lnTo>
                    <a:pt x="173002" y="118161"/>
                  </a:lnTo>
                  <a:lnTo>
                    <a:pt x="37835" y="118161"/>
                  </a:lnTo>
                  <a:lnTo>
                    <a:pt x="37835" y="38507"/>
                  </a:lnTo>
                  <a:close/>
                  <a:moveTo>
                    <a:pt x="144780" y="0"/>
                  </a:moveTo>
                  <a:cubicBezTo>
                    <a:pt x="136124" y="0"/>
                    <a:pt x="127640" y="2694"/>
                    <a:pt x="120221" y="7391"/>
                  </a:cubicBezTo>
                  <a:cubicBezTo>
                    <a:pt x="110674" y="13402"/>
                    <a:pt x="103216" y="21213"/>
                    <a:pt x="91516" y="22724"/>
                  </a:cubicBezTo>
                  <a:cubicBezTo>
                    <a:pt x="84957" y="23559"/>
                    <a:pt x="78300" y="23746"/>
                    <a:pt x="71643" y="23746"/>
                  </a:cubicBezTo>
                  <a:cubicBezTo>
                    <a:pt x="66261" y="23746"/>
                    <a:pt x="60878" y="23624"/>
                    <a:pt x="55546" y="23624"/>
                  </a:cubicBezTo>
                  <a:cubicBezTo>
                    <a:pt x="24881" y="23624"/>
                    <a:pt x="1" y="55833"/>
                    <a:pt x="6205" y="89392"/>
                  </a:cubicBezTo>
                  <a:cubicBezTo>
                    <a:pt x="12441" y="122951"/>
                    <a:pt x="41756" y="146223"/>
                    <a:pt x="66636" y="146223"/>
                  </a:cubicBezTo>
                  <a:cubicBezTo>
                    <a:pt x="89009" y="146223"/>
                    <a:pt x="107395" y="132787"/>
                    <a:pt x="128643" y="129187"/>
                  </a:cubicBezTo>
                  <a:cubicBezTo>
                    <a:pt x="139186" y="127419"/>
                    <a:pt x="149761" y="129508"/>
                    <a:pt x="160176" y="126840"/>
                  </a:cubicBezTo>
                  <a:cubicBezTo>
                    <a:pt x="172295" y="123722"/>
                    <a:pt x="183674" y="116297"/>
                    <a:pt x="190392" y="105560"/>
                  </a:cubicBezTo>
                  <a:cubicBezTo>
                    <a:pt x="194956" y="98232"/>
                    <a:pt x="197207" y="90163"/>
                    <a:pt x="197817" y="81870"/>
                  </a:cubicBezTo>
                  <a:cubicBezTo>
                    <a:pt x="198814" y="68594"/>
                    <a:pt x="195728" y="54740"/>
                    <a:pt x="191613" y="42397"/>
                  </a:cubicBezTo>
                  <a:cubicBezTo>
                    <a:pt x="185474" y="24074"/>
                    <a:pt x="173548" y="5270"/>
                    <a:pt x="153490" y="930"/>
                  </a:cubicBezTo>
                  <a:cubicBezTo>
                    <a:pt x="150590" y="302"/>
                    <a:pt x="147676" y="0"/>
                    <a:pt x="144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0"/>
            <p:cNvSpPr/>
            <p:nvPr/>
          </p:nvSpPr>
          <p:spPr>
            <a:xfrm>
              <a:off x="1515675" y="410075"/>
              <a:ext cx="4819275" cy="3654050"/>
            </a:xfrm>
            <a:custGeom>
              <a:avLst/>
              <a:gdLst/>
              <a:ahLst/>
              <a:cxnLst/>
              <a:rect l="l" t="t" r="r" b="b"/>
              <a:pathLst>
                <a:path w="192771" h="146162" extrusionOk="0">
                  <a:moveTo>
                    <a:pt x="139507" y="1"/>
                  </a:moveTo>
                  <a:cubicBezTo>
                    <a:pt x="130860" y="1"/>
                    <a:pt x="122406" y="2701"/>
                    <a:pt x="114981" y="7394"/>
                  </a:cubicBezTo>
                  <a:cubicBezTo>
                    <a:pt x="105434" y="13405"/>
                    <a:pt x="97976" y="21216"/>
                    <a:pt x="86276" y="22727"/>
                  </a:cubicBezTo>
                  <a:cubicBezTo>
                    <a:pt x="79686" y="23563"/>
                    <a:pt x="73032" y="23756"/>
                    <a:pt x="66346" y="23756"/>
                  </a:cubicBezTo>
                  <a:cubicBezTo>
                    <a:pt x="60978" y="23756"/>
                    <a:pt x="55610" y="23627"/>
                    <a:pt x="50306" y="23627"/>
                  </a:cubicBezTo>
                  <a:cubicBezTo>
                    <a:pt x="22855" y="23627"/>
                    <a:pt x="32" y="49471"/>
                    <a:pt x="0" y="78948"/>
                  </a:cubicBezTo>
                  <a:cubicBezTo>
                    <a:pt x="0" y="82387"/>
                    <a:pt x="322" y="85891"/>
                    <a:pt x="965" y="89395"/>
                  </a:cubicBezTo>
                  <a:cubicBezTo>
                    <a:pt x="2893" y="99777"/>
                    <a:pt x="7040" y="109196"/>
                    <a:pt x="12601" y="117232"/>
                  </a:cubicBezTo>
                  <a:cubicBezTo>
                    <a:pt x="13469" y="115850"/>
                    <a:pt x="14337" y="114500"/>
                    <a:pt x="15140" y="113278"/>
                  </a:cubicBezTo>
                  <a:cubicBezTo>
                    <a:pt x="14305" y="112796"/>
                    <a:pt x="13565" y="112153"/>
                    <a:pt x="13276" y="111285"/>
                  </a:cubicBezTo>
                  <a:cubicBezTo>
                    <a:pt x="13179" y="111028"/>
                    <a:pt x="13147" y="110803"/>
                    <a:pt x="13147" y="110546"/>
                  </a:cubicBezTo>
                  <a:cubicBezTo>
                    <a:pt x="13147" y="109582"/>
                    <a:pt x="13758" y="108681"/>
                    <a:pt x="14787" y="108456"/>
                  </a:cubicBezTo>
                  <a:cubicBezTo>
                    <a:pt x="14915" y="108424"/>
                    <a:pt x="15044" y="108424"/>
                    <a:pt x="15205" y="108424"/>
                  </a:cubicBezTo>
                  <a:cubicBezTo>
                    <a:pt x="15976" y="108424"/>
                    <a:pt x="16812" y="108810"/>
                    <a:pt x="17583" y="109389"/>
                  </a:cubicBezTo>
                  <a:cubicBezTo>
                    <a:pt x="17648" y="109260"/>
                    <a:pt x="17744" y="109132"/>
                    <a:pt x="17808" y="109035"/>
                  </a:cubicBezTo>
                  <a:cubicBezTo>
                    <a:pt x="18194" y="108392"/>
                    <a:pt x="18451" y="107910"/>
                    <a:pt x="18515" y="107749"/>
                  </a:cubicBezTo>
                  <a:cubicBezTo>
                    <a:pt x="19158" y="106303"/>
                    <a:pt x="20958" y="102445"/>
                    <a:pt x="21183" y="101963"/>
                  </a:cubicBezTo>
                  <a:cubicBezTo>
                    <a:pt x="21183" y="101835"/>
                    <a:pt x="21183" y="101610"/>
                    <a:pt x="21183" y="101256"/>
                  </a:cubicBezTo>
                  <a:cubicBezTo>
                    <a:pt x="21183" y="99617"/>
                    <a:pt x="21151" y="95599"/>
                    <a:pt x="20958" y="92288"/>
                  </a:cubicBezTo>
                  <a:cubicBezTo>
                    <a:pt x="20894" y="91323"/>
                    <a:pt x="20862" y="90456"/>
                    <a:pt x="20862" y="89716"/>
                  </a:cubicBezTo>
                  <a:cubicBezTo>
                    <a:pt x="20862" y="89073"/>
                    <a:pt x="20894" y="88495"/>
                    <a:pt x="20926" y="87980"/>
                  </a:cubicBezTo>
                  <a:cubicBezTo>
                    <a:pt x="20444" y="87370"/>
                    <a:pt x="20316" y="86791"/>
                    <a:pt x="20316" y="86309"/>
                  </a:cubicBezTo>
                  <a:cubicBezTo>
                    <a:pt x="20316" y="85859"/>
                    <a:pt x="20444" y="85505"/>
                    <a:pt x="20508" y="85312"/>
                  </a:cubicBezTo>
                  <a:cubicBezTo>
                    <a:pt x="20573" y="85184"/>
                    <a:pt x="20766" y="85055"/>
                    <a:pt x="21055" y="84927"/>
                  </a:cubicBezTo>
                  <a:cubicBezTo>
                    <a:pt x="21023" y="84573"/>
                    <a:pt x="20991" y="84220"/>
                    <a:pt x="20991" y="83962"/>
                  </a:cubicBezTo>
                  <a:cubicBezTo>
                    <a:pt x="20991" y="83705"/>
                    <a:pt x="21055" y="83352"/>
                    <a:pt x="21151" y="82902"/>
                  </a:cubicBezTo>
                  <a:cubicBezTo>
                    <a:pt x="21216" y="82452"/>
                    <a:pt x="21344" y="81873"/>
                    <a:pt x="21505" y="81262"/>
                  </a:cubicBezTo>
                  <a:cubicBezTo>
                    <a:pt x="21826" y="80041"/>
                    <a:pt x="22212" y="78562"/>
                    <a:pt x="22630" y="77148"/>
                  </a:cubicBezTo>
                  <a:cubicBezTo>
                    <a:pt x="23337" y="74673"/>
                    <a:pt x="24044" y="72358"/>
                    <a:pt x="24205" y="71812"/>
                  </a:cubicBezTo>
                  <a:cubicBezTo>
                    <a:pt x="24044" y="71587"/>
                    <a:pt x="23659" y="71040"/>
                    <a:pt x="23241" y="70430"/>
                  </a:cubicBezTo>
                  <a:cubicBezTo>
                    <a:pt x="22694" y="69626"/>
                    <a:pt x="22051" y="68726"/>
                    <a:pt x="21730" y="68276"/>
                  </a:cubicBezTo>
                  <a:cubicBezTo>
                    <a:pt x="21666" y="68147"/>
                    <a:pt x="21601" y="68083"/>
                    <a:pt x="21569" y="68051"/>
                  </a:cubicBezTo>
                  <a:cubicBezTo>
                    <a:pt x="21473" y="67922"/>
                    <a:pt x="21441" y="67794"/>
                    <a:pt x="21441" y="67633"/>
                  </a:cubicBezTo>
                  <a:cubicBezTo>
                    <a:pt x="21441" y="67504"/>
                    <a:pt x="21473" y="67376"/>
                    <a:pt x="21569" y="67279"/>
                  </a:cubicBezTo>
                  <a:cubicBezTo>
                    <a:pt x="21633" y="67151"/>
                    <a:pt x="21794" y="67086"/>
                    <a:pt x="21955" y="67086"/>
                  </a:cubicBezTo>
                  <a:cubicBezTo>
                    <a:pt x="22083" y="67086"/>
                    <a:pt x="22180" y="67119"/>
                    <a:pt x="22308" y="67183"/>
                  </a:cubicBezTo>
                  <a:lnTo>
                    <a:pt x="21666" y="65929"/>
                  </a:lnTo>
                  <a:lnTo>
                    <a:pt x="21633" y="65833"/>
                  </a:lnTo>
                  <a:lnTo>
                    <a:pt x="21633" y="65801"/>
                  </a:lnTo>
                  <a:cubicBezTo>
                    <a:pt x="21633" y="65769"/>
                    <a:pt x="21633" y="65640"/>
                    <a:pt x="21666" y="65511"/>
                  </a:cubicBezTo>
                  <a:cubicBezTo>
                    <a:pt x="21698" y="65383"/>
                    <a:pt x="21762" y="65254"/>
                    <a:pt x="21891" y="65094"/>
                  </a:cubicBezTo>
                  <a:cubicBezTo>
                    <a:pt x="21987" y="65029"/>
                    <a:pt x="22116" y="64965"/>
                    <a:pt x="22276" y="64965"/>
                  </a:cubicBezTo>
                  <a:cubicBezTo>
                    <a:pt x="22341" y="64965"/>
                    <a:pt x="22405" y="64965"/>
                    <a:pt x="22469" y="64997"/>
                  </a:cubicBezTo>
                  <a:cubicBezTo>
                    <a:pt x="22566" y="64997"/>
                    <a:pt x="22630" y="65061"/>
                    <a:pt x="22726" y="65094"/>
                  </a:cubicBezTo>
                  <a:lnTo>
                    <a:pt x="22726" y="65094"/>
                  </a:lnTo>
                  <a:lnTo>
                    <a:pt x="22437" y="64483"/>
                  </a:lnTo>
                  <a:cubicBezTo>
                    <a:pt x="22437" y="64451"/>
                    <a:pt x="22405" y="64386"/>
                    <a:pt x="22437" y="64322"/>
                  </a:cubicBezTo>
                  <a:cubicBezTo>
                    <a:pt x="22437" y="64322"/>
                    <a:pt x="22469" y="64226"/>
                    <a:pt x="22501" y="64097"/>
                  </a:cubicBezTo>
                  <a:cubicBezTo>
                    <a:pt x="22566" y="64001"/>
                    <a:pt x="22662" y="63840"/>
                    <a:pt x="22823" y="63743"/>
                  </a:cubicBezTo>
                  <a:cubicBezTo>
                    <a:pt x="22919" y="63647"/>
                    <a:pt x="23080" y="63615"/>
                    <a:pt x="23209" y="63615"/>
                  </a:cubicBezTo>
                  <a:lnTo>
                    <a:pt x="23241" y="63615"/>
                  </a:lnTo>
                  <a:cubicBezTo>
                    <a:pt x="23401" y="63615"/>
                    <a:pt x="23562" y="63647"/>
                    <a:pt x="23723" y="63743"/>
                  </a:cubicBezTo>
                  <a:cubicBezTo>
                    <a:pt x="23819" y="63808"/>
                    <a:pt x="23916" y="63904"/>
                    <a:pt x="23980" y="64001"/>
                  </a:cubicBezTo>
                  <a:cubicBezTo>
                    <a:pt x="24076" y="64097"/>
                    <a:pt x="24141" y="64193"/>
                    <a:pt x="24237" y="64354"/>
                  </a:cubicBezTo>
                  <a:cubicBezTo>
                    <a:pt x="24366" y="64547"/>
                    <a:pt x="24494" y="64772"/>
                    <a:pt x="24623" y="64997"/>
                  </a:cubicBezTo>
                  <a:lnTo>
                    <a:pt x="24494" y="64161"/>
                  </a:lnTo>
                  <a:cubicBezTo>
                    <a:pt x="24494" y="64097"/>
                    <a:pt x="24494" y="64033"/>
                    <a:pt x="24526" y="64001"/>
                  </a:cubicBezTo>
                  <a:cubicBezTo>
                    <a:pt x="24526" y="63968"/>
                    <a:pt x="24591" y="63872"/>
                    <a:pt x="24687" y="63776"/>
                  </a:cubicBezTo>
                  <a:cubicBezTo>
                    <a:pt x="24719" y="63776"/>
                    <a:pt x="24719" y="63743"/>
                    <a:pt x="24751" y="63743"/>
                  </a:cubicBezTo>
                  <a:lnTo>
                    <a:pt x="24751" y="36485"/>
                  </a:lnTo>
                  <a:cubicBezTo>
                    <a:pt x="24751" y="33592"/>
                    <a:pt x="27098" y="31213"/>
                    <a:pt x="30023" y="31213"/>
                  </a:cubicBezTo>
                  <a:lnTo>
                    <a:pt x="170366" y="31213"/>
                  </a:lnTo>
                  <a:cubicBezTo>
                    <a:pt x="173259" y="31213"/>
                    <a:pt x="175637" y="33592"/>
                    <a:pt x="175637" y="36485"/>
                  </a:cubicBezTo>
                  <a:lnTo>
                    <a:pt x="175637" y="116364"/>
                  </a:lnTo>
                  <a:cubicBezTo>
                    <a:pt x="179334" y="113278"/>
                    <a:pt x="182580" y="109678"/>
                    <a:pt x="185152" y="105563"/>
                  </a:cubicBezTo>
                  <a:cubicBezTo>
                    <a:pt x="189716" y="98235"/>
                    <a:pt x="191967" y="90166"/>
                    <a:pt x="192577" y="81873"/>
                  </a:cubicBezTo>
                  <a:cubicBezTo>
                    <a:pt x="192706" y="80169"/>
                    <a:pt x="192770" y="78466"/>
                    <a:pt x="192770" y="76762"/>
                  </a:cubicBezTo>
                  <a:cubicBezTo>
                    <a:pt x="192770" y="65094"/>
                    <a:pt x="189974" y="53168"/>
                    <a:pt x="186373" y="42400"/>
                  </a:cubicBezTo>
                  <a:cubicBezTo>
                    <a:pt x="180234" y="24077"/>
                    <a:pt x="168308" y="5273"/>
                    <a:pt x="148250" y="933"/>
                  </a:cubicBezTo>
                  <a:cubicBezTo>
                    <a:pt x="145325" y="322"/>
                    <a:pt x="142432" y="1"/>
                    <a:pt x="139507" y="1"/>
                  </a:cubicBezTo>
                  <a:close/>
                  <a:moveTo>
                    <a:pt x="23016" y="127229"/>
                  </a:moveTo>
                  <a:cubicBezTo>
                    <a:pt x="22823" y="127454"/>
                    <a:pt x="22630" y="127679"/>
                    <a:pt x="22469" y="127840"/>
                  </a:cubicBezTo>
                  <a:cubicBezTo>
                    <a:pt x="22308" y="128032"/>
                    <a:pt x="22148" y="128193"/>
                    <a:pt x="22019" y="128354"/>
                  </a:cubicBezTo>
                  <a:cubicBezTo>
                    <a:pt x="22919" y="129222"/>
                    <a:pt x="23819" y="130058"/>
                    <a:pt x="24751" y="130861"/>
                  </a:cubicBezTo>
                  <a:lnTo>
                    <a:pt x="24751" y="127550"/>
                  </a:lnTo>
                  <a:cubicBezTo>
                    <a:pt x="24173" y="127518"/>
                    <a:pt x="23562" y="127422"/>
                    <a:pt x="23016" y="127229"/>
                  </a:cubicBezTo>
                  <a:close/>
                  <a:moveTo>
                    <a:pt x="64064" y="144523"/>
                  </a:moveTo>
                  <a:cubicBezTo>
                    <a:pt x="64032" y="145069"/>
                    <a:pt x="63968" y="145616"/>
                    <a:pt x="63903" y="146162"/>
                  </a:cubicBezTo>
                  <a:cubicBezTo>
                    <a:pt x="67921" y="145969"/>
                    <a:pt x="71779" y="145391"/>
                    <a:pt x="75572" y="1445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0"/>
            <p:cNvSpPr/>
            <p:nvPr/>
          </p:nvSpPr>
          <p:spPr>
            <a:xfrm>
              <a:off x="1972925" y="4531000"/>
              <a:ext cx="4095225" cy="240325"/>
            </a:xfrm>
            <a:custGeom>
              <a:avLst/>
              <a:gdLst/>
              <a:ahLst/>
              <a:cxnLst/>
              <a:rect l="l" t="t" r="r" b="b"/>
              <a:pathLst>
                <a:path w="163809" h="9613" extrusionOk="0">
                  <a:moveTo>
                    <a:pt x="81904" y="1"/>
                  </a:moveTo>
                  <a:cubicBezTo>
                    <a:pt x="36677" y="1"/>
                    <a:pt x="0" y="2155"/>
                    <a:pt x="0" y="4823"/>
                  </a:cubicBezTo>
                  <a:cubicBezTo>
                    <a:pt x="0" y="7458"/>
                    <a:pt x="36677" y="9612"/>
                    <a:pt x="81904" y="9612"/>
                  </a:cubicBezTo>
                  <a:cubicBezTo>
                    <a:pt x="127131" y="9612"/>
                    <a:pt x="163808" y="7458"/>
                    <a:pt x="163808" y="4823"/>
                  </a:cubicBezTo>
                  <a:cubicBezTo>
                    <a:pt x="163808" y="2155"/>
                    <a:pt x="127131" y="1"/>
                    <a:pt x="81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50"/>
            <p:cNvSpPr/>
            <p:nvPr/>
          </p:nvSpPr>
          <p:spPr>
            <a:xfrm>
              <a:off x="1972925" y="4535825"/>
              <a:ext cx="4095225" cy="235500"/>
            </a:xfrm>
            <a:custGeom>
              <a:avLst/>
              <a:gdLst/>
              <a:ahLst/>
              <a:cxnLst/>
              <a:rect l="l" t="t" r="r" b="b"/>
              <a:pathLst>
                <a:path w="163809" h="9420" extrusionOk="0">
                  <a:moveTo>
                    <a:pt x="58310" y="1"/>
                  </a:moveTo>
                  <a:lnTo>
                    <a:pt x="58310" y="1"/>
                  </a:lnTo>
                  <a:cubicBezTo>
                    <a:pt x="53489" y="97"/>
                    <a:pt x="48892" y="226"/>
                    <a:pt x="44488" y="354"/>
                  </a:cubicBezTo>
                  <a:cubicBezTo>
                    <a:pt x="41917" y="1062"/>
                    <a:pt x="39924" y="1126"/>
                    <a:pt x="39924" y="1126"/>
                  </a:cubicBezTo>
                  <a:lnTo>
                    <a:pt x="39924" y="1094"/>
                  </a:lnTo>
                  <a:cubicBezTo>
                    <a:pt x="39924" y="1062"/>
                    <a:pt x="39924" y="837"/>
                    <a:pt x="39956" y="483"/>
                  </a:cubicBezTo>
                  <a:lnTo>
                    <a:pt x="39956" y="483"/>
                  </a:lnTo>
                  <a:cubicBezTo>
                    <a:pt x="37609" y="579"/>
                    <a:pt x="35391" y="676"/>
                    <a:pt x="33206" y="740"/>
                  </a:cubicBezTo>
                  <a:cubicBezTo>
                    <a:pt x="33238" y="901"/>
                    <a:pt x="33238" y="1029"/>
                    <a:pt x="33238" y="1158"/>
                  </a:cubicBezTo>
                  <a:cubicBezTo>
                    <a:pt x="33238" y="1383"/>
                    <a:pt x="33206" y="1512"/>
                    <a:pt x="33206" y="1512"/>
                  </a:cubicBezTo>
                  <a:cubicBezTo>
                    <a:pt x="33206" y="1512"/>
                    <a:pt x="31791" y="1415"/>
                    <a:pt x="29830" y="901"/>
                  </a:cubicBezTo>
                  <a:cubicBezTo>
                    <a:pt x="11605" y="1801"/>
                    <a:pt x="0" y="3119"/>
                    <a:pt x="0" y="4630"/>
                  </a:cubicBezTo>
                  <a:cubicBezTo>
                    <a:pt x="0" y="7265"/>
                    <a:pt x="36677" y="9419"/>
                    <a:pt x="81904" y="9419"/>
                  </a:cubicBezTo>
                  <a:cubicBezTo>
                    <a:pt x="127131" y="9419"/>
                    <a:pt x="163808" y="7265"/>
                    <a:pt x="163808" y="4630"/>
                  </a:cubicBezTo>
                  <a:cubicBezTo>
                    <a:pt x="163808" y="2444"/>
                    <a:pt x="139218" y="612"/>
                    <a:pt x="105498" y="1"/>
                  </a:cubicBezTo>
                  <a:lnTo>
                    <a:pt x="105498" y="1"/>
                  </a:lnTo>
                  <a:lnTo>
                    <a:pt x="106430" y="1190"/>
                  </a:lnTo>
                  <a:cubicBezTo>
                    <a:pt x="106495" y="1287"/>
                    <a:pt x="106527" y="1415"/>
                    <a:pt x="106463" y="1512"/>
                  </a:cubicBezTo>
                  <a:cubicBezTo>
                    <a:pt x="106430" y="1608"/>
                    <a:pt x="106302" y="1672"/>
                    <a:pt x="106205" y="1672"/>
                  </a:cubicBezTo>
                  <a:lnTo>
                    <a:pt x="57603" y="1672"/>
                  </a:lnTo>
                  <a:cubicBezTo>
                    <a:pt x="57475" y="1672"/>
                    <a:pt x="57378" y="1608"/>
                    <a:pt x="57314" y="1512"/>
                  </a:cubicBezTo>
                  <a:cubicBezTo>
                    <a:pt x="57282" y="1415"/>
                    <a:pt x="57282" y="1287"/>
                    <a:pt x="57346" y="1190"/>
                  </a:cubicBezTo>
                  <a:lnTo>
                    <a:pt x="58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50"/>
            <p:cNvSpPr/>
            <p:nvPr/>
          </p:nvSpPr>
          <p:spPr>
            <a:xfrm>
              <a:off x="2121600" y="3176250"/>
              <a:ext cx="133425" cy="207225"/>
            </a:xfrm>
            <a:custGeom>
              <a:avLst/>
              <a:gdLst/>
              <a:ahLst/>
              <a:cxnLst/>
              <a:rect l="l" t="t" r="r" b="b"/>
              <a:pathLst>
                <a:path w="5337" h="8289" extrusionOk="0">
                  <a:moveTo>
                    <a:pt x="2783" y="0"/>
                  </a:moveTo>
                  <a:cubicBezTo>
                    <a:pt x="2420" y="0"/>
                    <a:pt x="2050" y="99"/>
                    <a:pt x="1704" y="317"/>
                  </a:cubicBezTo>
                  <a:cubicBezTo>
                    <a:pt x="161" y="1249"/>
                    <a:pt x="0" y="4528"/>
                    <a:pt x="386" y="6103"/>
                  </a:cubicBezTo>
                  <a:cubicBezTo>
                    <a:pt x="418" y="6230"/>
                    <a:pt x="1209" y="8289"/>
                    <a:pt x="1222" y="8289"/>
                  </a:cubicBezTo>
                  <a:cubicBezTo>
                    <a:pt x="1222" y="8289"/>
                    <a:pt x="1222" y="8289"/>
                    <a:pt x="1222" y="8289"/>
                  </a:cubicBezTo>
                  <a:cubicBezTo>
                    <a:pt x="1254" y="8289"/>
                    <a:pt x="3729" y="6328"/>
                    <a:pt x="4372" y="5042"/>
                  </a:cubicBezTo>
                  <a:cubicBezTo>
                    <a:pt x="4918" y="3949"/>
                    <a:pt x="5336" y="2438"/>
                    <a:pt x="4758" y="1281"/>
                  </a:cubicBezTo>
                  <a:cubicBezTo>
                    <a:pt x="4379" y="502"/>
                    <a:pt x="3600" y="0"/>
                    <a:pt x="2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0"/>
            <p:cNvSpPr/>
            <p:nvPr/>
          </p:nvSpPr>
          <p:spPr>
            <a:xfrm>
              <a:off x="1502000" y="3626850"/>
              <a:ext cx="143875" cy="202650"/>
            </a:xfrm>
            <a:custGeom>
              <a:avLst/>
              <a:gdLst/>
              <a:ahLst/>
              <a:cxnLst/>
              <a:rect l="l" t="t" r="r" b="b"/>
              <a:pathLst>
                <a:path w="5755" h="8106" extrusionOk="0">
                  <a:moveTo>
                    <a:pt x="2641" y="1"/>
                  </a:moveTo>
                  <a:cubicBezTo>
                    <a:pt x="1856" y="1"/>
                    <a:pt x="1101" y="408"/>
                    <a:pt x="740" y="1194"/>
                  </a:cubicBezTo>
                  <a:cubicBezTo>
                    <a:pt x="1" y="2833"/>
                    <a:pt x="1640" y="5662"/>
                    <a:pt x="2862" y="6755"/>
                  </a:cubicBezTo>
                  <a:cubicBezTo>
                    <a:pt x="2957" y="6850"/>
                    <a:pt x="4683" y="8105"/>
                    <a:pt x="4756" y="8105"/>
                  </a:cubicBezTo>
                  <a:cubicBezTo>
                    <a:pt x="4757" y="8105"/>
                    <a:pt x="4758" y="8105"/>
                    <a:pt x="4758" y="8105"/>
                  </a:cubicBezTo>
                  <a:cubicBezTo>
                    <a:pt x="4758" y="8105"/>
                    <a:pt x="5755" y="5083"/>
                    <a:pt x="5594" y="3669"/>
                  </a:cubicBezTo>
                  <a:cubicBezTo>
                    <a:pt x="5433" y="2479"/>
                    <a:pt x="4919" y="969"/>
                    <a:pt x="3826" y="326"/>
                  </a:cubicBezTo>
                  <a:cubicBezTo>
                    <a:pt x="3455" y="108"/>
                    <a:pt x="3044" y="1"/>
                    <a:pt x="2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0"/>
            <p:cNvSpPr/>
            <p:nvPr/>
          </p:nvSpPr>
          <p:spPr>
            <a:xfrm>
              <a:off x="2656800" y="3458200"/>
              <a:ext cx="462900" cy="1053550"/>
            </a:xfrm>
            <a:custGeom>
              <a:avLst/>
              <a:gdLst/>
              <a:ahLst/>
              <a:cxnLst/>
              <a:rect l="l" t="t" r="r" b="b"/>
              <a:pathLst>
                <a:path w="18516" h="42142" extrusionOk="0">
                  <a:moveTo>
                    <a:pt x="9161" y="0"/>
                  </a:moveTo>
                  <a:cubicBezTo>
                    <a:pt x="9161" y="0"/>
                    <a:pt x="0" y="9483"/>
                    <a:pt x="32" y="21119"/>
                  </a:cubicBezTo>
                  <a:cubicBezTo>
                    <a:pt x="97" y="32755"/>
                    <a:pt x="9354" y="42141"/>
                    <a:pt x="9354" y="42141"/>
                  </a:cubicBezTo>
                  <a:cubicBezTo>
                    <a:pt x="9354" y="42141"/>
                    <a:pt x="18515" y="32659"/>
                    <a:pt x="18483" y="21023"/>
                  </a:cubicBezTo>
                  <a:cubicBezTo>
                    <a:pt x="18419" y="9386"/>
                    <a:pt x="9161" y="0"/>
                    <a:pt x="9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0"/>
            <p:cNvSpPr/>
            <p:nvPr/>
          </p:nvSpPr>
          <p:spPr>
            <a:xfrm>
              <a:off x="1230400" y="3120375"/>
              <a:ext cx="1581525" cy="1453250"/>
            </a:xfrm>
            <a:custGeom>
              <a:avLst/>
              <a:gdLst/>
              <a:ahLst/>
              <a:cxnLst/>
              <a:rect l="l" t="t" r="r" b="b"/>
              <a:pathLst>
                <a:path w="63261" h="58130" extrusionOk="0">
                  <a:moveTo>
                    <a:pt x="47092" y="44790"/>
                  </a:moveTo>
                  <a:cubicBezTo>
                    <a:pt x="47542" y="46879"/>
                    <a:pt x="48377" y="49354"/>
                    <a:pt x="49920" y="51508"/>
                  </a:cubicBezTo>
                  <a:cubicBezTo>
                    <a:pt x="49085" y="51122"/>
                    <a:pt x="48217" y="50672"/>
                    <a:pt x="47252" y="50190"/>
                  </a:cubicBezTo>
                  <a:cubicBezTo>
                    <a:pt x="46545" y="49836"/>
                    <a:pt x="45806" y="49451"/>
                    <a:pt x="45066" y="49033"/>
                  </a:cubicBezTo>
                  <a:cubicBezTo>
                    <a:pt x="45195" y="48743"/>
                    <a:pt x="46288" y="46300"/>
                    <a:pt x="46352" y="44918"/>
                  </a:cubicBezTo>
                  <a:cubicBezTo>
                    <a:pt x="46609" y="44886"/>
                    <a:pt x="46867" y="44822"/>
                    <a:pt x="47092" y="44790"/>
                  </a:cubicBezTo>
                  <a:close/>
                  <a:moveTo>
                    <a:pt x="26617" y="1"/>
                  </a:moveTo>
                  <a:cubicBezTo>
                    <a:pt x="26474" y="1"/>
                    <a:pt x="26334" y="15"/>
                    <a:pt x="26198" y="44"/>
                  </a:cubicBezTo>
                  <a:cubicBezTo>
                    <a:pt x="24912" y="334"/>
                    <a:pt x="24301" y="1684"/>
                    <a:pt x="24687" y="2873"/>
                  </a:cubicBezTo>
                  <a:cubicBezTo>
                    <a:pt x="25073" y="4095"/>
                    <a:pt x="26423" y="4898"/>
                    <a:pt x="27580" y="5316"/>
                  </a:cubicBezTo>
                  <a:cubicBezTo>
                    <a:pt x="28119" y="5496"/>
                    <a:pt x="28966" y="5550"/>
                    <a:pt x="29781" y="5550"/>
                  </a:cubicBezTo>
                  <a:cubicBezTo>
                    <a:pt x="30715" y="5550"/>
                    <a:pt x="31608" y="5479"/>
                    <a:pt x="31952" y="5445"/>
                  </a:cubicBezTo>
                  <a:cubicBezTo>
                    <a:pt x="32337" y="5830"/>
                    <a:pt x="32755" y="6216"/>
                    <a:pt x="33205" y="6698"/>
                  </a:cubicBezTo>
                  <a:cubicBezTo>
                    <a:pt x="33977" y="7502"/>
                    <a:pt x="34845" y="8402"/>
                    <a:pt x="35712" y="9463"/>
                  </a:cubicBezTo>
                  <a:cubicBezTo>
                    <a:pt x="35937" y="9752"/>
                    <a:pt x="36195" y="10041"/>
                    <a:pt x="36420" y="10363"/>
                  </a:cubicBezTo>
                  <a:cubicBezTo>
                    <a:pt x="35937" y="9945"/>
                    <a:pt x="35230" y="9366"/>
                    <a:pt x="35134" y="9334"/>
                  </a:cubicBezTo>
                  <a:cubicBezTo>
                    <a:pt x="34248" y="8744"/>
                    <a:pt x="32587" y="8167"/>
                    <a:pt x="31151" y="8167"/>
                  </a:cubicBezTo>
                  <a:cubicBezTo>
                    <a:pt x="30397" y="8167"/>
                    <a:pt x="29706" y="8326"/>
                    <a:pt x="29219" y="8723"/>
                  </a:cubicBezTo>
                  <a:cubicBezTo>
                    <a:pt x="28223" y="9559"/>
                    <a:pt x="28287" y="11038"/>
                    <a:pt x="29187" y="11938"/>
                  </a:cubicBezTo>
                  <a:cubicBezTo>
                    <a:pt x="29864" y="12615"/>
                    <a:pt x="30924" y="12837"/>
                    <a:pt x="31928" y="12837"/>
                  </a:cubicBezTo>
                  <a:cubicBezTo>
                    <a:pt x="32258" y="12837"/>
                    <a:pt x="32581" y="12813"/>
                    <a:pt x="32884" y="12774"/>
                  </a:cubicBezTo>
                  <a:cubicBezTo>
                    <a:pt x="34137" y="12581"/>
                    <a:pt x="36355" y="11166"/>
                    <a:pt x="36838" y="10877"/>
                  </a:cubicBezTo>
                  <a:cubicBezTo>
                    <a:pt x="37352" y="11552"/>
                    <a:pt x="37898" y="12227"/>
                    <a:pt x="38380" y="12999"/>
                  </a:cubicBezTo>
                  <a:cubicBezTo>
                    <a:pt x="39248" y="14317"/>
                    <a:pt x="40084" y="15731"/>
                    <a:pt x="40759" y="17306"/>
                  </a:cubicBezTo>
                  <a:cubicBezTo>
                    <a:pt x="40791" y="17403"/>
                    <a:pt x="40823" y="17499"/>
                    <a:pt x="40856" y="17595"/>
                  </a:cubicBezTo>
                  <a:cubicBezTo>
                    <a:pt x="40631" y="17338"/>
                    <a:pt x="39377" y="16052"/>
                    <a:pt x="39248" y="15956"/>
                  </a:cubicBezTo>
                  <a:cubicBezTo>
                    <a:pt x="38324" y="15221"/>
                    <a:pt x="36421" y="14364"/>
                    <a:pt x="34879" y="14364"/>
                  </a:cubicBezTo>
                  <a:cubicBezTo>
                    <a:pt x="34330" y="14364"/>
                    <a:pt x="33827" y="14473"/>
                    <a:pt x="33430" y="14735"/>
                  </a:cubicBezTo>
                  <a:cubicBezTo>
                    <a:pt x="32337" y="15442"/>
                    <a:pt x="32273" y="16920"/>
                    <a:pt x="33044" y="17917"/>
                  </a:cubicBezTo>
                  <a:cubicBezTo>
                    <a:pt x="33805" y="18860"/>
                    <a:pt x="35257" y="19141"/>
                    <a:pt x="36446" y="19141"/>
                  </a:cubicBezTo>
                  <a:cubicBezTo>
                    <a:pt x="36513" y="19141"/>
                    <a:pt x="36579" y="19140"/>
                    <a:pt x="36645" y="19138"/>
                  </a:cubicBezTo>
                  <a:cubicBezTo>
                    <a:pt x="38027" y="19074"/>
                    <a:pt x="40759" y="17692"/>
                    <a:pt x="40888" y="17628"/>
                  </a:cubicBezTo>
                  <a:cubicBezTo>
                    <a:pt x="41498" y="19106"/>
                    <a:pt x="42013" y="20681"/>
                    <a:pt x="42431" y="22288"/>
                  </a:cubicBezTo>
                  <a:cubicBezTo>
                    <a:pt x="42752" y="23478"/>
                    <a:pt x="43009" y="24667"/>
                    <a:pt x="43266" y="25889"/>
                  </a:cubicBezTo>
                  <a:cubicBezTo>
                    <a:pt x="42977" y="25567"/>
                    <a:pt x="41788" y="24378"/>
                    <a:pt x="41691" y="24281"/>
                  </a:cubicBezTo>
                  <a:cubicBezTo>
                    <a:pt x="40767" y="23547"/>
                    <a:pt x="38864" y="22690"/>
                    <a:pt x="37322" y="22690"/>
                  </a:cubicBezTo>
                  <a:cubicBezTo>
                    <a:pt x="36773" y="22690"/>
                    <a:pt x="36270" y="22798"/>
                    <a:pt x="35873" y="23060"/>
                  </a:cubicBezTo>
                  <a:cubicBezTo>
                    <a:pt x="34780" y="23767"/>
                    <a:pt x="34684" y="25246"/>
                    <a:pt x="35487" y="26242"/>
                  </a:cubicBezTo>
                  <a:cubicBezTo>
                    <a:pt x="36248" y="27186"/>
                    <a:pt x="37700" y="27466"/>
                    <a:pt x="38862" y="27466"/>
                  </a:cubicBezTo>
                  <a:cubicBezTo>
                    <a:pt x="38927" y="27466"/>
                    <a:pt x="38992" y="27465"/>
                    <a:pt x="39055" y="27464"/>
                  </a:cubicBezTo>
                  <a:cubicBezTo>
                    <a:pt x="40438" y="27399"/>
                    <a:pt x="43074" y="26082"/>
                    <a:pt x="43299" y="25985"/>
                  </a:cubicBezTo>
                  <a:cubicBezTo>
                    <a:pt x="43395" y="26532"/>
                    <a:pt x="43524" y="27078"/>
                    <a:pt x="43652" y="27624"/>
                  </a:cubicBezTo>
                  <a:cubicBezTo>
                    <a:pt x="44006" y="29425"/>
                    <a:pt x="44391" y="31225"/>
                    <a:pt x="44777" y="32993"/>
                  </a:cubicBezTo>
                  <a:cubicBezTo>
                    <a:pt x="44938" y="33603"/>
                    <a:pt x="45099" y="34214"/>
                    <a:pt x="45259" y="34793"/>
                  </a:cubicBezTo>
                  <a:cubicBezTo>
                    <a:pt x="44809" y="34343"/>
                    <a:pt x="43974" y="33507"/>
                    <a:pt x="43909" y="33443"/>
                  </a:cubicBezTo>
                  <a:cubicBezTo>
                    <a:pt x="42989" y="32687"/>
                    <a:pt x="41099" y="31846"/>
                    <a:pt x="39561" y="31846"/>
                  </a:cubicBezTo>
                  <a:cubicBezTo>
                    <a:pt x="39004" y="31846"/>
                    <a:pt x="38493" y="31956"/>
                    <a:pt x="38091" y="32221"/>
                  </a:cubicBezTo>
                  <a:cubicBezTo>
                    <a:pt x="36998" y="32928"/>
                    <a:pt x="36902" y="34407"/>
                    <a:pt x="37705" y="35371"/>
                  </a:cubicBezTo>
                  <a:cubicBezTo>
                    <a:pt x="38470" y="36319"/>
                    <a:pt x="39904" y="36627"/>
                    <a:pt x="41093" y="36627"/>
                  </a:cubicBezTo>
                  <a:cubicBezTo>
                    <a:pt x="41154" y="36627"/>
                    <a:pt x="41214" y="36626"/>
                    <a:pt x="41273" y="36625"/>
                  </a:cubicBezTo>
                  <a:cubicBezTo>
                    <a:pt x="42495" y="36561"/>
                    <a:pt x="44745" y="35500"/>
                    <a:pt x="45356" y="35211"/>
                  </a:cubicBezTo>
                  <a:cubicBezTo>
                    <a:pt x="45645" y="36207"/>
                    <a:pt x="45934" y="37171"/>
                    <a:pt x="46288" y="38136"/>
                  </a:cubicBezTo>
                  <a:cubicBezTo>
                    <a:pt x="46417" y="38554"/>
                    <a:pt x="46545" y="38971"/>
                    <a:pt x="46738" y="39357"/>
                  </a:cubicBezTo>
                  <a:cubicBezTo>
                    <a:pt x="46802" y="39550"/>
                    <a:pt x="46899" y="39775"/>
                    <a:pt x="46995" y="39968"/>
                  </a:cubicBezTo>
                  <a:cubicBezTo>
                    <a:pt x="46770" y="39936"/>
                    <a:pt x="46642" y="39936"/>
                    <a:pt x="46642" y="39936"/>
                  </a:cubicBezTo>
                  <a:lnTo>
                    <a:pt x="46642" y="39936"/>
                  </a:lnTo>
                  <a:cubicBezTo>
                    <a:pt x="46642" y="39936"/>
                    <a:pt x="46609" y="40514"/>
                    <a:pt x="46674" y="41414"/>
                  </a:cubicBezTo>
                  <a:cubicBezTo>
                    <a:pt x="45633" y="40696"/>
                    <a:pt x="44248" y="40034"/>
                    <a:pt x="43094" y="40034"/>
                  </a:cubicBezTo>
                  <a:cubicBezTo>
                    <a:pt x="42751" y="40034"/>
                    <a:pt x="42428" y="40093"/>
                    <a:pt x="42141" y="40225"/>
                  </a:cubicBezTo>
                  <a:cubicBezTo>
                    <a:pt x="40952" y="40772"/>
                    <a:pt x="40663" y="42218"/>
                    <a:pt x="41273" y="43311"/>
                  </a:cubicBezTo>
                  <a:cubicBezTo>
                    <a:pt x="41370" y="43440"/>
                    <a:pt x="41466" y="43568"/>
                    <a:pt x="41563" y="43697"/>
                  </a:cubicBezTo>
                  <a:cubicBezTo>
                    <a:pt x="41756" y="45143"/>
                    <a:pt x="42591" y="46718"/>
                    <a:pt x="43299" y="47522"/>
                  </a:cubicBezTo>
                  <a:cubicBezTo>
                    <a:pt x="43363" y="47618"/>
                    <a:pt x="44263" y="48454"/>
                    <a:pt x="44745" y="48872"/>
                  </a:cubicBezTo>
                  <a:cubicBezTo>
                    <a:pt x="44295" y="48615"/>
                    <a:pt x="43845" y="48390"/>
                    <a:pt x="43363" y="48101"/>
                  </a:cubicBezTo>
                  <a:cubicBezTo>
                    <a:pt x="42688" y="47747"/>
                    <a:pt x="41981" y="47297"/>
                    <a:pt x="41273" y="46911"/>
                  </a:cubicBezTo>
                  <a:cubicBezTo>
                    <a:pt x="40920" y="46686"/>
                    <a:pt x="40566" y="46461"/>
                    <a:pt x="40213" y="46236"/>
                  </a:cubicBezTo>
                  <a:cubicBezTo>
                    <a:pt x="39859" y="46011"/>
                    <a:pt x="39538" y="45754"/>
                    <a:pt x="39184" y="45529"/>
                  </a:cubicBezTo>
                  <a:cubicBezTo>
                    <a:pt x="38670" y="45143"/>
                    <a:pt x="38188" y="44757"/>
                    <a:pt x="37673" y="44340"/>
                  </a:cubicBezTo>
                  <a:cubicBezTo>
                    <a:pt x="38091" y="43697"/>
                    <a:pt x="39313" y="41704"/>
                    <a:pt x="39505" y="40547"/>
                  </a:cubicBezTo>
                  <a:cubicBezTo>
                    <a:pt x="39698" y="39325"/>
                    <a:pt x="39570" y="37750"/>
                    <a:pt x="38702" y="36850"/>
                  </a:cubicBezTo>
                  <a:cubicBezTo>
                    <a:pt x="38240" y="36388"/>
                    <a:pt x="37627" y="36138"/>
                    <a:pt x="37026" y="36138"/>
                  </a:cubicBezTo>
                  <a:cubicBezTo>
                    <a:pt x="36455" y="36138"/>
                    <a:pt x="35895" y="36364"/>
                    <a:pt x="35487" y="36850"/>
                  </a:cubicBezTo>
                  <a:cubicBezTo>
                    <a:pt x="34330" y="38264"/>
                    <a:pt x="35198" y="41414"/>
                    <a:pt x="36034" y="42797"/>
                  </a:cubicBezTo>
                  <a:cubicBezTo>
                    <a:pt x="36066" y="42829"/>
                    <a:pt x="36291" y="43118"/>
                    <a:pt x="36548" y="43407"/>
                  </a:cubicBezTo>
                  <a:cubicBezTo>
                    <a:pt x="36066" y="43022"/>
                    <a:pt x="35584" y="42604"/>
                    <a:pt x="35134" y="42186"/>
                  </a:cubicBezTo>
                  <a:cubicBezTo>
                    <a:pt x="33784" y="40997"/>
                    <a:pt x="32466" y="39711"/>
                    <a:pt x="31148" y="38457"/>
                  </a:cubicBezTo>
                  <a:cubicBezTo>
                    <a:pt x="30859" y="38200"/>
                    <a:pt x="30569" y="37943"/>
                    <a:pt x="30312" y="37654"/>
                  </a:cubicBezTo>
                  <a:cubicBezTo>
                    <a:pt x="30666" y="37107"/>
                    <a:pt x="31984" y="34953"/>
                    <a:pt x="32177" y="33732"/>
                  </a:cubicBezTo>
                  <a:cubicBezTo>
                    <a:pt x="32369" y="32543"/>
                    <a:pt x="32273" y="30967"/>
                    <a:pt x="31373" y="30035"/>
                  </a:cubicBezTo>
                  <a:cubicBezTo>
                    <a:pt x="30935" y="29581"/>
                    <a:pt x="30334" y="29340"/>
                    <a:pt x="29739" y="29340"/>
                  </a:cubicBezTo>
                  <a:cubicBezTo>
                    <a:pt x="29153" y="29340"/>
                    <a:pt x="28573" y="29573"/>
                    <a:pt x="28159" y="30067"/>
                  </a:cubicBezTo>
                  <a:cubicBezTo>
                    <a:pt x="27001" y="31450"/>
                    <a:pt x="27869" y="34632"/>
                    <a:pt x="28737" y="35982"/>
                  </a:cubicBezTo>
                  <a:cubicBezTo>
                    <a:pt x="28769" y="36046"/>
                    <a:pt x="29026" y="36368"/>
                    <a:pt x="29316" y="36721"/>
                  </a:cubicBezTo>
                  <a:cubicBezTo>
                    <a:pt x="28576" y="36046"/>
                    <a:pt x="27837" y="35371"/>
                    <a:pt x="27066" y="34761"/>
                  </a:cubicBezTo>
                  <a:cubicBezTo>
                    <a:pt x="25748" y="33635"/>
                    <a:pt x="24398" y="32607"/>
                    <a:pt x="23015" y="31707"/>
                  </a:cubicBezTo>
                  <a:cubicBezTo>
                    <a:pt x="23144" y="31514"/>
                    <a:pt x="24751" y="29039"/>
                    <a:pt x="24976" y="27657"/>
                  </a:cubicBezTo>
                  <a:cubicBezTo>
                    <a:pt x="25137" y="26467"/>
                    <a:pt x="25041" y="24892"/>
                    <a:pt x="24140" y="23992"/>
                  </a:cubicBezTo>
                  <a:cubicBezTo>
                    <a:pt x="23696" y="23531"/>
                    <a:pt x="23090" y="23280"/>
                    <a:pt x="22493" y="23280"/>
                  </a:cubicBezTo>
                  <a:cubicBezTo>
                    <a:pt x="21925" y="23280"/>
                    <a:pt x="21365" y="23507"/>
                    <a:pt x="20958" y="23992"/>
                  </a:cubicBezTo>
                  <a:cubicBezTo>
                    <a:pt x="19769" y="25406"/>
                    <a:pt x="20637" y="28557"/>
                    <a:pt x="21505" y="29939"/>
                  </a:cubicBezTo>
                  <a:cubicBezTo>
                    <a:pt x="21569" y="30035"/>
                    <a:pt x="22501" y="31192"/>
                    <a:pt x="22855" y="31578"/>
                  </a:cubicBezTo>
                  <a:lnTo>
                    <a:pt x="22790" y="31546"/>
                  </a:lnTo>
                  <a:cubicBezTo>
                    <a:pt x="21344" y="30646"/>
                    <a:pt x="19801" y="29939"/>
                    <a:pt x="18354" y="29328"/>
                  </a:cubicBezTo>
                  <a:cubicBezTo>
                    <a:pt x="16876" y="28750"/>
                    <a:pt x="15429" y="28299"/>
                    <a:pt x="14111" y="27946"/>
                  </a:cubicBezTo>
                  <a:cubicBezTo>
                    <a:pt x="12794" y="27560"/>
                    <a:pt x="11540" y="27303"/>
                    <a:pt x="10447" y="27078"/>
                  </a:cubicBezTo>
                  <a:cubicBezTo>
                    <a:pt x="9836" y="26982"/>
                    <a:pt x="9290" y="26885"/>
                    <a:pt x="8775" y="26789"/>
                  </a:cubicBezTo>
                  <a:lnTo>
                    <a:pt x="8808" y="26789"/>
                  </a:lnTo>
                  <a:cubicBezTo>
                    <a:pt x="8840" y="26757"/>
                    <a:pt x="7008" y="25567"/>
                    <a:pt x="6879" y="25503"/>
                  </a:cubicBezTo>
                  <a:cubicBezTo>
                    <a:pt x="6051" y="25089"/>
                    <a:pt x="4680" y="24736"/>
                    <a:pt x="3408" y="24736"/>
                  </a:cubicBezTo>
                  <a:cubicBezTo>
                    <a:pt x="2407" y="24736"/>
                    <a:pt x="1466" y="24955"/>
                    <a:pt x="900" y="25535"/>
                  </a:cubicBezTo>
                  <a:cubicBezTo>
                    <a:pt x="0" y="26467"/>
                    <a:pt x="225" y="27946"/>
                    <a:pt x="1222" y="28717"/>
                  </a:cubicBezTo>
                  <a:cubicBezTo>
                    <a:pt x="1813" y="29194"/>
                    <a:pt x="2608" y="29365"/>
                    <a:pt x="3405" y="29365"/>
                  </a:cubicBezTo>
                  <a:cubicBezTo>
                    <a:pt x="3951" y="29365"/>
                    <a:pt x="4499" y="29285"/>
                    <a:pt x="4982" y="29167"/>
                  </a:cubicBezTo>
                  <a:cubicBezTo>
                    <a:pt x="6172" y="28846"/>
                    <a:pt x="8197" y="27271"/>
                    <a:pt x="8711" y="26853"/>
                  </a:cubicBezTo>
                  <a:cubicBezTo>
                    <a:pt x="9225" y="26949"/>
                    <a:pt x="9804" y="27078"/>
                    <a:pt x="10415" y="27207"/>
                  </a:cubicBezTo>
                  <a:cubicBezTo>
                    <a:pt x="11508" y="27432"/>
                    <a:pt x="12729" y="27721"/>
                    <a:pt x="14047" y="28139"/>
                  </a:cubicBezTo>
                  <a:cubicBezTo>
                    <a:pt x="14401" y="28235"/>
                    <a:pt x="14786" y="28364"/>
                    <a:pt x="15140" y="28492"/>
                  </a:cubicBezTo>
                  <a:cubicBezTo>
                    <a:pt x="14497" y="28396"/>
                    <a:pt x="13597" y="28332"/>
                    <a:pt x="13501" y="28332"/>
                  </a:cubicBezTo>
                  <a:cubicBezTo>
                    <a:pt x="11893" y="28364"/>
                    <a:pt x="8775" y="29360"/>
                    <a:pt x="8229" y="31096"/>
                  </a:cubicBezTo>
                  <a:cubicBezTo>
                    <a:pt x="7843" y="32350"/>
                    <a:pt x="8743" y="33539"/>
                    <a:pt x="9965" y="33796"/>
                  </a:cubicBezTo>
                  <a:cubicBezTo>
                    <a:pt x="10127" y="33830"/>
                    <a:pt x="10292" y="33845"/>
                    <a:pt x="10457" y="33845"/>
                  </a:cubicBezTo>
                  <a:cubicBezTo>
                    <a:pt x="11569" y="33845"/>
                    <a:pt x="12717" y="33146"/>
                    <a:pt x="13501" y="32446"/>
                  </a:cubicBezTo>
                  <a:cubicBezTo>
                    <a:pt x="14433" y="31610"/>
                    <a:pt x="15526" y="29200"/>
                    <a:pt x="15783" y="28685"/>
                  </a:cubicBezTo>
                  <a:cubicBezTo>
                    <a:pt x="16587" y="28942"/>
                    <a:pt x="17390" y="29264"/>
                    <a:pt x="18226" y="29617"/>
                  </a:cubicBezTo>
                  <a:cubicBezTo>
                    <a:pt x="19672" y="30228"/>
                    <a:pt x="21151" y="30967"/>
                    <a:pt x="22598" y="31900"/>
                  </a:cubicBezTo>
                  <a:cubicBezTo>
                    <a:pt x="22662" y="31964"/>
                    <a:pt x="22726" y="32028"/>
                    <a:pt x="22823" y="32060"/>
                  </a:cubicBezTo>
                  <a:cubicBezTo>
                    <a:pt x="22501" y="31964"/>
                    <a:pt x="20733" y="31610"/>
                    <a:pt x="20605" y="31578"/>
                  </a:cubicBezTo>
                  <a:cubicBezTo>
                    <a:pt x="20472" y="31568"/>
                    <a:pt x="20329" y="31562"/>
                    <a:pt x="20178" y="31562"/>
                  </a:cubicBezTo>
                  <a:cubicBezTo>
                    <a:pt x="18486" y="31562"/>
                    <a:pt x="15725" y="32230"/>
                    <a:pt x="15076" y="33764"/>
                  </a:cubicBezTo>
                  <a:cubicBezTo>
                    <a:pt x="14561" y="34986"/>
                    <a:pt x="15301" y="36271"/>
                    <a:pt x="16490" y="36625"/>
                  </a:cubicBezTo>
                  <a:cubicBezTo>
                    <a:pt x="16752" y="36708"/>
                    <a:pt x="17024" y="36744"/>
                    <a:pt x="17300" y="36744"/>
                  </a:cubicBezTo>
                  <a:cubicBezTo>
                    <a:pt x="18311" y="36744"/>
                    <a:pt x="19372" y="36248"/>
                    <a:pt x="20155" y="35693"/>
                  </a:cubicBezTo>
                  <a:cubicBezTo>
                    <a:pt x="21280" y="34889"/>
                    <a:pt x="22823" y="32221"/>
                    <a:pt x="22887" y="32093"/>
                  </a:cubicBezTo>
                  <a:cubicBezTo>
                    <a:pt x="24205" y="32993"/>
                    <a:pt x="25491" y="34021"/>
                    <a:pt x="26744" y="35146"/>
                  </a:cubicBezTo>
                  <a:cubicBezTo>
                    <a:pt x="27644" y="35950"/>
                    <a:pt x="28544" y="36786"/>
                    <a:pt x="29412" y="37654"/>
                  </a:cubicBezTo>
                  <a:cubicBezTo>
                    <a:pt x="28994" y="37557"/>
                    <a:pt x="27355" y="37204"/>
                    <a:pt x="27226" y="37204"/>
                  </a:cubicBezTo>
                  <a:cubicBezTo>
                    <a:pt x="27073" y="37188"/>
                    <a:pt x="26905" y="37180"/>
                    <a:pt x="26727" y="37180"/>
                  </a:cubicBezTo>
                  <a:cubicBezTo>
                    <a:pt x="25029" y="37180"/>
                    <a:pt x="22337" y="37877"/>
                    <a:pt x="21698" y="39389"/>
                  </a:cubicBezTo>
                  <a:cubicBezTo>
                    <a:pt x="21183" y="40579"/>
                    <a:pt x="21923" y="41864"/>
                    <a:pt x="23112" y="42250"/>
                  </a:cubicBezTo>
                  <a:cubicBezTo>
                    <a:pt x="23366" y="42330"/>
                    <a:pt x="23629" y="42366"/>
                    <a:pt x="23896" y="42366"/>
                  </a:cubicBezTo>
                  <a:cubicBezTo>
                    <a:pt x="24915" y="42366"/>
                    <a:pt x="25987" y="41846"/>
                    <a:pt x="26776" y="41286"/>
                  </a:cubicBezTo>
                  <a:cubicBezTo>
                    <a:pt x="27901" y="40514"/>
                    <a:pt x="29380" y="37943"/>
                    <a:pt x="29476" y="37718"/>
                  </a:cubicBezTo>
                  <a:cubicBezTo>
                    <a:pt x="29894" y="38136"/>
                    <a:pt x="30280" y="38521"/>
                    <a:pt x="30698" y="38907"/>
                  </a:cubicBezTo>
                  <a:cubicBezTo>
                    <a:pt x="31984" y="40193"/>
                    <a:pt x="33269" y="41511"/>
                    <a:pt x="34620" y="42765"/>
                  </a:cubicBezTo>
                  <a:cubicBezTo>
                    <a:pt x="35070" y="43182"/>
                    <a:pt x="35520" y="43600"/>
                    <a:pt x="36002" y="44018"/>
                  </a:cubicBezTo>
                  <a:cubicBezTo>
                    <a:pt x="35359" y="43857"/>
                    <a:pt x="34234" y="43632"/>
                    <a:pt x="34105" y="43600"/>
                  </a:cubicBezTo>
                  <a:cubicBezTo>
                    <a:pt x="33973" y="43590"/>
                    <a:pt x="33830" y="43584"/>
                    <a:pt x="33679" y="43584"/>
                  </a:cubicBezTo>
                  <a:cubicBezTo>
                    <a:pt x="31986" y="43584"/>
                    <a:pt x="29225" y="44252"/>
                    <a:pt x="28576" y="45786"/>
                  </a:cubicBezTo>
                  <a:cubicBezTo>
                    <a:pt x="28062" y="47008"/>
                    <a:pt x="28801" y="48293"/>
                    <a:pt x="30023" y="48647"/>
                  </a:cubicBezTo>
                  <a:cubicBezTo>
                    <a:pt x="30285" y="48730"/>
                    <a:pt x="30557" y="48767"/>
                    <a:pt x="30832" y="48767"/>
                  </a:cubicBezTo>
                  <a:cubicBezTo>
                    <a:pt x="31842" y="48767"/>
                    <a:pt x="32898" y="48270"/>
                    <a:pt x="33655" y="47715"/>
                  </a:cubicBezTo>
                  <a:cubicBezTo>
                    <a:pt x="34652" y="47008"/>
                    <a:pt x="35937" y="44886"/>
                    <a:pt x="36291" y="44275"/>
                  </a:cubicBezTo>
                  <a:cubicBezTo>
                    <a:pt x="37095" y="44950"/>
                    <a:pt x="37866" y="45625"/>
                    <a:pt x="38670" y="46236"/>
                  </a:cubicBezTo>
                  <a:cubicBezTo>
                    <a:pt x="39023" y="46493"/>
                    <a:pt x="39377" y="46750"/>
                    <a:pt x="39730" y="46975"/>
                  </a:cubicBezTo>
                  <a:cubicBezTo>
                    <a:pt x="40084" y="47233"/>
                    <a:pt x="40438" y="47458"/>
                    <a:pt x="40759" y="47683"/>
                  </a:cubicBezTo>
                  <a:cubicBezTo>
                    <a:pt x="41498" y="48133"/>
                    <a:pt x="42173" y="48551"/>
                    <a:pt x="42881" y="48968"/>
                  </a:cubicBezTo>
                  <a:cubicBezTo>
                    <a:pt x="43202" y="49161"/>
                    <a:pt x="43556" y="49354"/>
                    <a:pt x="43877" y="49547"/>
                  </a:cubicBezTo>
                  <a:cubicBezTo>
                    <a:pt x="43266" y="49322"/>
                    <a:pt x="42302" y="48936"/>
                    <a:pt x="42206" y="48936"/>
                  </a:cubicBezTo>
                  <a:cubicBezTo>
                    <a:pt x="41747" y="48815"/>
                    <a:pt x="41145" y="48745"/>
                    <a:pt x="40498" y="48745"/>
                  </a:cubicBezTo>
                  <a:cubicBezTo>
                    <a:pt x="38919" y="48745"/>
                    <a:pt x="37071" y="49160"/>
                    <a:pt x="36387" y="50254"/>
                  </a:cubicBezTo>
                  <a:cubicBezTo>
                    <a:pt x="35712" y="51347"/>
                    <a:pt x="36259" y="52729"/>
                    <a:pt x="37384" y="53276"/>
                  </a:cubicBezTo>
                  <a:cubicBezTo>
                    <a:pt x="37776" y="53477"/>
                    <a:pt x="38219" y="53562"/>
                    <a:pt x="38676" y="53562"/>
                  </a:cubicBezTo>
                  <a:cubicBezTo>
                    <a:pt x="39530" y="53562"/>
                    <a:pt x="40433" y="53267"/>
                    <a:pt x="41145" y="52890"/>
                  </a:cubicBezTo>
                  <a:cubicBezTo>
                    <a:pt x="42334" y="52311"/>
                    <a:pt x="44134" y="50093"/>
                    <a:pt x="44327" y="49804"/>
                  </a:cubicBezTo>
                  <a:cubicBezTo>
                    <a:pt x="45163" y="50286"/>
                    <a:pt x="45999" y="50736"/>
                    <a:pt x="46770" y="51154"/>
                  </a:cubicBezTo>
                  <a:cubicBezTo>
                    <a:pt x="48827" y="52247"/>
                    <a:pt x="50627" y="53147"/>
                    <a:pt x="52010" y="53790"/>
                  </a:cubicBezTo>
                  <a:cubicBezTo>
                    <a:pt x="56542" y="57712"/>
                    <a:pt x="62907" y="58130"/>
                    <a:pt x="62907" y="58130"/>
                  </a:cubicBezTo>
                  <a:cubicBezTo>
                    <a:pt x="62907" y="58130"/>
                    <a:pt x="63260" y="50511"/>
                    <a:pt x="58760" y="45465"/>
                  </a:cubicBezTo>
                  <a:cubicBezTo>
                    <a:pt x="57121" y="43632"/>
                    <a:pt x="55096" y="42411"/>
                    <a:pt x="53135" y="41607"/>
                  </a:cubicBezTo>
                  <a:cubicBezTo>
                    <a:pt x="53263" y="41447"/>
                    <a:pt x="53392" y="41318"/>
                    <a:pt x="53488" y="41189"/>
                  </a:cubicBezTo>
                  <a:cubicBezTo>
                    <a:pt x="54131" y="40161"/>
                    <a:pt x="54710" y="38682"/>
                    <a:pt x="54292" y="37493"/>
                  </a:cubicBezTo>
                  <a:cubicBezTo>
                    <a:pt x="53976" y="36593"/>
                    <a:pt x="53145" y="35969"/>
                    <a:pt x="52244" y="35969"/>
                  </a:cubicBezTo>
                  <a:cubicBezTo>
                    <a:pt x="51954" y="35969"/>
                    <a:pt x="51656" y="36034"/>
                    <a:pt x="51367" y="36175"/>
                  </a:cubicBezTo>
                  <a:cubicBezTo>
                    <a:pt x="50113" y="36753"/>
                    <a:pt x="49502" y="38746"/>
                    <a:pt x="49374" y="40386"/>
                  </a:cubicBezTo>
                  <a:cubicBezTo>
                    <a:pt x="48892" y="40257"/>
                    <a:pt x="48442" y="40193"/>
                    <a:pt x="48056" y="40129"/>
                  </a:cubicBezTo>
                  <a:cubicBezTo>
                    <a:pt x="47895" y="39743"/>
                    <a:pt x="47734" y="39389"/>
                    <a:pt x="47542" y="39004"/>
                  </a:cubicBezTo>
                  <a:cubicBezTo>
                    <a:pt x="47381" y="38618"/>
                    <a:pt x="47252" y="38232"/>
                    <a:pt x="47092" y="37814"/>
                  </a:cubicBezTo>
                  <a:cubicBezTo>
                    <a:pt x="46867" y="37236"/>
                    <a:pt x="46674" y="36625"/>
                    <a:pt x="46481" y="36014"/>
                  </a:cubicBezTo>
                  <a:cubicBezTo>
                    <a:pt x="47188" y="35693"/>
                    <a:pt x="49310" y="34728"/>
                    <a:pt x="50113" y="33860"/>
                  </a:cubicBezTo>
                  <a:cubicBezTo>
                    <a:pt x="50917" y="32960"/>
                    <a:pt x="51688" y="31578"/>
                    <a:pt x="51463" y="30325"/>
                  </a:cubicBezTo>
                  <a:cubicBezTo>
                    <a:pt x="51245" y="29262"/>
                    <a:pt x="50358" y="28477"/>
                    <a:pt x="49330" y="28477"/>
                  </a:cubicBezTo>
                  <a:cubicBezTo>
                    <a:pt x="49144" y="28477"/>
                    <a:pt x="48955" y="28503"/>
                    <a:pt x="48763" y="28557"/>
                  </a:cubicBezTo>
                  <a:cubicBezTo>
                    <a:pt x="47027" y="29071"/>
                    <a:pt x="45999" y="32189"/>
                    <a:pt x="45967" y="33828"/>
                  </a:cubicBezTo>
                  <a:cubicBezTo>
                    <a:pt x="45967" y="33860"/>
                    <a:pt x="45999" y="34214"/>
                    <a:pt x="46031" y="34632"/>
                  </a:cubicBezTo>
                  <a:cubicBezTo>
                    <a:pt x="45870" y="34021"/>
                    <a:pt x="45677" y="33410"/>
                    <a:pt x="45516" y="32800"/>
                  </a:cubicBezTo>
                  <a:cubicBezTo>
                    <a:pt x="45066" y="31064"/>
                    <a:pt x="44681" y="29296"/>
                    <a:pt x="44263" y="27496"/>
                  </a:cubicBezTo>
                  <a:cubicBezTo>
                    <a:pt x="44166" y="27110"/>
                    <a:pt x="44102" y="26757"/>
                    <a:pt x="44006" y="26371"/>
                  </a:cubicBezTo>
                  <a:cubicBezTo>
                    <a:pt x="44616" y="26114"/>
                    <a:pt x="46899" y="25053"/>
                    <a:pt x="47734" y="24153"/>
                  </a:cubicBezTo>
                  <a:cubicBezTo>
                    <a:pt x="48538" y="23253"/>
                    <a:pt x="49342" y="21871"/>
                    <a:pt x="49085" y="20617"/>
                  </a:cubicBezTo>
                  <a:cubicBezTo>
                    <a:pt x="48896" y="19568"/>
                    <a:pt x="48032" y="18789"/>
                    <a:pt x="47021" y="18789"/>
                  </a:cubicBezTo>
                  <a:cubicBezTo>
                    <a:pt x="46824" y="18789"/>
                    <a:pt x="46621" y="18818"/>
                    <a:pt x="46417" y="18881"/>
                  </a:cubicBezTo>
                  <a:cubicBezTo>
                    <a:pt x="44681" y="19395"/>
                    <a:pt x="43652" y="22481"/>
                    <a:pt x="43620" y="24121"/>
                  </a:cubicBezTo>
                  <a:cubicBezTo>
                    <a:pt x="43620" y="24185"/>
                    <a:pt x="43652" y="24603"/>
                    <a:pt x="43684" y="25053"/>
                  </a:cubicBezTo>
                  <a:cubicBezTo>
                    <a:pt x="43459" y="24089"/>
                    <a:pt x="43202" y="23124"/>
                    <a:pt x="42945" y="22160"/>
                  </a:cubicBezTo>
                  <a:cubicBezTo>
                    <a:pt x="42463" y="20521"/>
                    <a:pt x="41884" y="18913"/>
                    <a:pt x="41209" y="17370"/>
                  </a:cubicBezTo>
                  <a:cubicBezTo>
                    <a:pt x="41434" y="17306"/>
                    <a:pt x="44166" y="16117"/>
                    <a:pt x="45066" y="15088"/>
                  </a:cubicBezTo>
                  <a:cubicBezTo>
                    <a:pt x="45870" y="14188"/>
                    <a:pt x="46674" y="12838"/>
                    <a:pt x="46417" y="11584"/>
                  </a:cubicBezTo>
                  <a:cubicBezTo>
                    <a:pt x="46226" y="10522"/>
                    <a:pt x="45343" y="9737"/>
                    <a:pt x="44315" y="9737"/>
                  </a:cubicBezTo>
                  <a:cubicBezTo>
                    <a:pt x="44130" y="9737"/>
                    <a:pt x="43940" y="9762"/>
                    <a:pt x="43749" y="9816"/>
                  </a:cubicBezTo>
                  <a:cubicBezTo>
                    <a:pt x="42013" y="10331"/>
                    <a:pt x="40984" y="13449"/>
                    <a:pt x="40952" y="15088"/>
                  </a:cubicBezTo>
                  <a:cubicBezTo>
                    <a:pt x="40952" y="15185"/>
                    <a:pt x="41081" y="16663"/>
                    <a:pt x="41145" y="17210"/>
                  </a:cubicBezTo>
                  <a:lnTo>
                    <a:pt x="41113" y="17145"/>
                  </a:lnTo>
                  <a:cubicBezTo>
                    <a:pt x="40406" y="15570"/>
                    <a:pt x="39538" y="14156"/>
                    <a:pt x="38638" y="12838"/>
                  </a:cubicBezTo>
                  <a:cubicBezTo>
                    <a:pt x="37738" y="11520"/>
                    <a:pt x="36773" y="10363"/>
                    <a:pt x="35873" y="9334"/>
                  </a:cubicBezTo>
                  <a:cubicBezTo>
                    <a:pt x="34973" y="8273"/>
                    <a:pt x="34073" y="7373"/>
                    <a:pt x="33269" y="6602"/>
                  </a:cubicBezTo>
                  <a:cubicBezTo>
                    <a:pt x="32852" y="6184"/>
                    <a:pt x="32434" y="5798"/>
                    <a:pt x="32048" y="5445"/>
                  </a:cubicBezTo>
                  <a:lnTo>
                    <a:pt x="32112" y="5445"/>
                  </a:lnTo>
                  <a:cubicBezTo>
                    <a:pt x="32144" y="5445"/>
                    <a:pt x="31244" y="3420"/>
                    <a:pt x="31180" y="3291"/>
                  </a:cubicBezTo>
                  <a:cubicBezTo>
                    <a:pt x="30438" y="2015"/>
                    <a:pt x="28328" y="1"/>
                    <a:pt x="26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0"/>
            <p:cNvSpPr/>
            <p:nvPr/>
          </p:nvSpPr>
          <p:spPr>
            <a:xfrm>
              <a:off x="2969400" y="4123575"/>
              <a:ext cx="426750" cy="440400"/>
            </a:xfrm>
            <a:custGeom>
              <a:avLst/>
              <a:gdLst/>
              <a:ahLst/>
              <a:cxnLst/>
              <a:rect l="l" t="t" r="r" b="b"/>
              <a:pathLst>
                <a:path w="17070" h="17616" extrusionOk="0">
                  <a:moveTo>
                    <a:pt x="17005" y="1"/>
                  </a:moveTo>
                  <a:lnTo>
                    <a:pt x="17005" y="1"/>
                  </a:lnTo>
                  <a:cubicBezTo>
                    <a:pt x="17004" y="1"/>
                    <a:pt x="9354" y="226"/>
                    <a:pt x="4694" y="5112"/>
                  </a:cubicBezTo>
                  <a:cubicBezTo>
                    <a:pt x="0" y="9965"/>
                    <a:pt x="65" y="17616"/>
                    <a:pt x="65" y="17616"/>
                  </a:cubicBezTo>
                  <a:cubicBezTo>
                    <a:pt x="65" y="17616"/>
                    <a:pt x="7715" y="17359"/>
                    <a:pt x="12376" y="12505"/>
                  </a:cubicBezTo>
                  <a:cubicBezTo>
                    <a:pt x="17069" y="7651"/>
                    <a:pt x="17005" y="1"/>
                    <a:pt x="17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0"/>
            <p:cNvSpPr/>
            <p:nvPr/>
          </p:nvSpPr>
          <p:spPr>
            <a:xfrm>
              <a:off x="1515675" y="3626950"/>
              <a:ext cx="126175" cy="202525"/>
            </a:xfrm>
            <a:custGeom>
              <a:avLst/>
              <a:gdLst/>
              <a:ahLst/>
              <a:cxnLst/>
              <a:rect l="l" t="t" r="r" b="b"/>
              <a:pathLst>
                <a:path w="5047" h="8101" extrusionOk="0">
                  <a:moveTo>
                    <a:pt x="2090" y="0"/>
                  </a:moveTo>
                  <a:cubicBezTo>
                    <a:pt x="1318" y="0"/>
                    <a:pt x="547" y="386"/>
                    <a:pt x="193" y="1190"/>
                  </a:cubicBezTo>
                  <a:cubicBezTo>
                    <a:pt x="65" y="1479"/>
                    <a:pt x="0" y="1800"/>
                    <a:pt x="0" y="2154"/>
                  </a:cubicBezTo>
                  <a:cubicBezTo>
                    <a:pt x="0" y="3761"/>
                    <a:pt x="1318" y="5851"/>
                    <a:pt x="2315" y="6751"/>
                  </a:cubicBezTo>
                  <a:cubicBezTo>
                    <a:pt x="2411" y="6847"/>
                    <a:pt x="4147" y="8101"/>
                    <a:pt x="4211" y="8101"/>
                  </a:cubicBezTo>
                  <a:cubicBezTo>
                    <a:pt x="4211" y="8101"/>
                    <a:pt x="5047" y="5529"/>
                    <a:pt x="5047" y="4018"/>
                  </a:cubicBezTo>
                  <a:cubicBezTo>
                    <a:pt x="5047" y="3890"/>
                    <a:pt x="5047" y="3761"/>
                    <a:pt x="5047" y="3665"/>
                  </a:cubicBezTo>
                  <a:cubicBezTo>
                    <a:pt x="4886" y="2475"/>
                    <a:pt x="4372" y="965"/>
                    <a:pt x="3279" y="322"/>
                  </a:cubicBezTo>
                  <a:cubicBezTo>
                    <a:pt x="2893" y="97"/>
                    <a:pt x="2508" y="0"/>
                    <a:pt x="2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0"/>
            <p:cNvSpPr/>
            <p:nvPr/>
          </p:nvSpPr>
          <p:spPr>
            <a:xfrm>
              <a:off x="2659200" y="4023125"/>
              <a:ext cx="458100" cy="488625"/>
            </a:xfrm>
            <a:custGeom>
              <a:avLst/>
              <a:gdLst/>
              <a:ahLst/>
              <a:cxnLst/>
              <a:rect l="l" t="t" r="r" b="b"/>
              <a:pathLst>
                <a:path w="18324" h="19545" extrusionOk="0">
                  <a:moveTo>
                    <a:pt x="1" y="1"/>
                  </a:moveTo>
                  <a:cubicBezTo>
                    <a:pt x="772" y="10930"/>
                    <a:pt x="9258" y="19544"/>
                    <a:pt x="9258" y="19544"/>
                  </a:cubicBezTo>
                  <a:cubicBezTo>
                    <a:pt x="9258" y="19544"/>
                    <a:pt x="17616" y="10898"/>
                    <a:pt x="18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0"/>
            <p:cNvSpPr/>
            <p:nvPr/>
          </p:nvSpPr>
          <p:spPr>
            <a:xfrm>
              <a:off x="1239225" y="3702475"/>
              <a:ext cx="1564650" cy="871150"/>
            </a:xfrm>
            <a:custGeom>
              <a:avLst/>
              <a:gdLst/>
              <a:ahLst/>
              <a:cxnLst/>
              <a:rect l="l" t="t" r="r" b="b"/>
              <a:pathLst>
                <a:path w="62586" h="34846" extrusionOk="0">
                  <a:moveTo>
                    <a:pt x="46739" y="21506"/>
                  </a:moveTo>
                  <a:cubicBezTo>
                    <a:pt x="47189" y="23595"/>
                    <a:pt x="48024" y="26070"/>
                    <a:pt x="49567" y="28224"/>
                  </a:cubicBezTo>
                  <a:cubicBezTo>
                    <a:pt x="48732" y="27838"/>
                    <a:pt x="47864" y="27388"/>
                    <a:pt x="46899" y="26906"/>
                  </a:cubicBezTo>
                  <a:cubicBezTo>
                    <a:pt x="46192" y="26552"/>
                    <a:pt x="45453" y="26167"/>
                    <a:pt x="44713" y="25749"/>
                  </a:cubicBezTo>
                  <a:cubicBezTo>
                    <a:pt x="44842" y="25459"/>
                    <a:pt x="45935" y="23016"/>
                    <a:pt x="45999" y="21634"/>
                  </a:cubicBezTo>
                  <a:cubicBezTo>
                    <a:pt x="46256" y="21602"/>
                    <a:pt x="46514" y="21538"/>
                    <a:pt x="46739" y="21506"/>
                  </a:cubicBezTo>
                  <a:close/>
                  <a:moveTo>
                    <a:pt x="22148" y="1"/>
                  </a:moveTo>
                  <a:cubicBezTo>
                    <a:pt x="21570" y="1"/>
                    <a:pt x="21023" y="226"/>
                    <a:pt x="20605" y="708"/>
                  </a:cubicBezTo>
                  <a:cubicBezTo>
                    <a:pt x="20187" y="1190"/>
                    <a:pt x="20027" y="1897"/>
                    <a:pt x="20027" y="2669"/>
                  </a:cubicBezTo>
                  <a:cubicBezTo>
                    <a:pt x="20027" y="4083"/>
                    <a:pt x="20605" y="5755"/>
                    <a:pt x="21152" y="6655"/>
                  </a:cubicBezTo>
                  <a:cubicBezTo>
                    <a:pt x="21216" y="6751"/>
                    <a:pt x="22148" y="7908"/>
                    <a:pt x="22502" y="8294"/>
                  </a:cubicBezTo>
                  <a:lnTo>
                    <a:pt x="22437" y="8262"/>
                  </a:lnTo>
                  <a:cubicBezTo>
                    <a:pt x="20991" y="7362"/>
                    <a:pt x="19448" y="6655"/>
                    <a:pt x="18001" y="6044"/>
                  </a:cubicBezTo>
                  <a:cubicBezTo>
                    <a:pt x="16523" y="5466"/>
                    <a:pt x="15076" y="5015"/>
                    <a:pt x="13758" y="4662"/>
                  </a:cubicBezTo>
                  <a:cubicBezTo>
                    <a:pt x="12441" y="4276"/>
                    <a:pt x="11187" y="4019"/>
                    <a:pt x="10094" y="3794"/>
                  </a:cubicBezTo>
                  <a:cubicBezTo>
                    <a:pt x="9483" y="3698"/>
                    <a:pt x="8937" y="3601"/>
                    <a:pt x="8422" y="3505"/>
                  </a:cubicBezTo>
                  <a:lnTo>
                    <a:pt x="8455" y="3505"/>
                  </a:lnTo>
                  <a:cubicBezTo>
                    <a:pt x="8455" y="3440"/>
                    <a:pt x="6655" y="2283"/>
                    <a:pt x="6526" y="2219"/>
                  </a:cubicBezTo>
                  <a:cubicBezTo>
                    <a:pt x="5690" y="1801"/>
                    <a:pt x="4340" y="1447"/>
                    <a:pt x="3054" y="1447"/>
                  </a:cubicBezTo>
                  <a:cubicBezTo>
                    <a:pt x="2058" y="1447"/>
                    <a:pt x="1126" y="1672"/>
                    <a:pt x="547" y="2251"/>
                  </a:cubicBezTo>
                  <a:cubicBezTo>
                    <a:pt x="161" y="2637"/>
                    <a:pt x="1" y="3151"/>
                    <a:pt x="1" y="3665"/>
                  </a:cubicBezTo>
                  <a:cubicBezTo>
                    <a:pt x="1" y="4308"/>
                    <a:pt x="290" y="4983"/>
                    <a:pt x="869" y="5433"/>
                  </a:cubicBezTo>
                  <a:cubicBezTo>
                    <a:pt x="1447" y="5916"/>
                    <a:pt x="2251" y="6076"/>
                    <a:pt x="3054" y="6076"/>
                  </a:cubicBezTo>
                  <a:cubicBezTo>
                    <a:pt x="3601" y="6076"/>
                    <a:pt x="4147" y="5980"/>
                    <a:pt x="4629" y="5883"/>
                  </a:cubicBezTo>
                  <a:cubicBezTo>
                    <a:pt x="5819" y="5562"/>
                    <a:pt x="7844" y="3987"/>
                    <a:pt x="8358" y="3569"/>
                  </a:cubicBezTo>
                  <a:cubicBezTo>
                    <a:pt x="8872" y="3665"/>
                    <a:pt x="9451" y="3794"/>
                    <a:pt x="10062" y="3923"/>
                  </a:cubicBezTo>
                  <a:cubicBezTo>
                    <a:pt x="11155" y="4148"/>
                    <a:pt x="12376" y="4437"/>
                    <a:pt x="13694" y="4855"/>
                  </a:cubicBezTo>
                  <a:cubicBezTo>
                    <a:pt x="14048" y="4951"/>
                    <a:pt x="14433" y="5080"/>
                    <a:pt x="14787" y="5208"/>
                  </a:cubicBezTo>
                  <a:cubicBezTo>
                    <a:pt x="14144" y="5112"/>
                    <a:pt x="13244" y="5048"/>
                    <a:pt x="13148" y="5048"/>
                  </a:cubicBezTo>
                  <a:cubicBezTo>
                    <a:pt x="11540" y="5080"/>
                    <a:pt x="8422" y="6076"/>
                    <a:pt x="7876" y="7812"/>
                  </a:cubicBezTo>
                  <a:cubicBezTo>
                    <a:pt x="7812" y="8005"/>
                    <a:pt x="7780" y="8230"/>
                    <a:pt x="7780" y="8423"/>
                  </a:cubicBezTo>
                  <a:cubicBezTo>
                    <a:pt x="7780" y="9419"/>
                    <a:pt x="8583" y="10319"/>
                    <a:pt x="9612" y="10512"/>
                  </a:cubicBezTo>
                  <a:cubicBezTo>
                    <a:pt x="9773" y="10544"/>
                    <a:pt x="9933" y="10544"/>
                    <a:pt x="10094" y="10544"/>
                  </a:cubicBezTo>
                  <a:cubicBezTo>
                    <a:pt x="11219" y="10544"/>
                    <a:pt x="12376" y="9869"/>
                    <a:pt x="13148" y="9162"/>
                  </a:cubicBezTo>
                  <a:cubicBezTo>
                    <a:pt x="14080" y="8326"/>
                    <a:pt x="15173" y="5916"/>
                    <a:pt x="15430" y="5401"/>
                  </a:cubicBezTo>
                  <a:cubicBezTo>
                    <a:pt x="16234" y="5658"/>
                    <a:pt x="17037" y="5980"/>
                    <a:pt x="17873" y="6333"/>
                  </a:cubicBezTo>
                  <a:cubicBezTo>
                    <a:pt x="19319" y="6944"/>
                    <a:pt x="20798" y="7683"/>
                    <a:pt x="22245" y="8616"/>
                  </a:cubicBezTo>
                  <a:cubicBezTo>
                    <a:pt x="22309" y="8680"/>
                    <a:pt x="22373" y="8744"/>
                    <a:pt x="22470" y="8776"/>
                  </a:cubicBezTo>
                  <a:cubicBezTo>
                    <a:pt x="22148" y="8680"/>
                    <a:pt x="20380" y="8326"/>
                    <a:pt x="20252" y="8294"/>
                  </a:cubicBezTo>
                  <a:lnTo>
                    <a:pt x="19769" y="8294"/>
                  </a:lnTo>
                  <a:cubicBezTo>
                    <a:pt x="18066" y="8294"/>
                    <a:pt x="15366" y="8969"/>
                    <a:pt x="14723" y="10480"/>
                  </a:cubicBezTo>
                  <a:cubicBezTo>
                    <a:pt x="14594" y="10769"/>
                    <a:pt x="14530" y="11027"/>
                    <a:pt x="14530" y="11284"/>
                  </a:cubicBezTo>
                  <a:cubicBezTo>
                    <a:pt x="14530" y="12216"/>
                    <a:pt x="15205" y="13052"/>
                    <a:pt x="16137" y="13341"/>
                  </a:cubicBezTo>
                  <a:cubicBezTo>
                    <a:pt x="16394" y="13437"/>
                    <a:pt x="16651" y="13469"/>
                    <a:pt x="16941" y="13469"/>
                  </a:cubicBezTo>
                  <a:cubicBezTo>
                    <a:pt x="17937" y="13469"/>
                    <a:pt x="19030" y="12955"/>
                    <a:pt x="19802" y="12409"/>
                  </a:cubicBezTo>
                  <a:cubicBezTo>
                    <a:pt x="20927" y="11605"/>
                    <a:pt x="22470" y="8937"/>
                    <a:pt x="22534" y="8809"/>
                  </a:cubicBezTo>
                  <a:cubicBezTo>
                    <a:pt x="23852" y="9709"/>
                    <a:pt x="25138" y="10737"/>
                    <a:pt x="26391" y="11862"/>
                  </a:cubicBezTo>
                  <a:cubicBezTo>
                    <a:pt x="27291" y="12666"/>
                    <a:pt x="28191" y="13502"/>
                    <a:pt x="29059" y="14370"/>
                  </a:cubicBezTo>
                  <a:cubicBezTo>
                    <a:pt x="28641" y="14273"/>
                    <a:pt x="27002" y="13920"/>
                    <a:pt x="26873" y="13920"/>
                  </a:cubicBezTo>
                  <a:cubicBezTo>
                    <a:pt x="26713" y="13887"/>
                    <a:pt x="26552" y="13887"/>
                    <a:pt x="26391" y="13887"/>
                  </a:cubicBezTo>
                  <a:cubicBezTo>
                    <a:pt x="24688" y="13887"/>
                    <a:pt x="21987" y="14562"/>
                    <a:pt x="21345" y="16105"/>
                  </a:cubicBezTo>
                  <a:cubicBezTo>
                    <a:pt x="21216" y="16363"/>
                    <a:pt x="21184" y="16620"/>
                    <a:pt x="21184" y="16877"/>
                  </a:cubicBezTo>
                  <a:cubicBezTo>
                    <a:pt x="21184" y="17809"/>
                    <a:pt x="21827" y="18677"/>
                    <a:pt x="22759" y="18966"/>
                  </a:cubicBezTo>
                  <a:cubicBezTo>
                    <a:pt x="23016" y="19030"/>
                    <a:pt x="23305" y="19063"/>
                    <a:pt x="23562" y="19063"/>
                  </a:cubicBezTo>
                  <a:cubicBezTo>
                    <a:pt x="24591" y="19063"/>
                    <a:pt x="25652" y="18580"/>
                    <a:pt x="26423" y="18002"/>
                  </a:cubicBezTo>
                  <a:cubicBezTo>
                    <a:pt x="27548" y="17230"/>
                    <a:pt x="29027" y="14659"/>
                    <a:pt x="29123" y="14434"/>
                  </a:cubicBezTo>
                  <a:cubicBezTo>
                    <a:pt x="29541" y="14852"/>
                    <a:pt x="29927" y="15237"/>
                    <a:pt x="30345" y="15623"/>
                  </a:cubicBezTo>
                  <a:cubicBezTo>
                    <a:pt x="31631" y="16909"/>
                    <a:pt x="32916" y="18227"/>
                    <a:pt x="34267" y="19481"/>
                  </a:cubicBezTo>
                  <a:cubicBezTo>
                    <a:pt x="34717" y="19898"/>
                    <a:pt x="35167" y="20316"/>
                    <a:pt x="35649" y="20734"/>
                  </a:cubicBezTo>
                  <a:cubicBezTo>
                    <a:pt x="35006" y="20573"/>
                    <a:pt x="33881" y="20348"/>
                    <a:pt x="33752" y="20316"/>
                  </a:cubicBezTo>
                  <a:lnTo>
                    <a:pt x="33302" y="20316"/>
                  </a:lnTo>
                  <a:cubicBezTo>
                    <a:pt x="31599" y="20316"/>
                    <a:pt x="28866" y="20991"/>
                    <a:pt x="28223" y="22502"/>
                  </a:cubicBezTo>
                  <a:cubicBezTo>
                    <a:pt x="28127" y="22759"/>
                    <a:pt x="28063" y="23049"/>
                    <a:pt x="28063" y="23306"/>
                  </a:cubicBezTo>
                  <a:cubicBezTo>
                    <a:pt x="28063" y="24238"/>
                    <a:pt x="28706" y="25074"/>
                    <a:pt x="29670" y="25363"/>
                  </a:cubicBezTo>
                  <a:cubicBezTo>
                    <a:pt x="29927" y="25459"/>
                    <a:pt x="30184" y="25492"/>
                    <a:pt x="30441" y="25492"/>
                  </a:cubicBezTo>
                  <a:cubicBezTo>
                    <a:pt x="31470" y="25492"/>
                    <a:pt x="32531" y="24977"/>
                    <a:pt x="33302" y="24431"/>
                  </a:cubicBezTo>
                  <a:cubicBezTo>
                    <a:pt x="34299" y="23724"/>
                    <a:pt x="35584" y="21602"/>
                    <a:pt x="35938" y="20991"/>
                  </a:cubicBezTo>
                  <a:cubicBezTo>
                    <a:pt x="36742" y="21666"/>
                    <a:pt x="37513" y="22341"/>
                    <a:pt x="38317" y="22952"/>
                  </a:cubicBezTo>
                  <a:cubicBezTo>
                    <a:pt x="38670" y="23209"/>
                    <a:pt x="39024" y="23466"/>
                    <a:pt x="39377" y="23691"/>
                  </a:cubicBezTo>
                  <a:cubicBezTo>
                    <a:pt x="39731" y="23949"/>
                    <a:pt x="40085" y="24174"/>
                    <a:pt x="40406" y="24399"/>
                  </a:cubicBezTo>
                  <a:cubicBezTo>
                    <a:pt x="41145" y="24849"/>
                    <a:pt x="41820" y="25267"/>
                    <a:pt x="42528" y="25684"/>
                  </a:cubicBezTo>
                  <a:cubicBezTo>
                    <a:pt x="42849" y="25877"/>
                    <a:pt x="43203" y="26070"/>
                    <a:pt x="43524" y="26263"/>
                  </a:cubicBezTo>
                  <a:cubicBezTo>
                    <a:pt x="42913" y="26038"/>
                    <a:pt x="41949" y="25652"/>
                    <a:pt x="41853" y="25652"/>
                  </a:cubicBezTo>
                  <a:cubicBezTo>
                    <a:pt x="41403" y="25524"/>
                    <a:pt x="40792" y="25459"/>
                    <a:pt x="40149" y="25459"/>
                  </a:cubicBezTo>
                  <a:cubicBezTo>
                    <a:pt x="38574" y="25459"/>
                    <a:pt x="36710" y="25845"/>
                    <a:pt x="36034" y="26970"/>
                  </a:cubicBezTo>
                  <a:cubicBezTo>
                    <a:pt x="35842" y="27292"/>
                    <a:pt x="35745" y="27645"/>
                    <a:pt x="35745" y="28031"/>
                  </a:cubicBezTo>
                  <a:cubicBezTo>
                    <a:pt x="35745" y="28835"/>
                    <a:pt x="36227" y="29606"/>
                    <a:pt x="37031" y="29992"/>
                  </a:cubicBezTo>
                  <a:cubicBezTo>
                    <a:pt x="37417" y="30185"/>
                    <a:pt x="37867" y="30281"/>
                    <a:pt x="38317" y="30281"/>
                  </a:cubicBezTo>
                  <a:cubicBezTo>
                    <a:pt x="39152" y="30281"/>
                    <a:pt x="40085" y="29992"/>
                    <a:pt x="40792" y="29606"/>
                  </a:cubicBezTo>
                  <a:cubicBezTo>
                    <a:pt x="41981" y="29027"/>
                    <a:pt x="43781" y="26809"/>
                    <a:pt x="43974" y="26520"/>
                  </a:cubicBezTo>
                  <a:cubicBezTo>
                    <a:pt x="44810" y="27002"/>
                    <a:pt x="45646" y="27452"/>
                    <a:pt x="46417" y="27870"/>
                  </a:cubicBezTo>
                  <a:cubicBezTo>
                    <a:pt x="48474" y="28963"/>
                    <a:pt x="50274" y="29863"/>
                    <a:pt x="51657" y="30506"/>
                  </a:cubicBezTo>
                  <a:cubicBezTo>
                    <a:pt x="56189" y="34428"/>
                    <a:pt x="62554" y="34846"/>
                    <a:pt x="62554" y="34846"/>
                  </a:cubicBezTo>
                  <a:cubicBezTo>
                    <a:pt x="62554" y="34846"/>
                    <a:pt x="62586" y="34717"/>
                    <a:pt x="62586" y="34492"/>
                  </a:cubicBezTo>
                  <a:cubicBezTo>
                    <a:pt x="62586" y="32917"/>
                    <a:pt x="62329" y="26552"/>
                    <a:pt x="58407" y="22181"/>
                  </a:cubicBezTo>
                  <a:cubicBezTo>
                    <a:pt x="56768" y="20348"/>
                    <a:pt x="54743" y="19127"/>
                    <a:pt x="52782" y="18323"/>
                  </a:cubicBezTo>
                  <a:cubicBezTo>
                    <a:pt x="52910" y="18163"/>
                    <a:pt x="53039" y="18034"/>
                    <a:pt x="53135" y="17905"/>
                  </a:cubicBezTo>
                  <a:cubicBezTo>
                    <a:pt x="53617" y="17134"/>
                    <a:pt x="54067" y="16073"/>
                    <a:pt x="54067" y="15109"/>
                  </a:cubicBezTo>
                  <a:cubicBezTo>
                    <a:pt x="54067" y="14787"/>
                    <a:pt x="54035" y="14498"/>
                    <a:pt x="53939" y="14209"/>
                  </a:cubicBezTo>
                  <a:cubicBezTo>
                    <a:pt x="53714" y="13566"/>
                    <a:pt x="53232" y="13084"/>
                    <a:pt x="52653" y="12827"/>
                  </a:cubicBezTo>
                  <a:lnTo>
                    <a:pt x="51110" y="12827"/>
                  </a:lnTo>
                  <a:cubicBezTo>
                    <a:pt x="51078" y="12859"/>
                    <a:pt x="51046" y="12859"/>
                    <a:pt x="51014" y="12891"/>
                  </a:cubicBezTo>
                  <a:cubicBezTo>
                    <a:pt x="49760" y="13469"/>
                    <a:pt x="49149" y="15462"/>
                    <a:pt x="49021" y="17102"/>
                  </a:cubicBezTo>
                  <a:cubicBezTo>
                    <a:pt x="48539" y="16973"/>
                    <a:pt x="48089" y="16909"/>
                    <a:pt x="47703" y="16845"/>
                  </a:cubicBezTo>
                  <a:cubicBezTo>
                    <a:pt x="47542" y="16459"/>
                    <a:pt x="47381" y="16105"/>
                    <a:pt x="47189" y="15720"/>
                  </a:cubicBezTo>
                  <a:cubicBezTo>
                    <a:pt x="47028" y="15334"/>
                    <a:pt x="46899" y="14948"/>
                    <a:pt x="46739" y="14530"/>
                  </a:cubicBezTo>
                  <a:cubicBezTo>
                    <a:pt x="46514" y="13984"/>
                    <a:pt x="46353" y="13405"/>
                    <a:pt x="46160" y="12827"/>
                  </a:cubicBezTo>
                  <a:lnTo>
                    <a:pt x="45260" y="12827"/>
                  </a:lnTo>
                  <a:cubicBezTo>
                    <a:pt x="45485" y="13534"/>
                    <a:pt x="45678" y="14209"/>
                    <a:pt x="45935" y="14852"/>
                  </a:cubicBezTo>
                  <a:cubicBezTo>
                    <a:pt x="46064" y="15270"/>
                    <a:pt x="46192" y="15687"/>
                    <a:pt x="46385" y="16073"/>
                  </a:cubicBezTo>
                  <a:cubicBezTo>
                    <a:pt x="46449" y="16266"/>
                    <a:pt x="46546" y="16491"/>
                    <a:pt x="46642" y="16684"/>
                  </a:cubicBezTo>
                  <a:cubicBezTo>
                    <a:pt x="46417" y="16652"/>
                    <a:pt x="46289" y="16652"/>
                    <a:pt x="46289" y="16652"/>
                  </a:cubicBezTo>
                  <a:cubicBezTo>
                    <a:pt x="46289" y="16652"/>
                    <a:pt x="46289" y="16780"/>
                    <a:pt x="46289" y="17005"/>
                  </a:cubicBezTo>
                  <a:cubicBezTo>
                    <a:pt x="46289" y="17263"/>
                    <a:pt x="46289" y="17648"/>
                    <a:pt x="46321" y="18130"/>
                  </a:cubicBezTo>
                  <a:cubicBezTo>
                    <a:pt x="45292" y="17391"/>
                    <a:pt x="43910" y="16748"/>
                    <a:pt x="42753" y="16748"/>
                  </a:cubicBezTo>
                  <a:cubicBezTo>
                    <a:pt x="42399" y="16748"/>
                    <a:pt x="42078" y="16813"/>
                    <a:pt x="41788" y="16941"/>
                  </a:cubicBezTo>
                  <a:cubicBezTo>
                    <a:pt x="41017" y="17295"/>
                    <a:pt x="40599" y="18066"/>
                    <a:pt x="40599" y="18838"/>
                  </a:cubicBezTo>
                  <a:cubicBezTo>
                    <a:pt x="40599" y="19256"/>
                    <a:pt x="40728" y="19641"/>
                    <a:pt x="40920" y="20027"/>
                  </a:cubicBezTo>
                  <a:cubicBezTo>
                    <a:pt x="41017" y="20156"/>
                    <a:pt x="41113" y="20284"/>
                    <a:pt x="41210" y="20413"/>
                  </a:cubicBezTo>
                  <a:cubicBezTo>
                    <a:pt x="41403" y="21859"/>
                    <a:pt x="42238" y="23434"/>
                    <a:pt x="42946" y="24238"/>
                  </a:cubicBezTo>
                  <a:cubicBezTo>
                    <a:pt x="43010" y="24334"/>
                    <a:pt x="43910" y="25170"/>
                    <a:pt x="44392" y="25588"/>
                  </a:cubicBezTo>
                  <a:cubicBezTo>
                    <a:pt x="43942" y="25331"/>
                    <a:pt x="43492" y="25106"/>
                    <a:pt x="43010" y="24817"/>
                  </a:cubicBezTo>
                  <a:cubicBezTo>
                    <a:pt x="42335" y="24463"/>
                    <a:pt x="41628" y="24013"/>
                    <a:pt x="40920" y="23627"/>
                  </a:cubicBezTo>
                  <a:cubicBezTo>
                    <a:pt x="40567" y="23402"/>
                    <a:pt x="40213" y="23177"/>
                    <a:pt x="39860" y="22952"/>
                  </a:cubicBezTo>
                  <a:cubicBezTo>
                    <a:pt x="39506" y="22727"/>
                    <a:pt x="39185" y="22470"/>
                    <a:pt x="38831" y="22245"/>
                  </a:cubicBezTo>
                  <a:cubicBezTo>
                    <a:pt x="38317" y="21859"/>
                    <a:pt x="37835" y="21473"/>
                    <a:pt x="37320" y="21056"/>
                  </a:cubicBezTo>
                  <a:cubicBezTo>
                    <a:pt x="37738" y="20413"/>
                    <a:pt x="38960" y="18420"/>
                    <a:pt x="39152" y="17263"/>
                  </a:cubicBezTo>
                  <a:cubicBezTo>
                    <a:pt x="39185" y="16941"/>
                    <a:pt x="39217" y="16588"/>
                    <a:pt x="39217" y="16234"/>
                  </a:cubicBezTo>
                  <a:cubicBezTo>
                    <a:pt x="39217" y="15270"/>
                    <a:pt x="38992" y="14241"/>
                    <a:pt x="38349" y="13566"/>
                  </a:cubicBezTo>
                  <a:cubicBezTo>
                    <a:pt x="37899" y="13084"/>
                    <a:pt x="37288" y="12859"/>
                    <a:pt x="36677" y="12859"/>
                  </a:cubicBezTo>
                  <a:cubicBezTo>
                    <a:pt x="36131" y="12859"/>
                    <a:pt x="35552" y="13084"/>
                    <a:pt x="35134" y="13566"/>
                  </a:cubicBezTo>
                  <a:cubicBezTo>
                    <a:pt x="34717" y="14048"/>
                    <a:pt x="34556" y="14755"/>
                    <a:pt x="34556" y="15527"/>
                  </a:cubicBezTo>
                  <a:cubicBezTo>
                    <a:pt x="34556" y="16941"/>
                    <a:pt x="35134" y="18613"/>
                    <a:pt x="35681" y="19513"/>
                  </a:cubicBezTo>
                  <a:cubicBezTo>
                    <a:pt x="35713" y="19545"/>
                    <a:pt x="35938" y="19834"/>
                    <a:pt x="36195" y="20123"/>
                  </a:cubicBezTo>
                  <a:cubicBezTo>
                    <a:pt x="35713" y="19738"/>
                    <a:pt x="35231" y="19320"/>
                    <a:pt x="34781" y="18902"/>
                  </a:cubicBezTo>
                  <a:cubicBezTo>
                    <a:pt x="33431" y="17713"/>
                    <a:pt x="32113" y="16427"/>
                    <a:pt x="30795" y="15173"/>
                  </a:cubicBezTo>
                  <a:cubicBezTo>
                    <a:pt x="30506" y="14916"/>
                    <a:pt x="30216" y="14659"/>
                    <a:pt x="29959" y="14370"/>
                  </a:cubicBezTo>
                  <a:cubicBezTo>
                    <a:pt x="30313" y="13823"/>
                    <a:pt x="31631" y="11669"/>
                    <a:pt x="31824" y="10448"/>
                  </a:cubicBezTo>
                  <a:cubicBezTo>
                    <a:pt x="31888" y="10159"/>
                    <a:pt x="31888" y="9805"/>
                    <a:pt x="31888" y="9451"/>
                  </a:cubicBezTo>
                  <a:cubicBezTo>
                    <a:pt x="31920" y="8487"/>
                    <a:pt x="31663" y="7458"/>
                    <a:pt x="31020" y="6751"/>
                  </a:cubicBezTo>
                  <a:cubicBezTo>
                    <a:pt x="30570" y="6301"/>
                    <a:pt x="29959" y="6076"/>
                    <a:pt x="29381" y="6076"/>
                  </a:cubicBezTo>
                  <a:cubicBezTo>
                    <a:pt x="28802" y="6076"/>
                    <a:pt x="28223" y="6301"/>
                    <a:pt x="27806" y="6783"/>
                  </a:cubicBezTo>
                  <a:cubicBezTo>
                    <a:pt x="27420" y="7266"/>
                    <a:pt x="27259" y="7973"/>
                    <a:pt x="27259" y="8744"/>
                  </a:cubicBezTo>
                  <a:cubicBezTo>
                    <a:pt x="27259" y="10159"/>
                    <a:pt x="27806" y="11830"/>
                    <a:pt x="28384" y="12698"/>
                  </a:cubicBezTo>
                  <a:cubicBezTo>
                    <a:pt x="28416" y="12762"/>
                    <a:pt x="28673" y="13084"/>
                    <a:pt x="28963" y="13437"/>
                  </a:cubicBezTo>
                  <a:cubicBezTo>
                    <a:pt x="28223" y="12762"/>
                    <a:pt x="27484" y="12087"/>
                    <a:pt x="26713" y="11477"/>
                  </a:cubicBezTo>
                  <a:cubicBezTo>
                    <a:pt x="25395" y="10351"/>
                    <a:pt x="24045" y="9323"/>
                    <a:pt x="22662" y="8423"/>
                  </a:cubicBezTo>
                  <a:cubicBezTo>
                    <a:pt x="22791" y="8230"/>
                    <a:pt x="24398" y="5755"/>
                    <a:pt x="24623" y="4373"/>
                  </a:cubicBezTo>
                  <a:cubicBezTo>
                    <a:pt x="24655" y="4083"/>
                    <a:pt x="24688" y="3730"/>
                    <a:pt x="24688" y="3408"/>
                  </a:cubicBezTo>
                  <a:cubicBezTo>
                    <a:pt x="24688" y="2412"/>
                    <a:pt x="24463" y="1383"/>
                    <a:pt x="23787" y="708"/>
                  </a:cubicBezTo>
                  <a:cubicBezTo>
                    <a:pt x="23337" y="226"/>
                    <a:pt x="22759" y="1"/>
                    <a:pt x="2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0"/>
            <p:cNvSpPr/>
            <p:nvPr/>
          </p:nvSpPr>
          <p:spPr>
            <a:xfrm>
              <a:off x="2159350" y="3969275"/>
              <a:ext cx="152725" cy="66725"/>
            </a:xfrm>
            <a:custGeom>
              <a:avLst/>
              <a:gdLst/>
              <a:ahLst/>
              <a:cxnLst/>
              <a:rect l="l" t="t" r="r" b="b"/>
              <a:pathLst>
                <a:path w="6109" h="2669" extrusionOk="0">
                  <a:moveTo>
                    <a:pt x="1" y="1"/>
                  </a:moveTo>
                  <a:lnTo>
                    <a:pt x="1" y="1"/>
                  </a:lnTo>
                  <a:cubicBezTo>
                    <a:pt x="33" y="515"/>
                    <a:pt x="194" y="1030"/>
                    <a:pt x="547" y="1415"/>
                  </a:cubicBezTo>
                  <a:cubicBezTo>
                    <a:pt x="1287" y="2347"/>
                    <a:pt x="2701" y="2669"/>
                    <a:pt x="3890" y="2669"/>
                  </a:cubicBezTo>
                  <a:lnTo>
                    <a:pt x="4115" y="2669"/>
                  </a:lnTo>
                  <a:cubicBezTo>
                    <a:pt x="4662" y="2637"/>
                    <a:pt x="5401" y="2412"/>
                    <a:pt x="6108" y="2155"/>
                  </a:cubicBezTo>
                  <a:lnTo>
                    <a:pt x="4276" y="2155"/>
                  </a:lnTo>
                  <a:cubicBezTo>
                    <a:pt x="2508" y="2155"/>
                    <a:pt x="965" y="131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0"/>
            <p:cNvSpPr/>
            <p:nvPr/>
          </p:nvSpPr>
          <p:spPr>
            <a:xfrm>
              <a:off x="2104725" y="3692850"/>
              <a:ext cx="29750" cy="98050"/>
            </a:xfrm>
            <a:custGeom>
              <a:avLst/>
              <a:gdLst/>
              <a:ahLst/>
              <a:cxnLst/>
              <a:rect l="l" t="t" r="r" b="b"/>
              <a:pathLst>
                <a:path w="1190" h="3922" extrusionOk="0">
                  <a:moveTo>
                    <a:pt x="1189" y="0"/>
                  </a:moveTo>
                  <a:cubicBezTo>
                    <a:pt x="1093" y="32"/>
                    <a:pt x="997" y="97"/>
                    <a:pt x="900" y="161"/>
                  </a:cubicBezTo>
                  <a:cubicBezTo>
                    <a:pt x="289" y="547"/>
                    <a:pt x="0" y="1222"/>
                    <a:pt x="0" y="1865"/>
                  </a:cubicBezTo>
                  <a:cubicBezTo>
                    <a:pt x="0" y="2379"/>
                    <a:pt x="161" y="2893"/>
                    <a:pt x="514" y="3343"/>
                  </a:cubicBezTo>
                  <a:cubicBezTo>
                    <a:pt x="707" y="3568"/>
                    <a:pt x="932" y="3761"/>
                    <a:pt x="1189" y="3922"/>
                  </a:cubicBezTo>
                  <a:lnTo>
                    <a:pt x="11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0"/>
            <p:cNvSpPr/>
            <p:nvPr/>
          </p:nvSpPr>
          <p:spPr>
            <a:xfrm>
              <a:off x="2091050" y="3538550"/>
              <a:ext cx="43425" cy="60300"/>
            </a:xfrm>
            <a:custGeom>
              <a:avLst/>
              <a:gdLst/>
              <a:ahLst/>
              <a:cxnLst/>
              <a:rect l="l" t="t" r="r" b="b"/>
              <a:pathLst>
                <a:path w="1737" h="2412" extrusionOk="0">
                  <a:moveTo>
                    <a:pt x="1736" y="0"/>
                  </a:moveTo>
                  <a:cubicBezTo>
                    <a:pt x="1094" y="772"/>
                    <a:pt x="483" y="1479"/>
                    <a:pt x="1" y="2090"/>
                  </a:cubicBezTo>
                  <a:cubicBezTo>
                    <a:pt x="547" y="2283"/>
                    <a:pt x="1158" y="2379"/>
                    <a:pt x="1736" y="2411"/>
                  </a:cubicBezTo>
                  <a:lnTo>
                    <a:pt x="1736" y="1576"/>
                  </a:lnTo>
                  <a:lnTo>
                    <a:pt x="17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0"/>
            <p:cNvSpPr/>
            <p:nvPr/>
          </p:nvSpPr>
          <p:spPr>
            <a:xfrm>
              <a:off x="1844350" y="3120675"/>
              <a:ext cx="110925" cy="121375"/>
            </a:xfrm>
            <a:custGeom>
              <a:avLst/>
              <a:gdLst/>
              <a:ahLst/>
              <a:cxnLst/>
              <a:rect l="l" t="t" r="r" b="b"/>
              <a:pathLst>
                <a:path w="4437" h="4855" extrusionOk="0">
                  <a:moveTo>
                    <a:pt x="2058" y="0"/>
                  </a:moveTo>
                  <a:cubicBezTo>
                    <a:pt x="1897" y="0"/>
                    <a:pt x="1768" y="0"/>
                    <a:pt x="1640" y="32"/>
                  </a:cubicBezTo>
                  <a:cubicBezTo>
                    <a:pt x="611" y="257"/>
                    <a:pt x="0" y="1158"/>
                    <a:pt x="0" y="2122"/>
                  </a:cubicBezTo>
                  <a:cubicBezTo>
                    <a:pt x="0" y="2379"/>
                    <a:pt x="32" y="2604"/>
                    <a:pt x="129" y="2861"/>
                  </a:cubicBezTo>
                  <a:cubicBezTo>
                    <a:pt x="418" y="3729"/>
                    <a:pt x="1158" y="4372"/>
                    <a:pt x="1993" y="4854"/>
                  </a:cubicBezTo>
                  <a:cubicBezTo>
                    <a:pt x="2958" y="3311"/>
                    <a:pt x="3826" y="1961"/>
                    <a:pt x="4436" y="965"/>
                  </a:cubicBezTo>
                  <a:cubicBezTo>
                    <a:pt x="3665" y="386"/>
                    <a:pt x="2829" y="0"/>
                    <a:pt x="2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0"/>
            <p:cNvSpPr/>
            <p:nvPr/>
          </p:nvSpPr>
          <p:spPr>
            <a:xfrm>
              <a:off x="2971000" y="4123575"/>
              <a:ext cx="423525" cy="440400"/>
            </a:xfrm>
            <a:custGeom>
              <a:avLst/>
              <a:gdLst/>
              <a:ahLst/>
              <a:cxnLst/>
              <a:rect l="l" t="t" r="r" b="b"/>
              <a:pathLst>
                <a:path w="16941" h="17616" extrusionOk="0">
                  <a:moveTo>
                    <a:pt x="16941" y="1"/>
                  </a:moveTo>
                  <a:cubicBezTo>
                    <a:pt x="16941" y="1"/>
                    <a:pt x="9290" y="226"/>
                    <a:pt x="4630" y="5112"/>
                  </a:cubicBezTo>
                  <a:cubicBezTo>
                    <a:pt x="65" y="9837"/>
                    <a:pt x="1" y="17230"/>
                    <a:pt x="1" y="17584"/>
                  </a:cubicBezTo>
                  <a:lnTo>
                    <a:pt x="1" y="17616"/>
                  </a:lnTo>
                  <a:cubicBezTo>
                    <a:pt x="1" y="17616"/>
                    <a:pt x="7651" y="17359"/>
                    <a:pt x="12312" y="12505"/>
                  </a:cubicBezTo>
                  <a:cubicBezTo>
                    <a:pt x="16877" y="7780"/>
                    <a:pt x="16941" y="354"/>
                    <a:pt x="16941" y="33"/>
                  </a:cubicBezTo>
                  <a:lnTo>
                    <a:pt x="169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0"/>
            <p:cNvSpPr/>
            <p:nvPr/>
          </p:nvSpPr>
          <p:spPr>
            <a:xfrm>
              <a:off x="2693750" y="3458200"/>
              <a:ext cx="388975" cy="1053550"/>
            </a:xfrm>
            <a:custGeom>
              <a:avLst/>
              <a:gdLst/>
              <a:ahLst/>
              <a:cxnLst/>
              <a:rect l="l" t="t" r="r" b="b"/>
              <a:pathLst>
                <a:path w="15559" h="42142" extrusionOk="0">
                  <a:moveTo>
                    <a:pt x="7458" y="0"/>
                  </a:moveTo>
                  <a:lnTo>
                    <a:pt x="7523" y="14465"/>
                  </a:lnTo>
                  <a:lnTo>
                    <a:pt x="2733" y="10318"/>
                  </a:lnTo>
                  <a:lnTo>
                    <a:pt x="2412" y="10672"/>
                  </a:lnTo>
                  <a:lnTo>
                    <a:pt x="7523" y="15108"/>
                  </a:lnTo>
                  <a:lnTo>
                    <a:pt x="7555" y="25426"/>
                  </a:lnTo>
                  <a:lnTo>
                    <a:pt x="322" y="19030"/>
                  </a:lnTo>
                  <a:lnTo>
                    <a:pt x="1" y="19383"/>
                  </a:lnTo>
                  <a:lnTo>
                    <a:pt x="7555" y="26069"/>
                  </a:lnTo>
                  <a:lnTo>
                    <a:pt x="7587" y="35455"/>
                  </a:lnTo>
                  <a:lnTo>
                    <a:pt x="2155" y="31212"/>
                  </a:lnTo>
                  <a:lnTo>
                    <a:pt x="1865" y="31566"/>
                  </a:lnTo>
                  <a:lnTo>
                    <a:pt x="7619" y="36098"/>
                  </a:lnTo>
                  <a:lnTo>
                    <a:pt x="7619" y="42141"/>
                  </a:lnTo>
                  <a:lnTo>
                    <a:pt x="8101" y="42141"/>
                  </a:lnTo>
                  <a:lnTo>
                    <a:pt x="8069" y="31534"/>
                  </a:lnTo>
                  <a:lnTo>
                    <a:pt x="15559" y="24783"/>
                  </a:lnTo>
                  <a:lnTo>
                    <a:pt x="15237" y="24430"/>
                  </a:lnTo>
                  <a:lnTo>
                    <a:pt x="8069" y="30891"/>
                  </a:lnTo>
                  <a:lnTo>
                    <a:pt x="8037" y="22051"/>
                  </a:lnTo>
                  <a:lnTo>
                    <a:pt x="8069" y="22083"/>
                  </a:lnTo>
                  <a:lnTo>
                    <a:pt x="14402" y="12794"/>
                  </a:lnTo>
                  <a:lnTo>
                    <a:pt x="14016" y="12536"/>
                  </a:lnTo>
                  <a:lnTo>
                    <a:pt x="8037" y="21280"/>
                  </a:lnTo>
                  <a:lnTo>
                    <a:pt x="79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50"/>
            <p:cNvSpPr/>
            <p:nvPr/>
          </p:nvSpPr>
          <p:spPr>
            <a:xfrm>
              <a:off x="2391600" y="4114750"/>
              <a:ext cx="416300" cy="462900"/>
            </a:xfrm>
            <a:custGeom>
              <a:avLst/>
              <a:gdLst/>
              <a:ahLst/>
              <a:cxnLst/>
              <a:rect l="l" t="t" r="r" b="b"/>
              <a:pathLst>
                <a:path w="16652" h="18516" extrusionOk="0">
                  <a:moveTo>
                    <a:pt x="354" y="0"/>
                  </a:moveTo>
                  <a:lnTo>
                    <a:pt x="1" y="322"/>
                  </a:lnTo>
                  <a:lnTo>
                    <a:pt x="5433" y="6397"/>
                  </a:lnTo>
                  <a:lnTo>
                    <a:pt x="1994" y="6429"/>
                  </a:lnTo>
                  <a:lnTo>
                    <a:pt x="1994" y="6911"/>
                  </a:lnTo>
                  <a:lnTo>
                    <a:pt x="5851" y="6879"/>
                  </a:lnTo>
                  <a:lnTo>
                    <a:pt x="9676" y="11122"/>
                  </a:lnTo>
                  <a:lnTo>
                    <a:pt x="4308" y="11122"/>
                  </a:lnTo>
                  <a:lnTo>
                    <a:pt x="4308" y="11604"/>
                  </a:lnTo>
                  <a:lnTo>
                    <a:pt x="10094" y="11604"/>
                  </a:lnTo>
                  <a:lnTo>
                    <a:pt x="13566" y="15494"/>
                  </a:lnTo>
                  <a:lnTo>
                    <a:pt x="9773" y="15719"/>
                  </a:lnTo>
                  <a:lnTo>
                    <a:pt x="9805" y="16201"/>
                  </a:lnTo>
                  <a:lnTo>
                    <a:pt x="13983" y="15944"/>
                  </a:lnTo>
                  <a:lnTo>
                    <a:pt x="16298" y="18515"/>
                  </a:lnTo>
                  <a:lnTo>
                    <a:pt x="16651" y="18194"/>
                  </a:lnTo>
                  <a:lnTo>
                    <a:pt x="12569" y="13661"/>
                  </a:lnTo>
                  <a:lnTo>
                    <a:pt x="13244" y="7875"/>
                  </a:lnTo>
                  <a:lnTo>
                    <a:pt x="12762" y="7843"/>
                  </a:lnTo>
                  <a:lnTo>
                    <a:pt x="12151" y="13179"/>
                  </a:lnTo>
                  <a:lnTo>
                    <a:pt x="8937" y="9579"/>
                  </a:lnTo>
                  <a:lnTo>
                    <a:pt x="8133" y="3118"/>
                  </a:lnTo>
                  <a:lnTo>
                    <a:pt x="7651" y="3150"/>
                  </a:lnTo>
                  <a:lnTo>
                    <a:pt x="8390" y="8936"/>
                  </a:lnTo>
                  <a:lnTo>
                    <a:pt x="3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50"/>
            <p:cNvSpPr/>
            <p:nvPr/>
          </p:nvSpPr>
          <p:spPr>
            <a:xfrm>
              <a:off x="2967000" y="4119550"/>
              <a:ext cx="431550" cy="448450"/>
            </a:xfrm>
            <a:custGeom>
              <a:avLst/>
              <a:gdLst/>
              <a:ahLst/>
              <a:cxnLst/>
              <a:rect l="l" t="t" r="r" b="b"/>
              <a:pathLst>
                <a:path w="17262" h="17938" extrusionOk="0">
                  <a:moveTo>
                    <a:pt x="16940" y="1"/>
                  </a:moveTo>
                  <a:lnTo>
                    <a:pt x="11283" y="5883"/>
                  </a:lnTo>
                  <a:lnTo>
                    <a:pt x="10961" y="2444"/>
                  </a:lnTo>
                  <a:lnTo>
                    <a:pt x="10479" y="2476"/>
                  </a:lnTo>
                  <a:lnTo>
                    <a:pt x="10833" y="6333"/>
                  </a:lnTo>
                  <a:lnTo>
                    <a:pt x="6879" y="10448"/>
                  </a:lnTo>
                  <a:lnTo>
                    <a:pt x="6461" y="5080"/>
                  </a:lnTo>
                  <a:lnTo>
                    <a:pt x="5979" y="5112"/>
                  </a:lnTo>
                  <a:lnTo>
                    <a:pt x="6429" y="10930"/>
                  </a:lnTo>
                  <a:lnTo>
                    <a:pt x="2797" y="14659"/>
                  </a:lnTo>
                  <a:lnTo>
                    <a:pt x="2314" y="10898"/>
                  </a:lnTo>
                  <a:lnTo>
                    <a:pt x="1832" y="10962"/>
                  </a:lnTo>
                  <a:lnTo>
                    <a:pt x="2379" y="15109"/>
                  </a:lnTo>
                  <a:lnTo>
                    <a:pt x="0" y="17584"/>
                  </a:lnTo>
                  <a:lnTo>
                    <a:pt x="321" y="17938"/>
                  </a:lnTo>
                  <a:lnTo>
                    <a:pt x="4565" y="13534"/>
                  </a:lnTo>
                  <a:lnTo>
                    <a:pt x="10351" y="13759"/>
                  </a:lnTo>
                  <a:lnTo>
                    <a:pt x="10383" y="13277"/>
                  </a:lnTo>
                  <a:lnTo>
                    <a:pt x="5015" y="13084"/>
                  </a:lnTo>
                  <a:lnTo>
                    <a:pt x="8358" y="9580"/>
                  </a:lnTo>
                  <a:lnTo>
                    <a:pt x="8358" y="9612"/>
                  </a:lnTo>
                  <a:lnTo>
                    <a:pt x="14754" y="8294"/>
                  </a:lnTo>
                  <a:lnTo>
                    <a:pt x="14658" y="7844"/>
                  </a:lnTo>
                  <a:lnTo>
                    <a:pt x="8936" y="9001"/>
                  </a:lnTo>
                  <a:lnTo>
                    <a:pt x="17262" y="322"/>
                  </a:lnTo>
                  <a:lnTo>
                    <a:pt x="169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0"/>
            <p:cNvSpPr/>
            <p:nvPr/>
          </p:nvSpPr>
          <p:spPr>
            <a:xfrm>
              <a:off x="3413000" y="3916250"/>
              <a:ext cx="1215075" cy="654150"/>
            </a:xfrm>
            <a:custGeom>
              <a:avLst/>
              <a:gdLst/>
              <a:ahLst/>
              <a:cxnLst/>
              <a:rect l="l" t="t" r="r" b="b"/>
              <a:pathLst>
                <a:path w="48603" h="26166" extrusionOk="0">
                  <a:moveTo>
                    <a:pt x="5593" y="0"/>
                  </a:moveTo>
                  <a:lnTo>
                    <a:pt x="5593" y="12697"/>
                  </a:lnTo>
                  <a:cubicBezTo>
                    <a:pt x="5593" y="16812"/>
                    <a:pt x="4211" y="20862"/>
                    <a:pt x="1640" y="24109"/>
                  </a:cubicBezTo>
                  <a:lnTo>
                    <a:pt x="0" y="26166"/>
                  </a:lnTo>
                  <a:lnTo>
                    <a:pt x="48602" y="26166"/>
                  </a:lnTo>
                  <a:lnTo>
                    <a:pt x="46963" y="24109"/>
                  </a:lnTo>
                  <a:cubicBezTo>
                    <a:pt x="44392" y="20862"/>
                    <a:pt x="42977" y="16812"/>
                    <a:pt x="42977" y="12697"/>
                  </a:cubicBezTo>
                  <a:lnTo>
                    <a:pt x="429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0"/>
            <p:cNvSpPr/>
            <p:nvPr/>
          </p:nvSpPr>
          <p:spPr>
            <a:xfrm>
              <a:off x="3404950" y="3908200"/>
              <a:ext cx="1231150" cy="669450"/>
            </a:xfrm>
            <a:custGeom>
              <a:avLst/>
              <a:gdLst/>
              <a:ahLst/>
              <a:cxnLst/>
              <a:rect l="l" t="t" r="r" b="b"/>
              <a:pathLst>
                <a:path w="49246" h="26778" extrusionOk="0">
                  <a:moveTo>
                    <a:pt x="43010" y="612"/>
                  </a:moveTo>
                  <a:lnTo>
                    <a:pt x="43010" y="13019"/>
                  </a:lnTo>
                  <a:cubicBezTo>
                    <a:pt x="43010" y="17230"/>
                    <a:pt x="44456" y="21313"/>
                    <a:pt x="47060" y="24591"/>
                  </a:cubicBezTo>
                  <a:lnTo>
                    <a:pt x="48314" y="26199"/>
                  </a:lnTo>
                  <a:lnTo>
                    <a:pt x="901" y="26199"/>
                  </a:lnTo>
                  <a:lnTo>
                    <a:pt x="2187" y="24591"/>
                  </a:lnTo>
                  <a:cubicBezTo>
                    <a:pt x="4790" y="21313"/>
                    <a:pt x="6205" y="17230"/>
                    <a:pt x="6205" y="13019"/>
                  </a:cubicBezTo>
                  <a:lnTo>
                    <a:pt x="6205" y="612"/>
                  </a:lnTo>
                  <a:close/>
                  <a:moveTo>
                    <a:pt x="5915" y="1"/>
                  </a:moveTo>
                  <a:cubicBezTo>
                    <a:pt x="5851" y="1"/>
                    <a:pt x="5755" y="33"/>
                    <a:pt x="5722" y="97"/>
                  </a:cubicBezTo>
                  <a:cubicBezTo>
                    <a:pt x="5658" y="162"/>
                    <a:pt x="5626" y="226"/>
                    <a:pt x="5626" y="322"/>
                  </a:cubicBezTo>
                  <a:lnTo>
                    <a:pt x="5626" y="13019"/>
                  </a:lnTo>
                  <a:cubicBezTo>
                    <a:pt x="5626" y="17070"/>
                    <a:pt x="4244" y="21056"/>
                    <a:pt x="1704" y="24238"/>
                  </a:cubicBezTo>
                  <a:lnTo>
                    <a:pt x="65" y="26295"/>
                  </a:lnTo>
                  <a:cubicBezTo>
                    <a:pt x="1" y="26392"/>
                    <a:pt x="1" y="26520"/>
                    <a:pt x="33" y="26617"/>
                  </a:cubicBezTo>
                  <a:cubicBezTo>
                    <a:pt x="97" y="26713"/>
                    <a:pt x="194" y="26777"/>
                    <a:pt x="322" y="26777"/>
                  </a:cubicBezTo>
                  <a:lnTo>
                    <a:pt x="48924" y="26777"/>
                  </a:lnTo>
                  <a:cubicBezTo>
                    <a:pt x="49021" y="26777"/>
                    <a:pt x="49149" y="26713"/>
                    <a:pt x="49182" y="26617"/>
                  </a:cubicBezTo>
                  <a:cubicBezTo>
                    <a:pt x="49246" y="26520"/>
                    <a:pt x="49214" y="26392"/>
                    <a:pt x="49149" y="26295"/>
                  </a:cubicBezTo>
                  <a:lnTo>
                    <a:pt x="47510" y="24238"/>
                  </a:lnTo>
                  <a:cubicBezTo>
                    <a:pt x="44971" y="21056"/>
                    <a:pt x="43621" y="17070"/>
                    <a:pt x="43621" y="13019"/>
                  </a:cubicBezTo>
                  <a:lnTo>
                    <a:pt x="43621" y="322"/>
                  </a:lnTo>
                  <a:cubicBezTo>
                    <a:pt x="43621" y="226"/>
                    <a:pt x="43589" y="162"/>
                    <a:pt x="43524" y="97"/>
                  </a:cubicBezTo>
                  <a:cubicBezTo>
                    <a:pt x="43460" y="33"/>
                    <a:pt x="43396" y="1"/>
                    <a:pt x="4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50"/>
            <p:cNvSpPr/>
            <p:nvPr/>
          </p:nvSpPr>
          <p:spPr>
            <a:xfrm>
              <a:off x="3503800" y="4023125"/>
              <a:ext cx="1032675" cy="432375"/>
            </a:xfrm>
            <a:custGeom>
              <a:avLst/>
              <a:gdLst/>
              <a:ahLst/>
              <a:cxnLst/>
              <a:rect l="l" t="t" r="r" b="b"/>
              <a:pathLst>
                <a:path w="41307" h="17295" extrusionOk="0">
                  <a:moveTo>
                    <a:pt x="2251" y="1"/>
                  </a:moveTo>
                  <a:lnTo>
                    <a:pt x="2251" y="8422"/>
                  </a:lnTo>
                  <a:cubicBezTo>
                    <a:pt x="2251" y="11540"/>
                    <a:pt x="1479" y="14594"/>
                    <a:pt x="0" y="17294"/>
                  </a:cubicBezTo>
                  <a:lnTo>
                    <a:pt x="41306" y="17294"/>
                  </a:lnTo>
                  <a:cubicBezTo>
                    <a:pt x="39860" y="14594"/>
                    <a:pt x="39056" y="11540"/>
                    <a:pt x="39056" y="8422"/>
                  </a:cubicBezTo>
                  <a:lnTo>
                    <a:pt x="390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50"/>
            <p:cNvSpPr/>
            <p:nvPr/>
          </p:nvSpPr>
          <p:spPr>
            <a:xfrm>
              <a:off x="3495775" y="4023125"/>
              <a:ext cx="1049525" cy="432375"/>
            </a:xfrm>
            <a:custGeom>
              <a:avLst/>
              <a:gdLst/>
              <a:ahLst/>
              <a:cxnLst/>
              <a:rect l="l" t="t" r="r" b="b"/>
              <a:pathLst>
                <a:path w="41981" h="17295" extrusionOk="0">
                  <a:moveTo>
                    <a:pt x="2282" y="1"/>
                  </a:moveTo>
                  <a:lnTo>
                    <a:pt x="2282" y="6140"/>
                  </a:lnTo>
                  <a:lnTo>
                    <a:pt x="2282" y="8422"/>
                  </a:lnTo>
                  <a:cubicBezTo>
                    <a:pt x="2282" y="11540"/>
                    <a:pt x="1479" y="14594"/>
                    <a:pt x="0" y="17294"/>
                  </a:cubicBezTo>
                  <a:lnTo>
                    <a:pt x="321" y="17294"/>
                  </a:lnTo>
                  <a:cubicBezTo>
                    <a:pt x="1800" y="14594"/>
                    <a:pt x="2572" y="11540"/>
                    <a:pt x="2572" y="8422"/>
                  </a:cubicBezTo>
                  <a:lnTo>
                    <a:pt x="2572" y="1"/>
                  </a:lnTo>
                  <a:close/>
                  <a:moveTo>
                    <a:pt x="39377" y="1"/>
                  </a:moveTo>
                  <a:lnTo>
                    <a:pt x="39377" y="8422"/>
                  </a:lnTo>
                  <a:cubicBezTo>
                    <a:pt x="39377" y="11540"/>
                    <a:pt x="40181" y="14594"/>
                    <a:pt x="41627" y="17294"/>
                  </a:cubicBezTo>
                  <a:lnTo>
                    <a:pt x="41981" y="17294"/>
                  </a:lnTo>
                  <a:cubicBezTo>
                    <a:pt x="40470" y="14594"/>
                    <a:pt x="39666" y="11540"/>
                    <a:pt x="39666" y="8422"/>
                  </a:cubicBezTo>
                  <a:lnTo>
                    <a:pt x="39666" y="6140"/>
                  </a:lnTo>
                  <a:lnTo>
                    <a:pt x="396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0"/>
            <p:cNvSpPr/>
            <p:nvPr/>
          </p:nvSpPr>
          <p:spPr>
            <a:xfrm>
              <a:off x="3552825" y="3963650"/>
              <a:ext cx="934625" cy="134250"/>
            </a:xfrm>
            <a:custGeom>
              <a:avLst/>
              <a:gdLst/>
              <a:ahLst/>
              <a:cxnLst/>
              <a:rect l="l" t="t" r="r" b="b"/>
              <a:pathLst>
                <a:path w="37385" h="5370" extrusionOk="0">
                  <a:moveTo>
                    <a:pt x="0" y="1"/>
                  </a:moveTo>
                  <a:lnTo>
                    <a:pt x="0" y="5369"/>
                  </a:lnTo>
                  <a:lnTo>
                    <a:pt x="37384" y="5369"/>
                  </a:lnTo>
                  <a:lnTo>
                    <a:pt x="37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50"/>
            <p:cNvSpPr/>
            <p:nvPr/>
          </p:nvSpPr>
          <p:spPr>
            <a:xfrm>
              <a:off x="3545600" y="3956425"/>
              <a:ext cx="949875" cy="148700"/>
            </a:xfrm>
            <a:custGeom>
              <a:avLst/>
              <a:gdLst/>
              <a:ahLst/>
              <a:cxnLst/>
              <a:rect l="l" t="t" r="r" b="b"/>
              <a:pathLst>
                <a:path w="37995" h="5948" extrusionOk="0">
                  <a:moveTo>
                    <a:pt x="37384" y="579"/>
                  </a:moveTo>
                  <a:lnTo>
                    <a:pt x="37384" y="5369"/>
                  </a:lnTo>
                  <a:lnTo>
                    <a:pt x="579" y="5369"/>
                  </a:lnTo>
                  <a:lnTo>
                    <a:pt x="579" y="579"/>
                  </a:lnTo>
                  <a:close/>
                  <a:moveTo>
                    <a:pt x="289" y="1"/>
                  </a:moveTo>
                  <a:cubicBezTo>
                    <a:pt x="225" y="1"/>
                    <a:pt x="129" y="33"/>
                    <a:pt x="96" y="97"/>
                  </a:cubicBezTo>
                  <a:cubicBezTo>
                    <a:pt x="32" y="129"/>
                    <a:pt x="0" y="226"/>
                    <a:pt x="0" y="290"/>
                  </a:cubicBezTo>
                  <a:lnTo>
                    <a:pt x="0" y="5658"/>
                  </a:lnTo>
                  <a:cubicBezTo>
                    <a:pt x="0" y="5722"/>
                    <a:pt x="32" y="5819"/>
                    <a:pt x="96" y="5851"/>
                  </a:cubicBezTo>
                  <a:cubicBezTo>
                    <a:pt x="129" y="5915"/>
                    <a:pt x="225" y="5947"/>
                    <a:pt x="289" y="5947"/>
                  </a:cubicBezTo>
                  <a:lnTo>
                    <a:pt x="37673" y="5947"/>
                  </a:lnTo>
                  <a:cubicBezTo>
                    <a:pt x="37770" y="5947"/>
                    <a:pt x="37834" y="5915"/>
                    <a:pt x="37898" y="5851"/>
                  </a:cubicBezTo>
                  <a:cubicBezTo>
                    <a:pt x="37963" y="5819"/>
                    <a:pt x="37995" y="5722"/>
                    <a:pt x="37995" y="5658"/>
                  </a:cubicBezTo>
                  <a:lnTo>
                    <a:pt x="37995" y="290"/>
                  </a:lnTo>
                  <a:cubicBezTo>
                    <a:pt x="37995" y="226"/>
                    <a:pt x="37963" y="129"/>
                    <a:pt x="37898" y="97"/>
                  </a:cubicBezTo>
                  <a:cubicBezTo>
                    <a:pt x="37834" y="33"/>
                    <a:pt x="37770" y="1"/>
                    <a:pt x="37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50"/>
            <p:cNvSpPr/>
            <p:nvPr/>
          </p:nvSpPr>
          <p:spPr>
            <a:xfrm>
              <a:off x="2141675" y="3577925"/>
              <a:ext cx="3757700" cy="438000"/>
            </a:xfrm>
            <a:custGeom>
              <a:avLst/>
              <a:gdLst/>
              <a:ahLst/>
              <a:cxnLst/>
              <a:rect l="l" t="t" r="r" b="b"/>
              <a:pathLst>
                <a:path w="150308" h="17520" extrusionOk="0">
                  <a:moveTo>
                    <a:pt x="1" y="1"/>
                  </a:moveTo>
                  <a:lnTo>
                    <a:pt x="1" y="12537"/>
                  </a:lnTo>
                  <a:cubicBezTo>
                    <a:pt x="1" y="15301"/>
                    <a:pt x="2219" y="17519"/>
                    <a:pt x="4983" y="17519"/>
                  </a:cubicBezTo>
                  <a:lnTo>
                    <a:pt x="145326" y="17519"/>
                  </a:lnTo>
                  <a:cubicBezTo>
                    <a:pt x="148058" y="17519"/>
                    <a:pt x="150308" y="15301"/>
                    <a:pt x="150308" y="12537"/>
                  </a:cubicBezTo>
                  <a:lnTo>
                    <a:pt x="1503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0"/>
            <p:cNvSpPr/>
            <p:nvPr/>
          </p:nvSpPr>
          <p:spPr>
            <a:xfrm>
              <a:off x="2134450" y="3570700"/>
              <a:ext cx="3772175" cy="452450"/>
            </a:xfrm>
            <a:custGeom>
              <a:avLst/>
              <a:gdLst/>
              <a:ahLst/>
              <a:cxnLst/>
              <a:rect l="l" t="t" r="r" b="b"/>
              <a:pathLst>
                <a:path w="150887" h="18098" extrusionOk="0">
                  <a:moveTo>
                    <a:pt x="150308" y="579"/>
                  </a:moveTo>
                  <a:lnTo>
                    <a:pt x="150308" y="12826"/>
                  </a:lnTo>
                  <a:cubicBezTo>
                    <a:pt x="150308" y="14144"/>
                    <a:pt x="149761" y="15301"/>
                    <a:pt x="148925" y="16137"/>
                  </a:cubicBezTo>
                  <a:cubicBezTo>
                    <a:pt x="148057" y="17005"/>
                    <a:pt x="146900" y="17519"/>
                    <a:pt x="145615" y="17519"/>
                  </a:cubicBezTo>
                  <a:lnTo>
                    <a:pt x="5272" y="17519"/>
                  </a:lnTo>
                  <a:cubicBezTo>
                    <a:pt x="3986" y="17519"/>
                    <a:pt x="2797" y="17005"/>
                    <a:pt x="1961" y="16137"/>
                  </a:cubicBezTo>
                  <a:cubicBezTo>
                    <a:pt x="1093" y="15301"/>
                    <a:pt x="579" y="14144"/>
                    <a:pt x="579" y="12826"/>
                  </a:cubicBezTo>
                  <a:lnTo>
                    <a:pt x="579" y="579"/>
                  </a:lnTo>
                  <a:close/>
                  <a:moveTo>
                    <a:pt x="290" y="0"/>
                  </a:moveTo>
                  <a:cubicBezTo>
                    <a:pt x="193" y="0"/>
                    <a:pt x="129" y="32"/>
                    <a:pt x="65" y="97"/>
                  </a:cubicBezTo>
                  <a:cubicBezTo>
                    <a:pt x="33" y="129"/>
                    <a:pt x="0" y="225"/>
                    <a:pt x="0" y="290"/>
                  </a:cubicBezTo>
                  <a:lnTo>
                    <a:pt x="0" y="12826"/>
                  </a:lnTo>
                  <a:cubicBezTo>
                    <a:pt x="0" y="15751"/>
                    <a:pt x="2347" y="18098"/>
                    <a:pt x="5272" y="18098"/>
                  </a:cubicBezTo>
                  <a:lnTo>
                    <a:pt x="145615" y="18098"/>
                  </a:lnTo>
                  <a:cubicBezTo>
                    <a:pt x="148508" y="18098"/>
                    <a:pt x="150886" y="15751"/>
                    <a:pt x="150886" y="12826"/>
                  </a:cubicBezTo>
                  <a:lnTo>
                    <a:pt x="150886" y="290"/>
                  </a:lnTo>
                  <a:cubicBezTo>
                    <a:pt x="150886" y="225"/>
                    <a:pt x="150854" y="129"/>
                    <a:pt x="150790" y="97"/>
                  </a:cubicBezTo>
                  <a:cubicBezTo>
                    <a:pt x="150725" y="32"/>
                    <a:pt x="150661" y="0"/>
                    <a:pt x="1505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0"/>
            <p:cNvSpPr/>
            <p:nvPr/>
          </p:nvSpPr>
          <p:spPr>
            <a:xfrm>
              <a:off x="2141675" y="1197625"/>
              <a:ext cx="3757700" cy="2818300"/>
            </a:xfrm>
            <a:custGeom>
              <a:avLst/>
              <a:gdLst/>
              <a:ahLst/>
              <a:cxnLst/>
              <a:rect l="l" t="t" r="r" b="b"/>
              <a:pathLst>
                <a:path w="150308" h="112732" extrusionOk="0">
                  <a:moveTo>
                    <a:pt x="142722" y="7008"/>
                  </a:moveTo>
                  <a:lnTo>
                    <a:pt x="142722" y="86662"/>
                  </a:lnTo>
                  <a:lnTo>
                    <a:pt x="7555" y="86662"/>
                  </a:lnTo>
                  <a:lnTo>
                    <a:pt x="7555" y="7008"/>
                  </a:lnTo>
                  <a:close/>
                  <a:moveTo>
                    <a:pt x="4983" y="1"/>
                  </a:moveTo>
                  <a:cubicBezTo>
                    <a:pt x="2219" y="1"/>
                    <a:pt x="1" y="2251"/>
                    <a:pt x="1" y="4983"/>
                  </a:cubicBezTo>
                  <a:lnTo>
                    <a:pt x="1" y="107749"/>
                  </a:lnTo>
                  <a:cubicBezTo>
                    <a:pt x="1" y="110513"/>
                    <a:pt x="2219" y="112731"/>
                    <a:pt x="4983" y="112731"/>
                  </a:cubicBezTo>
                  <a:lnTo>
                    <a:pt x="145326" y="112731"/>
                  </a:lnTo>
                  <a:cubicBezTo>
                    <a:pt x="148058" y="112731"/>
                    <a:pt x="150308" y="110513"/>
                    <a:pt x="150308" y="107749"/>
                  </a:cubicBezTo>
                  <a:lnTo>
                    <a:pt x="150308" y="4983"/>
                  </a:lnTo>
                  <a:cubicBezTo>
                    <a:pt x="150308" y="2251"/>
                    <a:pt x="148058" y="1"/>
                    <a:pt x="145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50"/>
            <p:cNvSpPr/>
            <p:nvPr/>
          </p:nvSpPr>
          <p:spPr>
            <a:xfrm>
              <a:off x="2134450" y="1190400"/>
              <a:ext cx="3772175" cy="2832750"/>
            </a:xfrm>
            <a:custGeom>
              <a:avLst/>
              <a:gdLst/>
              <a:ahLst/>
              <a:cxnLst/>
              <a:rect l="l" t="t" r="r" b="b"/>
              <a:pathLst>
                <a:path w="150887" h="113310" extrusionOk="0">
                  <a:moveTo>
                    <a:pt x="142722" y="7618"/>
                  </a:moveTo>
                  <a:lnTo>
                    <a:pt x="142722" y="86662"/>
                  </a:lnTo>
                  <a:lnTo>
                    <a:pt x="8133" y="86662"/>
                  </a:lnTo>
                  <a:lnTo>
                    <a:pt x="8133" y="7618"/>
                  </a:lnTo>
                  <a:close/>
                  <a:moveTo>
                    <a:pt x="7844" y="7008"/>
                  </a:moveTo>
                  <a:cubicBezTo>
                    <a:pt x="7779" y="7008"/>
                    <a:pt x="7683" y="7040"/>
                    <a:pt x="7651" y="7104"/>
                  </a:cubicBezTo>
                  <a:cubicBezTo>
                    <a:pt x="7587" y="7168"/>
                    <a:pt x="7554" y="7233"/>
                    <a:pt x="7554" y="7297"/>
                  </a:cubicBezTo>
                  <a:lnTo>
                    <a:pt x="7554" y="86951"/>
                  </a:lnTo>
                  <a:cubicBezTo>
                    <a:pt x="7554" y="87015"/>
                    <a:pt x="7587" y="87112"/>
                    <a:pt x="7651" y="87144"/>
                  </a:cubicBezTo>
                  <a:cubicBezTo>
                    <a:pt x="7683" y="87208"/>
                    <a:pt x="7779" y="87240"/>
                    <a:pt x="7844" y="87240"/>
                  </a:cubicBezTo>
                  <a:lnTo>
                    <a:pt x="143011" y="87240"/>
                  </a:lnTo>
                  <a:cubicBezTo>
                    <a:pt x="143107" y="87240"/>
                    <a:pt x="143172" y="87208"/>
                    <a:pt x="143236" y="87144"/>
                  </a:cubicBezTo>
                  <a:cubicBezTo>
                    <a:pt x="143300" y="87112"/>
                    <a:pt x="143332" y="87015"/>
                    <a:pt x="143332" y="86951"/>
                  </a:cubicBezTo>
                  <a:lnTo>
                    <a:pt x="143332" y="7297"/>
                  </a:lnTo>
                  <a:cubicBezTo>
                    <a:pt x="143332" y="7233"/>
                    <a:pt x="143300" y="7168"/>
                    <a:pt x="143236" y="7104"/>
                  </a:cubicBezTo>
                  <a:cubicBezTo>
                    <a:pt x="143172" y="7040"/>
                    <a:pt x="143107" y="7008"/>
                    <a:pt x="143011" y="7008"/>
                  </a:cubicBezTo>
                  <a:close/>
                  <a:moveTo>
                    <a:pt x="145615" y="579"/>
                  </a:moveTo>
                  <a:cubicBezTo>
                    <a:pt x="146900" y="579"/>
                    <a:pt x="148057" y="1125"/>
                    <a:pt x="148925" y="1961"/>
                  </a:cubicBezTo>
                  <a:cubicBezTo>
                    <a:pt x="149761" y="2829"/>
                    <a:pt x="150308" y="3986"/>
                    <a:pt x="150308" y="5272"/>
                  </a:cubicBezTo>
                  <a:lnTo>
                    <a:pt x="150308" y="108038"/>
                  </a:lnTo>
                  <a:cubicBezTo>
                    <a:pt x="150308" y="109356"/>
                    <a:pt x="149761" y="110513"/>
                    <a:pt x="148925" y="111349"/>
                  </a:cubicBezTo>
                  <a:cubicBezTo>
                    <a:pt x="148057" y="112217"/>
                    <a:pt x="146900" y="112731"/>
                    <a:pt x="145615" y="112731"/>
                  </a:cubicBezTo>
                  <a:lnTo>
                    <a:pt x="5272" y="112731"/>
                  </a:lnTo>
                  <a:cubicBezTo>
                    <a:pt x="3986" y="112731"/>
                    <a:pt x="2797" y="112217"/>
                    <a:pt x="1961" y="111349"/>
                  </a:cubicBezTo>
                  <a:cubicBezTo>
                    <a:pt x="1093" y="110513"/>
                    <a:pt x="579" y="109356"/>
                    <a:pt x="579" y="108038"/>
                  </a:cubicBezTo>
                  <a:lnTo>
                    <a:pt x="579" y="5272"/>
                  </a:lnTo>
                  <a:cubicBezTo>
                    <a:pt x="579" y="3986"/>
                    <a:pt x="1093" y="2829"/>
                    <a:pt x="1961" y="1961"/>
                  </a:cubicBezTo>
                  <a:cubicBezTo>
                    <a:pt x="2797" y="1125"/>
                    <a:pt x="3986" y="579"/>
                    <a:pt x="5272" y="579"/>
                  </a:cubicBezTo>
                  <a:close/>
                  <a:moveTo>
                    <a:pt x="5272" y="0"/>
                  </a:moveTo>
                  <a:cubicBezTo>
                    <a:pt x="2347" y="0"/>
                    <a:pt x="0" y="2379"/>
                    <a:pt x="0" y="5272"/>
                  </a:cubicBezTo>
                  <a:lnTo>
                    <a:pt x="0" y="108038"/>
                  </a:lnTo>
                  <a:cubicBezTo>
                    <a:pt x="0" y="110963"/>
                    <a:pt x="2347" y="113310"/>
                    <a:pt x="5272" y="113310"/>
                  </a:cubicBezTo>
                  <a:lnTo>
                    <a:pt x="145615" y="113310"/>
                  </a:lnTo>
                  <a:cubicBezTo>
                    <a:pt x="148508" y="113310"/>
                    <a:pt x="150886" y="110963"/>
                    <a:pt x="150886" y="108038"/>
                  </a:cubicBezTo>
                  <a:lnTo>
                    <a:pt x="150886" y="5272"/>
                  </a:lnTo>
                  <a:cubicBezTo>
                    <a:pt x="150886" y="2379"/>
                    <a:pt x="148508" y="0"/>
                    <a:pt x="14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50"/>
            <p:cNvSpPr/>
            <p:nvPr/>
          </p:nvSpPr>
          <p:spPr>
            <a:xfrm>
              <a:off x="3951400" y="3727400"/>
              <a:ext cx="138250" cy="139050"/>
            </a:xfrm>
            <a:custGeom>
              <a:avLst/>
              <a:gdLst/>
              <a:ahLst/>
              <a:cxnLst/>
              <a:rect l="l" t="t" r="r" b="b"/>
              <a:pathLst>
                <a:path w="5530" h="5562" extrusionOk="0">
                  <a:moveTo>
                    <a:pt x="2765" y="0"/>
                  </a:moveTo>
                  <a:cubicBezTo>
                    <a:pt x="1222" y="0"/>
                    <a:pt x="1" y="1254"/>
                    <a:pt x="1" y="2797"/>
                  </a:cubicBezTo>
                  <a:cubicBezTo>
                    <a:pt x="1" y="4308"/>
                    <a:pt x="1222" y="5561"/>
                    <a:pt x="2765" y="5561"/>
                  </a:cubicBezTo>
                  <a:cubicBezTo>
                    <a:pt x="4276" y="5561"/>
                    <a:pt x="5530" y="4308"/>
                    <a:pt x="5530" y="2797"/>
                  </a:cubicBezTo>
                  <a:cubicBezTo>
                    <a:pt x="5530" y="1254"/>
                    <a:pt x="4276" y="0"/>
                    <a:pt x="2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0"/>
            <p:cNvSpPr/>
            <p:nvPr/>
          </p:nvSpPr>
          <p:spPr>
            <a:xfrm>
              <a:off x="3943375" y="3720175"/>
              <a:ext cx="153525" cy="153500"/>
            </a:xfrm>
            <a:custGeom>
              <a:avLst/>
              <a:gdLst/>
              <a:ahLst/>
              <a:cxnLst/>
              <a:rect l="l" t="t" r="r" b="b"/>
              <a:pathLst>
                <a:path w="6141" h="6140" extrusionOk="0">
                  <a:moveTo>
                    <a:pt x="3086" y="579"/>
                  </a:moveTo>
                  <a:cubicBezTo>
                    <a:pt x="3761" y="579"/>
                    <a:pt x="4372" y="868"/>
                    <a:pt x="4822" y="1318"/>
                  </a:cubicBezTo>
                  <a:cubicBezTo>
                    <a:pt x="5272" y="1768"/>
                    <a:pt x="5561" y="2379"/>
                    <a:pt x="5561" y="3086"/>
                  </a:cubicBezTo>
                  <a:cubicBezTo>
                    <a:pt x="5561" y="3761"/>
                    <a:pt x="5272" y="4372"/>
                    <a:pt x="4822" y="4822"/>
                  </a:cubicBezTo>
                  <a:cubicBezTo>
                    <a:pt x="4372" y="5272"/>
                    <a:pt x="3761" y="5561"/>
                    <a:pt x="3086" y="5561"/>
                  </a:cubicBezTo>
                  <a:cubicBezTo>
                    <a:pt x="2379" y="5561"/>
                    <a:pt x="1768" y="5272"/>
                    <a:pt x="1318" y="4822"/>
                  </a:cubicBezTo>
                  <a:cubicBezTo>
                    <a:pt x="868" y="4372"/>
                    <a:pt x="611" y="3761"/>
                    <a:pt x="611" y="3086"/>
                  </a:cubicBezTo>
                  <a:cubicBezTo>
                    <a:pt x="611" y="2379"/>
                    <a:pt x="868" y="1768"/>
                    <a:pt x="1318" y="1318"/>
                  </a:cubicBezTo>
                  <a:cubicBezTo>
                    <a:pt x="1768" y="868"/>
                    <a:pt x="2379" y="579"/>
                    <a:pt x="3086" y="579"/>
                  </a:cubicBezTo>
                  <a:close/>
                  <a:moveTo>
                    <a:pt x="3086" y="0"/>
                  </a:moveTo>
                  <a:cubicBezTo>
                    <a:pt x="1383" y="0"/>
                    <a:pt x="0" y="1382"/>
                    <a:pt x="0" y="3086"/>
                  </a:cubicBezTo>
                  <a:cubicBezTo>
                    <a:pt x="0" y="4758"/>
                    <a:pt x="1383" y="6140"/>
                    <a:pt x="3086" y="6140"/>
                  </a:cubicBezTo>
                  <a:cubicBezTo>
                    <a:pt x="4758" y="6140"/>
                    <a:pt x="6140" y="4758"/>
                    <a:pt x="6140" y="3086"/>
                  </a:cubicBezTo>
                  <a:cubicBezTo>
                    <a:pt x="6140" y="1382"/>
                    <a:pt x="4758" y="0"/>
                    <a:pt x="30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50"/>
            <p:cNvSpPr/>
            <p:nvPr/>
          </p:nvSpPr>
          <p:spPr>
            <a:xfrm>
              <a:off x="3413000" y="4570400"/>
              <a:ext cx="1215075" cy="57075"/>
            </a:xfrm>
            <a:custGeom>
              <a:avLst/>
              <a:gdLst/>
              <a:ahLst/>
              <a:cxnLst/>
              <a:rect l="l" t="t" r="r" b="b"/>
              <a:pathLst>
                <a:path w="48603" h="2283" extrusionOk="0">
                  <a:moveTo>
                    <a:pt x="0" y="0"/>
                  </a:moveTo>
                  <a:lnTo>
                    <a:pt x="0" y="2282"/>
                  </a:lnTo>
                  <a:lnTo>
                    <a:pt x="48602" y="2282"/>
                  </a:lnTo>
                  <a:lnTo>
                    <a:pt x="48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50"/>
            <p:cNvSpPr/>
            <p:nvPr/>
          </p:nvSpPr>
          <p:spPr>
            <a:xfrm>
              <a:off x="3404950" y="4563150"/>
              <a:ext cx="1230350" cy="71550"/>
            </a:xfrm>
            <a:custGeom>
              <a:avLst/>
              <a:gdLst/>
              <a:ahLst/>
              <a:cxnLst/>
              <a:rect l="l" t="t" r="r" b="b"/>
              <a:pathLst>
                <a:path w="49214" h="2862" extrusionOk="0">
                  <a:moveTo>
                    <a:pt x="48635" y="579"/>
                  </a:moveTo>
                  <a:lnTo>
                    <a:pt x="48635" y="2251"/>
                  </a:lnTo>
                  <a:lnTo>
                    <a:pt x="611" y="2251"/>
                  </a:lnTo>
                  <a:lnTo>
                    <a:pt x="611" y="579"/>
                  </a:lnTo>
                  <a:close/>
                  <a:moveTo>
                    <a:pt x="322" y="1"/>
                  </a:moveTo>
                  <a:cubicBezTo>
                    <a:pt x="226" y="1"/>
                    <a:pt x="161" y="33"/>
                    <a:pt x="97" y="97"/>
                  </a:cubicBezTo>
                  <a:cubicBezTo>
                    <a:pt x="33" y="129"/>
                    <a:pt x="1" y="226"/>
                    <a:pt x="1" y="290"/>
                  </a:cubicBezTo>
                  <a:lnTo>
                    <a:pt x="1" y="2572"/>
                  </a:lnTo>
                  <a:cubicBezTo>
                    <a:pt x="1" y="2637"/>
                    <a:pt x="33" y="2701"/>
                    <a:pt x="97" y="2765"/>
                  </a:cubicBezTo>
                  <a:cubicBezTo>
                    <a:pt x="161" y="2829"/>
                    <a:pt x="226" y="2862"/>
                    <a:pt x="322" y="2862"/>
                  </a:cubicBezTo>
                  <a:lnTo>
                    <a:pt x="48924" y="2862"/>
                  </a:lnTo>
                  <a:cubicBezTo>
                    <a:pt x="49021" y="2862"/>
                    <a:pt x="49085" y="2829"/>
                    <a:pt x="49149" y="2765"/>
                  </a:cubicBezTo>
                  <a:cubicBezTo>
                    <a:pt x="49214" y="2701"/>
                    <a:pt x="49214" y="2637"/>
                    <a:pt x="49214" y="2572"/>
                  </a:cubicBezTo>
                  <a:lnTo>
                    <a:pt x="49214" y="290"/>
                  </a:lnTo>
                  <a:cubicBezTo>
                    <a:pt x="49214" y="226"/>
                    <a:pt x="49214" y="129"/>
                    <a:pt x="49149" y="97"/>
                  </a:cubicBezTo>
                  <a:cubicBezTo>
                    <a:pt x="49085" y="33"/>
                    <a:pt x="49021" y="1"/>
                    <a:pt x="48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0"/>
            <p:cNvSpPr/>
            <p:nvPr/>
          </p:nvSpPr>
          <p:spPr>
            <a:xfrm>
              <a:off x="2180250" y="2902900"/>
              <a:ext cx="162350" cy="178425"/>
            </a:xfrm>
            <a:custGeom>
              <a:avLst/>
              <a:gdLst/>
              <a:ahLst/>
              <a:cxnLst/>
              <a:rect l="l" t="t" r="r" b="b"/>
              <a:pathLst>
                <a:path w="6494" h="7137" extrusionOk="0">
                  <a:moveTo>
                    <a:pt x="2122" y="0"/>
                  </a:moveTo>
                  <a:lnTo>
                    <a:pt x="129" y="1897"/>
                  </a:lnTo>
                  <a:cubicBezTo>
                    <a:pt x="129" y="1897"/>
                    <a:pt x="1" y="3279"/>
                    <a:pt x="1286" y="5047"/>
                  </a:cubicBezTo>
                  <a:cubicBezTo>
                    <a:pt x="2540" y="6815"/>
                    <a:pt x="2797" y="7136"/>
                    <a:pt x="2797" y="7136"/>
                  </a:cubicBezTo>
                  <a:cubicBezTo>
                    <a:pt x="2797" y="7136"/>
                    <a:pt x="3247" y="6236"/>
                    <a:pt x="4244" y="5047"/>
                  </a:cubicBezTo>
                  <a:cubicBezTo>
                    <a:pt x="5272" y="3858"/>
                    <a:pt x="6494" y="2732"/>
                    <a:pt x="6494" y="2732"/>
                  </a:cubicBezTo>
                  <a:cubicBezTo>
                    <a:pt x="5980" y="547"/>
                    <a:pt x="2122" y="0"/>
                    <a:pt x="2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0"/>
            <p:cNvSpPr/>
            <p:nvPr/>
          </p:nvSpPr>
          <p:spPr>
            <a:xfrm>
              <a:off x="2177050" y="2895650"/>
              <a:ext cx="172800" cy="192900"/>
            </a:xfrm>
            <a:custGeom>
              <a:avLst/>
              <a:gdLst/>
              <a:ahLst/>
              <a:cxnLst/>
              <a:rect l="l" t="t" r="r" b="b"/>
              <a:pathLst>
                <a:path w="6912" h="7716" extrusionOk="0">
                  <a:moveTo>
                    <a:pt x="2356" y="566"/>
                  </a:moveTo>
                  <a:cubicBezTo>
                    <a:pt x="2682" y="623"/>
                    <a:pt x="3523" y="792"/>
                    <a:pt x="4340" y="1158"/>
                  </a:cubicBezTo>
                  <a:cubicBezTo>
                    <a:pt x="4790" y="1351"/>
                    <a:pt x="5272" y="1608"/>
                    <a:pt x="5625" y="1930"/>
                  </a:cubicBezTo>
                  <a:cubicBezTo>
                    <a:pt x="5971" y="2218"/>
                    <a:pt x="6214" y="2558"/>
                    <a:pt x="6330" y="2950"/>
                  </a:cubicBezTo>
                  <a:lnTo>
                    <a:pt x="6330" y="2950"/>
                  </a:lnTo>
                  <a:cubicBezTo>
                    <a:pt x="5982" y="3271"/>
                    <a:pt x="5007" y="4192"/>
                    <a:pt x="4179" y="5176"/>
                  </a:cubicBezTo>
                  <a:cubicBezTo>
                    <a:pt x="3544" y="5910"/>
                    <a:pt x="3130" y="6546"/>
                    <a:pt x="2898" y="6933"/>
                  </a:cubicBezTo>
                  <a:lnTo>
                    <a:pt x="2898" y="6933"/>
                  </a:lnTo>
                  <a:cubicBezTo>
                    <a:pt x="2886" y="6916"/>
                    <a:pt x="2874" y="6898"/>
                    <a:pt x="2861" y="6880"/>
                  </a:cubicBezTo>
                  <a:cubicBezTo>
                    <a:pt x="2636" y="6590"/>
                    <a:pt x="2250" y="6076"/>
                    <a:pt x="1607" y="5176"/>
                  </a:cubicBezTo>
                  <a:cubicBezTo>
                    <a:pt x="614" y="3798"/>
                    <a:pt x="515" y="2644"/>
                    <a:pt x="514" y="2318"/>
                  </a:cubicBezTo>
                  <a:lnTo>
                    <a:pt x="514" y="2318"/>
                  </a:lnTo>
                  <a:lnTo>
                    <a:pt x="2356" y="566"/>
                  </a:lnTo>
                  <a:close/>
                  <a:moveTo>
                    <a:pt x="2282" y="1"/>
                  </a:moveTo>
                  <a:cubicBezTo>
                    <a:pt x="2218" y="1"/>
                    <a:pt x="2122" y="33"/>
                    <a:pt x="2057" y="97"/>
                  </a:cubicBezTo>
                  <a:lnTo>
                    <a:pt x="64" y="1994"/>
                  </a:lnTo>
                  <a:cubicBezTo>
                    <a:pt x="32" y="2058"/>
                    <a:pt x="0" y="2090"/>
                    <a:pt x="0" y="2155"/>
                  </a:cubicBezTo>
                  <a:cubicBezTo>
                    <a:pt x="0" y="2187"/>
                    <a:pt x="0" y="2219"/>
                    <a:pt x="0" y="2315"/>
                  </a:cubicBezTo>
                  <a:cubicBezTo>
                    <a:pt x="0" y="2733"/>
                    <a:pt x="97" y="3987"/>
                    <a:pt x="1189" y="5498"/>
                  </a:cubicBezTo>
                  <a:cubicBezTo>
                    <a:pt x="2475" y="7266"/>
                    <a:pt x="2700" y="7587"/>
                    <a:pt x="2700" y="7587"/>
                  </a:cubicBezTo>
                  <a:cubicBezTo>
                    <a:pt x="2765" y="7683"/>
                    <a:pt x="2861" y="7716"/>
                    <a:pt x="2957" y="7716"/>
                  </a:cubicBezTo>
                  <a:cubicBezTo>
                    <a:pt x="3054" y="7683"/>
                    <a:pt x="3118" y="7651"/>
                    <a:pt x="3150" y="7555"/>
                  </a:cubicBezTo>
                  <a:lnTo>
                    <a:pt x="3182" y="7523"/>
                  </a:lnTo>
                  <a:cubicBezTo>
                    <a:pt x="3279" y="7330"/>
                    <a:pt x="3729" y="6526"/>
                    <a:pt x="4597" y="5498"/>
                  </a:cubicBezTo>
                  <a:cubicBezTo>
                    <a:pt x="5079" y="4919"/>
                    <a:pt x="5658" y="4340"/>
                    <a:pt x="6075" y="3922"/>
                  </a:cubicBezTo>
                  <a:cubicBezTo>
                    <a:pt x="6300" y="3730"/>
                    <a:pt x="6493" y="3537"/>
                    <a:pt x="6622" y="3408"/>
                  </a:cubicBezTo>
                  <a:cubicBezTo>
                    <a:pt x="6750" y="3312"/>
                    <a:pt x="6815" y="3247"/>
                    <a:pt x="6815" y="3247"/>
                  </a:cubicBezTo>
                  <a:cubicBezTo>
                    <a:pt x="6879" y="3183"/>
                    <a:pt x="6911" y="3055"/>
                    <a:pt x="6911" y="2958"/>
                  </a:cubicBezTo>
                  <a:cubicBezTo>
                    <a:pt x="6750" y="2347"/>
                    <a:pt x="6365" y="1865"/>
                    <a:pt x="5915" y="1480"/>
                  </a:cubicBezTo>
                  <a:cubicBezTo>
                    <a:pt x="5208" y="901"/>
                    <a:pt x="4307" y="547"/>
                    <a:pt x="3568" y="322"/>
                  </a:cubicBezTo>
                  <a:cubicBezTo>
                    <a:pt x="2861" y="97"/>
                    <a:pt x="2282" y="33"/>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0"/>
            <p:cNvSpPr/>
            <p:nvPr/>
          </p:nvSpPr>
          <p:spPr>
            <a:xfrm>
              <a:off x="2210000" y="2764900"/>
              <a:ext cx="282075" cy="242375"/>
            </a:xfrm>
            <a:custGeom>
              <a:avLst/>
              <a:gdLst/>
              <a:ahLst/>
              <a:cxnLst/>
              <a:rect l="l" t="t" r="r" b="b"/>
              <a:pathLst>
                <a:path w="11283" h="9695" extrusionOk="0">
                  <a:moveTo>
                    <a:pt x="5918" y="0"/>
                  </a:moveTo>
                  <a:cubicBezTo>
                    <a:pt x="4911" y="0"/>
                    <a:pt x="3878" y="114"/>
                    <a:pt x="3311" y="506"/>
                  </a:cubicBezTo>
                  <a:cubicBezTo>
                    <a:pt x="1929" y="1438"/>
                    <a:pt x="1382" y="2627"/>
                    <a:pt x="707" y="4588"/>
                  </a:cubicBezTo>
                  <a:cubicBezTo>
                    <a:pt x="0" y="6517"/>
                    <a:pt x="868" y="5584"/>
                    <a:pt x="1639" y="7031"/>
                  </a:cubicBezTo>
                  <a:cubicBezTo>
                    <a:pt x="2411" y="8445"/>
                    <a:pt x="2411" y="8381"/>
                    <a:pt x="3022" y="8477"/>
                  </a:cubicBezTo>
                  <a:cubicBezTo>
                    <a:pt x="3632" y="8574"/>
                    <a:pt x="4018" y="8574"/>
                    <a:pt x="4018" y="8574"/>
                  </a:cubicBezTo>
                  <a:cubicBezTo>
                    <a:pt x="4018" y="8574"/>
                    <a:pt x="5143" y="8960"/>
                    <a:pt x="6525" y="9474"/>
                  </a:cubicBezTo>
                  <a:cubicBezTo>
                    <a:pt x="6960" y="9629"/>
                    <a:pt x="7295" y="9694"/>
                    <a:pt x="7559" y="9694"/>
                  </a:cubicBezTo>
                  <a:cubicBezTo>
                    <a:pt x="8117" y="9694"/>
                    <a:pt x="8365" y="9405"/>
                    <a:pt x="8583" y="9056"/>
                  </a:cubicBezTo>
                  <a:cubicBezTo>
                    <a:pt x="8904" y="8510"/>
                    <a:pt x="9386" y="4588"/>
                    <a:pt x="9386" y="4588"/>
                  </a:cubicBezTo>
                  <a:cubicBezTo>
                    <a:pt x="9386" y="4588"/>
                    <a:pt x="10479" y="4074"/>
                    <a:pt x="10865" y="2949"/>
                  </a:cubicBezTo>
                  <a:cubicBezTo>
                    <a:pt x="11283" y="1824"/>
                    <a:pt x="9740" y="2145"/>
                    <a:pt x="9290" y="1984"/>
                  </a:cubicBezTo>
                  <a:cubicBezTo>
                    <a:pt x="8840" y="1824"/>
                    <a:pt x="8647" y="216"/>
                    <a:pt x="8647" y="216"/>
                  </a:cubicBezTo>
                  <a:cubicBezTo>
                    <a:pt x="8647" y="216"/>
                    <a:pt x="7307" y="0"/>
                    <a:pt x="59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0"/>
            <p:cNvSpPr/>
            <p:nvPr/>
          </p:nvSpPr>
          <p:spPr>
            <a:xfrm>
              <a:off x="2214000" y="2758250"/>
              <a:ext cx="276475" cy="255575"/>
            </a:xfrm>
            <a:custGeom>
              <a:avLst/>
              <a:gdLst/>
              <a:ahLst/>
              <a:cxnLst/>
              <a:rect l="l" t="t" r="r" b="b"/>
              <a:pathLst>
                <a:path w="11059" h="10223" extrusionOk="0">
                  <a:moveTo>
                    <a:pt x="5722" y="547"/>
                  </a:moveTo>
                  <a:cubicBezTo>
                    <a:pt x="6397" y="547"/>
                    <a:pt x="7073" y="611"/>
                    <a:pt x="7587" y="643"/>
                  </a:cubicBezTo>
                  <a:cubicBezTo>
                    <a:pt x="7844" y="675"/>
                    <a:pt x="8069" y="707"/>
                    <a:pt x="8198" y="739"/>
                  </a:cubicBezTo>
                  <a:cubicBezTo>
                    <a:pt x="8218" y="739"/>
                    <a:pt x="8236" y="740"/>
                    <a:pt x="8254" y="741"/>
                  </a:cubicBezTo>
                  <a:lnTo>
                    <a:pt x="8254" y="741"/>
                  </a:lnTo>
                  <a:cubicBezTo>
                    <a:pt x="8277" y="902"/>
                    <a:pt x="8319" y="1132"/>
                    <a:pt x="8390" y="1382"/>
                  </a:cubicBezTo>
                  <a:cubicBezTo>
                    <a:pt x="8423" y="1607"/>
                    <a:pt x="8519" y="1832"/>
                    <a:pt x="8615" y="2025"/>
                  </a:cubicBezTo>
                  <a:cubicBezTo>
                    <a:pt x="8648" y="2122"/>
                    <a:pt x="8712" y="2218"/>
                    <a:pt x="8776" y="2315"/>
                  </a:cubicBezTo>
                  <a:cubicBezTo>
                    <a:pt x="8840" y="2411"/>
                    <a:pt x="8937" y="2475"/>
                    <a:pt x="9033" y="2507"/>
                  </a:cubicBezTo>
                  <a:cubicBezTo>
                    <a:pt x="9194" y="2572"/>
                    <a:pt x="9387" y="2572"/>
                    <a:pt x="9548" y="2572"/>
                  </a:cubicBezTo>
                  <a:cubicBezTo>
                    <a:pt x="9805" y="2604"/>
                    <a:pt x="10094" y="2604"/>
                    <a:pt x="10287" y="2668"/>
                  </a:cubicBezTo>
                  <a:cubicBezTo>
                    <a:pt x="10383" y="2700"/>
                    <a:pt x="10448" y="2732"/>
                    <a:pt x="10480" y="2765"/>
                  </a:cubicBezTo>
                  <a:cubicBezTo>
                    <a:pt x="10512" y="2765"/>
                    <a:pt x="10512" y="2797"/>
                    <a:pt x="10512" y="2861"/>
                  </a:cubicBezTo>
                  <a:cubicBezTo>
                    <a:pt x="10512" y="2925"/>
                    <a:pt x="10512" y="3022"/>
                    <a:pt x="10480" y="3118"/>
                  </a:cubicBezTo>
                  <a:cubicBezTo>
                    <a:pt x="10287" y="3632"/>
                    <a:pt x="9933" y="4018"/>
                    <a:pt x="9644" y="4243"/>
                  </a:cubicBezTo>
                  <a:cubicBezTo>
                    <a:pt x="9516" y="4372"/>
                    <a:pt x="9355" y="4468"/>
                    <a:pt x="9258" y="4533"/>
                  </a:cubicBezTo>
                  <a:cubicBezTo>
                    <a:pt x="9226" y="4565"/>
                    <a:pt x="9194" y="4597"/>
                    <a:pt x="9162" y="4597"/>
                  </a:cubicBezTo>
                  <a:lnTo>
                    <a:pt x="9130" y="4629"/>
                  </a:lnTo>
                  <a:cubicBezTo>
                    <a:pt x="9033" y="4661"/>
                    <a:pt x="8969" y="4725"/>
                    <a:pt x="8969" y="4822"/>
                  </a:cubicBezTo>
                  <a:cubicBezTo>
                    <a:pt x="8969" y="4822"/>
                    <a:pt x="8937" y="5079"/>
                    <a:pt x="8873" y="5433"/>
                  </a:cubicBezTo>
                  <a:cubicBezTo>
                    <a:pt x="8808" y="6011"/>
                    <a:pt x="8680" y="6847"/>
                    <a:pt x="8551" y="7618"/>
                  </a:cubicBezTo>
                  <a:cubicBezTo>
                    <a:pt x="8487" y="8004"/>
                    <a:pt x="8423" y="8358"/>
                    <a:pt x="8358" y="8647"/>
                  </a:cubicBezTo>
                  <a:cubicBezTo>
                    <a:pt x="8326" y="8776"/>
                    <a:pt x="8294" y="8904"/>
                    <a:pt x="8262" y="9001"/>
                  </a:cubicBezTo>
                  <a:cubicBezTo>
                    <a:pt x="8230" y="9097"/>
                    <a:pt x="8198" y="9161"/>
                    <a:pt x="8198" y="9161"/>
                  </a:cubicBezTo>
                  <a:cubicBezTo>
                    <a:pt x="8101" y="9322"/>
                    <a:pt x="8005" y="9451"/>
                    <a:pt x="7876" y="9547"/>
                  </a:cubicBezTo>
                  <a:cubicBezTo>
                    <a:pt x="7780" y="9644"/>
                    <a:pt x="7651" y="9676"/>
                    <a:pt x="7394" y="9676"/>
                  </a:cubicBezTo>
                  <a:cubicBezTo>
                    <a:pt x="7169" y="9676"/>
                    <a:pt x="6880" y="9611"/>
                    <a:pt x="6430" y="9483"/>
                  </a:cubicBezTo>
                  <a:cubicBezTo>
                    <a:pt x="5080" y="9001"/>
                    <a:pt x="3955" y="8583"/>
                    <a:pt x="3955" y="8583"/>
                  </a:cubicBezTo>
                  <a:lnTo>
                    <a:pt x="3858" y="8583"/>
                  </a:lnTo>
                  <a:lnTo>
                    <a:pt x="3794" y="8551"/>
                  </a:lnTo>
                  <a:cubicBezTo>
                    <a:pt x="3665" y="8551"/>
                    <a:pt x="3344" y="8551"/>
                    <a:pt x="2894" y="8486"/>
                  </a:cubicBezTo>
                  <a:cubicBezTo>
                    <a:pt x="2733" y="8454"/>
                    <a:pt x="2637" y="8422"/>
                    <a:pt x="2572" y="8422"/>
                  </a:cubicBezTo>
                  <a:cubicBezTo>
                    <a:pt x="2540" y="8390"/>
                    <a:pt x="2508" y="8390"/>
                    <a:pt x="2476" y="8358"/>
                  </a:cubicBezTo>
                  <a:cubicBezTo>
                    <a:pt x="2412" y="8326"/>
                    <a:pt x="2315" y="8229"/>
                    <a:pt x="2219" y="8036"/>
                  </a:cubicBezTo>
                  <a:cubicBezTo>
                    <a:pt x="2090" y="7843"/>
                    <a:pt x="1929" y="7554"/>
                    <a:pt x="1704" y="7168"/>
                  </a:cubicBezTo>
                  <a:cubicBezTo>
                    <a:pt x="1415" y="6590"/>
                    <a:pt x="1062" y="6333"/>
                    <a:pt x="804" y="6172"/>
                  </a:cubicBezTo>
                  <a:cubicBezTo>
                    <a:pt x="708" y="6108"/>
                    <a:pt x="612" y="6043"/>
                    <a:pt x="612" y="6011"/>
                  </a:cubicBezTo>
                  <a:cubicBezTo>
                    <a:pt x="579" y="5979"/>
                    <a:pt x="547" y="5947"/>
                    <a:pt x="547" y="5850"/>
                  </a:cubicBezTo>
                  <a:cubicBezTo>
                    <a:pt x="547" y="5722"/>
                    <a:pt x="612" y="5400"/>
                    <a:pt x="804" y="4918"/>
                  </a:cubicBezTo>
                  <a:cubicBezTo>
                    <a:pt x="1126" y="3954"/>
                    <a:pt x="1447" y="3182"/>
                    <a:pt x="1833" y="2572"/>
                  </a:cubicBezTo>
                  <a:cubicBezTo>
                    <a:pt x="2187" y="1929"/>
                    <a:pt x="2637" y="1447"/>
                    <a:pt x="3279" y="997"/>
                  </a:cubicBezTo>
                  <a:cubicBezTo>
                    <a:pt x="3505" y="836"/>
                    <a:pt x="3890" y="707"/>
                    <a:pt x="4308" y="643"/>
                  </a:cubicBezTo>
                  <a:cubicBezTo>
                    <a:pt x="4726" y="579"/>
                    <a:pt x="5240" y="547"/>
                    <a:pt x="5722" y="547"/>
                  </a:cubicBezTo>
                  <a:close/>
                  <a:moveTo>
                    <a:pt x="5722" y="0"/>
                  </a:moveTo>
                  <a:cubicBezTo>
                    <a:pt x="5208" y="0"/>
                    <a:pt x="4694" y="32"/>
                    <a:pt x="4212" y="129"/>
                  </a:cubicBezTo>
                  <a:cubicBezTo>
                    <a:pt x="3762" y="193"/>
                    <a:pt x="3312" y="322"/>
                    <a:pt x="2990" y="547"/>
                  </a:cubicBezTo>
                  <a:cubicBezTo>
                    <a:pt x="2283" y="1029"/>
                    <a:pt x="1769" y="1607"/>
                    <a:pt x="1351" y="2282"/>
                  </a:cubicBezTo>
                  <a:cubicBezTo>
                    <a:pt x="933" y="2990"/>
                    <a:pt x="644" y="3793"/>
                    <a:pt x="290" y="4758"/>
                  </a:cubicBezTo>
                  <a:cubicBezTo>
                    <a:pt x="97" y="5272"/>
                    <a:pt x="33" y="5593"/>
                    <a:pt x="33" y="5850"/>
                  </a:cubicBezTo>
                  <a:cubicBezTo>
                    <a:pt x="1" y="6043"/>
                    <a:pt x="65" y="6236"/>
                    <a:pt x="194" y="6365"/>
                  </a:cubicBezTo>
                  <a:cubicBezTo>
                    <a:pt x="354" y="6525"/>
                    <a:pt x="515" y="6622"/>
                    <a:pt x="676" y="6751"/>
                  </a:cubicBezTo>
                  <a:cubicBezTo>
                    <a:pt x="869" y="6879"/>
                    <a:pt x="1029" y="7040"/>
                    <a:pt x="1254" y="7426"/>
                  </a:cubicBezTo>
                  <a:cubicBezTo>
                    <a:pt x="1640" y="8133"/>
                    <a:pt x="1833" y="8486"/>
                    <a:pt x="2058" y="8711"/>
                  </a:cubicBezTo>
                  <a:cubicBezTo>
                    <a:pt x="2154" y="8808"/>
                    <a:pt x="2283" y="8904"/>
                    <a:pt x="2412" y="8936"/>
                  </a:cubicBezTo>
                  <a:cubicBezTo>
                    <a:pt x="2540" y="8968"/>
                    <a:pt x="2669" y="8968"/>
                    <a:pt x="2829" y="9001"/>
                  </a:cubicBezTo>
                  <a:cubicBezTo>
                    <a:pt x="3280" y="9072"/>
                    <a:pt x="3608" y="9090"/>
                    <a:pt x="3762" y="9095"/>
                  </a:cubicBezTo>
                  <a:lnTo>
                    <a:pt x="3762" y="9095"/>
                  </a:lnTo>
                  <a:lnTo>
                    <a:pt x="3762" y="9097"/>
                  </a:lnTo>
                  <a:cubicBezTo>
                    <a:pt x="3762" y="9097"/>
                    <a:pt x="4887" y="9483"/>
                    <a:pt x="6269" y="9965"/>
                  </a:cubicBezTo>
                  <a:cubicBezTo>
                    <a:pt x="6719" y="10126"/>
                    <a:pt x="7105" y="10222"/>
                    <a:pt x="7394" y="10222"/>
                  </a:cubicBezTo>
                  <a:cubicBezTo>
                    <a:pt x="7715" y="10222"/>
                    <a:pt x="8005" y="10126"/>
                    <a:pt x="8198" y="9965"/>
                  </a:cubicBezTo>
                  <a:cubicBezTo>
                    <a:pt x="8390" y="9836"/>
                    <a:pt x="8551" y="9644"/>
                    <a:pt x="8648" y="9451"/>
                  </a:cubicBezTo>
                  <a:cubicBezTo>
                    <a:pt x="8712" y="9322"/>
                    <a:pt x="8744" y="9193"/>
                    <a:pt x="8808" y="9033"/>
                  </a:cubicBezTo>
                  <a:cubicBezTo>
                    <a:pt x="8969" y="8454"/>
                    <a:pt x="9130" y="7426"/>
                    <a:pt x="9258" y="6525"/>
                  </a:cubicBezTo>
                  <a:cubicBezTo>
                    <a:pt x="9378" y="5881"/>
                    <a:pt x="9461" y="5291"/>
                    <a:pt x="9497" y="5029"/>
                  </a:cubicBezTo>
                  <a:lnTo>
                    <a:pt x="9497" y="5029"/>
                  </a:lnTo>
                  <a:cubicBezTo>
                    <a:pt x="9819" y="4837"/>
                    <a:pt x="10604" y="4308"/>
                    <a:pt x="10962" y="3311"/>
                  </a:cubicBezTo>
                  <a:cubicBezTo>
                    <a:pt x="11026" y="3150"/>
                    <a:pt x="11058" y="3022"/>
                    <a:pt x="11058" y="2861"/>
                  </a:cubicBezTo>
                  <a:cubicBezTo>
                    <a:pt x="11058" y="2732"/>
                    <a:pt x="11026" y="2636"/>
                    <a:pt x="10962" y="2507"/>
                  </a:cubicBezTo>
                  <a:cubicBezTo>
                    <a:pt x="10866" y="2315"/>
                    <a:pt x="10673" y="2218"/>
                    <a:pt x="10512" y="2154"/>
                  </a:cubicBezTo>
                  <a:cubicBezTo>
                    <a:pt x="10255" y="2090"/>
                    <a:pt x="9998" y="2057"/>
                    <a:pt x="9741" y="2057"/>
                  </a:cubicBezTo>
                  <a:lnTo>
                    <a:pt x="9419" y="2057"/>
                  </a:lnTo>
                  <a:cubicBezTo>
                    <a:pt x="9323" y="2025"/>
                    <a:pt x="9258" y="2025"/>
                    <a:pt x="9226" y="2025"/>
                  </a:cubicBezTo>
                  <a:cubicBezTo>
                    <a:pt x="9226" y="2025"/>
                    <a:pt x="9130" y="1929"/>
                    <a:pt x="9065" y="1768"/>
                  </a:cubicBezTo>
                  <a:cubicBezTo>
                    <a:pt x="8969" y="1543"/>
                    <a:pt x="8873" y="1190"/>
                    <a:pt x="8840" y="932"/>
                  </a:cubicBezTo>
                  <a:cubicBezTo>
                    <a:pt x="8808" y="804"/>
                    <a:pt x="8776" y="675"/>
                    <a:pt x="8776" y="611"/>
                  </a:cubicBezTo>
                  <a:cubicBezTo>
                    <a:pt x="8744" y="514"/>
                    <a:pt x="8744" y="450"/>
                    <a:pt x="8744" y="450"/>
                  </a:cubicBezTo>
                  <a:cubicBezTo>
                    <a:pt x="8744" y="354"/>
                    <a:pt x="8648" y="257"/>
                    <a:pt x="8519" y="225"/>
                  </a:cubicBezTo>
                  <a:cubicBezTo>
                    <a:pt x="8519" y="225"/>
                    <a:pt x="7137" y="0"/>
                    <a:pt x="5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0"/>
            <p:cNvSpPr/>
            <p:nvPr/>
          </p:nvSpPr>
          <p:spPr>
            <a:xfrm>
              <a:off x="2414900" y="2812075"/>
              <a:ext cx="12900" cy="42625"/>
            </a:xfrm>
            <a:custGeom>
              <a:avLst/>
              <a:gdLst/>
              <a:ahLst/>
              <a:cxnLst/>
              <a:rect l="l" t="t" r="r" b="b"/>
              <a:pathLst>
                <a:path w="516" h="1705" extrusionOk="0">
                  <a:moveTo>
                    <a:pt x="194" y="1"/>
                  </a:moveTo>
                  <a:cubicBezTo>
                    <a:pt x="65" y="33"/>
                    <a:pt x="1" y="419"/>
                    <a:pt x="33" y="869"/>
                  </a:cubicBezTo>
                  <a:cubicBezTo>
                    <a:pt x="65" y="1351"/>
                    <a:pt x="194" y="1704"/>
                    <a:pt x="322" y="1704"/>
                  </a:cubicBezTo>
                  <a:cubicBezTo>
                    <a:pt x="451" y="1672"/>
                    <a:pt x="515" y="1287"/>
                    <a:pt x="483" y="837"/>
                  </a:cubicBezTo>
                  <a:cubicBezTo>
                    <a:pt x="451" y="387"/>
                    <a:pt x="322"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0"/>
            <p:cNvSpPr/>
            <p:nvPr/>
          </p:nvSpPr>
          <p:spPr>
            <a:xfrm>
              <a:off x="2047650" y="2005300"/>
              <a:ext cx="213800" cy="665375"/>
            </a:xfrm>
            <a:custGeom>
              <a:avLst/>
              <a:gdLst/>
              <a:ahLst/>
              <a:cxnLst/>
              <a:rect l="l" t="t" r="r" b="b"/>
              <a:pathLst>
                <a:path w="8552" h="26615" extrusionOk="0">
                  <a:moveTo>
                    <a:pt x="3933" y="1"/>
                  </a:moveTo>
                  <a:cubicBezTo>
                    <a:pt x="3662" y="1"/>
                    <a:pt x="3472" y="320"/>
                    <a:pt x="3472" y="320"/>
                  </a:cubicBezTo>
                  <a:lnTo>
                    <a:pt x="3858" y="2795"/>
                  </a:lnTo>
                  <a:cubicBezTo>
                    <a:pt x="3858" y="2795"/>
                    <a:pt x="2733" y="417"/>
                    <a:pt x="2315" y="159"/>
                  </a:cubicBezTo>
                  <a:cubicBezTo>
                    <a:pt x="2178" y="85"/>
                    <a:pt x="2061" y="55"/>
                    <a:pt x="1960" y="55"/>
                  </a:cubicBezTo>
                  <a:cubicBezTo>
                    <a:pt x="1541" y="55"/>
                    <a:pt x="1415" y="577"/>
                    <a:pt x="1415" y="577"/>
                  </a:cubicBezTo>
                  <a:lnTo>
                    <a:pt x="2830" y="3824"/>
                  </a:lnTo>
                  <a:cubicBezTo>
                    <a:pt x="2830" y="3824"/>
                    <a:pt x="1640" y="1574"/>
                    <a:pt x="1126" y="1445"/>
                  </a:cubicBezTo>
                  <a:cubicBezTo>
                    <a:pt x="1081" y="1434"/>
                    <a:pt x="1041" y="1429"/>
                    <a:pt x="1004" y="1429"/>
                  </a:cubicBezTo>
                  <a:cubicBezTo>
                    <a:pt x="617" y="1429"/>
                    <a:pt x="644" y="1992"/>
                    <a:pt x="644" y="1992"/>
                  </a:cubicBezTo>
                  <a:lnTo>
                    <a:pt x="2058" y="4853"/>
                  </a:lnTo>
                  <a:cubicBezTo>
                    <a:pt x="2058" y="4853"/>
                    <a:pt x="1544" y="4081"/>
                    <a:pt x="1029" y="3695"/>
                  </a:cubicBezTo>
                  <a:cubicBezTo>
                    <a:pt x="893" y="3593"/>
                    <a:pt x="777" y="3552"/>
                    <a:pt x="684" y="3552"/>
                  </a:cubicBezTo>
                  <a:cubicBezTo>
                    <a:pt x="427" y="3552"/>
                    <a:pt x="350" y="3869"/>
                    <a:pt x="515" y="4081"/>
                  </a:cubicBezTo>
                  <a:cubicBezTo>
                    <a:pt x="708" y="4338"/>
                    <a:pt x="3215" y="7971"/>
                    <a:pt x="3215" y="7971"/>
                  </a:cubicBezTo>
                  <a:cubicBezTo>
                    <a:pt x="3215" y="7971"/>
                    <a:pt x="1" y="18450"/>
                    <a:pt x="1" y="20153"/>
                  </a:cubicBezTo>
                  <a:cubicBezTo>
                    <a:pt x="1" y="21825"/>
                    <a:pt x="901" y="26614"/>
                    <a:pt x="901" y="26614"/>
                  </a:cubicBezTo>
                  <a:lnTo>
                    <a:pt x="5433" y="26100"/>
                  </a:lnTo>
                  <a:lnTo>
                    <a:pt x="4790" y="20411"/>
                  </a:lnTo>
                  <a:lnTo>
                    <a:pt x="5433" y="7971"/>
                  </a:lnTo>
                  <a:cubicBezTo>
                    <a:pt x="5433" y="7971"/>
                    <a:pt x="6333" y="6653"/>
                    <a:pt x="6719" y="6267"/>
                  </a:cubicBezTo>
                  <a:cubicBezTo>
                    <a:pt x="6976" y="6010"/>
                    <a:pt x="7812" y="5303"/>
                    <a:pt x="8294" y="4917"/>
                  </a:cubicBezTo>
                  <a:cubicBezTo>
                    <a:pt x="8519" y="4724"/>
                    <a:pt x="8551" y="4403"/>
                    <a:pt x="8423" y="4178"/>
                  </a:cubicBezTo>
                  <a:cubicBezTo>
                    <a:pt x="8309" y="3973"/>
                    <a:pt x="8114" y="3865"/>
                    <a:pt x="7908" y="3865"/>
                  </a:cubicBezTo>
                  <a:cubicBezTo>
                    <a:pt x="7823" y="3865"/>
                    <a:pt x="7736" y="3883"/>
                    <a:pt x="7651" y="3920"/>
                  </a:cubicBezTo>
                  <a:lnTo>
                    <a:pt x="5819" y="4853"/>
                  </a:lnTo>
                  <a:cubicBezTo>
                    <a:pt x="5819" y="4853"/>
                    <a:pt x="4758" y="1092"/>
                    <a:pt x="4533" y="577"/>
                  </a:cubicBezTo>
                  <a:cubicBezTo>
                    <a:pt x="4318" y="135"/>
                    <a:pt x="4108" y="1"/>
                    <a:pt x="39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0"/>
            <p:cNvSpPr/>
            <p:nvPr/>
          </p:nvSpPr>
          <p:spPr>
            <a:xfrm>
              <a:off x="2047650" y="2204550"/>
              <a:ext cx="80400" cy="466125"/>
            </a:xfrm>
            <a:custGeom>
              <a:avLst/>
              <a:gdLst/>
              <a:ahLst/>
              <a:cxnLst/>
              <a:rect l="l" t="t" r="r" b="b"/>
              <a:pathLst>
                <a:path w="3216" h="18645" extrusionOk="0">
                  <a:moveTo>
                    <a:pt x="3215" y="1"/>
                  </a:moveTo>
                  <a:cubicBezTo>
                    <a:pt x="3215" y="1"/>
                    <a:pt x="1" y="10480"/>
                    <a:pt x="1" y="12183"/>
                  </a:cubicBezTo>
                  <a:cubicBezTo>
                    <a:pt x="1" y="13855"/>
                    <a:pt x="901" y="18644"/>
                    <a:pt x="901" y="18644"/>
                  </a:cubicBezTo>
                  <a:lnTo>
                    <a:pt x="2090" y="18516"/>
                  </a:lnTo>
                  <a:cubicBezTo>
                    <a:pt x="2090" y="17134"/>
                    <a:pt x="2058" y="15848"/>
                    <a:pt x="2026" y="14948"/>
                  </a:cubicBezTo>
                  <a:cubicBezTo>
                    <a:pt x="1865" y="11541"/>
                    <a:pt x="3215" y="1"/>
                    <a:pt x="3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0"/>
            <p:cNvSpPr/>
            <p:nvPr/>
          </p:nvSpPr>
          <p:spPr>
            <a:xfrm>
              <a:off x="2054100" y="2240725"/>
              <a:ext cx="69925" cy="289325"/>
            </a:xfrm>
            <a:custGeom>
              <a:avLst/>
              <a:gdLst/>
              <a:ahLst/>
              <a:cxnLst/>
              <a:rect l="l" t="t" r="r" b="b"/>
              <a:pathLst>
                <a:path w="2797" h="11573" extrusionOk="0">
                  <a:moveTo>
                    <a:pt x="2797" y="0"/>
                  </a:moveTo>
                  <a:lnTo>
                    <a:pt x="2797" y="0"/>
                  </a:lnTo>
                  <a:cubicBezTo>
                    <a:pt x="2572" y="804"/>
                    <a:pt x="2250" y="1864"/>
                    <a:pt x="1897" y="3022"/>
                  </a:cubicBezTo>
                  <a:cubicBezTo>
                    <a:pt x="1222" y="5433"/>
                    <a:pt x="450" y="8229"/>
                    <a:pt x="129" y="9772"/>
                  </a:cubicBezTo>
                  <a:cubicBezTo>
                    <a:pt x="32" y="10222"/>
                    <a:pt x="0" y="10543"/>
                    <a:pt x="0" y="10736"/>
                  </a:cubicBezTo>
                  <a:cubicBezTo>
                    <a:pt x="0" y="10961"/>
                    <a:pt x="0" y="11219"/>
                    <a:pt x="32" y="11572"/>
                  </a:cubicBezTo>
                  <a:cubicBezTo>
                    <a:pt x="257" y="11508"/>
                    <a:pt x="482" y="11476"/>
                    <a:pt x="739" y="11444"/>
                  </a:cubicBezTo>
                  <a:cubicBezTo>
                    <a:pt x="804" y="11411"/>
                    <a:pt x="868" y="11379"/>
                    <a:pt x="964" y="11347"/>
                  </a:cubicBezTo>
                  <a:cubicBezTo>
                    <a:pt x="1222" y="11283"/>
                    <a:pt x="1511" y="11186"/>
                    <a:pt x="1800" y="11154"/>
                  </a:cubicBezTo>
                  <a:cubicBezTo>
                    <a:pt x="1961" y="7747"/>
                    <a:pt x="2507" y="2540"/>
                    <a:pt x="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0"/>
            <p:cNvSpPr/>
            <p:nvPr/>
          </p:nvSpPr>
          <p:spPr>
            <a:xfrm>
              <a:off x="2040425" y="1998825"/>
              <a:ext cx="226650" cy="679075"/>
            </a:xfrm>
            <a:custGeom>
              <a:avLst/>
              <a:gdLst/>
              <a:ahLst/>
              <a:cxnLst/>
              <a:rect l="l" t="t" r="r" b="b"/>
              <a:pathLst>
                <a:path w="9066" h="27163" extrusionOk="0">
                  <a:moveTo>
                    <a:pt x="4211" y="515"/>
                  </a:moveTo>
                  <a:cubicBezTo>
                    <a:pt x="4244" y="515"/>
                    <a:pt x="4276" y="515"/>
                    <a:pt x="4340" y="579"/>
                  </a:cubicBezTo>
                  <a:cubicBezTo>
                    <a:pt x="4372" y="643"/>
                    <a:pt x="4469" y="740"/>
                    <a:pt x="4565" y="965"/>
                  </a:cubicBezTo>
                  <a:cubicBezTo>
                    <a:pt x="4597" y="997"/>
                    <a:pt x="4629" y="1094"/>
                    <a:pt x="4694" y="1254"/>
                  </a:cubicBezTo>
                  <a:cubicBezTo>
                    <a:pt x="4854" y="1769"/>
                    <a:pt x="5144" y="2765"/>
                    <a:pt x="5401" y="3601"/>
                  </a:cubicBezTo>
                  <a:cubicBezTo>
                    <a:pt x="5658" y="4469"/>
                    <a:pt x="5851" y="5176"/>
                    <a:pt x="5851" y="5176"/>
                  </a:cubicBezTo>
                  <a:cubicBezTo>
                    <a:pt x="5883" y="5272"/>
                    <a:pt x="5915" y="5337"/>
                    <a:pt x="6012" y="5369"/>
                  </a:cubicBezTo>
                  <a:cubicBezTo>
                    <a:pt x="6038" y="5382"/>
                    <a:pt x="6065" y="5390"/>
                    <a:pt x="6094" y="5390"/>
                  </a:cubicBezTo>
                  <a:cubicBezTo>
                    <a:pt x="6135" y="5390"/>
                    <a:pt x="6180" y="5374"/>
                    <a:pt x="6237" y="5337"/>
                  </a:cubicBezTo>
                  <a:lnTo>
                    <a:pt x="8069" y="4437"/>
                  </a:lnTo>
                  <a:lnTo>
                    <a:pt x="8197" y="4404"/>
                  </a:lnTo>
                  <a:cubicBezTo>
                    <a:pt x="8326" y="4404"/>
                    <a:pt x="8422" y="4469"/>
                    <a:pt x="8487" y="4565"/>
                  </a:cubicBezTo>
                  <a:cubicBezTo>
                    <a:pt x="8519" y="4597"/>
                    <a:pt x="8519" y="4662"/>
                    <a:pt x="8519" y="4726"/>
                  </a:cubicBezTo>
                  <a:cubicBezTo>
                    <a:pt x="8519" y="4822"/>
                    <a:pt x="8487" y="4887"/>
                    <a:pt x="8422" y="4951"/>
                  </a:cubicBezTo>
                  <a:cubicBezTo>
                    <a:pt x="8165" y="5176"/>
                    <a:pt x="7844" y="5433"/>
                    <a:pt x="7555" y="5690"/>
                  </a:cubicBezTo>
                  <a:cubicBezTo>
                    <a:pt x="7233" y="5947"/>
                    <a:pt x="6976" y="6204"/>
                    <a:pt x="6815" y="6333"/>
                  </a:cubicBezTo>
                  <a:cubicBezTo>
                    <a:pt x="6590" y="6558"/>
                    <a:pt x="6269" y="6976"/>
                    <a:pt x="6012" y="7362"/>
                  </a:cubicBezTo>
                  <a:cubicBezTo>
                    <a:pt x="5722" y="7747"/>
                    <a:pt x="5497" y="8069"/>
                    <a:pt x="5497" y="8069"/>
                  </a:cubicBezTo>
                  <a:cubicBezTo>
                    <a:pt x="5465" y="8101"/>
                    <a:pt x="5465" y="8165"/>
                    <a:pt x="5465" y="8197"/>
                  </a:cubicBezTo>
                  <a:lnTo>
                    <a:pt x="4790" y="20670"/>
                  </a:lnTo>
                  <a:lnTo>
                    <a:pt x="4790" y="20702"/>
                  </a:lnTo>
                  <a:lnTo>
                    <a:pt x="5433" y="26134"/>
                  </a:lnTo>
                  <a:lnTo>
                    <a:pt x="1401" y="26589"/>
                  </a:lnTo>
                  <a:lnTo>
                    <a:pt x="1401" y="26589"/>
                  </a:lnTo>
                  <a:cubicBezTo>
                    <a:pt x="1377" y="26455"/>
                    <a:pt x="1348" y="26276"/>
                    <a:pt x="1318" y="26070"/>
                  </a:cubicBezTo>
                  <a:cubicBezTo>
                    <a:pt x="1190" y="25363"/>
                    <a:pt x="997" y="24238"/>
                    <a:pt x="836" y="23145"/>
                  </a:cubicBezTo>
                  <a:cubicBezTo>
                    <a:pt x="676" y="22084"/>
                    <a:pt x="547" y="20991"/>
                    <a:pt x="547" y="20412"/>
                  </a:cubicBezTo>
                  <a:cubicBezTo>
                    <a:pt x="547" y="20219"/>
                    <a:pt x="579" y="19898"/>
                    <a:pt x="676" y="19448"/>
                  </a:cubicBezTo>
                  <a:cubicBezTo>
                    <a:pt x="997" y="17905"/>
                    <a:pt x="1769" y="15109"/>
                    <a:pt x="2444" y="12698"/>
                  </a:cubicBezTo>
                  <a:cubicBezTo>
                    <a:pt x="2797" y="11508"/>
                    <a:pt x="3119" y="10415"/>
                    <a:pt x="3376" y="9612"/>
                  </a:cubicBezTo>
                  <a:cubicBezTo>
                    <a:pt x="3601" y="8808"/>
                    <a:pt x="3761" y="8294"/>
                    <a:pt x="3761" y="8294"/>
                  </a:cubicBezTo>
                  <a:cubicBezTo>
                    <a:pt x="3794" y="8230"/>
                    <a:pt x="3794" y="8133"/>
                    <a:pt x="3729" y="8069"/>
                  </a:cubicBezTo>
                  <a:cubicBezTo>
                    <a:pt x="3729" y="8069"/>
                    <a:pt x="3119" y="7169"/>
                    <a:pt x="2444" y="6237"/>
                  </a:cubicBezTo>
                  <a:cubicBezTo>
                    <a:pt x="2122" y="5754"/>
                    <a:pt x="1801" y="5272"/>
                    <a:pt x="1511" y="4887"/>
                  </a:cubicBezTo>
                  <a:cubicBezTo>
                    <a:pt x="1383" y="4726"/>
                    <a:pt x="1286" y="4533"/>
                    <a:pt x="1190" y="4437"/>
                  </a:cubicBezTo>
                  <a:cubicBezTo>
                    <a:pt x="1093" y="4308"/>
                    <a:pt x="1029" y="4212"/>
                    <a:pt x="997" y="4179"/>
                  </a:cubicBezTo>
                  <a:lnTo>
                    <a:pt x="965" y="4083"/>
                  </a:lnTo>
                  <a:cubicBezTo>
                    <a:pt x="997" y="4083"/>
                    <a:pt x="1061" y="4083"/>
                    <a:pt x="1158" y="4147"/>
                  </a:cubicBezTo>
                  <a:cubicBezTo>
                    <a:pt x="1383" y="4340"/>
                    <a:pt x="1640" y="4597"/>
                    <a:pt x="1801" y="4854"/>
                  </a:cubicBezTo>
                  <a:cubicBezTo>
                    <a:pt x="1897" y="4951"/>
                    <a:pt x="1994" y="5079"/>
                    <a:pt x="2026" y="5144"/>
                  </a:cubicBezTo>
                  <a:lnTo>
                    <a:pt x="2090" y="5240"/>
                  </a:lnTo>
                  <a:lnTo>
                    <a:pt x="2122" y="5272"/>
                  </a:lnTo>
                  <a:cubicBezTo>
                    <a:pt x="2184" y="5335"/>
                    <a:pt x="2260" y="5370"/>
                    <a:pt x="2340" y="5370"/>
                  </a:cubicBezTo>
                  <a:cubicBezTo>
                    <a:pt x="2385" y="5370"/>
                    <a:pt x="2430" y="5359"/>
                    <a:pt x="2476" y="5337"/>
                  </a:cubicBezTo>
                  <a:cubicBezTo>
                    <a:pt x="2604" y="5272"/>
                    <a:pt x="2636" y="5112"/>
                    <a:pt x="2572" y="4983"/>
                  </a:cubicBezTo>
                  <a:lnTo>
                    <a:pt x="2560" y="4959"/>
                  </a:lnTo>
                  <a:lnTo>
                    <a:pt x="2560" y="4959"/>
                  </a:lnTo>
                  <a:lnTo>
                    <a:pt x="2572" y="4951"/>
                  </a:lnTo>
                  <a:cubicBezTo>
                    <a:pt x="2572" y="4951"/>
                    <a:pt x="2553" y="4922"/>
                    <a:pt x="2517" y="4873"/>
                  </a:cubicBezTo>
                  <a:lnTo>
                    <a:pt x="2517" y="4873"/>
                  </a:lnTo>
                  <a:lnTo>
                    <a:pt x="1190" y="2219"/>
                  </a:lnTo>
                  <a:lnTo>
                    <a:pt x="1190" y="2219"/>
                  </a:lnTo>
                  <a:cubicBezTo>
                    <a:pt x="1191" y="2167"/>
                    <a:pt x="1197" y="2076"/>
                    <a:pt x="1222" y="2026"/>
                  </a:cubicBezTo>
                  <a:lnTo>
                    <a:pt x="1254" y="1961"/>
                  </a:lnTo>
                  <a:lnTo>
                    <a:pt x="1351" y="1961"/>
                  </a:lnTo>
                  <a:cubicBezTo>
                    <a:pt x="1351" y="1961"/>
                    <a:pt x="1415" y="1994"/>
                    <a:pt x="1479" y="2058"/>
                  </a:cubicBezTo>
                  <a:cubicBezTo>
                    <a:pt x="1736" y="2283"/>
                    <a:pt x="2090" y="2829"/>
                    <a:pt x="2379" y="3311"/>
                  </a:cubicBezTo>
                  <a:cubicBezTo>
                    <a:pt x="2540" y="3536"/>
                    <a:pt x="2669" y="3762"/>
                    <a:pt x="2733" y="3922"/>
                  </a:cubicBezTo>
                  <a:cubicBezTo>
                    <a:pt x="2829" y="4083"/>
                    <a:pt x="2894" y="4212"/>
                    <a:pt x="2894" y="4212"/>
                  </a:cubicBezTo>
                  <a:cubicBezTo>
                    <a:pt x="2936" y="4297"/>
                    <a:pt x="3022" y="4340"/>
                    <a:pt x="3113" y="4340"/>
                  </a:cubicBezTo>
                  <a:cubicBezTo>
                    <a:pt x="3158" y="4340"/>
                    <a:pt x="3204" y="4329"/>
                    <a:pt x="3247" y="4308"/>
                  </a:cubicBezTo>
                  <a:cubicBezTo>
                    <a:pt x="3376" y="4244"/>
                    <a:pt x="3440" y="4083"/>
                    <a:pt x="3376" y="3954"/>
                  </a:cubicBezTo>
                  <a:lnTo>
                    <a:pt x="1993" y="811"/>
                  </a:lnTo>
                  <a:lnTo>
                    <a:pt x="1993" y="811"/>
                  </a:lnTo>
                  <a:cubicBezTo>
                    <a:pt x="2008" y="775"/>
                    <a:pt x="2030" y="735"/>
                    <a:pt x="2058" y="708"/>
                  </a:cubicBezTo>
                  <a:lnTo>
                    <a:pt x="2122" y="611"/>
                  </a:lnTo>
                  <a:lnTo>
                    <a:pt x="2251" y="579"/>
                  </a:lnTo>
                  <a:cubicBezTo>
                    <a:pt x="2283" y="579"/>
                    <a:pt x="2347" y="611"/>
                    <a:pt x="2476" y="676"/>
                  </a:cubicBezTo>
                  <a:cubicBezTo>
                    <a:pt x="2476" y="676"/>
                    <a:pt x="2540" y="740"/>
                    <a:pt x="2604" y="804"/>
                  </a:cubicBezTo>
                  <a:cubicBezTo>
                    <a:pt x="2829" y="1094"/>
                    <a:pt x="3151" y="1704"/>
                    <a:pt x="3440" y="2186"/>
                  </a:cubicBezTo>
                  <a:cubicBezTo>
                    <a:pt x="3569" y="2476"/>
                    <a:pt x="3697" y="2701"/>
                    <a:pt x="3794" y="2861"/>
                  </a:cubicBezTo>
                  <a:cubicBezTo>
                    <a:pt x="3858" y="3054"/>
                    <a:pt x="3922" y="3151"/>
                    <a:pt x="3922" y="3151"/>
                  </a:cubicBezTo>
                  <a:cubicBezTo>
                    <a:pt x="3969" y="3245"/>
                    <a:pt x="4051" y="3305"/>
                    <a:pt x="4142" y="3305"/>
                  </a:cubicBezTo>
                  <a:cubicBezTo>
                    <a:pt x="4175" y="3305"/>
                    <a:pt x="4209" y="3297"/>
                    <a:pt x="4244" y="3279"/>
                  </a:cubicBezTo>
                  <a:cubicBezTo>
                    <a:pt x="4372" y="3247"/>
                    <a:pt x="4437" y="3119"/>
                    <a:pt x="4437" y="2990"/>
                  </a:cubicBezTo>
                  <a:lnTo>
                    <a:pt x="4064" y="633"/>
                  </a:lnTo>
                  <a:lnTo>
                    <a:pt x="4064" y="633"/>
                  </a:lnTo>
                  <a:cubicBezTo>
                    <a:pt x="4070" y="625"/>
                    <a:pt x="4077" y="618"/>
                    <a:pt x="4083" y="611"/>
                  </a:cubicBezTo>
                  <a:cubicBezTo>
                    <a:pt x="4147" y="547"/>
                    <a:pt x="4211" y="515"/>
                    <a:pt x="4211" y="515"/>
                  </a:cubicBezTo>
                  <a:close/>
                  <a:moveTo>
                    <a:pt x="4211" y="1"/>
                  </a:moveTo>
                  <a:cubicBezTo>
                    <a:pt x="3986" y="1"/>
                    <a:pt x="3826" y="129"/>
                    <a:pt x="3697" y="226"/>
                  </a:cubicBezTo>
                  <a:cubicBezTo>
                    <a:pt x="3601" y="322"/>
                    <a:pt x="3536" y="418"/>
                    <a:pt x="3536" y="451"/>
                  </a:cubicBezTo>
                  <a:cubicBezTo>
                    <a:pt x="3504" y="483"/>
                    <a:pt x="3504" y="547"/>
                    <a:pt x="3504" y="611"/>
                  </a:cubicBezTo>
                  <a:lnTo>
                    <a:pt x="3638" y="1468"/>
                  </a:lnTo>
                  <a:lnTo>
                    <a:pt x="3638" y="1468"/>
                  </a:lnTo>
                  <a:cubicBezTo>
                    <a:pt x="3508" y="1228"/>
                    <a:pt x="3368" y="998"/>
                    <a:pt x="3247" y="804"/>
                  </a:cubicBezTo>
                  <a:cubicBezTo>
                    <a:pt x="3151" y="643"/>
                    <a:pt x="3086" y="547"/>
                    <a:pt x="2990" y="451"/>
                  </a:cubicBezTo>
                  <a:cubicBezTo>
                    <a:pt x="2926" y="354"/>
                    <a:pt x="2829" y="258"/>
                    <a:pt x="2733" y="193"/>
                  </a:cubicBezTo>
                  <a:cubicBezTo>
                    <a:pt x="2572" y="97"/>
                    <a:pt x="2411" y="65"/>
                    <a:pt x="2251" y="65"/>
                  </a:cubicBezTo>
                  <a:cubicBezTo>
                    <a:pt x="2090" y="65"/>
                    <a:pt x="1929" y="97"/>
                    <a:pt x="1833" y="193"/>
                  </a:cubicBezTo>
                  <a:cubicBezTo>
                    <a:pt x="1672" y="290"/>
                    <a:pt x="1576" y="451"/>
                    <a:pt x="1511" y="547"/>
                  </a:cubicBezTo>
                  <a:cubicBezTo>
                    <a:pt x="1479" y="676"/>
                    <a:pt x="1447" y="772"/>
                    <a:pt x="1447" y="772"/>
                  </a:cubicBezTo>
                  <a:cubicBezTo>
                    <a:pt x="1415" y="836"/>
                    <a:pt x="1447" y="901"/>
                    <a:pt x="1447" y="933"/>
                  </a:cubicBezTo>
                  <a:lnTo>
                    <a:pt x="1729" y="1565"/>
                  </a:lnTo>
                  <a:lnTo>
                    <a:pt x="1729" y="1565"/>
                  </a:lnTo>
                  <a:cubicBezTo>
                    <a:pt x="1646" y="1509"/>
                    <a:pt x="1571" y="1470"/>
                    <a:pt x="1479" y="1447"/>
                  </a:cubicBezTo>
                  <a:cubicBezTo>
                    <a:pt x="1415" y="1415"/>
                    <a:pt x="1351" y="1415"/>
                    <a:pt x="1286" y="1415"/>
                  </a:cubicBezTo>
                  <a:cubicBezTo>
                    <a:pt x="1158" y="1415"/>
                    <a:pt x="997" y="1479"/>
                    <a:pt x="901" y="1544"/>
                  </a:cubicBezTo>
                  <a:cubicBezTo>
                    <a:pt x="772" y="1704"/>
                    <a:pt x="708" y="1833"/>
                    <a:pt x="676" y="1961"/>
                  </a:cubicBezTo>
                  <a:cubicBezTo>
                    <a:pt x="643" y="2090"/>
                    <a:pt x="643" y="2219"/>
                    <a:pt x="643" y="2251"/>
                  </a:cubicBezTo>
                  <a:lnTo>
                    <a:pt x="643" y="2283"/>
                  </a:lnTo>
                  <a:lnTo>
                    <a:pt x="676" y="2379"/>
                  </a:lnTo>
                  <a:lnTo>
                    <a:pt x="1299" y="3613"/>
                  </a:lnTo>
                  <a:lnTo>
                    <a:pt x="1299" y="3613"/>
                  </a:lnTo>
                  <a:cubicBezTo>
                    <a:pt x="1195" y="3562"/>
                    <a:pt x="1087" y="3536"/>
                    <a:pt x="965" y="3536"/>
                  </a:cubicBezTo>
                  <a:cubicBezTo>
                    <a:pt x="804" y="3536"/>
                    <a:pt x="643" y="3601"/>
                    <a:pt x="579" y="3729"/>
                  </a:cubicBezTo>
                  <a:cubicBezTo>
                    <a:pt x="483" y="3826"/>
                    <a:pt x="451" y="3954"/>
                    <a:pt x="451" y="4083"/>
                  </a:cubicBezTo>
                  <a:cubicBezTo>
                    <a:pt x="451" y="4244"/>
                    <a:pt x="483" y="4372"/>
                    <a:pt x="579" y="4501"/>
                  </a:cubicBezTo>
                  <a:cubicBezTo>
                    <a:pt x="611" y="4533"/>
                    <a:pt x="676" y="4597"/>
                    <a:pt x="740" y="4726"/>
                  </a:cubicBezTo>
                  <a:cubicBezTo>
                    <a:pt x="1061" y="5176"/>
                    <a:pt x="1704" y="6076"/>
                    <a:pt x="2251" y="6880"/>
                  </a:cubicBezTo>
                  <a:cubicBezTo>
                    <a:pt x="2694" y="7496"/>
                    <a:pt x="3063" y="8037"/>
                    <a:pt x="3210" y="8255"/>
                  </a:cubicBezTo>
                  <a:lnTo>
                    <a:pt x="3210" y="8255"/>
                  </a:lnTo>
                  <a:cubicBezTo>
                    <a:pt x="3044" y="8804"/>
                    <a:pt x="2342" y="11127"/>
                    <a:pt x="1640" y="13598"/>
                  </a:cubicBezTo>
                  <a:cubicBezTo>
                    <a:pt x="1222" y="15012"/>
                    <a:pt x="836" y="16491"/>
                    <a:pt x="515" y="17712"/>
                  </a:cubicBezTo>
                  <a:cubicBezTo>
                    <a:pt x="354" y="18323"/>
                    <a:pt x="226" y="18902"/>
                    <a:pt x="161" y="19352"/>
                  </a:cubicBezTo>
                  <a:cubicBezTo>
                    <a:pt x="65" y="19802"/>
                    <a:pt x="1" y="20155"/>
                    <a:pt x="1" y="20412"/>
                  </a:cubicBezTo>
                  <a:cubicBezTo>
                    <a:pt x="1" y="21280"/>
                    <a:pt x="226" y="22887"/>
                    <a:pt x="451" y="24302"/>
                  </a:cubicBezTo>
                  <a:cubicBezTo>
                    <a:pt x="676" y="25716"/>
                    <a:pt x="933" y="26938"/>
                    <a:pt x="933" y="26938"/>
                  </a:cubicBezTo>
                  <a:cubicBezTo>
                    <a:pt x="933" y="27066"/>
                    <a:pt x="1061" y="27163"/>
                    <a:pt x="1222" y="27163"/>
                  </a:cubicBezTo>
                  <a:lnTo>
                    <a:pt x="5754" y="26616"/>
                  </a:lnTo>
                  <a:cubicBezTo>
                    <a:pt x="5819" y="26616"/>
                    <a:pt x="5883" y="26584"/>
                    <a:pt x="5915" y="26520"/>
                  </a:cubicBezTo>
                  <a:cubicBezTo>
                    <a:pt x="5979" y="26488"/>
                    <a:pt x="5979" y="26391"/>
                    <a:pt x="5979" y="26327"/>
                  </a:cubicBezTo>
                  <a:lnTo>
                    <a:pt x="5337" y="20670"/>
                  </a:lnTo>
                  <a:lnTo>
                    <a:pt x="5973" y="8353"/>
                  </a:lnTo>
                  <a:lnTo>
                    <a:pt x="5973" y="8353"/>
                  </a:lnTo>
                  <a:cubicBezTo>
                    <a:pt x="6039" y="8258"/>
                    <a:pt x="6224" y="7991"/>
                    <a:pt x="6429" y="7683"/>
                  </a:cubicBezTo>
                  <a:cubicBezTo>
                    <a:pt x="6719" y="7330"/>
                    <a:pt x="7040" y="6880"/>
                    <a:pt x="7201" y="6719"/>
                  </a:cubicBezTo>
                  <a:cubicBezTo>
                    <a:pt x="7329" y="6590"/>
                    <a:pt x="7587" y="6365"/>
                    <a:pt x="7876" y="6108"/>
                  </a:cubicBezTo>
                  <a:cubicBezTo>
                    <a:pt x="8197" y="5851"/>
                    <a:pt x="8519" y="5562"/>
                    <a:pt x="8744" y="5369"/>
                  </a:cubicBezTo>
                  <a:cubicBezTo>
                    <a:pt x="8969" y="5208"/>
                    <a:pt x="9065" y="4951"/>
                    <a:pt x="9065" y="4726"/>
                  </a:cubicBezTo>
                  <a:cubicBezTo>
                    <a:pt x="9065" y="4565"/>
                    <a:pt x="9033" y="4437"/>
                    <a:pt x="8937" y="4308"/>
                  </a:cubicBezTo>
                  <a:cubicBezTo>
                    <a:pt x="8776" y="4019"/>
                    <a:pt x="8487" y="3858"/>
                    <a:pt x="8197" y="3858"/>
                  </a:cubicBezTo>
                  <a:cubicBezTo>
                    <a:pt x="8069" y="3858"/>
                    <a:pt x="7940" y="3890"/>
                    <a:pt x="7812" y="3954"/>
                  </a:cubicBezTo>
                  <a:lnTo>
                    <a:pt x="6279" y="4734"/>
                  </a:lnTo>
                  <a:lnTo>
                    <a:pt x="6279" y="4734"/>
                  </a:lnTo>
                  <a:cubicBezTo>
                    <a:pt x="6179" y="4376"/>
                    <a:pt x="6006" y="3751"/>
                    <a:pt x="5819" y="3086"/>
                  </a:cubicBezTo>
                  <a:cubicBezTo>
                    <a:pt x="5658" y="2604"/>
                    <a:pt x="5497" y="2058"/>
                    <a:pt x="5369" y="1640"/>
                  </a:cubicBezTo>
                  <a:cubicBezTo>
                    <a:pt x="5304" y="1415"/>
                    <a:pt x="5240" y="1254"/>
                    <a:pt x="5176" y="1094"/>
                  </a:cubicBezTo>
                  <a:cubicBezTo>
                    <a:pt x="5144" y="933"/>
                    <a:pt x="5079" y="804"/>
                    <a:pt x="5047" y="708"/>
                  </a:cubicBezTo>
                  <a:cubicBezTo>
                    <a:pt x="4951" y="483"/>
                    <a:pt x="4822" y="322"/>
                    <a:pt x="4694" y="193"/>
                  </a:cubicBezTo>
                  <a:cubicBezTo>
                    <a:pt x="4533" y="65"/>
                    <a:pt x="4372" y="1"/>
                    <a:pt x="4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0"/>
            <p:cNvSpPr/>
            <p:nvPr/>
          </p:nvSpPr>
          <p:spPr>
            <a:xfrm>
              <a:off x="2352225" y="3549925"/>
              <a:ext cx="682300" cy="202825"/>
            </a:xfrm>
            <a:custGeom>
              <a:avLst/>
              <a:gdLst/>
              <a:ahLst/>
              <a:cxnLst/>
              <a:rect l="l" t="t" r="r" b="b"/>
              <a:pathLst>
                <a:path w="27292" h="8113" extrusionOk="0">
                  <a:moveTo>
                    <a:pt x="22580" y="1"/>
                  </a:moveTo>
                  <a:cubicBezTo>
                    <a:pt x="22419" y="1"/>
                    <a:pt x="22266" y="71"/>
                    <a:pt x="22148" y="188"/>
                  </a:cubicBezTo>
                  <a:cubicBezTo>
                    <a:pt x="21698" y="638"/>
                    <a:pt x="20959" y="1410"/>
                    <a:pt x="20669" y="1667"/>
                  </a:cubicBezTo>
                  <a:cubicBezTo>
                    <a:pt x="20252" y="2021"/>
                    <a:pt x="18901" y="2856"/>
                    <a:pt x="18901" y="2856"/>
                  </a:cubicBezTo>
                  <a:lnTo>
                    <a:pt x="3536" y="2278"/>
                  </a:lnTo>
                  <a:lnTo>
                    <a:pt x="804" y="1667"/>
                  </a:lnTo>
                  <a:lnTo>
                    <a:pt x="1" y="6167"/>
                  </a:lnTo>
                  <a:cubicBezTo>
                    <a:pt x="1" y="6167"/>
                    <a:pt x="1061" y="7421"/>
                    <a:pt x="2733" y="7549"/>
                  </a:cubicBezTo>
                  <a:cubicBezTo>
                    <a:pt x="2763" y="7551"/>
                    <a:pt x="2798" y="7552"/>
                    <a:pt x="2836" y="7552"/>
                  </a:cubicBezTo>
                  <a:cubicBezTo>
                    <a:pt x="4921" y="7552"/>
                    <a:pt x="18741" y="5042"/>
                    <a:pt x="18741" y="5042"/>
                  </a:cubicBezTo>
                  <a:cubicBezTo>
                    <a:pt x="18741" y="5042"/>
                    <a:pt x="22212" y="7774"/>
                    <a:pt x="22470" y="7999"/>
                  </a:cubicBezTo>
                  <a:cubicBezTo>
                    <a:pt x="22545" y="8075"/>
                    <a:pt x="22644" y="8112"/>
                    <a:pt x="22735" y="8112"/>
                  </a:cubicBezTo>
                  <a:cubicBezTo>
                    <a:pt x="22955" y="8112"/>
                    <a:pt x="23137" y="7903"/>
                    <a:pt x="22887" y="7517"/>
                  </a:cubicBezTo>
                  <a:cubicBezTo>
                    <a:pt x="22534" y="6971"/>
                    <a:pt x="21795" y="6425"/>
                    <a:pt x="21794" y="6424"/>
                  </a:cubicBezTo>
                  <a:lnTo>
                    <a:pt x="21794" y="6424"/>
                  </a:lnTo>
                  <a:lnTo>
                    <a:pt x="24527" y="8032"/>
                  </a:lnTo>
                  <a:cubicBezTo>
                    <a:pt x="24527" y="8032"/>
                    <a:pt x="24552" y="8034"/>
                    <a:pt x="24593" y="8034"/>
                  </a:cubicBezTo>
                  <a:cubicBezTo>
                    <a:pt x="24767" y="8034"/>
                    <a:pt x="25216" y="7992"/>
                    <a:pt x="25138" y="7549"/>
                  </a:cubicBezTo>
                  <a:cubicBezTo>
                    <a:pt x="25041" y="7035"/>
                    <a:pt x="22856" y="5717"/>
                    <a:pt x="22855" y="5717"/>
                  </a:cubicBezTo>
                  <a:lnTo>
                    <a:pt x="22855" y="5717"/>
                  </a:lnTo>
                  <a:lnTo>
                    <a:pt x="26005" y="7324"/>
                  </a:lnTo>
                  <a:cubicBezTo>
                    <a:pt x="26005" y="7324"/>
                    <a:pt x="26809" y="7196"/>
                    <a:pt x="26455" y="6457"/>
                  </a:cubicBezTo>
                  <a:cubicBezTo>
                    <a:pt x="26263" y="6039"/>
                    <a:pt x="23980" y="4721"/>
                    <a:pt x="23980" y="4721"/>
                  </a:cubicBezTo>
                  <a:lnTo>
                    <a:pt x="23980" y="4721"/>
                  </a:lnTo>
                  <a:lnTo>
                    <a:pt x="26391" y="5267"/>
                  </a:lnTo>
                  <a:cubicBezTo>
                    <a:pt x="26391" y="5267"/>
                    <a:pt x="27291" y="4817"/>
                    <a:pt x="26198" y="4239"/>
                  </a:cubicBezTo>
                  <a:cubicBezTo>
                    <a:pt x="25716" y="3949"/>
                    <a:pt x="22019" y="2663"/>
                    <a:pt x="22019" y="2663"/>
                  </a:cubicBezTo>
                  <a:lnTo>
                    <a:pt x="23048" y="896"/>
                  </a:lnTo>
                  <a:cubicBezTo>
                    <a:pt x="23209" y="606"/>
                    <a:pt x="23145" y="285"/>
                    <a:pt x="22887" y="92"/>
                  </a:cubicBezTo>
                  <a:cubicBezTo>
                    <a:pt x="22787" y="29"/>
                    <a:pt x="22682" y="1"/>
                    <a:pt x="225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0"/>
            <p:cNvSpPr/>
            <p:nvPr/>
          </p:nvSpPr>
          <p:spPr>
            <a:xfrm>
              <a:off x="2345000" y="3543375"/>
              <a:ext cx="682275" cy="216200"/>
            </a:xfrm>
            <a:custGeom>
              <a:avLst/>
              <a:gdLst/>
              <a:ahLst/>
              <a:cxnLst/>
              <a:rect l="l" t="t" r="r" b="b"/>
              <a:pathLst>
                <a:path w="27291" h="8648" extrusionOk="0">
                  <a:moveTo>
                    <a:pt x="22855" y="547"/>
                  </a:moveTo>
                  <a:cubicBezTo>
                    <a:pt x="22919" y="547"/>
                    <a:pt x="22951" y="547"/>
                    <a:pt x="23016" y="579"/>
                  </a:cubicBezTo>
                  <a:cubicBezTo>
                    <a:pt x="23112" y="643"/>
                    <a:pt x="23176" y="740"/>
                    <a:pt x="23176" y="868"/>
                  </a:cubicBezTo>
                  <a:cubicBezTo>
                    <a:pt x="23176" y="900"/>
                    <a:pt x="23144" y="965"/>
                    <a:pt x="23112" y="1029"/>
                  </a:cubicBezTo>
                  <a:lnTo>
                    <a:pt x="22083" y="2797"/>
                  </a:lnTo>
                  <a:cubicBezTo>
                    <a:pt x="22051" y="2861"/>
                    <a:pt x="22051" y="2925"/>
                    <a:pt x="22051" y="3022"/>
                  </a:cubicBezTo>
                  <a:cubicBezTo>
                    <a:pt x="22083" y="3086"/>
                    <a:pt x="22148" y="3151"/>
                    <a:pt x="22212" y="3183"/>
                  </a:cubicBezTo>
                  <a:cubicBezTo>
                    <a:pt x="22244" y="3183"/>
                    <a:pt x="23144" y="3504"/>
                    <a:pt x="24141" y="3858"/>
                  </a:cubicBezTo>
                  <a:cubicBezTo>
                    <a:pt x="24623" y="4018"/>
                    <a:pt x="25137" y="4211"/>
                    <a:pt x="25523" y="4372"/>
                  </a:cubicBezTo>
                  <a:cubicBezTo>
                    <a:pt x="25748" y="4468"/>
                    <a:pt x="25941" y="4533"/>
                    <a:pt x="26069" y="4597"/>
                  </a:cubicBezTo>
                  <a:cubicBezTo>
                    <a:pt x="26230" y="4661"/>
                    <a:pt x="26327" y="4693"/>
                    <a:pt x="26359" y="4726"/>
                  </a:cubicBezTo>
                  <a:cubicBezTo>
                    <a:pt x="26552" y="4822"/>
                    <a:pt x="26648" y="4918"/>
                    <a:pt x="26712" y="4983"/>
                  </a:cubicBezTo>
                  <a:cubicBezTo>
                    <a:pt x="26777" y="5047"/>
                    <a:pt x="26777" y="5079"/>
                    <a:pt x="26777" y="5079"/>
                  </a:cubicBezTo>
                  <a:lnTo>
                    <a:pt x="26744" y="5143"/>
                  </a:lnTo>
                  <a:lnTo>
                    <a:pt x="26662" y="5253"/>
                  </a:lnTo>
                  <a:lnTo>
                    <a:pt x="26662" y="5253"/>
                  </a:lnTo>
                  <a:lnTo>
                    <a:pt x="24334" y="4726"/>
                  </a:lnTo>
                  <a:cubicBezTo>
                    <a:pt x="24316" y="4721"/>
                    <a:pt x="24299" y="4719"/>
                    <a:pt x="24281" y="4719"/>
                  </a:cubicBezTo>
                  <a:cubicBezTo>
                    <a:pt x="24164" y="4719"/>
                    <a:pt x="24040" y="4803"/>
                    <a:pt x="24012" y="4886"/>
                  </a:cubicBezTo>
                  <a:cubicBezTo>
                    <a:pt x="23948" y="5015"/>
                    <a:pt x="24012" y="5176"/>
                    <a:pt x="24141" y="5240"/>
                  </a:cubicBezTo>
                  <a:cubicBezTo>
                    <a:pt x="24141" y="5240"/>
                    <a:pt x="24269" y="5304"/>
                    <a:pt x="24494" y="5433"/>
                  </a:cubicBezTo>
                  <a:cubicBezTo>
                    <a:pt x="24816" y="5626"/>
                    <a:pt x="25298" y="5915"/>
                    <a:pt x="25716" y="6204"/>
                  </a:cubicBezTo>
                  <a:cubicBezTo>
                    <a:pt x="25941" y="6365"/>
                    <a:pt x="26134" y="6494"/>
                    <a:pt x="26294" y="6622"/>
                  </a:cubicBezTo>
                  <a:cubicBezTo>
                    <a:pt x="26359" y="6686"/>
                    <a:pt x="26423" y="6719"/>
                    <a:pt x="26455" y="6783"/>
                  </a:cubicBezTo>
                  <a:lnTo>
                    <a:pt x="26519" y="6815"/>
                  </a:lnTo>
                  <a:lnTo>
                    <a:pt x="26519" y="6847"/>
                  </a:lnTo>
                  <a:cubicBezTo>
                    <a:pt x="26552" y="6944"/>
                    <a:pt x="26584" y="7008"/>
                    <a:pt x="26584" y="7072"/>
                  </a:cubicBezTo>
                  <a:cubicBezTo>
                    <a:pt x="26584" y="7104"/>
                    <a:pt x="26552" y="7136"/>
                    <a:pt x="26552" y="7169"/>
                  </a:cubicBezTo>
                  <a:cubicBezTo>
                    <a:pt x="26519" y="7233"/>
                    <a:pt x="26455" y="7265"/>
                    <a:pt x="26359" y="7297"/>
                  </a:cubicBezTo>
                  <a:lnTo>
                    <a:pt x="26328" y="7312"/>
                  </a:lnTo>
                  <a:lnTo>
                    <a:pt x="26328" y="7312"/>
                  </a:lnTo>
                  <a:lnTo>
                    <a:pt x="23363" y="5769"/>
                  </a:lnTo>
                  <a:lnTo>
                    <a:pt x="23363" y="5769"/>
                  </a:lnTo>
                  <a:cubicBezTo>
                    <a:pt x="23326" y="5743"/>
                    <a:pt x="23305" y="5727"/>
                    <a:pt x="23305" y="5722"/>
                  </a:cubicBezTo>
                  <a:lnTo>
                    <a:pt x="23297" y="5735"/>
                  </a:lnTo>
                  <a:lnTo>
                    <a:pt x="23297" y="5735"/>
                  </a:lnTo>
                  <a:lnTo>
                    <a:pt x="23273" y="5722"/>
                  </a:lnTo>
                  <a:cubicBezTo>
                    <a:pt x="23237" y="5704"/>
                    <a:pt x="23199" y="5696"/>
                    <a:pt x="23160" y="5696"/>
                  </a:cubicBezTo>
                  <a:cubicBezTo>
                    <a:pt x="23062" y="5696"/>
                    <a:pt x="22966" y="5749"/>
                    <a:pt x="22919" y="5818"/>
                  </a:cubicBezTo>
                  <a:cubicBezTo>
                    <a:pt x="22855" y="5947"/>
                    <a:pt x="22887" y="6108"/>
                    <a:pt x="23016" y="6204"/>
                  </a:cubicBezTo>
                  <a:cubicBezTo>
                    <a:pt x="23016" y="6204"/>
                    <a:pt x="23144" y="6269"/>
                    <a:pt x="23337" y="6397"/>
                  </a:cubicBezTo>
                  <a:cubicBezTo>
                    <a:pt x="23659" y="6590"/>
                    <a:pt x="24109" y="6911"/>
                    <a:pt x="24494" y="7201"/>
                  </a:cubicBezTo>
                  <a:cubicBezTo>
                    <a:pt x="24687" y="7361"/>
                    <a:pt x="24848" y="7522"/>
                    <a:pt x="24976" y="7651"/>
                  </a:cubicBezTo>
                  <a:cubicBezTo>
                    <a:pt x="25041" y="7715"/>
                    <a:pt x="25105" y="7747"/>
                    <a:pt x="25137" y="7811"/>
                  </a:cubicBezTo>
                  <a:lnTo>
                    <a:pt x="25169" y="7844"/>
                  </a:lnTo>
                  <a:lnTo>
                    <a:pt x="25169" y="7876"/>
                  </a:lnTo>
                  <a:lnTo>
                    <a:pt x="25169" y="7908"/>
                  </a:lnTo>
                  <a:lnTo>
                    <a:pt x="25169" y="7940"/>
                  </a:lnTo>
                  <a:cubicBezTo>
                    <a:pt x="25169" y="7972"/>
                    <a:pt x="25137" y="7972"/>
                    <a:pt x="25073" y="8004"/>
                  </a:cubicBezTo>
                  <a:lnTo>
                    <a:pt x="24921" y="8004"/>
                  </a:lnTo>
                  <a:lnTo>
                    <a:pt x="22212" y="6429"/>
                  </a:lnTo>
                  <a:cubicBezTo>
                    <a:pt x="22169" y="6408"/>
                    <a:pt x="22123" y="6397"/>
                    <a:pt x="22078" y="6397"/>
                  </a:cubicBezTo>
                  <a:cubicBezTo>
                    <a:pt x="21987" y="6397"/>
                    <a:pt x="21901" y="6440"/>
                    <a:pt x="21858" y="6526"/>
                  </a:cubicBezTo>
                  <a:cubicBezTo>
                    <a:pt x="21762" y="6654"/>
                    <a:pt x="21794" y="6815"/>
                    <a:pt x="21923" y="6879"/>
                  </a:cubicBezTo>
                  <a:lnTo>
                    <a:pt x="21955" y="6911"/>
                  </a:lnTo>
                  <a:lnTo>
                    <a:pt x="21955" y="6911"/>
                  </a:lnTo>
                  <a:lnTo>
                    <a:pt x="21955" y="6911"/>
                  </a:lnTo>
                  <a:cubicBezTo>
                    <a:pt x="22083" y="7008"/>
                    <a:pt x="22662" y="7522"/>
                    <a:pt x="22951" y="7940"/>
                  </a:cubicBezTo>
                  <a:cubicBezTo>
                    <a:pt x="23016" y="8036"/>
                    <a:pt x="23016" y="8101"/>
                    <a:pt x="23016" y="8101"/>
                  </a:cubicBezTo>
                  <a:lnTo>
                    <a:pt x="22919" y="8069"/>
                  </a:lnTo>
                  <a:cubicBezTo>
                    <a:pt x="22887" y="8036"/>
                    <a:pt x="22823" y="7972"/>
                    <a:pt x="22694" y="7876"/>
                  </a:cubicBezTo>
                  <a:cubicBezTo>
                    <a:pt x="21858" y="7201"/>
                    <a:pt x="19223" y="5111"/>
                    <a:pt x="19223" y="5111"/>
                  </a:cubicBezTo>
                  <a:cubicBezTo>
                    <a:pt x="19158" y="5047"/>
                    <a:pt x="19062" y="5047"/>
                    <a:pt x="18998" y="5047"/>
                  </a:cubicBezTo>
                  <a:cubicBezTo>
                    <a:pt x="18998" y="5047"/>
                    <a:pt x="18130" y="5208"/>
                    <a:pt x="16812" y="5433"/>
                  </a:cubicBezTo>
                  <a:cubicBezTo>
                    <a:pt x="14819" y="5786"/>
                    <a:pt x="11797" y="6301"/>
                    <a:pt x="9065" y="6751"/>
                  </a:cubicBezTo>
                  <a:cubicBezTo>
                    <a:pt x="7715" y="6976"/>
                    <a:pt x="6429" y="7169"/>
                    <a:pt x="5368" y="7297"/>
                  </a:cubicBezTo>
                  <a:cubicBezTo>
                    <a:pt x="4340" y="7458"/>
                    <a:pt x="3504" y="7554"/>
                    <a:pt x="3150" y="7554"/>
                  </a:cubicBezTo>
                  <a:lnTo>
                    <a:pt x="3054" y="7522"/>
                  </a:lnTo>
                  <a:cubicBezTo>
                    <a:pt x="2250" y="7490"/>
                    <a:pt x="1608" y="7169"/>
                    <a:pt x="1157" y="6847"/>
                  </a:cubicBezTo>
                  <a:cubicBezTo>
                    <a:pt x="932" y="6719"/>
                    <a:pt x="772" y="6558"/>
                    <a:pt x="643" y="6429"/>
                  </a:cubicBezTo>
                  <a:cubicBezTo>
                    <a:pt x="612" y="6414"/>
                    <a:pt x="588" y="6391"/>
                    <a:pt x="569" y="6367"/>
                  </a:cubicBezTo>
                  <a:lnTo>
                    <a:pt x="569" y="6367"/>
                  </a:lnTo>
                  <a:lnTo>
                    <a:pt x="1286" y="2250"/>
                  </a:lnTo>
                  <a:lnTo>
                    <a:pt x="3793" y="2829"/>
                  </a:lnTo>
                  <a:lnTo>
                    <a:pt x="3825" y="2829"/>
                  </a:lnTo>
                  <a:lnTo>
                    <a:pt x="19190" y="3376"/>
                  </a:lnTo>
                  <a:cubicBezTo>
                    <a:pt x="19223" y="3376"/>
                    <a:pt x="19287" y="3376"/>
                    <a:pt x="19319" y="3343"/>
                  </a:cubicBezTo>
                  <a:cubicBezTo>
                    <a:pt x="19319" y="3343"/>
                    <a:pt x="19673" y="3118"/>
                    <a:pt x="20058" y="2893"/>
                  </a:cubicBezTo>
                  <a:cubicBezTo>
                    <a:pt x="20444" y="2636"/>
                    <a:pt x="20894" y="2347"/>
                    <a:pt x="21119" y="2122"/>
                  </a:cubicBezTo>
                  <a:cubicBezTo>
                    <a:pt x="21280" y="1993"/>
                    <a:pt x="21537" y="1736"/>
                    <a:pt x="21826" y="1447"/>
                  </a:cubicBezTo>
                  <a:cubicBezTo>
                    <a:pt x="22083" y="1158"/>
                    <a:pt x="22405" y="868"/>
                    <a:pt x="22630" y="643"/>
                  </a:cubicBezTo>
                  <a:cubicBezTo>
                    <a:pt x="22662" y="579"/>
                    <a:pt x="22759" y="547"/>
                    <a:pt x="22855" y="547"/>
                  </a:cubicBezTo>
                  <a:close/>
                  <a:moveTo>
                    <a:pt x="22855" y="0"/>
                  </a:moveTo>
                  <a:cubicBezTo>
                    <a:pt x="22630" y="0"/>
                    <a:pt x="22405" y="97"/>
                    <a:pt x="22212" y="257"/>
                  </a:cubicBezTo>
                  <a:cubicBezTo>
                    <a:pt x="22019" y="483"/>
                    <a:pt x="21698" y="804"/>
                    <a:pt x="21441" y="1093"/>
                  </a:cubicBezTo>
                  <a:cubicBezTo>
                    <a:pt x="21151" y="1350"/>
                    <a:pt x="20894" y="1608"/>
                    <a:pt x="20766" y="1736"/>
                  </a:cubicBezTo>
                  <a:cubicBezTo>
                    <a:pt x="20605" y="1897"/>
                    <a:pt x="20155" y="2186"/>
                    <a:pt x="19769" y="2443"/>
                  </a:cubicBezTo>
                  <a:cubicBezTo>
                    <a:pt x="19511" y="2594"/>
                    <a:pt x="19281" y="2745"/>
                    <a:pt x="19158" y="2828"/>
                  </a:cubicBezTo>
                  <a:lnTo>
                    <a:pt x="19158" y="2828"/>
                  </a:lnTo>
                  <a:lnTo>
                    <a:pt x="3858" y="2283"/>
                  </a:lnTo>
                  <a:lnTo>
                    <a:pt x="1157" y="1672"/>
                  </a:lnTo>
                  <a:cubicBezTo>
                    <a:pt x="1061" y="1672"/>
                    <a:pt x="997" y="1672"/>
                    <a:pt x="932" y="1704"/>
                  </a:cubicBezTo>
                  <a:cubicBezTo>
                    <a:pt x="868" y="1768"/>
                    <a:pt x="836" y="1833"/>
                    <a:pt x="836" y="1897"/>
                  </a:cubicBezTo>
                  <a:lnTo>
                    <a:pt x="0" y="6397"/>
                  </a:lnTo>
                  <a:cubicBezTo>
                    <a:pt x="0" y="6461"/>
                    <a:pt x="32" y="6558"/>
                    <a:pt x="65" y="6622"/>
                  </a:cubicBezTo>
                  <a:cubicBezTo>
                    <a:pt x="97" y="6622"/>
                    <a:pt x="354" y="6944"/>
                    <a:pt x="868" y="7297"/>
                  </a:cubicBezTo>
                  <a:cubicBezTo>
                    <a:pt x="1383" y="7651"/>
                    <a:pt x="2090" y="8004"/>
                    <a:pt x="3022" y="8069"/>
                  </a:cubicBezTo>
                  <a:lnTo>
                    <a:pt x="3150" y="8069"/>
                  </a:lnTo>
                  <a:cubicBezTo>
                    <a:pt x="3729" y="8069"/>
                    <a:pt x="4983" y="7908"/>
                    <a:pt x="6558" y="7683"/>
                  </a:cubicBezTo>
                  <a:cubicBezTo>
                    <a:pt x="10956" y="7033"/>
                    <a:pt x="17850" y="5787"/>
                    <a:pt x="18945" y="5588"/>
                  </a:cubicBezTo>
                  <a:lnTo>
                    <a:pt x="18945" y="5588"/>
                  </a:lnTo>
                  <a:cubicBezTo>
                    <a:pt x="19176" y="5768"/>
                    <a:pt x="19895" y="6329"/>
                    <a:pt x="20637" y="6911"/>
                  </a:cubicBezTo>
                  <a:cubicBezTo>
                    <a:pt x="21087" y="7265"/>
                    <a:pt x="21537" y="7651"/>
                    <a:pt x="21891" y="7908"/>
                  </a:cubicBezTo>
                  <a:cubicBezTo>
                    <a:pt x="22083" y="8069"/>
                    <a:pt x="22244" y="8197"/>
                    <a:pt x="22341" y="8294"/>
                  </a:cubicBezTo>
                  <a:cubicBezTo>
                    <a:pt x="22469" y="8390"/>
                    <a:pt x="22534" y="8454"/>
                    <a:pt x="22566" y="8486"/>
                  </a:cubicBezTo>
                  <a:cubicBezTo>
                    <a:pt x="22694" y="8583"/>
                    <a:pt x="22855" y="8647"/>
                    <a:pt x="23016" y="8647"/>
                  </a:cubicBezTo>
                  <a:cubicBezTo>
                    <a:pt x="23144" y="8647"/>
                    <a:pt x="23273" y="8615"/>
                    <a:pt x="23369" y="8519"/>
                  </a:cubicBezTo>
                  <a:cubicBezTo>
                    <a:pt x="23498" y="8422"/>
                    <a:pt x="23562" y="8261"/>
                    <a:pt x="23562" y="8101"/>
                  </a:cubicBezTo>
                  <a:cubicBezTo>
                    <a:pt x="23562" y="7998"/>
                    <a:pt x="23536" y="7909"/>
                    <a:pt x="23492" y="7816"/>
                  </a:cubicBezTo>
                  <a:lnTo>
                    <a:pt x="23492" y="7816"/>
                  </a:lnTo>
                  <a:lnTo>
                    <a:pt x="24687" y="8519"/>
                  </a:lnTo>
                  <a:lnTo>
                    <a:pt x="24816" y="8551"/>
                  </a:lnTo>
                  <a:lnTo>
                    <a:pt x="24912" y="8551"/>
                  </a:lnTo>
                  <a:cubicBezTo>
                    <a:pt x="25009" y="8551"/>
                    <a:pt x="25169" y="8551"/>
                    <a:pt x="25330" y="8454"/>
                  </a:cubicBezTo>
                  <a:cubicBezTo>
                    <a:pt x="25427" y="8422"/>
                    <a:pt x="25523" y="8358"/>
                    <a:pt x="25587" y="8261"/>
                  </a:cubicBezTo>
                  <a:cubicBezTo>
                    <a:pt x="25652" y="8165"/>
                    <a:pt x="25716" y="8036"/>
                    <a:pt x="25684" y="7908"/>
                  </a:cubicBezTo>
                  <a:cubicBezTo>
                    <a:pt x="25684" y="7876"/>
                    <a:pt x="25684" y="7811"/>
                    <a:pt x="25684" y="7779"/>
                  </a:cubicBezTo>
                  <a:cubicBezTo>
                    <a:pt x="25664" y="7683"/>
                    <a:pt x="25633" y="7609"/>
                    <a:pt x="25598" y="7545"/>
                  </a:cubicBezTo>
                  <a:lnTo>
                    <a:pt x="25598" y="7545"/>
                  </a:lnTo>
                  <a:lnTo>
                    <a:pt x="26166" y="7844"/>
                  </a:lnTo>
                  <a:cubicBezTo>
                    <a:pt x="26198" y="7860"/>
                    <a:pt x="26230" y="7868"/>
                    <a:pt x="26262" y="7868"/>
                  </a:cubicBezTo>
                  <a:cubicBezTo>
                    <a:pt x="26294" y="7868"/>
                    <a:pt x="26327" y="7860"/>
                    <a:pt x="26359" y="7844"/>
                  </a:cubicBezTo>
                  <a:cubicBezTo>
                    <a:pt x="26359" y="7844"/>
                    <a:pt x="26519" y="7844"/>
                    <a:pt x="26712" y="7715"/>
                  </a:cubicBezTo>
                  <a:cubicBezTo>
                    <a:pt x="26809" y="7683"/>
                    <a:pt x="26905" y="7586"/>
                    <a:pt x="26969" y="7490"/>
                  </a:cubicBezTo>
                  <a:cubicBezTo>
                    <a:pt x="27066" y="7361"/>
                    <a:pt x="27130" y="7233"/>
                    <a:pt x="27098" y="7072"/>
                  </a:cubicBezTo>
                  <a:cubicBezTo>
                    <a:pt x="27098" y="6911"/>
                    <a:pt x="27066" y="6751"/>
                    <a:pt x="27002" y="6622"/>
                  </a:cubicBezTo>
                  <a:cubicBezTo>
                    <a:pt x="26937" y="6494"/>
                    <a:pt x="26873" y="6429"/>
                    <a:pt x="26777" y="6333"/>
                  </a:cubicBezTo>
                  <a:cubicBezTo>
                    <a:pt x="26550" y="6129"/>
                    <a:pt x="26197" y="5878"/>
                    <a:pt x="25829" y="5635"/>
                  </a:cubicBezTo>
                  <a:lnTo>
                    <a:pt x="25829" y="5635"/>
                  </a:lnTo>
                  <a:lnTo>
                    <a:pt x="26648" y="5818"/>
                  </a:lnTo>
                  <a:cubicBezTo>
                    <a:pt x="26680" y="5818"/>
                    <a:pt x="26744" y="5818"/>
                    <a:pt x="26809" y="5786"/>
                  </a:cubicBezTo>
                  <a:cubicBezTo>
                    <a:pt x="26841" y="5786"/>
                    <a:pt x="26937" y="5722"/>
                    <a:pt x="27034" y="5626"/>
                  </a:cubicBezTo>
                  <a:cubicBezTo>
                    <a:pt x="27098" y="5561"/>
                    <a:pt x="27162" y="5497"/>
                    <a:pt x="27227" y="5401"/>
                  </a:cubicBezTo>
                  <a:cubicBezTo>
                    <a:pt x="27259" y="5336"/>
                    <a:pt x="27291" y="5208"/>
                    <a:pt x="27291" y="5079"/>
                  </a:cubicBezTo>
                  <a:cubicBezTo>
                    <a:pt x="27291" y="4951"/>
                    <a:pt x="27227" y="4790"/>
                    <a:pt x="27130" y="4629"/>
                  </a:cubicBezTo>
                  <a:cubicBezTo>
                    <a:pt x="27002" y="4501"/>
                    <a:pt x="26841" y="4372"/>
                    <a:pt x="26616" y="4243"/>
                  </a:cubicBezTo>
                  <a:cubicBezTo>
                    <a:pt x="26552" y="4211"/>
                    <a:pt x="26423" y="4147"/>
                    <a:pt x="26262" y="4083"/>
                  </a:cubicBezTo>
                  <a:cubicBezTo>
                    <a:pt x="25413" y="3748"/>
                    <a:pt x="23449" y="3042"/>
                    <a:pt x="22701" y="2774"/>
                  </a:cubicBezTo>
                  <a:lnTo>
                    <a:pt x="22701" y="2774"/>
                  </a:lnTo>
                  <a:lnTo>
                    <a:pt x="23594" y="1286"/>
                  </a:lnTo>
                  <a:cubicBezTo>
                    <a:pt x="23659" y="1158"/>
                    <a:pt x="23691" y="997"/>
                    <a:pt x="23691" y="868"/>
                  </a:cubicBezTo>
                  <a:cubicBezTo>
                    <a:pt x="23691" y="579"/>
                    <a:pt x="23562" y="290"/>
                    <a:pt x="23305" y="129"/>
                  </a:cubicBezTo>
                  <a:cubicBezTo>
                    <a:pt x="23176" y="32"/>
                    <a:pt x="23016" y="0"/>
                    <a:pt x="22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0"/>
            <p:cNvSpPr/>
            <p:nvPr/>
          </p:nvSpPr>
          <p:spPr>
            <a:xfrm>
              <a:off x="1661925" y="2524225"/>
              <a:ext cx="708000" cy="1228100"/>
            </a:xfrm>
            <a:custGeom>
              <a:avLst/>
              <a:gdLst/>
              <a:ahLst/>
              <a:cxnLst/>
              <a:rect l="l" t="t" r="r" b="b"/>
              <a:pathLst>
                <a:path w="28320" h="49124" extrusionOk="0">
                  <a:moveTo>
                    <a:pt x="18530" y="1"/>
                  </a:moveTo>
                  <a:cubicBezTo>
                    <a:pt x="17262" y="1"/>
                    <a:pt x="15934" y="417"/>
                    <a:pt x="15751" y="939"/>
                  </a:cubicBezTo>
                  <a:cubicBezTo>
                    <a:pt x="15526" y="1550"/>
                    <a:pt x="15108" y="3447"/>
                    <a:pt x="15366" y="7722"/>
                  </a:cubicBezTo>
                  <a:cubicBezTo>
                    <a:pt x="15623" y="11965"/>
                    <a:pt x="15591" y="17429"/>
                    <a:pt x="15591" y="17429"/>
                  </a:cubicBezTo>
                  <a:cubicBezTo>
                    <a:pt x="15591" y="17429"/>
                    <a:pt x="13598" y="21737"/>
                    <a:pt x="12923" y="23280"/>
                  </a:cubicBezTo>
                  <a:cubicBezTo>
                    <a:pt x="12248" y="24823"/>
                    <a:pt x="1" y="43499"/>
                    <a:pt x="1" y="43499"/>
                  </a:cubicBezTo>
                  <a:lnTo>
                    <a:pt x="10158" y="49124"/>
                  </a:lnTo>
                  <a:cubicBezTo>
                    <a:pt x="10158" y="49124"/>
                    <a:pt x="13694" y="45620"/>
                    <a:pt x="15366" y="44206"/>
                  </a:cubicBezTo>
                  <a:cubicBezTo>
                    <a:pt x="17069" y="42759"/>
                    <a:pt x="28320" y="28294"/>
                    <a:pt x="28159" y="27394"/>
                  </a:cubicBezTo>
                  <a:cubicBezTo>
                    <a:pt x="27998" y="26494"/>
                    <a:pt x="23305" y="21608"/>
                    <a:pt x="23305" y="21608"/>
                  </a:cubicBezTo>
                  <a:cubicBezTo>
                    <a:pt x="23305" y="21608"/>
                    <a:pt x="22437" y="9265"/>
                    <a:pt x="22341" y="8879"/>
                  </a:cubicBezTo>
                  <a:cubicBezTo>
                    <a:pt x="22244" y="8493"/>
                    <a:pt x="20669" y="521"/>
                    <a:pt x="20669" y="521"/>
                  </a:cubicBezTo>
                  <a:cubicBezTo>
                    <a:pt x="20669" y="521"/>
                    <a:pt x="20830" y="361"/>
                    <a:pt x="19384" y="71"/>
                  </a:cubicBezTo>
                  <a:cubicBezTo>
                    <a:pt x="19112" y="23"/>
                    <a:pt x="18823" y="1"/>
                    <a:pt x="185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0"/>
            <p:cNvSpPr/>
            <p:nvPr/>
          </p:nvSpPr>
          <p:spPr>
            <a:xfrm>
              <a:off x="1745500" y="2526000"/>
              <a:ext cx="524775" cy="1109800"/>
            </a:xfrm>
            <a:custGeom>
              <a:avLst/>
              <a:gdLst/>
              <a:ahLst/>
              <a:cxnLst/>
              <a:rect l="l" t="t" r="r" b="b"/>
              <a:pathLst>
                <a:path w="20991" h="44392" extrusionOk="0">
                  <a:moveTo>
                    <a:pt x="14144" y="0"/>
                  </a:moveTo>
                  <a:lnTo>
                    <a:pt x="14144" y="0"/>
                  </a:lnTo>
                  <a:cubicBezTo>
                    <a:pt x="13276" y="161"/>
                    <a:pt x="12537" y="483"/>
                    <a:pt x="12408" y="868"/>
                  </a:cubicBezTo>
                  <a:cubicBezTo>
                    <a:pt x="12183" y="1479"/>
                    <a:pt x="11765" y="3376"/>
                    <a:pt x="12023" y="7651"/>
                  </a:cubicBezTo>
                  <a:cubicBezTo>
                    <a:pt x="12280" y="11894"/>
                    <a:pt x="12248" y="17358"/>
                    <a:pt x="12248" y="17358"/>
                  </a:cubicBezTo>
                  <a:cubicBezTo>
                    <a:pt x="12248" y="17358"/>
                    <a:pt x="12119" y="17712"/>
                    <a:pt x="11862" y="18194"/>
                  </a:cubicBezTo>
                  <a:lnTo>
                    <a:pt x="12087" y="20219"/>
                  </a:lnTo>
                  <a:lnTo>
                    <a:pt x="1" y="39892"/>
                  </a:lnTo>
                  <a:lnTo>
                    <a:pt x="7137" y="44392"/>
                  </a:lnTo>
                  <a:lnTo>
                    <a:pt x="17359" y="34009"/>
                  </a:lnTo>
                  <a:lnTo>
                    <a:pt x="18580" y="36227"/>
                  </a:lnTo>
                  <a:cubicBezTo>
                    <a:pt x="19416" y="35166"/>
                    <a:pt x="20219" y="34074"/>
                    <a:pt x="20991" y="33045"/>
                  </a:cubicBezTo>
                  <a:cubicBezTo>
                    <a:pt x="20444" y="28995"/>
                    <a:pt x="20027" y="25234"/>
                    <a:pt x="20316" y="24559"/>
                  </a:cubicBezTo>
                  <a:cubicBezTo>
                    <a:pt x="20927" y="22984"/>
                    <a:pt x="19544" y="21762"/>
                    <a:pt x="17680" y="20219"/>
                  </a:cubicBezTo>
                  <a:cubicBezTo>
                    <a:pt x="15816" y="18644"/>
                    <a:pt x="16555" y="16651"/>
                    <a:pt x="16555" y="16651"/>
                  </a:cubicBezTo>
                  <a:lnTo>
                    <a:pt x="14112" y="14015"/>
                  </a:lnTo>
                  <a:cubicBezTo>
                    <a:pt x="14112" y="14015"/>
                    <a:pt x="14273" y="5497"/>
                    <a:pt x="14112" y="2090"/>
                  </a:cubicBezTo>
                  <a:cubicBezTo>
                    <a:pt x="14080" y="1543"/>
                    <a:pt x="14112" y="836"/>
                    <a:pt x="14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0"/>
            <p:cNvSpPr/>
            <p:nvPr/>
          </p:nvSpPr>
          <p:spPr>
            <a:xfrm>
              <a:off x="1745500" y="2598325"/>
              <a:ext cx="511925" cy="1037475"/>
            </a:xfrm>
            <a:custGeom>
              <a:avLst/>
              <a:gdLst/>
              <a:ahLst/>
              <a:cxnLst/>
              <a:rect l="l" t="t" r="r" b="b"/>
              <a:pathLst>
                <a:path w="20477" h="41499" extrusionOk="0">
                  <a:moveTo>
                    <a:pt x="14144" y="0"/>
                  </a:moveTo>
                  <a:cubicBezTo>
                    <a:pt x="13566" y="129"/>
                    <a:pt x="13083" y="290"/>
                    <a:pt x="12633" y="483"/>
                  </a:cubicBezTo>
                  <a:lnTo>
                    <a:pt x="12601" y="483"/>
                  </a:lnTo>
                  <a:cubicBezTo>
                    <a:pt x="12473" y="515"/>
                    <a:pt x="12376" y="579"/>
                    <a:pt x="12248" y="643"/>
                  </a:cubicBezTo>
                  <a:cubicBezTo>
                    <a:pt x="12215" y="1093"/>
                    <a:pt x="12215" y="1608"/>
                    <a:pt x="12215" y="2186"/>
                  </a:cubicBezTo>
                  <a:cubicBezTo>
                    <a:pt x="12215" y="2926"/>
                    <a:pt x="12215" y="3761"/>
                    <a:pt x="12280" y="4726"/>
                  </a:cubicBezTo>
                  <a:cubicBezTo>
                    <a:pt x="12505" y="8037"/>
                    <a:pt x="12537" y="12087"/>
                    <a:pt x="12537" y="13726"/>
                  </a:cubicBezTo>
                  <a:cubicBezTo>
                    <a:pt x="12537" y="14208"/>
                    <a:pt x="12537" y="14498"/>
                    <a:pt x="12537" y="14498"/>
                  </a:cubicBezTo>
                  <a:lnTo>
                    <a:pt x="12505" y="14594"/>
                  </a:lnTo>
                  <a:cubicBezTo>
                    <a:pt x="12505" y="14594"/>
                    <a:pt x="12376" y="14851"/>
                    <a:pt x="12183" y="15301"/>
                  </a:cubicBezTo>
                  <a:cubicBezTo>
                    <a:pt x="12087" y="15430"/>
                    <a:pt x="12023" y="15623"/>
                    <a:pt x="11926" y="15815"/>
                  </a:cubicBezTo>
                  <a:lnTo>
                    <a:pt x="12087" y="17326"/>
                  </a:lnTo>
                  <a:lnTo>
                    <a:pt x="1" y="36999"/>
                  </a:lnTo>
                  <a:lnTo>
                    <a:pt x="7137" y="41499"/>
                  </a:lnTo>
                  <a:lnTo>
                    <a:pt x="16973" y="31534"/>
                  </a:lnTo>
                  <a:cubicBezTo>
                    <a:pt x="16941" y="31502"/>
                    <a:pt x="16941" y="31502"/>
                    <a:pt x="16941" y="31502"/>
                  </a:cubicBezTo>
                  <a:cubicBezTo>
                    <a:pt x="16362" y="30538"/>
                    <a:pt x="15976" y="29895"/>
                    <a:pt x="15944" y="29863"/>
                  </a:cubicBezTo>
                  <a:lnTo>
                    <a:pt x="20477" y="25877"/>
                  </a:lnTo>
                  <a:cubicBezTo>
                    <a:pt x="20316" y="24462"/>
                    <a:pt x="20219" y="23273"/>
                    <a:pt x="20219" y="22502"/>
                  </a:cubicBezTo>
                  <a:cubicBezTo>
                    <a:pt x="20219" y="22084"/>
                    <a:pt x="20252" y="21794"/>
                    <a:pt x="20316" y="21666"/>
                  </a:cubicBezTo>
                  <a:cubicBezTo>
                    <a:pt x="20412" y="21409"/>
                    <a:pt x="20444" y="21151"/>
                    <a:pt x="20444" y="20926"/>
                  </a:cubicBezTo>
                  <a:cubicBezTo>
                    <a:pt x="20477" y="19673"/>
                    <a:pt x="19223" y="18612"/>
                    <a:pt x="17680" y="17326"/>
                  </a:cubicBezTo>
                  <a:cubicBezTo>
                    <a:pt x="16651" y="16458"/>
                    <a:pt x="16426" y="15462"/>
                    <a:pt x="16426" y="14723"/>
                  </a:cubicBezTo>
                  <a:cubicBezTo>
                    <a:pt x="16426" y="14144"/>
                    <a:pt x="16555" y="13758"/>
                    <a:pt x="16555" y="13758"/>
                  </a:cubicBezTo>
                  <a:lnTo>
                    <a:pt x="14112" y="11122"/>
                  </a:lnTo>
                  <a:cubicBezTo>
                    <a:pt x="14112" y="11122"/>
                    <a:pt x="14176" y="7329"/>
                    <a:pt x="14176" y="3793"/>
                  </a:cubicBezTo>
                  <a:cubicBezTo>
                    <a:pt x="14176" y="2411"/>
                    <a:pt x="14176" y="1061"/>
                    <a:pt x="14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0"/>
            <p:cNvSpPr/>
            <p:nvPr/>
          </p:nvSpPr>
          <p:spPr>
            <a:xfrm>
              <a:off x="1655500" y="2517150"/>
              <a:ext cx="716850" cy="1242100"/>
            </a:xfrm>
            <a:custGeom>
              <a:avLst/>
              <a:gdLst/>
              <a:ahLst/>
              <a:cxnLst/>
              <a:rect l="l" t="t" r="r" b="b"/>
              <a:pathLst>
                <a:path w="28674" h="49684" extrusionOk="0">
                  <a:moveTo>
                    <a:pt x="18741" y="547"/>
                  </a:moveTo>
                  <a:cubicBezTo>
                    <a:pt x="19062" y="547"/>
                    <a:pt x="19319" y="579"/>
                    <a:pt x="19608" y="612"/>
                  </a:cubicBezTo>
                  <a:cubicBezTo>
                    <a:pt x="20155" y="740"/>
                    <a:pt x="20476" y="837"/>
                    <a:pt x="20605" y="901"/>
                  </a:cubicBezTo>
                  <a:lnTo>
                    <a:pt x="20680" y="926"/>
                  </a:lnTo>
                  <a:lnTo>
                    <a:pt x="20680" y="926"/>
                  </a:lnTo>
                  <a:cubicBezTo>
                    <a:pt x="20746" y="1266"/>
                    <a:pt x="21097" y="3063"/>
                    <a:pt x="21473" y="4887"/>
                  </a:cubicBezTo>
                  <a:cubicBezTo>
                    <a:pt x="21666" y="5915"/>
                    <a:pt x="21859" y="6944"/>
                    <a:pt x="22019" y="7748"/>
                  </a:cubicBezTo>
                  <a:cubicBezTo>
                    <a:pt x="22116" y="8133"/>
                    <a:pt x="22180" y="8487"/>
                    <a:pt x="22244" y="8744"/>
                  </a:cubicBezTo>
                  <a:cubicBezTo>
                    <a:pt x="22276" y="9001"/>
                    <a:pt x="22309" y="9162"/>
                    <a:pt x="22341" y="9226"/>
                  </a:cubicBezTo>
                  <a:cubicBezTo>
                    <a:pt x="22341" y="9226"/>
                    <a:pt x="22341" y="9323"/>
                    <a:pt x="22373" y="9419"/>
                  </a:cubicBezTo>
                  <a:cubicBezTo>
                    <a:pt x="22469" y="10319"/>
                    <a:pt x="22694" y="13469"/>
                    <a:pt x="22887" y="16362"/>
                  </a:cubicBezTo>
                  <a:cubicBezTo>
                    <a:pt x="22984" y="17809"/>
                    <a:pt x="23080" y="19191"/>
                    <a:pt x="23177" y="20220"/>
                  </a:cubicBezTo>
                  <a:cubicBezTo>
                    <a:pt x="23241" y="21248"/>
                    <a:pt x="23273" y="21923"/>
                    <a:pt x="23273" y="21923"/>
                  </a:cubicBezTo>
                  <a:cubicBezTo>
                    <a:pt x="23273" y="21988"/>
                    <a:pt x="23305" y="22052"/>
                    <a:pt x="23369" y="22084"/>
                  </a:cubicBezTo>
                  <a:cubicBezTo>
                    <a:pt x="23369" y="22084"/>
                    <a:pt x="23659" y="22373"/>
                    <a:pt x="24077" y="22856"/>
                  </a:cubicBezTo>
                  <a:cubicBezTo>
                    <a:pt x="24752" y="23563"/>
                    <a:pt x="25748" y="24656"/>
                    <a:pt x="26584" y="25620"/>
                  </a:cubicBezTo>
                  <a:cubicBezTo>
                    <a:pt x="27034" y="26134"/>
                    <a:pt x="27387" y="26584"/>
                    <a:pt x="27677" y="26970"/>
                  </a:cubicBezTo>
                  <a:cubicBezTo>
                    <a:pt x="27837" y="27163"/>
                    <a:pt x="27934" y="27324"/>
                    <a:pt x="28030" y="27452"/>
                  </a:cubicBezTo>
                  <a:cubicBezTo>
                    <a:pt x="28080" y="27576"/>
                    <a:pt x="28129" y="27662"/>
                    <a:pt x="28150" y="27709"/>
                  </a:cubicBezTo>
                  <a:lnTo>
                    <a:pt x="28127" y="27709"/>
                  </a:lnTo>
                  <a:cubicBezTo>
                    <a:pt x="28127" y="27742"/>
                    <a:pt x="28062" y="27870"/>
                    <a:pt x="27998" y="28031"/>
                  </a:cubicBezTo>
                  <a:cubicBezTo>
                    <a:pt x="27645" y="28706"/>
                    <a:pt x="26777" y="29992"/>
                    <a:pt x="25652" y="31535"/>
                  </a:cubicBezTo>
                  <a:cubicBezTo>
                    <a:pt x="23948" y="33849"/>
                    <a:pt x="21698" y="36806"/>
                    <a:pt x="19705" y="39281"/>
                  </a:cubicBezTo>
                  <a:cubicBezTo>
                    <a:pt x="18708" y="40535"/>
                    <a:pt x="17776" y="41660"/>
                    <a:pt x="17037" y="42560"/>
                  </a:cubicBezTo>
                  <a:cubicBezTo>
                    <a:pt x="16298" y="43428"/>
                    <a:pt x="15719" y="44039"/>
                    <a:pt x="15462" y="44264"/>
                  </a:cubicBezTo>
                  <a:cubicBezTo>
                    <a:pt x="13957" y="45541"/>
                    <a:pt x="11024" y="48423"/>
                    <a:pt x="10359" y="49079"/>
                  </a:cubicBezTo>
                  <a:lnTo>
                    <a:pt x="10359" y="49079"/>
                  </a:lnTo>
                  <a:lnTo>
                    <a:pt x="627" y="43690"/>
                  </a:lnTo>
                  <a:lnTo>
                    <a:pt x="627" y="43690"/>
                  </a:lnTo>
                  <a:cubicBezTo>
                    <a:pt x="1267" y="42712"/>
                    <a:pt x="3940" y="38627"/>
                    <a:pt x="6686" y="34395"/>
                  </a:cubicBezTo>
                  <a:cubicBezTo>
                    <a:pt x="8262" y="31985"/>
                    <a:pt x="9869" y="29509"/>
                    <a:pt x="11090" y="27517"/>
                  </a:cubicBezTo>
                  <a:cubicBezTo>
                    <a:pt x="11733" y="26552"/>
                    <a:pt x="12247" y="25684"/>
                    <a:pt x="12665" y="25009"/>
                  </a:cubicBezTo>
                  <a:cubicBezTo>
                    <a:pt x="13051" y="24366"/>
                    <a:pt x="13308" y="23916"/>
                    <a:pt x="13437" y="23691"/>
                  </a:cubicBezTo>
                  <a:cubicBezTo>
                    <a:pt x="13758" y="22920"/>
                    <a:pt x="14433" y="21441"/>
                    <a:pt x="15012" y="20188"/>
                  </a:cubicBezTo>
                  <a:cubicBezTo>
                    <a:pt x="15301" y="19545"/>
                    <a:pt x="15590" y="18966"/>
                    <a:pt x="15783" y="18548"/>
                  </a:cubicBezTo>
                  <a:cubicBezTo>
                    <a:pt x="15976" y="18098"/>
                    <a:pt x="16105" y="17841"/>
                    <a:pt x="16105" y="17841"/>
                  </a:cubicBezTo>
                  <a:lnTo>
                    <a:pt x="16137" y="17745"/>
                  </a:lnTo>
                  <a:cubicBezTo>
                    <a:pt x="16137" y="17745"/>
                    <a:pt x="16137" y="17455"/>
                    <a:pt x="16137" y="16973"/>
                  </a:cubicBezTo>
                  <a:cubicBezTo>
                    <a:pt x="16137" y="15334"/>
                    <a:pt x="16105" y="11284"/>
                    <a:pt x="15880" y="7973"/>
                  </a:cubicBezTo>
                  <a:cubicBezTo>
                    <a:pt x="15815" y="7008"/>
                    <a:pt x="15815" y="6173"/>
                    <a:pt x="15815" y="5433"/>
                  </a:cubicBezTo>
                  <a:cubicBezTo>
                    <a:pt x="15815" y="2958"/>
                    <a:pt x="16105" y="1737"/>
                    <a:pt x="16265" y="1287"/>
                  </a:cubicBezTo>
                  <a:cubicBezTo>
                    <a:pt x="16265" y="1254"/>
                    <a:pt x="16330" y="1158"/>
                    <a:pt x="16490" y="1062"/>
                  </a:cubicBezTo>
                  <a:cubicBezTo>
                    <a:pt x="16683" y="933"/>
                    <a:pt x="17037" y="804"/>
                    <a:pt x="17455" y="708"/>
                  </a:cubicBezTo>
                  <a:cubicBezTo>
                    <a:pt x="17841" y="612"/>
                    <a:pt x="18291" y="547"/>
                    <a:pt x="18741" y="547"/>
                  </a:cubicBezTo>
                  <a:close/>
                  <a:moveTo>
                    <a:pt x="18741" y="1"/>
                  </a:moveTo>
                  <a:cubicBezTo>
                    <a:pt x="18098" y="1"/>
                    <a:pt x="17423" y="129"/>
                    <a:pt x="16908" y="290"/>
                  </a:cubicBezTo>
                  <a:cubicBezTo>
                    <a:pt x="16619" y="387"/>
                    <a:pt x="16394" y="483"/>
                    <a:pt x="16201" y="612"/>
                  </a:cubicBezTo>
                  <a:cubicBezTo>
                    <a:pt x="16008" y="772"/>
                    <a:pt x="15848" y="901"/>
                    <a:pt x="15751" y="1126"/>
                  </a:cubicBezTo>
                  <a:cubicBezTo>
                    <a:pt x="15558" y="1640"/>
                    <a:pt x="15269" y="2926"/>
                    <a:pt x="15269" y="5433"/>
                  </a:cubicBezTo>
                  <a:cubicBezTo>
                    <a:pt x="15269" y="6173"/>
                    <a:pt x="15301" y="7040"/>
                    <a:pt x="15365" y="8005"/>
                  </a:cubicBezTo>
                  <a:cubicBezTo>
                    <a:pt x="15558" y="11316"/>
                    <a:pt x="15590" y="15334"/>
                    <a:pt x="15590" y="16973"/>
                  </a:cubicBezTo>
                  <a:cubicBezTo>
                    <a:pt x="15590" y="17362"/>
                    <a:pt x="15590" y="17605"/>
                    <a:pt x="15590" y="17684"/>
                  </a:cubicBezTo>
                  <a:lnTo>
                    <a:pt x="15590" y="17684"/>
                  </a:lnTo>
                  <a:cubicBezTo>
                    <a:pt x="15329" y="18236"/>
                    <a:pt x="13547" y="22008"/>
                    <a:pt x="12922" y="23466"/>
                  </a:cubicBezTo>
                  <a:cubicBezTo>
                    <a:pt x="12858" y="23627"/>
                    <a:pt x="12601" y="24109"/>
                    <a:pt x="12215" y="24752"/>
                  </a:cubicBezTo>
                  <a:cubicBezTo>
                    <a:pt x="10801" y="27034"/>
                    <a:pt x="7779" y="31760"/>
                    <a:pt x="5079" y="35906"/>
                  </a:cubicBezTo>
                  <a:cubicBezTo>
                    <a:pt x="3729" y="37996"/>
                    <a:pt x="2476" y="39924"/>
                    <a:pt x="1543" y="41339"/>
                  </a:cubicBezTo>
                  <a:cubicBezTo>
                    <a:pt x="1093" y="42046"/>
                    <a:pt x="708" y="42624"/>
                    <a:pt x="450" y="43010"/>
                  </a:cubicBezTo>
                  <a:cubicBezTo>
                    <a:pt x="193" y="43396"/>
                    <a:pt x="33" y="43621"/>
                    <a:pt x="33" y="43621"/>
                  </a:cubicBezTo>
                  <a:cubicBezTo>
                    <a:pt x="0" y="43685"/>
                    <a:pt x="0" y="43782"/>
                    <a:pt x="0" y="43846"/>
                  </a:cubicBezTo>
                  <a:cubicBezTo>
                    <a:pt x="33" y="43910"/>
                    <a:pt x="65" y="43974"/>
                    <a:pt x="129" y="44007"/>
                  </a:cubicBezTo>
                  <a:lnTo>
                    <a:pt x="10287" y="49664"/>
                  </a:lnTo>
                  <a:cubicBezTo>
                    <a:pt x="10322" y="49676"/>
                    <a:pt x="10362" y="49683"/>
                    <a:pt x="10402" y="49683"/>
                  </a:cubicBezTo>
                  <a:cubicBezTo>
                    <a:pt x="10473" y="49683"/>
                    <a:pt x="10547" y="49661"/>
                    <a:pt x="10608" y="49600"/>
                  </a:cubicBezTo>
                  <a:cubicBezTo>
                    <a:pt x="10608" y="49600"/>
                    <a:pt x="10833" y="49375"/>
                    <a:pt x="11187" y="49021"/>
                  </a:cubicBezTo>
                  <a:cubicBezTo>
                    <a:pt x="12247" y="47993"/>
                    <a:pt x="14562" y="45742"/>
                    <a:pt x="15815" y="44682"/>
                  </a:cubicBezTo>
                  <a:cubicBezTo>
                    <a:pt x="16040" y="44489"/>
                    <a:pt x="16394" y="44103"/>
                    <a:pt x="16876" y="43557"/>
                  </a:cubicBezTo>
                  <a:cubicBezTo>
                    <a:pt x="18516" y="41724"/>
                    <a:pt x="21441" y="38028"/>
                    <a:pt x="23980" y="34685"/>
                  </a:cubicBezTo>
                  <a:cubicBezTo>
                    <a:pt x="25234" y="33013"/>
                    <a:pt x="26391" y="31406"/>
                    <a:pt x="27259" y="30184"/>
                  </a:cubicBezTo>
                  <a:cubicBezTo>
                    <a:pt x="27677" y="29574"/>
                    <a:pt x="28030" y="29027"/>
                    <a:pt x="28255" y="28642"/>
                  </a:cubicBezTo>
                  <a:cubicBezTo>
                    <a:pt x="28384" y="28417"/>
                    <a:pt x="28480" y="28256"/>
                    <a:pt x="28545" y="28095"/>
                  </a:cubicBezTo>
                  <a:cubicBezTo>
                    <a:pt x="28577" y="28031"/>
                    <a:pt x="28609" y="27967"/>
                    <a:pt x="28641" y="27902"/>
                  </a:cubicBezTo>
                  <a:cubicBezTo>
                    <a:pt x="28673" y="27838"/>
                    <a:pt x="28673" y="27774"/>
                    <a:pt x="28673" y="27709"/>
                  </a:cubicBezTo>
                  <a:lnTo>
                    <a:pt x="28673" y="27645"/>
                  </a:lnTo>
                  <a:cubicBezTo>
                    <a:pt x="28641" y="27452"/>
                    <a:pt x="28512" y="27259"/>
                    <a:pt x="28384" y="27034"/>
                  </a:cubicBezTo>
                  <a:cubicBezTo>
                    <a:pt x="27837" y="26231"/>
                    <a:pt x="26712" y="24913"/>
                    <a:pt x="25684" y="23788"/>
                  </a:cubicBezTo>
                  <a:cubicBezTo>
                    <a:pt x="24804" y="22826"/>
                    <a:pt x="24019" y="21982"/>
                    <a:pt x="23810" y="21757"/>
                  </a:cubicBezTo>
                  <a:lnTo>
                    <a:pt x="23810" y="21757"/>
                  </a:lnTo>
                  <a:cubicBezTo>
                    <a:pt x="23764" y="21131"/>
                    <a:pt x="23567" y="18418"/>
                    <a:pt x="23369" y="15655"/>
                  </a:cubicBezTo>
                  <a:cubicBezTo>
                    <a:pt x="23273" y="14080"/>
                    <a:pt x="23144" y="12505"/>
                    <a:pt x="23048" y="11284"/>
                  </a:cubicBezTo>
                  <a:cubicBezTo>
                    <a:pt x="23016" y="10673"/>
                    <a:pt x="22984" y="10158"/>
                    <a:pt x="22919" y="9805"/>
                  </a:cubicBezTo>
                  <a:cubicBezTo>
                    <a:pt x="22919" y="9612"/>
                    <a:pt x="22919" y="9451"/>
                    <a:pt x="22887" y="9355"/>
                  </a:cubicBezTo>
                  <a:cubicBezTo>
                    <a:pt x="22887" y="9291"/>
                    <a:pt x="22887" y="9226"/>
                    <a:pt x="22887" y="9194"/>
                  </a:cubicBezTo>
                  <a:lnTo>
                    <a:pt x="22855" y="9098"/>
                  </a:lnTo>
                  <a:cubicBezTo>
                    <a:pt x="22855" y="9066"/>
                    <a:pt x="22823" y="8873"/>
                    <a:pt x="22759" y="8648"/>
                  </a:cubicBezTo>
                  <a:cubicBezTo>
                    <a:pt x="22566" y="7748"/>
                    <a:pt x="22180" y="5787"/>
                    <a:pt x="21826" y="4019"/>
                  </a:cubicBezTo>
                  <a:cubicBezTo>
                    <a:pt x="21666" y="3151"/>
                    <a:pt x="21505" y="2347"/>
                    <a:pt x="21376" y="1737"/>
                  </a:cubicBezTo>
                  <a:cubicBezTo>
                    <a:pt x="21248" y="1126"/>
                    <a:pt x="21184" y="772"/>
                    <a:pt x="21184" y="772"/>
                  </a:cubicBezTo>
                  <a:lnTo>
                    <a:pt x="21182" y="772"/>
                  </a:lnTo>
                  <a:lnTo>
                    <a:pt x="21182" y="772"/>
                  </a:lnTo>
                  <a:cubicBezTo>
                    <a:pt x="21173" y="660"/>
                    <a:pt x="21114" y="577"/>
                    <a:pt x="21055" y="547"/>
                  </a:cubicBezTo>
                  <a:cubicBezTo>
                    <a:pt x="20959" y="451"/>
                    <a:pt x="20862" y="387"/>
                    <a:pt x="20637" y="322"/>
                  </a:cubicBezTo>
                  <a:cubicBezTo>
                    <a:pt x="20444" y="258"/>
                    <a:pt x="20155" y="194"/>
                    <a:pt x="19705" y="97"/>
                  </a:cubicBezTo>
                  <a:cubicBezTo>
                    <a:pt x="19383" y="33"/>
                    <a:pt x="19062" y="1"/>
                    <a:pt x="18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0"/>
            <p:cNvSpPr/>
            <p:nvPr/>
          </p:nvSpPr>
          <p:spPr>
            <a:xfrm>
              <a:off x="2159350" y="2939125"/>
              <a:ext cx="140675" cy="185600"/>
            </a:xfrm>
            <a:custGeom>
              <a:avLst/>
              <a:gdLst/>
              <a:ahLst/>
              <a:cxnLst/>
              <a:rect l="l" t="t" r="r" b="b"/>
              <a:pathLst>
                <a:path w="5627" h="7424" extrusionOk="0">
                  <a:moveTo>
                    <a:pt x="934" y="0"/>
                  </a:moveTo>
                  <a:cubicBezTo>
                    <a:pt x="442" y="0"/>
                    <a:pt x="1" y="126"/>
                    <a:pt x="1" y="126"/>
                  </a:cubicBezTo>
                  <a:cubicBezTo>
                    <a:pt x="1" y="126"/>
                    <a:pt x="1" y="2859"/>
                    <a:pt x="1319" y="4530"/>
                  </a:cubicBezTo>
                  <a:cubicBezTo>
                    <a:pt x="2637" y="6169"/>
                    <a:pt x="5626" y="7423"/>
                    <a:pt x="5626" y="7423"/>
                  </a:cubicBezTo>
                  <a:cubicBezTo>
                    <a:pt x="5626" y="7423"/>
                    <a:pt x="4726" y="5269"/>
                    <a:pt x="4598" y="4626"/>
                  </a:cubicBezTo>
                  <a:cubicBezTo>
                    <a:pt x="4469" y="3984"/>
                    <a:pt x="3569" y="3534"/>
                    <a:pt x="3055" y="2634"/>
                  </a:cubicBezTo>
                  <a:cubicBezTo>
                    <a:pt x="2540" y="1733"/>
                    <a:pt x="1962" y="319"/>
                    <a:pt x="1962" y="319"/>
                  </a:cubicBezTo>
                  <a:cubicBezTo>
                    <a:pt x="1700" y="71"/>
                    <a:pt x="1302" y="0"/>
                    <a:pt x="9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0"/>
            <p:cNvSpPr/>
            <p:nvPr/>
          </p:nvSpPr>
          <p:spPr>
            <a:xfrm>
              <a:off x="2152925" y="2932625"/>
              <a:ext cx="154325" cy="199000"/>
            </a:xfrm>
            <a:custGeom>
              <a:avLst/>
              <a:gdLst/>
              <a:ahLst/>
              <a:cxnLst/>
              <a:rect l="l" t="t" r="r" b="b"/>
              <a:pathLst>
                <a:path w="6173" h="7960" extrusionOk="0">
                  <a:moveTo>
                    <a:pt x="1158" y="547"/>
                  </a:moveTo>
                  <a:cubicBezTo>
                    <a:pt x="1459" y="547"/>
                    <a:pt x="1789" y="603"/>
                    <a:pt x="1988" y="769"/>
                  </a:cubicBezTo>
                  <a:lnTo>
                    <a:pt x="1988" y="769"/>
                  </a:lnTo>
                  <a:cubicBezTo>
                    <a:pt x="2106" y="1047"/>
                    <a:pt x="2609" y="2207"/>
                    <a:pt x="3087" y="3022"/>
                  </a:cubicBezTo>
                  <a:cubicBezTo>
                    <a:pt x="3376" y="3504"/>
                    <a:pt x="3730" y="3858"/>
                    <a:pt x="4051" y="4179"/>
                  </a:cubicBezTo>
                  <a:cubicBezTo>
                    <a:pt x="4212" y="4308"/>
                    <a:pt x="4340" y="4469"/>
                    <a:pt x="4437" y="4597"/>
                  </a:cubicBezTo>
                  <a:cubicBezTo>
                    <a:pt x="4533" y="4726"/>
                    <a:pt x="4597" y="4822"/>
                    <a:pt x="4597" y="4919"/>
                  </a:cubicBezTo>
                  <a:cubicBezTo>
                    <a:pt x="4630" y="5111"/>
                    <a:pt x="4726" y="5369"/>
                    <a:pt x="4822" y="5690"/>
                  </a:cubicBezTo>
                  <a:cubicBezTo>
                    <a:pt x="4999" y="6166"/>
                    <a:pt x="5223" y="6747"/>
                    <a:pt x="5390" y="7176"/>
                  </a:cubicBezTo>
                  <a:lnTo>
                    <a:pt x="5390" y="7176"/>
                  </a:lnTo>
                  <a:cubicBezTo>
                    <a:pt x="5028" y="6998"/>
                    <a:pt x="4537" y="6740"/>
                    <a:pt x="4019" y="6429"/>
                  </a:cubicBezTo>
                  <a:cubicBezTo>
                    <a:pt x="3183" y="5947"/>
                    <a:pt x="2315" y="5304"/>
                    <a:pt x="1769" y="4597"/>
                  </a:cubicBezTo>
                  <a:cubicBezTo>
                    <a:pt x="1190" y="3858"/>
                    <a:pt x="869" y="2829"/>
                    <a:pt x="708" y="1993"/>
                  </a:cubicBezTo>
                  <a:cubicBezTo>
                    <a:pt x="595" y="1385"/>
                    <a:pt x="562" y="871"/>
                    <a:pt x="552" y="596"/>
                  </a:cubicBezTo>
                  <a:lnTo>
                    <a:pt x="552" y="596"/>
                  </a:lnTo>
                  <a:cubicBezTo>
                    <a:pt x="704" y="570"/>
                    <a:pt x="925" y="547"/>
                    <a:pt x="1158" y="547"/>
                  </a:cubicBezTo>
                  <a:close/>
                  <a:moveTo>
                    <a:pt x="1158" y="1"/>
                  </a:moveTo>
                  <a:cubicBezTo>
                    <a:pt x="644" y="1"/>
                    <a:pt x="226" y="129"/>
                    <a:pt x="194" y="129"/>
                  </a:cubicBezTo>
                  <a:cubicBezTo>
                    <a:pt x="97" y="161"/>
                    <a:pt x="33" y="226"/>
                    <a:pt x="1" y="322"/>
                  </a:cubicBezTo>
                  <a:lnTo>
                    <a:pt x="1" y="386"/>
                  </a:lnTo>
                  <a:cubicBezTo>
                    <a:pt x="1" y="483"/>
                    <a:pt x="1" y="1190"/>
                    <a:pt x="162" y="2090"/>
                  </a:cubicBezTo>
                  <a:cubicBezTo>
                    <a:pt x="354" y="2990"/>
                    <a:pt x="676" y="4083"/>
                    <a:pt x="1351" y="4951"/>
                  </a:cubicBezTo>
                  <a:cubicBezTo>
                    <a:pt x="2058" y="5819"/>
                    <a:pt x="3151" y="6558"/>
                    <a:pt x="4083" y="7104"/>
                  </a:cubicBezTo>
                  <a:cubicBezTo>
                    <a:pt x="5015" y="7619"/>
                    <a:pt x="5787" y="7940"/>
                    <a:pt x="5787" y="7940"/>
                  </a:cubicBezTo>
                  <a:cubicBezTo>
                    <a:pt x="5822" y="7952"/>
                    <a:pt x="5857" y="7959"/>
                    <a:pt x="5893" y="7959"/>
                  </a:cubicBezTo>
                  <a:cubicBezTo>
                    <a:pt x="5954" y="7959"/>
                    <a:pt x="6015" y="7937"/>
                    <a:pt x="6076" y="7876"/>
                  </a:cubicBezTo>
                  <a:cubicBezTo>
                    <a:pt x="6140" y="7812"/>
                    <a:pt x="6173" y="7683"/>
                    <a:pt x="6140" y="7587"/>
                  </a:cubicBezTo>
                  <a:cubicBezTo>
                    <a:pt x="6140" y="7587"/>
                    <a:pt x="5915" y="7040"/>
                    <a:pt x="5690" y="6429"/>
                  </a:cubicBezTo>
                  <a:cubicBezTo>
                    <a:pt x="5562" y="6108"/>
                    <a:pt x="5433" y="5787"/>
                    <a:pt x="5337" y="5497"/>
                  </a:cubicBezTo>
                  <a:cubicBezTo>
                    <a:pt x="5240" y="5208"/>
                    <a:pt x="5144" y="4951"/>
                    <a:pt x="5144" y="4822"/>
                  </a:cubicBezTo>
                  <a:cubicBezTo>
                    <a:pt x="5080" y="4597"/>
                    <a:pt x="4983" y="4436"/>
                    <a:pt x="4855" y="4244"/>
                  </a:cubicBezTo>
                  <a:cubicBezTo>
                    <a:pt x="4469" y="3761"/>
                    <a:pt x="3890" y="3376"/>
                    <a:pt x="3537" y="2765"/>
                  </a:cubicBezTo>
                  <a:cubicBezTo>
                    <a:pt x="3280" y="2315"/>
                    <a:pt x="3022" y="1768"/>
                    <a:pt x="2829" y="1286"/>
                  </a:cubicBezTo>
                  <a:cubicBezTo>
                    <a:pt x="2701" y="1061"/>
                    <a:pt x="2637" y="868"/>
                    <a:pt x="2572" y="708"/>
                  </a:cubicBezTo>
                  <a:cubicBezTo>
                    <a:pt x="2508" y="579"/>
                    <a:pt x="2476" y="483"/>
                    <a:pt x="2476" y="483"/>
                  </a:cubicBezTo>
                  <a:lnTo>
                    <a:pt x="2412" y="386"/>
                  </a:lnTo>
                  <a:cubicBezTo>
                    <a:pt x="2026" y="65"/>
                    <a:pt x="1544" y="1"/>
                    <a:pt x="1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0"/>
            <p:cNvSpPr/>
            <p:nvPr/>
          </p:nvSpPr>
          <p:spPr>
            <a:xfrm>
              <a:off x="2144100" y="3174525"/>
              <a:ext cx="314225" cy="554975"/>
            </a:xfrm>
            <a:custGeom>
              <a:avLst/>
              <a:gdLst/>
              <a:ahLst/>
              <a:cxnLst/>
              <a:rect l="l" t="t" r="r" b="b"/>
              <a:pathLst>
                <a:path w="12569" h="22199" extrusionOk="0">
                  <a:moveTo>
                    <a:pt x="7683" y="0"/>
                  </a:moveTo>
                  <a:lnTo>
                    <a:pt x="0" y="6815"/>
                  </a:lnTo>
                  <a:cubicBezTo>
                    <a:pt x="0" y="6815"/>
                    <a:pt x="3118" y="11861"/>
                    <a:pt x="4565" y="14754"/>
                  </a:cubicBezTo>
                  <a:cubicBezTo>
                    <a:pt x="6043" y="17679"/>
                    <a:pt x="8004" y="21923"/>
                    <a:pt x="9676" y="22180"/>
                  </a:cubicBezTo>
                  <a:cubicBezTo>
                    <a:pt x="9758" y="22192"/>
                    <a:pt x="9839" y="22198"/>
                    <a:pt x="9918" y="22198"/>
                  </a:cubicBezTo>
                  <a:cubicBezTo>
                    <a:pt x="11474" y="22198"/>
                    <a:pt x="12380" y="19885"/>
                    <a:pt x="12472" y="18997"/>
                  </a:cubicBezTo>
                  <a:cubicBezTo>
                    <a:pt x="12569" y="18065"/>
                    <a:pt x="11186" y="16297"/>
                    <a:pt x="10640" y="12504"/>
                  </a:cubicBezTo>
                  <a:cubicBezTo>
                    <a:pt x="10061" y="8711"/>
                    <a:pt x="8872" y="1382"/>
                    <a:pt x="8872" y="1382"/>
                  </a:cubicBezTo>
                  <a:lnTo>
                    <a:pt x="76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0"/>
            <p:cNvSpPr/>
            <p:nvPr/>
          </p:nvSpPr>
          <p:spPr>
            <a:xfrm>
              <a:off x="2144100" y="3245225"/>
              <a:ext cx="167175" cy="374525"/>
            </a:xfrm>
            <a:custGeom>
              <a:avLst/>
              <a:gdLst/>
              <a:ahLst/>
              <a:cxnLst/>
              <a:rect l="l" t="t" r="r" b="b"/>
              <a:pathLst>
                <a:path w="6687" h="14981" extrusionOk="0">
                  <a:moveTo>
                    <a:pt x="4533" y="1"/>
                  </a:moveTo>
                  <a:lnTo>
                    <a:pt x="0" y="3987"/>
                  </a:lnTo>
                  <a:cubicBezTo>
                    <a:pt x="0" y="3987"/>
                    <a:pt x="418" y="4662"/>
                    <a:pt x="1029" y="5658"/>
                  </a:cubicBezTo>
                  <a:lnTo>
                    <a:pt x="1415" y="5240"/>
                  </a:lnTo>
                  <a:lnTo>
                    <a:pt x="6686" y="14980"/>
                  </a:lnTo>
                  <a:cubicBezTo>
                    <a:pt x="6686" y="14980"/>
                    <a:pt x="5143" y="5690"/>
                    <a:pt x="45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0"/>
            <p:cNvSpPr/>
            <p:nvPr/>
          </p:nvSpPr>
          <p:spPr>
            <a:xfrm>
              <a:off x="2169800" y="3376225"/>
              <a:ext cx="141475" cy="243525"/>
            </a:xfrm>
            <a:custGeom>
              <a:avLst/>
              <a:gdLst/>
              <a:ahLst/>
              <a:cxnLst/>
              <a:rect l="l" t="t" r="r" b="b"/>
              <a:pathLst>
                <a:path w="5659" h="9741" extrusionOk="0">
                  <a:moveTo>
                    <a:pt x="5658" y="9740"/>
                  </a:moveTo>
                  <a:lnTo>
                    <a:pt x="387" y="0"/>
                  </a:lnTo>
                  <a:lnTo>
                    <a:pt x="1" y="418"/>
                  </a:lnTo>
                  <a:lnTo>
                    <a:pt x="1" y="418"/>
                  </a:lnTo>
                  <a:lnTo>
                    <a:pt x="387" y="0"/>
                  </a:lnTo>
                  <a:lnTo>
                    <a:pt x="5658" y="9740"/>
                  </a:lnTo>
                  <a:lnTo>
                    <a:pt x="5658" y="974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0"/>
            <p:cNvSpPr/>
            <p:nvPr/>
          </p:nvSpPr>
          <p:spPr>
            <a:xfrm>
              <a:off x="2144100" y="3245225"/>
              <a:ext cx="167175" cy="374525"/>
            </a:xfrm>
            <a:custGeom>
              <a:avLst/>
              <a:gdLst/>
              <a:ahLst/>
              <a:cxnLst/>
              <a:rect l="l" t="t" r="r" b="b"/>
              <a:pathLst>
                <a:path w="6687" h="14981" extrusionOk="0">
                  <a:moveTo>
                    <a:pt x="4533" y="1"/>
                  </a:moveTo>
                  <a:lnTo>
                    <a:pt x="0" y="3987"/>
                  </a:lnTo>
                  <a:cubicBezTo>
                    <a:pt x="32" y="4019"/>
                    <a:pt x="418" y="4662"/>
                    <a:pt x="997" y="5626"/>
                  </a:cubicBezTo>
                  <a:cubicBezTo>
                    <a:pt x="997" y="5626"/>
                    <a:pt x="997" y="5626"/>
                    <a:pt x="1029" y="5658"/>
                  </a:cubicBezTo>
                  <a:lnTo>
                    <a:pt x="1415" y="5240"/>
                  </a:lnTo>
                  <a:lnTo>
                    <a:pt x="6686" y="14980"/>
                  </a:lnTo>
                  <a:cubicBezTo>
                    <a:pt x="6686" y="14980"/>
                    <a:pt x="5143" y="5690"/>
                    <a:pt x="4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0"/>
            <p:cNvSpPr/>
            <p:nvPr/>
          </p:nvSpPr>
          <p:spPr>
            <a:xfrm>
              <a:off x="2136850" y="3167975"/>
              <a:ext cx="325500" cy="568300"/>
            </a:xfrm>
            <a:custGeom>
              <a:avLst/>
              <a:gdLst/>
              <a:ahLst/>
              <a:cxnLst/>
              <a:rect l="l" t="t" r="r" b="b"/>
              <a:pathLst>
                <a:path w="13020" h="22732" extrusionOk="0">
                  <a:moveTo>
                    <a:pt x="7975" y="0"/>
                  </a:moveTo>
                  <a:cubicBezTo>
                    <a:pt x="7915" y="0"/>
                    <a:pt x="7857" y="24"/>
                    <a:pt x="7812" y="69"/>
                  </a:cubicBezTo>
                  <a:cubicBezTo>
                    <a:pt x="7683" y="166"/>
                    <a:pt x="7683" y="326"/>
                    <a:pt x="7780" y="455"/>
                  </a:cubicBezTo>
                  <a:lnTo>
                    <a:pt x="8920" y="1785"/>
                  </a:lnTo>
                  <a:lnTo>
                    <a:pt x="8920" y="1785"/>
                  </a:lnTo>
                  <a:cubicBezTo>
                    <a:pt x="8946" y="1967"/>
                    <a:pt x="9005" y="2366"/>
                    <a:pt x="9098" y="2898"/>
                  </a:cubicBezTo>
                  <a:cubicBezTo>
                    <a:pt x="9451" y="5148"/>
                    <a:pt x="10223" y="9970"/>
                    <a:pt x="10641" y="12798"/>
                  </a:cubicBezTo>
                  <a:cubicBezTo>
                    <a:pt x="10930" y="14663"/>
                    <a:pt x="11412" y="16045"/>
                    <a:pt x="11798" y="17074"/>
                  </a:cubicBezTo>
                  <a:cubicBezTo>
                    <a:pt x="11991" y="17588"/>
                    <a:pt x="12184" y="18038"/>
                    <a:pt x="12280" y="18359"/>
                  </a:cubicBezTo>
                  <a:cubicBezTo>
                    <a:pt x="12409" y="18713"/>
                    <a:pt x="12505" y="19002"/>
                    <a:pt x="12505" y="19163"/>
                  </a:cubicBezTo>
                  <a:lnTo>
                    <a:pt x="12473" y="19227"/>
                  </a:lnTo>
                  <a:cubicBezTo>
                    <a:pt x="12441" y="19613"/>
                    <a:pt x="12216" y="20384"/>
                    <a:pt x="11798" y="21060"/>
                  </a:cubicBezTo>
                  <a:cubicBezTo>
                    <a:pt x="11605" y="21381"/>
                    <a:pt x="11348" y="21670"/>
                    <a:pt x="11091" y="21863"/>
                  </a:cubicBezTo>
                  <a:cubicBezTo>
                    <a:pt x="10834" y="22088"/>
                    <a:pt x="10544" y="22185"/>
                    <a:pt x="10223" y="22185"/>
                  </a:cubicBezTo>
                  <a:lnTo>
                    <a:pt x="10030" y="22185"/>
                  </a:lnTo>
                  <a:cubicBezTo>
                    <a:pt x="9709" y="22152"/>
                    <a:pt x="9291" y="21863"/>
                    <a:pt x="8873" y="21413"/>
                  </a:cubicBezTo>
                  <a:cubicBezTo>
                    <a:pt x="8230" y="20706"/>
                    <a:pt x="7555" y="19645"/>
                    <a:pt x="6912" y="18456"/>
                  </a:cubicBezTo>
                  <a:cubicBezTo>
                    <a:pt x="6269" y="17266"/>
                    <a:pt x="5658" y="16013"/>
                    <a:pt x="5112" y="14920"/>
                  </a:cubicBezTo>
                  <a:cubicBezTo>
                    <a:pt x="3633" y="11963"/>
                    <a:pt x="547" y="6948"/>
                    <a:pt x="547" y="6948"/>
                  </a:cubicBezTo>
                  <a:cubicBezTo>
                    <a:pt x="483" y="6862"/>
                    <a:pt x="390" y="6819"/>
                    <a:pt x="297" y="6819"/>
                  </a:cubicBezTo>
                  <a:cubicBezTo>
                    <a:pt x="251" y="6819"/>
                    <a:pt x="204" y="6830"/>
                    <a:pt x="162" y="6852"/>
                  </a:cubicBezTo>
                  <a:cubicBezTo>
                    <a:pt x="33" y="6916"/>
                    <a:pt x="1" y="7109"/>
                    <a:pt x="65" y="7237"/>
                  </a:cubicBezTo>
                  <a:cubicBezTo>
                    <a:pt x="65" y="7237"/>
                    <a:pt x="258" y="7527"/>
                    <a:pt x="580" y="8041"/>
                  </a:cubicBezTo>
                  <a:cubicBezTo>
                    <a:pt x="1512" y="9616"/>
                    <a:pt x="3537" y="12991"/>
                    <a:pt x="4630" y="15145"/>
                  </a:cubicBezTo>
                  <a:cubicBezTo>
                    <a:pt x="5369" y="16591"/>
                    <a:pt x="6205" y="18392"/>
                    <a:pt x="7105" y="19870"/>
                  </a:cubicBezTo>
                  <a:cubicBezTo>
                    <a:pt x="7555" y="20609"/>
                    <a:pt x="8005" y="21285"/>
                    <a:pt x="8487" y="21767"/>
                  </a:cubicBezTo>
                  <a:cubicBezTo>
                    <a:pt x="8937" y="22281"/>
                    <a:pt x="9419" y="22635"/>
                    <a:pt x="9934" y="22699"/>
                  </a:cubicBezTo>
                  <a:cubicBezTo>
                    <a:pt x="10030" y="22731"/>
                    <a:pt x="10126" y="22731"/>
                    <a:pt x="10223" y="22731"/>
                  </a:cubicBezTo>
                  <a:cubicBezTo>
                    <a:pt x="10673" y="22731"/>
                    <a:pt x="11091" y="22570"/>
                    <a:pt x="11412" y="22313"/>
                  </a:cubicBezTo>
                  <a:cubicBezTo>
                    <a:pt x="11926" y="21895"/>
                    <a:pt x="12312" y="21349"/>
                    <a:pt x="12569" y="20770"/>
                  </a:cubicBezTo>
                  <a:cubicBezTo>
                    <a:pt x="12827" y="20192"/>
                    <a:pt x="12987" y="19645"/>
                    <a:pt x="13019" y="19292"/>
                  </a:cubicBezTo>
                  <a:lnTo>
                    <a:pt x="13019" y="19163"/>
                  </a:lnTo>
                  <a:cubicBezTo>
                    <a:pt x="13019" y="18874"/>
                    <a:pt x="12923" y="18552"/>
                    <a:pt x="12794" y="18199"/>
                  </a:cubicBezTo>
                  <a:cubicBezTo>
                    <a:pt x="12409" y="17074"/>
                    <a:pt x="11605" y="15434"/>
                    <a:pt x="11187" y="12734"/>
                  </a:cubicBezTo>
                  <a:cubicBezTo>
                    <a:pt x="10609" y="8941"/>
                    <a:pt x="9419" y="1612"/>
                    <a:pt x="9419" y="1612"/>
                  </a:cubicBezTo>
                  <a:cubicBezTo>
                    <a:pt x="9419" y="1548"/>
                    <a:pt x="9387" y="1516"/>
                    <a:pt x="9355" y="1484"/>
                  </a:cubicBezTo>
                  <a:lnTo>
                    <a:pt x="8166" y="101"/>
                  </a:lnTo>
                  <a:cubicBezTo>
                    <a:pt x="8114" y="32"/>
                    <a:pt x="8044" y="0"/>
                    <a:pt x="7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0"/>
            <p:cNvSpPr/>
            <p:nvPr/>
          </p:nvSpPr>
          <p:spPr>
            <a:xfrm>
              <a:off x="2314450" y="3589175"/>
              <a:ext cx="147900" cy="140325"/>
            </a:xfrm>
            <a:custGeom>
              <a:avLst/>
              <a:gdLst/>
              <a:ahLst/>
              <a:cxnLst/>
              <a:rect l="l" t="t" r="r" b="b"/>
              <a:pathLst>
                <a:path w="5916" h="5613" extrusionOk="0">
                  <a:moveTo>
                    <a:pt x="4983" y="1"/>
                  </a:moveTo>
                  <a:cubicBezTo>
                    <a:pt x="4501" y="547"/>
                    <a:pt x="3762" y="1158"/>
                    <a:pt x="2605" y="1672"/>
                  </a:cubicBezTo>
                  <a:cubicBezTo>
                    <a:pt x="1544" y="2154"/>
                    <a:pt x="644" y="2379"/>
                    <a:pt x="1" y="2476"/>
                  </a:cubicBezTo>
                  <a:cubicBezTo>
                    <a:pt x="965" y="4147"/>
                    <a:pt x="1962" y="5465"/>
                    <a:pt x="2862" y="5594"/>
                  </a:cubicBezTo>
                  <a:cubicBezTo>
                    <a:pt x="2944" y="5606"/>
                    <a:pt x="3025" y="5612"/>
                    <a:pt x="3104" y="5612"/>
                  </a:cubicBezTo>
                  <a:cubicBezTo>
                    <a:pt x="4660" y="5612"/>
                    <a:pt x="5566" y="3299"/>
                    <a:pt x="5658" y="2411"/>
                  </a:cubicBezTo>
                  <a:cubicBezTo>
                    <a:pt x="5690" y="1865"/>
                    <a:pt x="5915" y="290"/>
                    <a:pt x="49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0"/>
            <p:cNvSpPr/>
            <p:nvPr/>
          </p:nvSpPr>
          <p:spPr>
            <a:xfrm>
              <a:off x="2307225" y="3582450"/>
              <a:ext cx="156725" cy="153825"/>
            </a:xfrm>
            <a:custGeom>
              <a:avLst/>
              <a:gdLst/>
              <a:ahLst/>
              <a:cxnLst/>
              <a:rect l="l" t="t" r="r" b="b"/>
              <a:pathLst>
                <a:path w="6269" h="6153" extrusionOk="0">
                  <a:moveTo>
                    <a:pt x="5359" y="606"/>
                  </a:moveTo>
                  <a:cubicBezTo>
                    <a:pt x="5470" y="689"/>
                    <a:pt x="5548" y="817"/>
                    <a:pt x="5594" y="977"/>
                  </a:cubicBezTo>
                  <a:cubicBezTo>
                    <a:pt x="5690" y="1202"/>
                    <a:pt x="5722" y="1523"/>
                    <a:pt x="5722" y="1813"/>
                  </a:cubicBezTo>
                  <a:cubicBezTo>
                    <a:pt x="5722" y="2166"/>
                    <a:pt x="5690" y="2455"/>
                    <a:pt x="5658" y="2648"/>
                  </a:cubicBezTo>
                  <a:cubicBezTo>
                    <a:pt x="5626" y="3034"/>
                    <a:pt x="5401" y="3805"/>
                    <a:pt x="4983" y="4481"/>
                  </a:cubicBezTo>
                  <a:cubicBezTo>
                    <a:pt x="4790" y="4802"/>
                    <a:pt x="4533" y="5091"/>
                    <a:pt x="4276" y="5284"/>
                  </a:cubicBezTo>
                  <a:cubicBezTo>
                    <a:pt x="4019" y="5509"/>
                    <a:pt x="3729" y="5606"/>
                    <a:pt x="3408" y="5606"/>
                  </a:cubicBezTo>
                  <a:lnTo>
                    <a:pt x="3215" y="5606"/>
                  </a:lnTo>
                  <a:cubicBezTo>
                    <a:pt x="2861" y="5541"/>
                    <a:pt x="2411" y="5252"/>
                    <a:pt x="1929" y="4706"/>
                  </a:cubicBezTo>
                  <a:cubicBezTo>
                    <a:pt x="1540" y="4233"/>
                    <a:pt x="1126" y="3615"/>
                    <a:pt x="709" y="2936"/>
                  </a:cubicBezTo>
                  <a:lnTo>
                    <a:pt x="709" y="2936"/>
                  </a:lnTo>
                  <a:cubicBezTo>
                    <a:pt x="1328" y="2816"/>
                    <a:pt x="2094" y="2593"/>
                    <a:pt x="2990" y="2198"/>
                  </a:cubicBezTo>
                  <a:cubicBezTo>
                    <a:pt x="4077" y="1728"/>
                    <a:pt x="4842" y="1123"/>
                    <a:pt x="5359" y="606"/>
                  </a:cubicBezTo>
                  <a:close/>
                  <a:moveTo>
                    <a:pt x="5292" y="0"/>
                  </a:moveTo>
                  <a:cubicBezTo>
                    <a:pt x="5212" y="0"/>
                    <a:pt x="5128" y="37"/>
                    <a:pt x="5079" y="109"/>
                  </a:cubicBezTo>
                  <a:cubicBezTo>
                    <a:pt x="4629" y="591"/>
                    <a:pt x="3922" y="1202"/>
                    <a:pt x="2765" y="1716"/>
                  </a:cubicBezTo>
                  <a:cubicBezTo>
                    <a:pt x="1736" y="2166"/>
                    <a:pt x="868" y="2391"/>
                    <a:pt x="258" y="2488"/>
                  </a:cubicBezTo>
                  <a:cubicBezTo>
                    <a:pt x="161" y="2488"/>
                    <a:pt x="97" y="2552"/>
                    <a:pt x="33" y="2648"/>
                  </a:cubicBezTo>
                  <a:cubicBezTo>
                    <a:pt x="1" y="2713"/>
                    <a:pt x="1" y="2809"/>
                    <a:pt x="65" y="2873"/>
                  </a:cubicBezTo>
                  <a:cubicBezTo>
                    <a:pt x="547" y="3709"/>
                    <a:pt x="1029" y="4481"/>
                    <a:pt x="1543" y="5059"/>
                  </a:cubicBezTo>
                  <a:cubicBezTo>
                    <a:pt x="2026" y="5638"/>
                    <a:pt x="2540" y="6056"/>
                    <a:pt x="3119" y="6120"/>
                  </a:cubicBezTo>
                  <a:cubicBezTo>
                    <a:pt x="3215" y="6152"/>
                    <a:pt x="3311" y="6152"/>
                    <a:pt x="3408" y="6152"/>
                  </a:cubicBezTo>
                  <a:cubicBezTo>
                    <a:pt x="3858" y="6152"/>
                    <a:pt x="4276" y="5991"/>
                    <a:pt x="4597" y="5734"/>
                  </a:cubicBezTo>
                  <a:cubicBezTo>
                    <a:pt x="5111" y="5316"/>
                    <a:pt x="5497" y="4770"/>
                    <a:pt x="5754" y="4191"/>
                  </a:cubicBezTo>
                  <a:cubicBezTo>
                    <a:pt x="6012" y="3613"/>
                    <a:pt x="6172" y="3066"/>
                    <a:pt x="6204" y="2713"/>
                  </a:cubicBezTo>
                  <a:cubicBezTo>
                    <a:pt x="6237" y="2520"/>
                    <a:pt x="6269" y="2198"/>
                    <a:pt x="6269" y="1813"/>
                  </a:cubicBezTo>
                  <a:cubicBezTo>
                    <a:pt x="6269" y="1491"/>
                    <a:pt x="6237" y="1137"/>
                    <a:pt x="6108" y="784"/>
                  </a:cubicBezTo>
                  <a:cubicBezTo>
                    <a:pt x="5979" y="462"/>
                    <a:pt x="5754" y="141"/>
                    <a:pt x="5369" y="12"/>
                  </a:cubicBezTo>
                  <a:cubicBezTo>
                    <a:pt x="5345" y="4"/>
                    <a:pt x="5318" y="0"/>
                    <a:pt x="5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0"/>
            <p:cNvSpPr/>
            <p:nvPr/>
          </p:nvSpPr>
          <p:spPr>
            <a:xfrm>
              <a:off x="2013100" y="2523650"/>
              <a:ext cx="178425" cy="93975"/>
            </a:xfrm>
            <a:custGeom>
              <a:avLst/>
              <a:gdLst/>
              <a:ahLst/>
              <a:cxnLst/>
              <a:rect l="l" t="t" r="r" b="b"/>
              <a:pathLst>
                <a:path w="7137" h="3759" extrusionOk="0">
                  <a:moveTo>
                    <a:pt x="4044" y="1"/>
                  </a:moveTo>
                  <a:cubicBezTo>
                    <a:pt x="2559" y="1"/>
                    <a:pt x="781" y="285"/>
                    <a:pt x="611" y="769"/>
                  </a:cubicBezTo>
                  <a:cubicBezTo>
                    <a:pt x="483" y="1155"/>
                    <a:pt x="1" y="2312"/>
                    <a:pt x="1254" y="3759"/>
                  </a:cubicBezTo>
                  <a:cubicBezTo>
                    <a:pt x="2144" y="3303"/>
                    <a:pt x="3430" y="2832"/>
                    <a:pt x="4904" y="2832"/>
                  </a:cubicBezTo>
                  <a:cubicBezTo>
                    <a:pt x="5613" y="2832"/>
                    <a:pt x="6365" y="2941"/>
                    <a:pt x="7137" y="3212"/>
                  </a:cubicBezTo>
                  <a:cubicBezTo>
                    <a:pt x="6847" y="1734"/>
                    <a:pt x="6622" y="544"/>
                    <a:pt x="6622" y="544"/>
                  </a:cubicBezTo>
                  <a:cubicBezTo>
                    <a:pt x="6622" y="544"/>
                    <a:pt x="6783" y="384"/>
                    <a:pt x="5337" y="94"/>
                  </a:cubicBezTo>
                  <a:cubicBezTo>
                    <a:pt x="4981" y="31"/>
                    <a:pt x="4528" y="1"/>
                    <a:pt x="40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0"/>
            <p:cNvSpPr/>
            <p:nvPr/>
          </p:nvSpPr>
          <p:spPr>
            <a:xfrm>
              <a:off x="2013100" y="2524400"/>
              <a:ext cx="86025" cy="93225"/>
            </a:xfrm>
            <a:custGeom>
              <a:avLst/>
              <a:gdLst/>
              <a:ahLst/>
              <a:cxnLst/>
              <a:rect l="l" t="t" r="r" b="b"/>
              <a:pathLst>
                <a:path w="3441" h="3729" extrusionOk="0">
                  <a:moveTo>
                    <a:pt x="3440" y="0"/>
                  </a:moveTo>
                  <a:lnTo>
                    <a:pt x="3440" y="0"/>
                  </a:lnTo>
                  <a:cubicBezTo>
                    <a:pt x="2122" y="64"/>
                    <a:pt x="772" y="322"/>
                    <a:pt x="611" y="739"/>
                  </a:cubicBezTo>
                  <a:cubicBezTo>
                    <a:pt x="483" y="1125"/>
                    <a:pt x="1" y="2282"/>
                    <a:pt x="1254" y="3729"/>
                  </a:cubicBezTo>
                  <a:cubicBezTo>
                    <a:pt x="1833" y="3440"/>
                    <a:pt x="2572" y="3118"/>
                    <a:pt x="3440" y="2957"/>
                  </a:cubicBezTo>
                  <a:cubicBezTo>
                    <a:pt x="3440" y="2668"/>
                    <a:pt x="3408" y="2379"/>
                    <a:pt x="3408" y="2154"/>
                  </a:cubicBezTo>
                  <a:cubicBezTo>
                    <a:pt x="3376" y="1607"/>
                    <a:pt x="3408" y="868"/>
                    <a:pt x="34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0"/>
            <p:cNvSpPr/>
            <p:nvPr/>
          </p:nvSpPr>
          <p:spPr>
            <a:xfrm>
              <a:off x="2023550" y="2524400"/>
              <a:ext cx="75575" cy="93225"/>
            </a:xfrm>
            <a:custGeom>
              <a:avLst/>
              <a:gdLst/>
              <a:ahLst/>
              <a:cxnLst/>
              <a:rect l="l" t="t" r="r" b="b"/>
              <a:pathLst>
                <a:path w="3023" h="3729" extrusionOk="0">
                  <a:moveTo>
                    <a:pt x="3022" y="0"/>
                  </a:moveTo>
                  <a:lnTo>
                    <a:pt x="3022" y="0"/>
                  </a:lnTo>
                  <a:cubicBezTo>
                    <a:pt x="1704" y="64"/>
                    <a:pt x="386" y="322"/>
                    <a:pt x="193" y="739"/>
                  </a:cubicBezTo>
                  <a:cubicBezTo>
                    <a:pt x="129" y="932"/>
                    <a:pt x="1" y="1286"/>
                    <a:pt x="1" y="1736"/>
                  </a:cubicBezTo>
                  <a:cubicBezTo>
                    <a:pt x="1" y="2218"/>
                    <a:pt x="129" y="2797"/>
                    <a:pt x="611" y="3407"/>
                  </a:cubicBezTo>
                  <a:cubicBezTo>
                    <a:pt x="676" y="3504"/>
                    <a:pt x="772" y="3632"/>
                    <a:pt x="836" y="3729"/>
                  </a:cubicBezTo>
                  <a:cubicBezTo>
                    <a:pt x="1061" y="3632"/>
                    <a:pt x="1254" y="3536"/>
                    <a:pt x="1479" y="3440"/>
                  </a:cubicBezTo>
                  <a:lnTo>
                    <a:pt x="1511" y="3440"/>
                  </a:lnTo>
                  <a:cubicBezTo>
                    <a:pt x="1961" y="3247"/>
                    <a:pt x="2444" y="3086"/>
                    <a:pt x="3022" y="2957"/>
                  </a:cubicBezTo>
                  <a:cubicBezTo>
                    <a:pt x="3022" y="2668"/>
                    <a:pt x="2990" y="2379"/>
                    <a:pt x="2990" y="2154"/>
                  </a:cubicBezTo>
                  <a:cubicBezTo>
                    <a:pt x="2990" y="1961"/>
                    <a:pt x="2990" y="1736"/>
                    <a:pt x="2990" y="1511"/>
                  </a:cubicBezTo>
                  <a:cubicBezTo>
                    <a:pt x="2990" y="1093"/>
                    <a:pt x="2990" y="547"/>
                    <a:pt x="3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0"/>
            <p:cNvSpPr/>
            <p:nvPr/>
          </p:nvSpPr>
          <p:spPr>
            <a:xfrm>
              <a:off x="2016325" y="2517150"/>
              <a:ext cx="182450" cy="106975"/>
            </a:xfrm>
            <a:custGeom>
              <a:avLst/>
              <a:gdLst/>
              <a:ahLst/>
              <a:cxnLst/>
              <a:rect l="l" t="t" r="r" b="b"/>
              <a:pathLst>
                <a:path w="7298" h="4279" extrusionOk="0">
                  <a:moveTo>
                    <a:pt x="3922" y="515"/>
                  </a:moveTo>
                  <a:cubicBezTo>
                    <a:pt x="4404" y="515"/>
                    <a:pt x="4822" y="547"/>
                    <a:pt x="5175" y="612"/>
                  </a:cubicBezTo>
                  <a:cubicBezTo>
                    <a:pt x="5722" y="740"/>
                    <a:pt x="6043" y="837"/>
                    <a:pt x="6172" y="901"/>
                  </a:cubicBezTo>
                  <a:lnTo>
                    <a:pt x="6247" y="926"/>
                  </a:lnTo>
                  <a:lnTo>
                    <a:pt x="6247" y="926"/>
                  </a:lnTo>
                  <a:cubicBezTo>
                    <a:pt x="6289" y="1149"/>
                    <a:pt x="6451" y="1999"/>
                    <a:pt x="6660" y="3074"/>
                  </a:cubicBezTo>
                  <a:lnTo>
                    <a:pt x="6660" y="3074"/>
                  </a:lnTo>
                  <a:cubicBezTo>
                    <a:pt x="6008" y="2894"/>
                    <a:pt x="5367" y="2830"/>
                    <a:pt x="4790" y="2830"/>
                  </a:cubicBezTo>
                  <a:cubicBezTo>
                    <a:pt x="3359" y="2830"/>
                    <a:pt x="2121" y="3244"/>
                    <a:pt x="1231" y="3689"/>
                  </a:cubicBezTo>
                  <a:lnTo>
                    <a:pt x="1231" y="3689"/>
                  </a:lnTo>
                  <a:cubicBezTo>
                    <a:pt x="687" y="3040"/>
                    <a:pt x="547" y="2477"/>
                    <a:pt x="547" y="2026"/>
                  </a:cubicBezTo>
                  <a:cubicBezTo>
                    <a:pt x="547" y="1608"/>
                    <a:pt x="675" y="1319"/>
                    <a:pt x="740" y="1126"/>
                  </a:cubicBezTo>
                  <a:cubicBezTo>
                    <a:pt x="740" y="1094"/>
                    <a:pt x="868" y="997"/>
                    <a:pt x="1061" y="933"/>
                  </a:cubicBezTo>
                  <a:cubicBezTo>
                    <a:pt x="1350" y="804"/>
                    <a:pt x="1800" y="708"/>
                    <a:pt x="2315" y="644"/>
                  </a:cubicBezTo>
                  <a:cubicBezTo>
                    <a:pt x="2829" y="579"/>
                    <a:pt x="3375" y="515"/>
                    <a:pt x="3922" y="515"/>
                  </a:cubicBezTo>
                  <a:close/>
                  <a:moveTo>
                    <a:pt x="3922" y="1"/>
                  </a:moveTo>
                  <a:cubicBezTo>
                    <a:pt x="3150" y="1"/>
                    <a:pt x="2315" y="65"/>
                    <a:pt x="1640" y="194"/>
                  </a:cubicBezTo>
                  <a:cubicBezTo>
                    <a:pt x="1318" y="290"/>
                    <a:pt x="1029" y="354"/>
                    <a:pt x="772" y="483"/>
                  </a:cubicBezTo>
                  <a:cubicBezTo>
                    <a:pt x="643" y="515"/>
                    <a:pt x="547" y="579"/>
                    <a:pt x="450" y="644"/>
                  </a:cubicBezTo>
                  <a:cubicBezTo>
                    <a:pt x="354" y="740"/>
                    <a:pt x="290" y="837"/>
                    <a:pt x="225" y="933"/>
                  </a:cubicBezTo>
                  <a:cubicBezTo>
                    <a:pt x="161" y="1126"/>
                    <a:pt x="32" y="1512"/>
                    <a:pt x="32" y="2026"/>
                  </a:cubicBezTo>
                  <a:cubicBezTo>
                    <a:pt x="0" y="2637"/>
                    <a:pt x="225" y="3408"/>
                    <a:pt x="932" y="4212"/>
                  </a:cubicBezTo>
                  <a:cubicBezTo>
                    <a:pt x="992" y="4251"/>
                    <a:pt x="1064" y="4279"/>
                    <a:pt x="1133" y="4279"/>
                  </a:cubicBezTo>
                  <a:cubicBezTo>
                    <a:pt x="1176" y="4279"/>
                    <a:pt x="1217" y="4268"/>
                    <a:pt x="1254" y="4244"/>
                  </a:cubicBezTo>
                  <a:cubicBezTo>
                    <a:pt x="2122" y="3826"/>
                    <a:pt x="3343" y="3376"/>
                    <a:pt x="4790" y="3376"/>
                  </a:cubicBezTo>
                  <a:cubicBezTo>
                    <a:pt x="5465" y="3376"/>
                    <a:pt x="6172" y="3472"/>
                    <a:pt x="6943" y="3730"/>
                  </a:cubicBezTo>
                  <a:cubicBezTo>
                    <a:pt x="6961" y="3738"/>
                    <a:pt x="6983" y="3742"/>
                    <a:pt x="7006" y="3742"/>
                  </a:cubicBezTo>
                  <a:cubicBezTo>
                    <a:pt x="7072" y="3742"/>
                    <a:pt x="7154" y="3712"/>
                    <a:pt x="7201" y="3665"/>
                  </a:cubicBezTo>
                  <a:cubicBezTo>
                    <a:pt x="7265" y="3601"/>
                    <a:pt x="7297" y="3505"/>
                    <a:pt x="7265" y="3408"/>
                  </a:cubicBezTo>
                  <a:cubicBezTo>
                    <a:pt x="6976" y="1929"/>
                    <a:pt x="6751" y="772"/>
                    <a:pt x="6751" y="772"/>
                  </a:cubicBezTo>
                  <a:lnTo>
                    <a:pt x="6749" y="772"/>
                  </a:lnTo>
                  <a:lnTo>
                    <a:pt x="6749" y="772"/>
                  </a:lnTo>
                  <a:cubicBezTo>
                    <a:pt x="6740" y="660"/>
                    <a:pt x="6681" y="577"/>
                    <a:pt x="6622" y="547"/>
                  </a:cubicBezTo>
                  <a:cubicBezTo>
                    <a:pt x="6526" y="451"/>
                    <a:pt x="6429" y="387"/>
                    <a:pt x="6204" y="322"/>
                  </a:cubicBezTo>
                  <a:cubicBezTo>
                    <a:pt x="6011" y="258"/>
                    <a:pt x="5722" y="194"/>
                    <a:pt x="5272" y="97"/>
                  </a:cubicBezTo>
                  <a:cubicBezTo>
                    <a:pt x="4886" y="33"/>
                    <a:pt x="4404" y="1"/>
                    <a:pt x="3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0"/>
            <p:cNvSpPr/>
            <p:nvPr/>
          </p:nvSpPr>
          <p:spPr>
            <a:xfrm>
              <a:off x="2067750" y="3353725"/>
              <a:ext cx="137450" cy="96575"/>
            </a:xfrm>
            <a:custGeom>
              <a:avLst/>
              <a:gdLst/>
              <a:ahLst/>
              <a:cxnLst/>
              <a:rect l="l" t="t" r="r" b="b"/>
              <a:pathLst>
                <a:path w="5498" h="3863" extrusionOk="0">
                  <a:moveTo>
                    <a:pt x="315" y="0"/>
                  </a:moveTo>
                  <a:cubicBezTo>
                    <a:pt x="222" y="0"/>
                    <a:pt x="129" y="43"/>
                    <a:pt x="65" y="129"/>
                  </a:cubicBezTo>
                  <a:cubicBezTo>
                    <a:pt x="0" y="257"/>
                    <a:pt x="65" y="418"/>
                    <a:pt x="193" y="515"/>
                  </a:cubicBezTo>
                  <a:cubicBezTo>
                    <a:pt x="1640" y="1318"/>
                    <a:pt x="2829" y="2122"/>
                    <a:pt x="3697" y="2765"/>
                  </a:cubicBezTo>
                  <a:cubicBezTo>
                    <a:pt x="4115" y="3054"/>
                    <a:pt x="4436" y="3311"/>
                    <a:pt x="4661" y="3504"/>
                  </a:cubicBezTo>
                  <a:cubicBezTo>
                    <a:pt x="4790" y="3600"/>
                    <a:pt x="4854" y="3665"/>
                    <a:pt x="4919" y="3729"/>
                  </a:cubicBezTo>
                  <a:cubicBezTo>
                    <a:pt x="4983" y="3761"/>
                    <a:pt x="5015" y="3793"/>
                    <a:pt x="5015" y="3793"/>
                  </a:cubicBezTo>
                  <a:cubicBezTo>
                    <a:pt x="5060" y="3838"/>
                    <a:pt x="5125" y="3862"/>
                    <a:pt x="5192" y="3862"/>
                  </a:cubicBezTo>
                  <a:cubicBezTo>
                    <a:pt x="5270" y="3862"/>
                    <a:pt x="5349" y="3830"/>
                    <a:pt x="5401" y="3761"/>
                  </a:cubicBezTo>
                  <a:cubicBezTo>
                    <a:pt x="5497" y="3665"/>
                    <a:pt x="5465" y="3472"/>
                    <a:pt x="5369" y="3375"/>
                  </a:cubicBezTo>
                  <a:cubicBezTo>
                    <a:pt x="5369" y="3375"/>
                    <a:pt x="3376" y="1672"/>
                    <a:pt x="451" y="32"/>
                  </a:cubicBezTo>
                  <a:cubicBezTo>
                    <a:pt x="408" y="11"/>
                    <a:pt x="361"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0"/>
            <p:cNvSpPr/>
            <p:nvPr/>
          </p:nvSpPr>
          <p:spPr>
            <a:xfrm>
              <a:off x="2120800" y="2560950"/>
              <a:ext cx="365650" cy="417475"/>
            </a:xfrm>
            <a:custGeom>
              <a:avLst/>
              <a:gdLst/>
              <a:ahLst/>
              <a:cxnLst/>
              <a:rect l="l" t="t" r="r" b="b"/>
              <a:pathLst>
                <a:path w="14626" h="16699" extrusionOk="0">
                  <a:moveTo>
                    <a:pt x="9268" y="1"/>
                  </a:moveTo>
                  <a:cubicBezTo>
                    <a:pt x="8970" y="1"/>
                    <a:pt x="8666" y="38"/>
                    <a:pt x="8358" y="113"/>
                  </a:cubicBezTo>
                  <a:cubicBezTo>
                    <a:pt x="6011" y="660"/>
                    <a:pt x="6429" y="1978"/>
                    <a:pt x="6429" y="1978"/>
                  </a:cubicBezTo>
                  <a:cubicBezTo>
                    <a:pt x="6429" y="1978"/>
                    <a:pt x="6018" y="1876"/>
                    <a:pt x="5450" y="1876"/>
                  </a:cubicBezTo>
                  <a:cubicBezTo>
                    <a:pt x="4661" y="1876"/>
                    <a:pt x="3571" y="2072"/>
                    <a:pt x="2861" y="3006"/>
                  </a:cubicBezTo>
                  <a:cubicBezTo>
                    <a:pt x="1639" y="4613"/>
                    <a:pt x="2475" y="6221"/>
                    <a:pt x="2475" y="6221"/>
                  </a:cubicBezTo>
                  <a:cubicBezTo>
                    <a:pt x="2475" y="6221"/>
                    <a:pt x="868" y="7539"/>
                    <a:pt x="418" y="9821"/>
                  </a:cubicBezTo>
                  <a:cubicBezTo>
                    <a:pt x="0" y="12103"/>
                    <a:pt x="3279" y="16218"/>
                    <a:pt x="4050" y="16603"/>
                  </a:cubicBezTo>
                  <a:cubicBezTo>
                    <a:pt x="4169" y="16670"/>
                    <a:pt x="4292" y="16699"/>
                    <a:pt x="4414" y="16699"/>
                  </a:cubicBezTo>
                  <a:cubicBezTo>
                    <a:pt x="5055" y="16699"/>
                    <a:pt x="5690" y="15928"/>
                    <a:pt x="5690" y="15928"/>
                  </a:cubicBezTo>
                  <a:cubicBezTo>
                    <a:pt x="5690" y="15928"/>
                    <a:pt x="4982" y="13614"/>
                    <a:pt x="5561" y="13453"/>
                  </a:cubicBezTo>
                  <a:cubicBezTo>
                    <a:pt x="5599" y="13441"/>
                    <a:pt x="5638" y="13435"/>
                    <a:pt x="5680" y="13435"/>
                  </a:cubicBezTo>
                  <a:cubicBezTo>
                    <a:pt x="6269" y="13435"/>
                    <a:pt x="7168" y="14643"/>
                    <a:pt x="7168" y="14643"/>
                  </a:cubicBezTo>
                  <a:cubicBezTo>
                    <a:pt x="7168" y="14643"/>
                    <a:pt x="7303" y="14828"/>
                    <a:pt x="7499" y="14828"/>
                  </a:cubicBezTo>
                  <a:cubicBezTo>
                    <a:pt x="7686" y="14828"/>
                    <a:pt x="7929" y="14659"/>
                    <a:pt x="8165" y="14000"/>
                  </a:cubicBezTo>
                  <a:cubicBezTo>
                    <a:pt x="8647" y="12617"/>
                    <a:pt x="8679" y="11107"/>
                    <a:pt x="8679" y="11107"/>
                  </a:cubicBezTo>
                  <a:cubicBezTo>
                    <a:pt x="8679" y="11107"/>
                    <a:pt x="14626" y="8471"/>
                    <a:pt x="13726" y="4838"/>
                  </a:cubicBezTo>
                  <a:cubicBezTo>
                    <a:pt x="12970" y="1677"/>
                    <a:pt x="11265" y="1"/>
                    <a:pt x="9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0"/>
            <p:cNvSpPr/>
            <p:nvPr/>
          </p:nvSpPr>
          <p:spPr>
            <a:xfrm>
              <a:off x="2124000" y="2554125"/>
              <a:ext cx="348800" cy="430975"/>
            </a:xfrm>
            <a:custGeom>
              <a:avLst/>
              <a:gdLst/>
              <a:ahLst/>
              <a:cxnLst/>
              <a:rect l="l" t="t" r="r" b="b"/>
              <a:pathLst>
                <a:path w="13952" h="17239" extrusionOk="0">
                  <a:moveTo>
                    <a:pt x="9130" y="547"/>
                  </a:moveTo>
                  <a:cubicBezTo>
                    <a:pt x="10062" y="547"/>
                    <a:pt x="10898" y="933"/>
                    <a:pt x="11637" y="1672"/>
                  </a:cubicBezTo>
                  <a:cubicBezTo>
                    <a:pt x="12376" y="2443"/>
                    <a:pt x="12955" y="3601"/>
                    <a:pt x="13341" y="5176"/>
                  </a:cubicBezTo>
                  <a:cubicBezTo>
                    <a:pt x="13405" y="5401"/>
                    <a:pt x="13437" y="5626"/>
                    <a:pt x="13437" y="5851"/>
                  </a:cubicBezTo>
                  <a:cubicBezTo>
                    <a:pt x="13437" y="6590"/>
                    <a:pt x="13148" y="7297"/>
                    <a:pt x="12665" y="7940"/>
                  </a:cubicBezTo>
                  <a:cubicBezTo>
                    <a:pt x="11990" y="8872"/>
                    <a:pt x="10930" y="9708"/>
                    <a:pt x="10030" y="10255"/>
                  </a:cubicBezTo>
                  <a:cubicBezTo>
                    <a:pt x="9612" y="10544"/>
                    <a:pt x="9194" y="10769"/>
                    <a:pt x="8905" y="10897"/>
                  </a:cubicBezTo>
                  <a:cubicBezTo>
                    <a:pt x="8776" y="10994"/>
                    <a:pt x="8647" y="11026"/>
                    <a:pt x="8583" y="11090"/>
                  </a:cubicBezTo>
                  <a:cubicBezTo>
                    <a:pt x="8487" y="11122"/>
                    <a:pt x="8455" y="11122"/>
                    <a:pt x="8455" y="11122"/>
                  </a:cubicBezTo>
                  <a:cubicBezTo>
                    <a:pt x="8358" y="11187"/>
                    <a:pt x="8294" y="11251"/>
                    <a:pt x="8294" y="11380"/>
                  </a:cubicBezTo>
                  <a:lnTo>
                    <a:pt x="8294" y="11444"/>
                  </a:lnTo>
                  <a:cubicBezTo>
                    <a:pt x="8262" y="11733"/>
                    <a:pt x="8197" y="13019"/>
                    <a:pt x="7780" y="14176"/>
                  </a:cubicBezTo>
                  <a:cubicBezTo>
                    <a:pt x="7683" y="14498"/>
                    <a:pt x="7555" y="14658"/>
                    <a:pt x="7490" y="14755"/>
                  </a:cubicBezTo>
                  <a:cubicBezTo>
                    <a:pt x="7394" y="14851"/>
                    <a:pt x="7362" y="14851"/>
                    <a:pt x="7362" y="14851"/>
                  </a:cubicBezTo>
                  <a:lnTo>
                    <a:pt x="7297" y="14819"/>
                  </a:lnTo>
                  <a:lnTo>
                    <a:pt x="7265" y="14787"/>
                  </a:lnTo>
                  <a:cubicBezTo>
                    <a:pt x="7233" y="14755"/>
                    <a:pt x="7008" y="14465"/>
                    <a:pt x="6687" y="14112"/>
                  </a:cubicBezTo>
                  <a:cubicBezTo>
                    <a:pt x="6526" y="13951"/>
                    <a:pt x="6365" y="13790"/>
                    <a:pt x="6172" y="13662"/>
                  </a:cubicBezTo>
                  <a:cubicBezTo>
                    <a:pt x="5979" y="13533"/>
                    <a:pt x="5754" y="13437"/>
                    <a:pt x="5529" y="13437"/>
                  </a:cubicBezTo>
                  <a:cubicBezTo>
                    <a:pt x="5465" y="13437"/>
                    <a:pt x="5401" y="13437"/>
                    <a:pt x="5337" y="13469"/>
                  </a:cubicBezTo>
                  <a:cubicBezTo>
                    <a:pt x="5240" y="13501"/>
                    <a:pt x="5176" y="13533"/>
                    <a:pt x="5112" y="13598"/>
                  </a:cubicBezTo>
                  <a:cubicBezTo>
                    <a:pt x="5015" y="13694"/>
                    <a:pt x="4983" y="13823"/>
                    <a:pt x="4951" y="13919"/>
                  </a:cubicBezTo>
                  <a:cubicBezTo>
                    <a:pt x="4951" y="14048"/>
                    <a:pt x="4919" y="14176"/>
                    <a:pt x="4919" y="14305"/>
                  </a:cubicBezTo>
                  <a:cubicBezTo>
                    <a:pt x="4919" y="14690"/>
                    <a:pt x="5015" y="15173"/>
                    <a:pt x="5112" y="15591"/>
                  </a:cubicBezTo>
                  <a:cubicBezTo>
                    <a:pt x="5169" y="15821"/>
                    <a:pt x="5227" y="16016"/>
                    <a:pt x="5264" y="16137"/>
                  </a:cubicBezTo>
                  <a:lnTo>
                    <a:pt x="5264" y="16137"/>
                  </a:lnTo>
                  <a:cubicBezTo>
                    <a:pt x="5196" y="16208"/>
                    <a:pt x="5085" y="16312"/>
                    <a:pt x="4951" y="16426"/>
                  </a:cubicBezTo>
                  <a:cubicBezTo>
                    <a:pt x="4726" y="16587"/>
                    <a:pt x="4469" y="16716"/>
                    <a:pt x="4276" y="16716"/>
                  </a:cubicBezTo>
                  <a:cubicBezTo>
                    <a:pt x="4179" y="16716"/>
                    <a:pt x="4115" y="16683"/>
                    <a:pt x="4019" y="16651"/>
                  </a:cubicBezTo>
                  <a:cubicBezTo>
                    <a:pt x="3986" y="16619"/>
                    <a:pt x="3858" y="16555"/>
                    <a:pt x="3729" y="16426"/>
                  </a:cubicBezTo>
                  <a:cubicBezTo>
                    <a:pt x="3247" y="15944"/>
                    <a:pt x="2411" y="14948"/>
                    <a:pt x="1736" y="13823"/>
                  </a:cubicBezTo>
                  <a:cubicBezTo>
                    <a:pt x="1061" y="12730"/>
                    <a:pt x="515" y="11476"/>
                    <a:pt x="547" y="10544"/>
                  </a:cubicBezTo>
                  <a:cubicBezTo>
                    <a:pt x="547" y="10415"/>
                    <a:pt x="547" y="10287"/>
                    <a:pt x="579" y="10158"/>
                  </a:cubicBezTo>
                  <a:cubicBezTo>
                    <a:pt x="772" y="9065"/>
                    <a:pt x="1254" y="8197"/>
                    <a:pt x="1704" y="7587"/>
                  </a:cubicBezTo>
                  <a:cubicBezTo>
                    <a:pt x="1929" y="7297"/>
                    <a:pt x="2122" y="7072"/>
                    <a:pt x="2283" y="6912"/>
                  </a:cubicBezTo>
                  <a:cubicBezTo>
                    <a:pt x="2379" y="6847"/>
                    <a:pt x="2444" y="6783"/>
                    <a:pt x="2476" y="6751"/>
                  </a:cubicBezTo>
                  <a:lnTo>
                    <a:pt x="2508" y="6687"/>
                  </a:lnTo>
                  <a:lnTo>
                    <a:pt x="2540" y="6687"/>
                  </a:lnTo>
                  <a:cubicBezTo>
                    <a:pt x="2636" y="6622"/>
                    <a:pt x="2669" y="6461"/>
                    <a:pt x="2604" y="6365"/>
                  </a:cubicBezTo>
                  <a:cubicBezTo>
                    <a:pt x="2572" y="6301"/>
                    <a:pt x="2347" y="5851"/>
                    <a:pt x="2347" y="5176"/>
                  </a:cubicBezTo>
                  <a:cubicBezTo>
                    <a:pt x="2347" y="4661"/>
                    <a:pt x="2476" y="4083"/>
                    <a:pt x="2958" y="3440"/>
                  </a:cubicBezTo>
                  <a:cubicBezTo>
                    <a:pt x="3247" y="3022"/>
                    <a:pt x="3665" y="2765"/>
                    <a:pt x="4083" y="2604"/>
                  </a:cubicBezTo>
                  <a:cubicBezTo>
                    <a:pt x="4501" y="2476"/>
                    <a:pt x="4951" y="2411"/>
                    <a:pt x="5304" y="2411"/>
                  </a:cubicBezTo>
                  <a:cubicBezTo>
                    <a:pt x="5594" y="2411"/>
                    <a:pt x="5819" y="2443"/>
                    <a:pt x="5979" y="2476"/>
                  </a:cubicBezTo>
                  <a:cubicBezTo>
                    <a:pt x="6076" y="2476"/>
                    <a:pt x="6140" y="2476"/>
                    <a:pt x="6172" y="2508"/>
                  </a:cubicBezTo>
                  <a:lnTo>
                    <a:pt x="6237" y="2508"/>
                  </a:lnTo>
                  <a:cubicBezTo>
                    <a:pt x="6262" y="2516"/>
                    <a:pt x="6288" y="2520"/>
                    <a:pt x="6314" y="2520"/>
                  </a:cubicBezTo>
                  <a:cubicBezTo>
                    <a:pt x="6382" y="2520"/>
                    <a:pt x="6447" y="2490"/>
                    <a:pt x="6494" y="2443"/>
                  </a:cubicBezTo>
                  <a:cubicBezTo>
                    <a:pt x="6558" y="2347"/>
                    <a:pt x="6590" y="2251"/>
                    <a:pt x="6558" y="2154"/>
                  </a:cubicBezTo>
                  <a:cubicBezTo>
                    <a:pt x="6558" y="2154"/>
                    <a:pt x="6526" y="2090"/>
                    <a:pt x="6526" y="2026"/>
                  </a:cubicBezTo>
                  <a:cubicBezTo>
                    <a:pt x="6526" y="1865"/>
                    <a:pt x="6590" y="1640"/>
                    <a:pt x="6815" y="1383"/>
                  </a:cubicBezTo>
                  <a:cubicBezTo>
                    <a:pt x="7040" y="1126"/>
                    <a:pt x="7458" y="836"/>
                    <a:pt x="8294" y="643"/>
                  </a:cubicBezTo>
                  <a:cubicBezTo>
                    <a:pt x="8583" y="579"/>
                    <a:pt x="8872" y="547"/>
                    <a:pt x="9130" y="547"/>
                  </a:cubicBezTo>
                  <a:close/>
                  <a:moveTo>
                    <a:pt x="9130" y="0"/>
                  </a:moveTo>
                  <a:cubicBezTo>
                    <a:pt x="8840" y="0"/>
                    <a:pt x="8519" y="33"/>
                    <a:pt x="8197" y="129"/>
                  </a:cubicBezTo>
                  <a:cubicBezTo>
                    <a:pt x="7265" y="322"/>
                    <a:pt x="6719" y="675"/>
                    <a:pt x="6397" y="1029"/>
                  </a:cubicBezTo>
                  <a:cubicBezTo>
                    <a:pt x="6117" y="1338"/>
                    <a:pt x="6032" y="1670"/>
                    <a:pt x="6015" y="1921"/>
                  </a:cubicBezTo>
                  <a:lnTo>
                    <a:pt x="6015" y="1921"/>
                  </a:lnTo>
                  <a:cubicBezTo>
                    <a:pt x="5831" y="1892"/>
                    <a:pt x="5584" y="1865"/>
                    <a:pt x="5304" y="1865"/>
                  </a:cubicBezTo>
                  <a:cubicBezTo>
                    <a:pt x="4887" y="1865"/>
                    <a:pt x="4404" y="1929"/>
                    <a:pt x="3890" y="2122"/>
                  </a:cubicBezTo>
                  <a:cubicBezTo>
                    <a:pt x="3408" y="2283"/>
                    <a:pt x="2894" y="2604"/>
                    <a:pt x="2508" y="3118"/>
                  </a:cubicBezTo>
                  <a:cubicBezTo>
                    <a:pt x="1961" y="3858"/>
                    <a:pt x="1801" y="4597"/>
                    <a:pt x="1801" y="5176"/>
                  </a:cubicBezTo>
                  <a:cubicBezTo>
                    <a:pt x="1801" y="5724"/>
                    <a:pt x="1939" y="6162"/>
                    <a:pt x="2034" y="6407"/>
                  </a:cubicBezTo>
                  <a:lnTo>
                    <a:pt x="2034" y="6407"/>
                  </a:lnTo>
                  <a:cubicBezTo>
                    <a:pt x="1607" y="6815"/>
                    <a:pt x="404" y="8099"/>
                    <a:pt x="33" y="10062"/>
                  </a:cubicBezTo>
                  <a:cubicBezTo>
                    <a:pt x="1" y="10222"/>
                    <a:pt x="1" y="10383"/>
                    <a:pt x="1" y="10544"/>
                  </a:cubicBezTo>
                  <a:cubicBezTo>
                    <a:pt x="1" y="11187"/>
                    <a:pt x="193" y="11862"/>
                    <a:pt x="483" y="12569"/>
                  </a:cubicBezTo>
                  <a:cubicBezTo>
                    <a:pt x="933" y="13598"/>
                    <a:pt x="1608" y="14658"/>
                    <a:pt x="2219" y="15494"/>
                  </a:cubicBezTo>
                  <a:cubicBezTo>
                    <a:pt x="2540" y="15912"/>
                    <a:pt x="2861" y="16266"/>
                    <a:pt x="3119" y="16555"/>
                  </a:cubicBezTo>
                  <a:cubicBezTo>
                    <a:pt x="3376" y="16844"/>
                    <a:pt x="3601" y="17037"/>
                    <a:pt x="3794" y="17133"/>
                  </a:cubicBezTo>
                  <a:cubicBezTo>
                    <a:pt x="3899" y="17186"/>
                    <a:pt x="4046" y="17238"/>
                    <a:pt x="4185" y="17238"/>
                  </a:cubicBezTo>
                  <a:cubicBezTo>
                    <a:pt x="4216" y="17238"/>
                    <a:pt x="4246" y="17236"/>
                    <a:pt x="4276" y="17230"/>
                  </a:cubicBezTo>
                  <a:cubicBezTo>
                    <a:pt x="4694" y="17230"/>
                    <a:pt x="5047" y="17005"/>
                    <a:pt x="5337" y="16812"/>
                  </a:cubicBezTo>
                  <a:cubicBezTo>
                    <a:pt x="5594" y="16587"/>
                    <a:pt x="5754" y="16394"/>
                    <a:pt x="5754" y="16362"/>
                  </a:cubicBezTo>
                  <a:cubicBezTo>
                    <a:pt x="5819" y="16298"/>
                    <a:pt x="5851" y="16201"/>
                    <a:pt x="5819" y="16105"/>
                  </a:cubicBezTo>
                  <a:cubicBezTo>
                    <a:pt x="5819" y="16105"/>
                    <a:pt x="5787" y="16041"/>
                    <a:pt x="5754" y="15944"/>
                  </a:cubicBezTo>
                  <a:cubicBezTo>
                    <a:pt x="5658" y="15591"/>
                    <a:pt x="5465" y="14787"/>
                    <a:pt x="5465" y="14305"/>
                  </a:cubicBezTo>
                  <a:cubicBezTo>
                    <a:pt x="5465" y="14144"/>
                    <a:pt x="5465" y="14048"/>
                    <a:pt x="5497" y="14015"/>
                  </a:cubicBezTo>
                  <a:lnTo>
                    <a:pt x="5513" y="13983"/>
                  </a:lnTo>
                  <a:lnTo>
                    <a:pt x="5529" y="13983"/>
                  </a:lnTo>
                  <a:cubicBezTo>
                    <a:pt x="5541" y="13978"/>
                    <a:pt x="5554" y="13975"/>
                    <a:pt x="5569" y="13975"/>
                  </a:cubicBezTo>
                  <a:cubicBezTo>
                    <a:pt x="5639" y="13975"/>
                    <a:pt x="5745" y="14033"/>
                    <a:pt x="5851" y="14112"/>
                  </a:cubicBezTo>
                  <a:cubicBezTo>
                    <a:pt x="6076" y="14273"/>
                    <a:pt x="6333" y="14498"/>
                    <a:pt x="6526" y="14723"/>
                  </a:cubicBezTo>
                  <a:cubicBezTo>
                    <a:pt x="6622" y="14819"/>
                    <a:pt x="6687" y="14916"/>
                    <a:pt x="6751" y="14980"/>
                  </a:cubicBezTo>
                  <a:lnTo>
                    <a:pt x="6815" y="15076"/>
                  </a:lnTo>
                  <a:cubicBezTo>
                    <a:pt x="6815" y="15108"/>
                    <a:pt x="6879" y="15173"/>
                    <a:pt x="6976" y="15237"/>
                  </a:cubicBezTo>
                  <a:cubicBezTo>
                    <a:pt x="7040" y="15301"/>
                    <a:pt x="7169" y="15366"/>
                    <a:pt x="7362" y="15366"/>
                  </a:cubicBezTo>
                  <a:cubicBezTo>
                    <a:pt x="7555" y="15366"/>
                    <a:pt x="7747" y="15301"/>
                    <a:pt x="7876" y="15108"/>
                  </a:cubicBezTo>
                  <a:cubicBezTo>
                    <a:pt x="8037" y="14948"/>
                    <a:pt x="8165" y="14723"/>
                    <a:pt x="8294" y="14369"/>
                  </a:cubicBezTo>
                  <a:cubicBezTo>
                    <a:pt x="8714" y="13188"/>
                    <a:pt x="8791" y="11964"/>
                    <a:pt x="8822" y="11537"/>
                  </a:cubicBezTo>
                  <a:lnTo>
                    <a:pt x="8822" y="11537"/>
                  </a:lnTo>
                  <a:cubicBezTo>
                    <a:pt x="9193" y="11358"/>
                    <a:pt x="10228" y="10828"/>
                    <a:pt x="11283" y="10030"/>
                  </a:cubicBezTo>
                  <a:cubicBezTo>
                    <a:pt x="11958" y="9547"/>
                    <a:pt x="12601" y="8937"/>
                    <a:pt x="13116" y="8229"/>
                  </a:cubicBezTo>
                  <a:cubicBezTo>
                    <a:pt x="13598" y="7522"/>
                    <a:pt x="13951" y="6719"/>
                    <a:pt x="13951" y="5851"/>
                  </a:cubicBezTo>
                  <a:cubicBezTo>
                    <a:pt x="13951" y="5594"/>
                    <a:pt x="13919" y="5304"/>
                    <a:pt x="13855" y="5047"/>
                  </a:cubicBezTo>
                  <a:cubicBezTo>
                    <a:pt x="13469" y="3408"/>
                    <a:pt x="12826" y="2186"/>
                    <a:pt x="12023" y="1318"/>
                  </a:cubicBezTo>
                  <a:cubicBezTo>
                    <a:pt x="11219" y="450"/>
                    <a:pt x="10223" y="0"/>
                    <a:pt x="9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50"/>
            <p:cNvSpPr/>
            <p:nvPr/>
          </p:nvSpPr>
          <p:spPr>
            <a:xfrm>
              <a:off x="2203550" y="2655875"/>
              <a:ext cx="254775" cy="296875"/>
            </a:xfrm>
            <a:custGeom>
              <a:avLst/>
              <a:gdLst/>
              <a:ahLst/>
              <a:cxnLst/>
              <a:rect l="l" t="t" r="r" b="b"/>
              <a:pathLst>
                <a:path w="10191" h="11875" extrusionOk="0">
                  <a:moveTo>
                    <a:pt x="9689" y="0"/>
                  </a:moveTo>
                  <a:cubicBezTo>
                    <a:pt x="9641" y="0"/>
                    <a:pt x="9591" y="16"/>
                    <a:pt x="9548" y="45"/>
                  </a:cubicBezTo>
                  <a:cubicBezTo>
                    <a:pt x="9451" y="109"/>
                    <a:pt x="9451" y="238"/>
                    <a:pt x="9516" y="334"/>
                  </a:cubicBezTo>
                  <a:cubicBezTo>
                    <a:pt x="9548" y="366"/>
                    <a:pt x="9805" y="752"/>
                    <a:pt x="9805" y="1363"/>
                  </a:cubicBezTo>
                  <a:cubicBezTo>
                    <a:pt x="9805" y="1909"/>
                    <a:pt x="9580" y="2649"/>
                    <a:pt x="8712" y="3549"/>
                  </a:cubicBezTo>
                  <a:cubicBezTo>
                    <a:pt x="7780" y="4481"/>
                    <a:pt x="6173" y="5188"/>
                    <a:pt x="4662" y="5799"/>
                  </a:cubicBezTo>
                  <a:cubicBezTo>
                    <a:pt x="3923" y="6120"/>
                    <a:pt x="3183" y="6410"/>
                    <a:pt x="2572" y="6667"/>
                  </a:cubicBezTo>
                  <a:cubicBezTo>
                    <a:pt x="1962" y="6956"/>
                    <a:pt x="1447" y="7245"/>
                    <a:pt x="1126" y="7567"/>
                  </a:cubicBezTo>
                  <a:cubicBezTo>
                    <a:pt x="547" y="8178"/>
                    <a:pt x="290" y="9110"/>
                    <a:pt x="129" y="9945"/>
                  </a:cubicBezTo>
                  <a:cubicBezTo>
                    <a:pt x="1" y="10813"/>
                    <a:pt x="1" y="11521"/>
                    <a:pt x="1" y="11649"/>
                  </a:cubicBezTo>
                  <a:lnTo>
                    <a:pt x="1" y="11681"/>
                  </a:lnTo>
                  <a:cubicBezTo>
                    <a:pt x="1" y="11778"/>
                    <a:pt x="97" y="11874"/>
                    <a:pt x="226" y="11874"/>
                  </a:cubicBezTo>
                  <a:cubicBezTo>
                    <a:pt x="322" y="11842"/>
                    <a:pt x="419" y="11746"/>
                    <a:pt x="387" y="11649"/>
                  </a:cubicBezTo>
                  <a:cubicBezTo>
                    <a:pt x="387" y="11521"/>
                    <a:pt x="387" y="10813"/>
                    <a:pt x="547" y="10010"/>
                  </a:cubicBezTo>
                  <a:cubicBezTo>
                    <a:pt x="676" y="9206"/>
                    <a:pt x="933" y="8338"/>
                    <a:pt x="1415" y="7824"/>
                  </a:cubicBezTo>
                  <a:cubicBezTo>
                    <a:pt x="1672" y="7599"/>
                    <a:pt x="2122" y="7310"/>
                    <a:pt x="2733" y="7052"/>
                  </a:cubicBezTo>
                  <a:cubicBezTo>
                    <a:pt x="3633" y="6635"/>
                    <a:pt x="4823" y="6217"/>
                    <a:pt x="5980" y="5702"/>
                  </a:cubicBezTo>
                  <a:cubicBezTo>
                    <a:pt x="7105" y="5188"/>
                    <a:pt x="8230" y="4577"/>
                    <a:pt x="9001" y="3838"/>
                  </a:cubicBezTo>
                  <a:cubicBezTo>
                    <a:pt x="9934" y="2906"/>
                    <a:pt x="10191" y="2006"/>
                    <a:pt x="10191" y="1363"/>
                  </a:cubicBezTo>
                  <a:cubicBezTo>
                    <a:pt x="10191" y="591"/>
                    <a:pt x="9837" y="109"/>
                    <a:pt x="9837" y="77"/>
                  </a:cubicBezTo>
                  <a:cubicBezTo>
                    <a:pt x="9802" y="24"/>
                    <a:pt x="9747" y="0"/>
                    <a:pt x="9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50"/>
            <p:cNvSpPr/>
            <p:nvPr/>
          </p:nvSpPr>
          <p:spPr>
            <a:xfrm>
              <a:off x="2254175" y="2833475"/>
              <a:ext cx="89250" cy="68800"/>
            </a:xfrm>
            <a:custGeom>
              <a:avLst/>
              <a:gdLst/>
              <a:ahLst/>
              <a:cxnLst/>
              <a:rect l="l" t="t" r="r" b="b"/>
              <a:pathLst>
                <a:path w="3570" h="2752" extrusionOk="0">
                  <a:moveTo>
                    <a:pt x="3356" y="1"/>
                  </a:moveTo>
                  <a:cubicBezTo>
                    <a:pt x="3330" y="1"/>
                    <a:pt x="3304" y="5"/>
                    <a:pt x="3280" y="13"/>
                  </a:cubicBezTo>
                  <a:cubicBezTo>
                    <a:pt x="3280" y="13"/>
                    <a:pt x="2540" y="334"/>
                    <a:pt x="1769" y="784"/>
                  </a:cubicBezTo>
                  <a:cubicBezTo>
                    <a:pt x="1383" y="1009"/>
                    <a:pt x="997" y="1266"/>
                    <a:pt x="676" y="1556"/>
                  </a:cubicBezTo>
                  <a:cubicBezTo>
                    <a:pt x="355" y="1845"/>
                    <a:pt x="97" y="2134"/>
                    <a:pt x="1" y="2488"/>
                  </a:cubicBezTo>
                  <a:cubicBezTo>
                    <a:pt x="1" y="2616"/>
                    <a:pt x="65" y="2713"/>
                    <a:pt x="162" y="2745"/>
                  </a:cubicBezTo>
                  <a:cubicBezTo>
                    <a:pt x="179" y="2749"/>
                    <a:pt x="196" y="2751"/>
                    <a:pt x="212" y="2751"/>
                  </a:cubicBezTo>
                  <a:cubicBezTo>
                    <a:pt x="315" y="2751"/>
                    <a:pt x="391" y="2668"/>
                    <a:pt x="419" y="2584"/>
                  </a:cubicBezTo>
                  <a:cubicBezTo>
                    <a:pt x="451" y="2391"/>
                    <a:pt x="644" y="2102"/>
                    <a:pt x="933" y="1845"/>
                  </a:cubicBezTo>
                  <a:cubicBezTo>
                    <a:pt x="1383" y="1459"/>
                    <a:pt x="1994" y="1106"/>
                    <a:pt x="2508" y="816"/>
                  </a:cubicBezTo>
                  <a:cubicBezTo>
                    <a:pt x="2765" y="688"/>
                    <a:pt x="2990" y="591"/>
                    <a:pt x="3151" y="495"/>
                  </a:cubicBezTo>
                  <a:cubicBezTo>
                    <a:pt x="3344" y="431"/>
                    <a:pt x="3440" y="398"/>
                    <a:pt x="3440" y="398"/>
                  </a:cubicBezTo>
                  <a:cubicBezTo>
                    <a:pt x="3537" y="334"/>
                    <a:pt x="3569" y="238"/>
                    <a:pt x="3537" y="109"/>
                  </a:cubicBezTo>
                  <a:cubicBezTo>
                    <a:pt x="3513" y="37"/>
                    <a:pt x="3434" y="1"/>
                    <a:pt x="3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50"/>
            <p:cNvSpPr/>
            <p:nvPr/>
          </p:nvSpPr>
          <p:spPr>
            <a:xfrm>
              <a:off x="1974675" y="4962550"/>
              <a:ext cx="249000" cy="116775"/>
            </a:xfrm>
            <a:custGeom>
              <a:avLst/>
              <a:gdLst/>
              <a:ahLst/>
              <a:cxnLst/>
              <a:rect l="l" t="t" r="r" b="b"/>
              <a:pathLst>
                <a:path w="9960" h="4671" extrusionOk="0">
                  <a:moveTo>
                    <a:pt x="3691" y="1"/>
                  </a:moveTo>
                  <a:lnTo>
                    <a:pt x="413" y="804"/>
                  </a:lnTo>
                  <a:lnTo>
                    <a:pt x="91" y="3311"/>
                  </a:lnTo>
                  <a:cubicBezTo>
                    <a:pt x="1" y="4033"/>
                    <a:pt x="558" y="4671"/>
                    <a:pt x="1288" y="4671"/>
                  </a:cubicBezTo>
                  <a:cubicBezTo>
                    <a:pt x="1339" y="4671"/>
                    <a:pt x="1390" y="4668"/>
                    <a:pt x="1441" y="4661"/>
                  </a:cubicBezTo>
                  <a:lnTo>
                    <a:pt x="9509" y="3890"/>
                  </a:lnTo>
                  <a:cubicBezTo>
                    <a:pt x="9863" y="3858"/>
                    <a:pt x="9959" y="3344"/>
                    <a:pt x="9638" y="3183"/>
                  </a:cubicBezTo>
                  <a:lnTo>
                    <a:pt x="36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50"/>
            <p:cNvSpPr/>
            <p:nvPr/>
          </p:nvSpPr>
          <p:spPr>
            <a:xfrm>
              <a:off x="1969700" y="4955525"/>
              <a:ext cx="258000" cy="130800"/>
            </a:xfrm>
            <a:custGeom>
              <a:avLst/>
              <a:gdLst/>
              <a:ahLst/>
              <a:cxnLst/>
              <a:rect l="l" t="t" r="r" b="b"/>
              <a:pathLst>
                <a:path w="10320" h="5232" extrusionOk="0">
                  <a:moveTo>
                    <a:pt x="3864" y="561"/>
                  </a:moveTo>
                  <a:lnTo>
                    <a:pt x="9708" y="3689"/>
                  </a:lnTo>
                  <a:lnTo>
                    <a:pt x="9773" y="3785"/>
                  </a:lnTo>
                  <a:lnTo>
                    <a:pt x="9741" y="3882"/>
                  </a:lnTo>
                  <a:lnTo>
                    <a:pt x="9676" y="3914"/>
                  </a:lnTo>
                  <a:lnTo>
                    <a:pt x="1608" y="4685"/>
                  </a:lnTo>
                  <a:lnTo>
                    <a:pt x="1512" y="4685"/>
                  </a:lnTo>
                  <a:cubicBezTo>
                    <a:pt x="1255" y="4685"/>
                    <a:pt x="997" y="4589"/>
                    <a:pt x="837" y="4396"/>
                  </a:cubicBezTo>
                  <a:cubicBezTo>
                    <a:pt x="644" y="4235"/>
                    <a:pt x="547" y="4010"/>
                    <a:pt x="547" y="3753"/>
                  </a:cubicBezTo>
                  <a:lnTo>
                    <a:pt x="547" y="3625"/>
                  </a:lnTo>
                  <a:lnTo>
                    <a:pt x="869" y="1310"/>
                  </a:lnTo>
                  <a:lnTo>
                    <a:pt x="3864" y="561"/>
                  </a:lnTo>
                  <a:close/>
                  <a:moveTo>
                    <a:pt x="3922" y="0"/>
                  </a:moveTo>
                  <a:cubicBezTo>
                    <a:pt x="3890" y="0"/>
                    <a:pt x="3858" y="8"/>
                    <a:pt x="3826" y="24"/>
                  </a:cubicBezTo>
                  <a:lnTo>
                    <a:pt x="547" y="828"/>
                  </a:lnTo>
                  <a:cubicBezTo>
                    <a:pt x="451" y="860"/>
                    <a:pt x="354" y="924"/>
                    <a:pt x="354" y="1053"/>
                  </a:cubicBezTo>
                  <a:lnTo>
                    <a:pt x="33" y="3528"/>
                  </a:lnTo>
                  <a:cubicBezTo>
                    <a:pt x="33" y="3592"/>
                    <a:pt x="1" y="3689"/>
                    <a:pt x="1" y="3753"/>
                  </a:cubicBezTo>
                  <a:cubicBezTo>
                    <a:pt x="1" y="4557"/>
                    <a:pt x="676" y="5232"/>
                    <a:pt x="1512" y="5232"/>
                  </a:cubicBezTo>
                  <a:lnTo>
                    <a:pt x="1640" y="5232"/>
                  </a:lnTo>
                  <a:lnTo>
                    <a:pt x="9708" y="4428"/>
                  </a:lnTo>
                  <a:cubicBezTo>
                    <a:pt x="9901" y="4428"/>
                    <a:pt x="10062" y="4332"/>
                    <a:pt x="10158" y="4203"/>
                  </a:cubicBezTo>
                  <a:cubicBezTo>
                    <a:pt x="10255" y="4107"/>
                    <a:pt x="10319" y="3946"/>
                    <a:pt x="10319" y="3785"/>
                  </a:cubicBezTo>
                  <a:cubicBezTo>
                    <a:pt x="10319" y="3592"/>
                    <a:pt x="10191" y="3335"/>
                    <a:pt x="9966" y="3239"/>
                  </a:cubicBezTo>
                  <a:lnTo>
                    <a:pt x="4019" y="24"/>
                  </a:lnTo>
                  <a:cubicBezTo>
                    <a:pt x="3987" y="8"/>
                    <a:pt x="3955" y="0"/>
                    <a:pt x="39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50"/>
            <p:cNvSpPr/>
            <p:nvPr/>
          </p:nvSpPr>
          <p:spPr>
            <a:xfrm>
              <a:off x="1977750" y="5042900"/>
              <a:ext cx="245925" cy="36350"/>
            </a:xfrm>
            <a:custGeom>
              <a:avLst/>
              <a:gdLst/>
              <a:ahLst/>
              <a:cxnLst/>
              <a:rect l="l" t="t" r="r" b="b"/>
              <a:pathLst>
                <a:path w="9837" h="1454" extrusionOk="0">
                  <a:moveTo>
                    <a:pt x="9579" y="1"/>
                  </a:moveTo>
                  <a:lnTo>
                    <a:pt x="9579" y="1"/>
                  </a:lnTo>
                  <a:cubicBezTo>
                    <a:pt x="7683" y="226"/>
                    <a:pt x="4758" y="33"/>
                    <a:pt x="2733" y="355"/>
                  </a:cubicBezTo>
                  <a:cubicBezTo>
                    <a:pt x="1924" y="502"/>
                    <a:pt x="1305" y="554"/>
                    <a:pt x="833" y="554"/>
                  </a:cubicBezTo>
                  <a:cubicBezTo>
                    <a:pt x="479" y="554"/>
                    <a:pt x="207" y="524"/>
                    <a:pt x="0" y="483"/>
                  </a:cubicBezTo>
                  <a:lnTo>
                    <a:pt x="0" y="483"/>
                  </a:lnTo>
                  <a:cubicBezTo>
                    <a:pt x="120" y="1052"/>
                    <a:pt x="603" y="1454"/>
                    <a:pt x="1188" y="1454"/>
                  </a:cubicBezTo>
                  <a:cubicBezTo>
                    <a:pt x="1231" y="1454"/>
                    <a:pt x="1274" y="1452"/>
                    <a:pt x="1318" y="1447"/>
                  </a:cubicBezTo>
                  <a:lnTo>
                    <a:pt x="9386" y="676"/>
                  </a:lnTo>
                  <a:cubicBezTo>
                    <a:pt x="9740" y="644"/>
                    <a:pt x="9836" y="194"/>
                    <a:pt x="95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50"/>
            <p:cNvSpPr/>
            <p:nvPr/>
          </p:nvSpPr>
          <p:spPr>
            <a:xfrm>
              <a:off x="1970525" y="5036475"/>
              <a:ext cx="257175" cy="49850"/>
            </a:xfrm>
            <a:custGeom>
              <a:avLst/>
              <a:gdLst/>
              <a:ahLst/>
              <a:cxnLst/>
              <a:rect l="l" t="t" r="r" b="b"/>
              <a:pathLst>
                <a:path w="10287" h="1994" extrusionOk="0">
                  <a:moveTo>
                    <a:pt x="9732" y="532"/>
                  </a:moveTo>
                  <a:lnTo>
                    <a:pt x="9740" y="547"/>
                  </a:lnTo>
                  <a:lnTo>
                    <a:pt x="9708" y="644"/>
                  </a:lnTo>
                  <a:lnTo>
                    <a:pt x="9643" y="676"/>
                  </a:lnTo>
                  <a:lnTo>
                    <a:pt x="1575" y="1447"/>
                  </a:lnTo>
                  <a:lnTo>
                    <a:pt x="1479" y="1447"/>
                  </a:lnTo>
                  <a:cubicBezTo>
                    <a:pt x="1176" y="1447"/>
                    <a:pt x="903" y="1302"/>
                    <a:pt x="727" y="1081"/>
                  </a:cubicBezTo>
                  <a:lnTo>
                    <a:pt x="727" y="1081"/>
                  </a:lnTo>
                  <a:cubicBezTo>
                    <a:pt x="840" y="1089"/>
                    <a:pt x="962" y="1094"/>
                    <a:pt x="1093" y="1094"/>
                  </a:cubicBezTo>
                  <a:cubicBezTo>
                    <a:pt x="1607" y="1094"/>
                    <a:pt x="2250" y="1029"/>
                    <a:pt x="3086" y="901"/>
                  </a:cubicBezTo>
                  <a:cubicBezTo>
                    <a:pt x="4050" y="740"/>
                    <a:pt x="5272" y="676"/>
                    <a:pt x="6493" y="676"/>
                  </a:cubicBezTo>
                  <a:cubicBezTo>
                    <a:pt x="7658" y="645"/>
                    <a:pt x="8793" y="644"/>
                    <a:pt x="9732" y="532"/>
                  </a:cubicBezTo>
                  <a:close/>
                  <a:moveTo>
                    <a:pt x="9836" y="1"/>
                  </a:moveTo>
                  <a:cubicBezTo>
                    <a:pt x="8904" y="97"/>
                    <a:pt x="7715" y="97"/>
                    <a:pt x="6493" y="129"/>
                  </a:cubicBezTo>
                  <a:cubicBezTo>
                    <a:pt x="5272" y="162"/>
                    <a:pt x="4018" y="194"/>
                    <a:pt x="2989" y="354"/>
                  </a:cubicBezTo>
                  <a:cubicBezTo>
                    <a:pt x="2186" y="483"/>
                    <a:pt x="1543" y="547"/>
                    <a:pt x="1093" y="547"/>
                  </a:cubicBezTo>
                  <a:cubicBezTo>
                    <a:pt x="771" y="547"/>
                    <a:pt x="514" y="515"/>
                    <a:pt x="321" y="483"/>
                  </a:cubicBezTo>
                  <a:cubicBezTo>
                    <a:pt x="257" y="483"/>
                    <a:pt x="161" y="483"/>
                    <a:pt x="96" y="547"/>
                  </a:cubicBezTo>
                  <a:cubicBezTo>
                    <a:pt x="32" y="612"/>
                    <a:pt x="0" y="708"/>
                    <a:pt x="32" y="804"/>
                  </a:cubicBezTo>
                  <a:cubicBezTo>
                    <a:pt x="161" y="1479"/>
                    <a:pt x="739" y="1994"/>
                    <a:pt x="1479" y="1994"/>
                  </a:cubicBezTo>
                  <a:lnTo>
                    <a:pt x="1607" y="1994"/>
                  </a:lnTo>
                  <a:lnTo>
                    <a:pt x="9675" y="1190"/>
                  </a:lnTo>
                  <a:cubicBezTo>
                    <a:pt x="9868" y="1190"/>
                    <a:pt x="10029" y="1094"/>
                    <a:pt x="10125" y="965"/>
                  </a:cubicBezTo>
                  <a:cubicBezTo>
                    <a:pt x="10222" y="869"/>
                    <a:pt x="10286" y="708"/>
                    <a:pt x="10286" y="547"/>
                  </a:cubicBezTo>
                  <a:cubicBezTo>
                    <a:pt x="10286" y="387"/>
                    <a:pt x="10190" y="162"/>
                    <a:pt x="10029" y="33"/>
                  </a:cubicBezTo>
                  <a:cubicBezTo>
                    <a:pt x="9965" y="1"/>
                    <a:pt x="9900" y="1"/>
                    <a:pt x="9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50"/>
            <p:cNvSpPr/>
            <p:nvPr/>
          </p:nvSpPr>
          <p:spPr>
            <a:xfrm>
              <a:off x="1259325" y="4948900"/>
              <a:ext cx="232650" cy="183350"/>
            </a:xfrm>
            <a:custGeom>
              <a:avLst/>
              <a:gdLst/>
              <a:ahLst/>
              <a:cxnLst/>
              <a:rect l="l" t="t" r="r" b="b"/>
              <a:pathLst>
                <a:path w="9306" h="7334" extrusionOk="0">
                  <a:moveTo>
                    <a:pt x="2379" y="0"/>
                  </a:moveTo>
                  <a:lnTo>
                    <a:pt x="450" y="1929"/>
                  </a:lnTo>
                  <a:cubicBezTo>
                    <a:pt x="0" y="2379"/>
                    <a:pt x="0" y="3086"/>
                    <a:pt x="450" y="3536"/>
                  </a:cubicBezTo>
                  <a:lnTo>
                    <a:pt x="4018" y="6943"/>
                  </a:lnTo>
                  <a:lnTo>
                    <a:pt x="8390" y="7329"/>
                  </a:lnTo>
                  <a:cubicBezTo>
                    <a:pt x="8415" y="7332"/>
                    <a:pt x="8439" y="7333"/>
                    <a:pt x="8463" y="7333"/>
                  </a:cubicBezTo>
                  <a:cubicBezTo>
                    <a:pt x="8997" y="7333"/>
                    <a:pt x="9306" y="6667"/>
                    <a:pt x="8936" y="6236"/>
                  </a:cubicBezTo>
                  <a:lnTo>
                    <a:pt x="6461" y="3279"/>
                  </a:lnTo>
                  <a:lnTo>
                    <a:pt x="5465" y="1157"/>
                  </a:lnTo>
                  <a:lnTo>
                    <a:pt x="23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50"/>
            <p:cNvSpPr/>
            <p:nvPr/>
          </p:nvSpPr>
          <p:spPr>
            <a:xfrm>
              <a:off x="1255300" y="4942425"/>
              <a:ext cx="238700" cy="196150"/>
            </a:xfrm>
            <a:custGeom>
              <a:avLst/>
              <a:gdLst/>
              <a:ahLst/>
              <a:cxnLst/>
              <a:rect l="l" t="t" r="r" b="b"/>
              <a:pathLst>
                <a:path w="9548" h="7846" extrusionOk="0">
                  <a:moveTo>
                    <a:pt x="2607" y="578"/>
                  </a:moveTo>
                  <a:lnTo>
                    <a:pt x="5433" y="1641"/>
                  </a:lnTo>
                  <a:lnTo>
                    <a:pt x="6397" y="3634"/>
                  </a:lnTo>
                  <a:lnTo>
                    <a:pt x="6429" y="3699"/>
                  </a:lnTo>
                  <a:lnTo>
                    <a:pt x="8905" y="6688"/>
                  </a:lnTo>
                  <a:cubicBezTo>
                    <a:pt x="8969" y="6752"/>
                    <a:pt x="9001" y="6849"/>
                    <a:pt x="9001" y="6913"/>
                  </a:cubicBezTo>
                  <a:cubicBezTo>
                    <a:pt x="9001" y="7009"/>
                    <a:pt x="8969" y="7138"/>
                    <a:pt x="8872" y="7202"/>
                  </a:cubicBezTo>
                  <a:cubicBezTo>
                    <a:pt x="8808" y="7267"/>
                    <a:pt x="8712" y="7331"/>
                    <a:pt x="8615" y="7331"/>
                  </a:cubicBezTo>
                  <a:lnTo>
                    <a:pt x="8583" y="7331"/>
                  </a:lnTo>
                  <a:lnTo>
                    <a:pt x="4308" y="6945"/>
                  </a:lnTo>
                  <a:lnTo>
                    <a:pt x="804" y="3602"/>
                  </a:lnTo>
                  <a:cubicBezTo>
                    <a:pt x="643" y="3409"/>
                    <a:pt x="547" y="3216"/>
                    <a:pt x="547" y="2991"/>
                  </a:cubicBezTo>
                  <a:cubicBezTo>
                    <a:pt x="547" y="2766"/>
                    <a:pt x="643" y="2573"/>
                    <a:pt x="804" y="2381"/>
                  </a:cubicBezTo>
                  <a:lnTo>
                    <a:pt x="2607" y="578"/>
                  </a:lnTo>
                  <a:close/>
                  <a:moveTo>
                    <a:pt x="2526" y="1"/>
                  </a:moveTo>
                  <a:cubicBezTo>
                    <a:pt x="2457" y="1"/>
                    <a:pt x="2389" y="36"/>
                    <a:pt x="2347" y="98"/>
                  </a:cubicBezTo>
                  <a:lnTo>
                    <a:pt x="418" y="2027"/>
                  </a:lnTo>
                  <a:cubicBezTo>
                    <a:pt x="161" y="2284"/>
                    <a:pt x="1" y="2638"/>
                    <a:pt x="1" y="2991"/>
                  </a:cubicBezTo>
                  <a:cubicBezTo>
                    <a:pt x="1" y="3345"/>
                    <a:pt x="161" y="3699"/>
                    <a:pt x="451" y="3988"/>
                  </a:cubicBezTo>
                  <a:lnTo>
                    <a:pt x="3986" y="7395"/>
                  </a:lnTo>
                  <a:cubicBezTo>
                    <a:pt x="4051" y="7427"/>
                    <a:pt x="4083" y="7459"/>
                    <a:pt x="4147" y="7459"/>
                  </a:cubicBezTo>
                  <a:lnTo>
                    <a:pt x="8519" y="7845"/>
                  </a:lnTo>
                  <a:lnTo>
                    <a:pt x="8615" y="7845"/>
                  </a:lnTo>
                  <a:cubicBezTo>
                    <a:pt x="8872" y="7845"/>
                    <a:pt x="9130" y="7749"/>
                    <a:pt x="9290" y="7556"/>
                  </a:cubicBezTo>
                  <a:cubicBezTo>
                    <a:pt x="9451" y="7395"/>
                    <a:pt x="9547" y="7170"/>
                    <a:pt x="9547" y="6913"/>
                  </a:cubicBezTo>
                  <a:cubicBezTo>
                    <a:pt x="9547" y="6720"/>
                    <a:pt x="9451" y="6495"/>
                    <a:pt x="9322" y="6334"/>
                  </a:cubicBezTo>
                  <a:lnTo>
                    <a:pt x="6847" y="3377"/>
                  </a:lnTo>
                  <a:lnTo>
                    <a:pt x="5851" y="1320"/>
                  </a:lnTo>
                  <a:cubicBezTo>
                    <a:pt x="5819" y="1256"/>
                    <a:pt x="5787" y="1191"/>
                    <a:pt x="5722" y="1191"/>
                  </a:cubicBezTo>
                  <a:lnTo>
                    <a:pt x="2636" y="34"/>
                  </a:lnTo>
                  <a:cubicBezTo>
                    <a:pt x="2602" y="11"/>
                    <a:pt x="2564" y="1"/>
                    <a:pt x="2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50"/>
            <p:cNvSpPr/>
            <p:nvPr/>
          </p:nvSpPr>
          <p:spPr>
            <a:xfrm>
              <a:off x="1259325" y="4995500"/>
              <a:ext cx="227450" cy="136700"/>
            </a:xfrm>
            <a:custGeom>
              <a:avLst/>
              <a:gdLst/>
              <a:ahLst/>
              <a:cxnLst/>
              <a:rect l="l" t="t" r="r" b="b"/>
              <a:pathLst>
                <a:path w="9098" h="5468" extrusionOk="0">
                  <a:moveTo>
                    <a:pt x="515" y="0"/>
                  </a:moveTo>
                  <a:lnTo>
                    <a:pt x="450" y="65"/>
                  </a:lnTo>
                  <a:cubicBezTo>
                    <a:pt x="0" y="515"/>
                    <a:pt x="0" y="1222"/>
                    <a:pt x="450" y="1672"/>
                  </a:cubicBezTo>
                  <a:lnTo>
                    <a:pt x="4018" y="5079"/>
                  </a:lnTo>
                  <a:lnTo>
                    <a:pt x="8390" y="5465"/>
                  </a:lnTo>
                  <a:cubicBezTo>
                    <a:pt x="8410" y="5467"/>
                    <a:pt x="8430" y="5468"/>
                    <a:pt x="8450" y="5468"/>
                  </a:cubicBezTo>
                  <a:cubicBezTo>
                    <a:pt x="8776" y="5468"/>
                    <a:pt x="9036" y="5224"/>
                    <a:pt x="9097" y="4951"/>
                  </a:cubicBezTo>
                  <a:cubicBezTo>
                    <a:pt x="7554" y="4565"/>
                    <a:pt x="5175" y="4019"/>
                    <a:pt x="4533" y="3954"/>
                  </a:cubicBezTo>
                  <a:cubicBezTo>
                    <a:pt x="3761" y="3858"/>
                    <a:pt x="1382" y="1029"/>
                    <a:pt x="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50"/>
            <p:cNvSpPr/>
            <p:nvPr/>
          </p:nvSpPr>
          <p:spPr>
            <a:xfrm>
              <a:off x="1255300" y="4989075"/>
              <a:ext cx="238700" cy="149500"/>
            </a:xfrm>
            <a:custGeom>
              <a:avLst/>
              <a:gdLst/>
              <a:ahLst/>
              <a:cxnLst/>
              <a:rect l="l" t="t" r="r" b="b"/>
              <a:pathLst>
                <a:path w="9548" h="5980" extrusionOk="0">
                  <a:moveTo>
                    <a:pt x="689" y="671"/>
                  </a:moveTo>
                  <a:cubicBezTo>
                    <a:pt x="1135" y="1219"/>
                    <a:pt x="1826" y="2051"/>
                    <a:pt x="2540" y="2765"/>
                  </a:cubicBezTo>
                  <a:cubicBezTo>
                    <a:pt x="2926" y="3183"/>
                    <a:pt x="3344" y="3600"/>
                    <a:pt x="3697" y="3890"/>
                  </a:cubicBezTo>
                  <a:cubicBezTo>
                    <a:pt x="3858" y="4051"/>
                    <a:pt x="4051" y="4179"/>
                    <a:pt x="4211" y="4276"/>
                  </a:cubicBezTo>
                  <a:cubicBezTo>
                    <a:pt x="4372" y="4372"/>
                    <a:pt x="4501" y="4436"/>
                    <a:pt x="4661" y="4468"/>
                  </a:cubicBezTo>
                  <a:cubicBezTo>
                    <a:pt x="4951" y="4501"/>
                    <a:pt x="5722" y="4661"/>
                    <a:pt x="6590" y="4854"/>
                  </a:cubicBezTo>
                  <a:cubicBezTo>
                    <a:pt x="7330" y="5019"/>
                    <a:pt x="8140" y="5206"/>
                    <a:pt x="8841" y="5378"/>
                  </a:cubicBezTo>
                  <a:lnTo>
                    <a:pt x="8841" y="5378"/>
                  </a:lnTo>
                  <a:cubicBezTo>
                    <a:pt x="8780" y="5431"/>
                    <a:pt x="8704" y="5465"/>
                    <a:pt x="8615" y="5465"/>
                  </a:cubicBezTo>
                  <a:lnTo>
                    <a:pt x="8583" y="5465"/>
                  </a:lnTo>
                  <a:lnTo>
                    <a:pt x="4308" y="5079"/>
                  </a:lnTo>
                  <a:lnTo>
                    <a:pt x="804" y="1736"/>
                  </a:lnTo>
                  <a:cubicBezTo>
                    <a:pt x="643" y="1543"/>
                    <a:pt x="547" y="1350"/>
                    <a:pt x="547" y="1125"/>
                  </a:cubicBezTo>
                  <a:cubicBezTo>
                    <a:pt x="547" y="961"/>
                    <a:pt x="598" y="814"/>
                    <a:pt x="689" y="671"/>
                  </a:cubicBezTo>
                  <a:close/>
                  <a:moveTo>
                    <a:pt x="708" y="0"/>
                  </a:moveTo>
                  <a:cubicBezTo>
                    <a:pt x="611" y="0"/>
                    <a:pt x="547" y="0"/>
                    <a:pt x="483" y="65"/>
                  </a:cubicBezTo>
                  <a:lnTo>
                    <a:pt x="418" y="161"/>
                  </a:lnTo>
                  <a:cubicBezTo>
                    <a:pt x="161" y="418"/>
                    <a:pt x="1" y="772"/>
                    <a:pt x="1" y="1125"/>
                  </a:cubicBezTo>
                  <a:cubicBezTo>
                    <a:pt x="1" y="1479"/>
                    <a:pt x="161" y="1833"/>
                    <a:pt x="451" y="2122"/>
                  </a:cubicBezTo>
                  <a:lnTo>
                    <a:pt x="3986" y="5529"/>
                  </a:lnTo>
                  <a:cubicBezTo>
                    <a:pt x="4051" y="5561"/>
                    <a:pt x="4083" y="5593"/>
                    <a:pt x="4147" y="5593"/>
                  </a:cubicBezTo>
                  <a:lnTo>
                    <a:pt x="8519" y="5979"/>
                  </a:lnTo>
                  <a:lnTo>
                    <a:pt x="8615" y="5979"/>
                  </a:lnTo>
                  <a:cubicBezTo>
                    <a:pt x="9065" y="5979"/>
                    <a:pt x="9419" y="5658"/>
                    <a:pt x="9515" y="5272"/>
                  </a:cubicBezTo>
                  <a:cubicBezTo>
                    <a:pt x="9547" y="5111"/>
                    <a:pt x="9451" y="4983"/>
                    <a:pt x="9322" y="4951"/>
                  </a:cubicBezTo>
                  <a:cubicBezTo>
                    <a:pt x="8551" y="4758"/>
                    <a:pt x="7554" y="4533"/>
                    <a:pt x="6687" y="4340"/>
                  </a:cubicBezTo>
                  <a:cubicBezTo>
                    <a:pt x="5819" y="4147"/>
                    <a:pt x="5079" y="3986"/>
                    <a:pt x="4726" y="3954"/>
                  </a:cubicBezTo>
                  <a:cubicBezTo>
                    <a:pt x="4694" y="3922"/>
                    <a:pt x="4597" y="3890"/>
                    <a:pt x="4469" y="3825"/>
                  </a:cubicBezTo>
                  <a:cubicBezTo>
                    <a:pt x="4051" y="3536"/>
                    <a:pt x="3311" y="2829"/>
                    <a:pt x="2604" y="2090"/>
                  </a:cubicBezTo>
                  <a:cubicBezTo>
                    <a:pt x="1929" y="1318"/>
                    <a:pt x="1254" y="547"/>
                    <a:pt x="901" y="97"/>
                  </a:cubicBezTo>
                  <a:cubicBezTo>
                    <a:pt x="836" y="32"/>
                    <a:pt x="772" y="0"/>
                    <a:pt x="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50"/>
            <p:cNvSpPr/>
            <p:nvPr/>
          </p:nvSpPr>
          <p:spPr>
            <a:xfrm>
              <a:off x="1608075" y="3506400"/>
              <a:ext cx="458900" cy="1476275"/>
            </a:xfrm>
            <a:custGeom>
              <a:avLst/>
              <a:gdLst/>
              <a:ahLst/>
              <a:cxnLst/>
              <a:rect l="l" t="t" r="r" b="b"/>
              <a:pathLst>
                <a:path w="18356" h="59051" extrusionOk="0">
                  <a:moveTo>
                    <a:pt x="4983" y="1"/>
                  </a:moveTo>
                  <a:cubicBezTo>
                    <a:pt x="4983" y="1"/>
                    <a:pt x="740" y="4822"/>
                    <a:pt x="354" y="7490"/>
                  </a:cubicBezTo>
                  <a:cubicBezTo>
                    <a:pt x="322" y="7812"/>
                    <a:pt x="290" y="8133"/>
                    <a:pt x="258" y="8455"/>
                  </a:cubicBezTo>
                  <a:cubicBezTo>
                    <a:pt x="1" y="11637"/>
                    <a:pt x="644" y="14851"/>
                    <a:pt x="1994" y="17777"/>
                  </a:cubicBezTo>
                  <a:lnTo>
                    <a:pt x="9966" y="35006"/>
                  </a:lnTo>
                  <a:lnTo>
                    <a:pt x="15077" y="59050"/>
                  </a:lnTo>
                  <a:lnTo>
                    <a:pt x="18355" y="58247"/>
                  </a:lnTo>
                  <a:lnTo>
                    <a:pt x="17295" y="32692"/>
                  </a:lnTo>
                  <a:lnTo>
                    <a:pt x="11123" y="13084"/>
                  </a:lnTo>
                  <a:lnTo>
                    <a:pt x="14787" y="6912"/>
                  </a:lnTo>
                  <a:lnTo>
                    <a:pt x="49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50"/>
            <p:cNvSpPr/>
            <p:nvPr/>
          </p:nvSpPr>
          <p:spPr>
            <a:xfrm>
              <a:off x="1606475" y="3499650"/>
              <a:ext cx="466925" cy="1489450"/>
            </a:xfrm>
            <a:custGeom>
              <a:avLst/>
              <a:gdLst/>
              <a:ahLst/>
              <a:cxnLst/>
              <a:rect l="l" t="t" r="r" b="b"/>
              <a:pathLst>
                <a:path w="18677" h="59578" extrusionOk="0">
                  <a:moveTo>
                    <a:pt x="5084" y="635"/>
                  </a:moveTo>
                  <a:lnTo>
                    <a:pt x="14497" y="7270"/>
                  </a:lnTo>
                  <a:lnTo>
                    <a:pt x="14497" y="7270"/>
                  </a:lnTo>
                  <a:lnTo>
                    <a:pt x="10962" y="13225"/>
                  </a:lnTo>
                  <a:cubicBezTo>
                    <a:pt x="10930" y="13289"/>
                    <a:pt x="10898" y="13354"/>
                    <a:pt x="10930" y="13418"/>
                  </a:cubicBezTo>
                  <a:lnTo>
                    <a:pt x="17069" y="33026"/>
                  </a:lnTo>
                  <a:lnTo>
                    <a:pt x="18130" y="58292"/>
                  </a:lnTo>
                  <a:lnTo>
                    <a:pt x="15366" y="58999"/>
                  </a:lnTo>
                  <a:lnTo>
                    <a:pt x="10287" y="35212"/>
                  </a:lnTo>
                  <a:lnTo>
                    <a:pt x="10287" y="35180"/>
                  </a:lnTo>
                  <a:lnTo>
                    <a:pt x="2283" y="17918"/>
                  </a:lnTo>
                  <a:cubicBezTo>
                    <a:pt x="1158" y="15475"/>
                    <a:pt x="515" y="12775"/>
                    <a:pt x="515" y="10075"/>
                  </a:cubicBezTo>
                  <a:cubicBezTo>
                    <a:pt x="515" y="9625"/>
                    <a:pt x="547" y="9175"/>
                    <a:pt x="579" y="8725"/>
                  </a:cubicBezTo>
                  <a:cubicBezTo>
                    <a:pt x="611" y="8403"/>
                    <a:pt x="644" y="8114"/>
                    <a:pt x="676" y="7825"/>
                  </a:cubicBezTo>
                  <a:cubicBezTo>
                    <a:pt x="772" y="7182"/>
                    <a:pt x="1094" y="6410"/>
                    <a:pt x="1544" y="5607"/>
                  </a:cubicBezTo>
                  <a:cubicBezTo>
                    <a:pt x="2186" y="4353"/>
                    <a:pt x="3119" y="3067"/>
                    <a:pt x="3890" y="2103"/>
                  </a:cubicBezTo>
                  <a:cubicBezTo>
                    <a:pt x="4276" y="1621"/>
                    <a:pt x="4597" y="1203"/>
                    <a:pt x="4854" y="914"/>
                  </a:cubicBezTo>
                  <a:cubicBezTo>
                    <a:pt x="4926" y="794"/>
                    <a:pt x="5016" y="710"/>
                    <a:pt x="5084" y="635"/>
                  </a:cubicBezTo>
                  <a:close/>
                  <a:moveTo>
                    <a:pt x="5019" y="1"/>
                  </a:moveTo>
                  <a:cubicBezTo>
                    <a:pt x="4948" y="1"/>
                    <a:pt x="4875" y="25"/>
                    <a:pt x="4822" y="78"/>
                  </a:cubicBezTo>
                  <a:cubicBezTo>
                    <a:pt x="4822" y="110"/>
                    <a:pt x="3762" y="1299"/>
                    <a:pt x="2636" y="2842"/>
                  </a:cubicBezTo>
                  <a:cubicBezTo>
                    <a:pt x="2090" y="3646"/>
                    <a:pt x="1511" y="4482"/>
                    <a:pt x="1061" y="5350"/>
                  </a:cubicBezTo>
                  <a:cubicBezTo>
                    <a:pt x="611" y="6185"/>
                    <a:pt x="258" y="7021"/>
                    <a:pt x="161" y="7728"/>
                  </a:cubicBezTo>
                  <a:cubicBezTo>
                    <a:pt x="97" y="8050"/>
                    <a:pt x="65" y="8371"/>
                    <a:pt x="33" y="8693"/>
                  </a:cubicBezTo>
                  <a:cubicBezTo>
                    <a:pt x="1" y="9143"/>
                    <a:pt x="1" y="9625"/>
                    <a:pt x="1" y="10075"/>
                  </a:cubicBezTo>
                  <a:cubicBezTo>
                    <a:pt x="1" y="12871"/>
                    <a:pt x="644" y="15604"/>
                    <a:pt x="1801" y="18143"/>
                  </a:cubicBezTo>
                  <a:lnTo>
                    <a:pt x="9773" y="35372"/>
                  </a:lnTo>
                  <a:lnTo>
                    <a:pt x="14883" y="59384"/>
                  </a:lnTo>
                  <a:cubicBezTo>
                    <a:pt x="14916" y="59449"/>
                    <a:pt x="14948" y="59513"/>
                    <a:pt x="15012" y="59545"/>
                  </a:cubicBezTo>
                  <a:cubicBezTo>
                    <a:pt x="15076" y="59577"/>
                    <a:pt x="15141" y="59577"/>
                    <a:pt x="15205" y="59577"/>
                  </a:cubicBezTo>
                  <a:lnTo>
                    <a:pt x="18484" y="58774"/>
                  </a:lnTo>
                  <a:cubicBezTo>
                    <a:pt x="18612" y="58742"/>
                    <a:pt x="18676" y="58613"/>
                    <a:pt x="18676" y="58484"/>
                  </a:cubicBezTo>
                  <a:lnTo>
                    <a:pt x="17616" y="32962"/>
                  </a:lnTo>
                  <a:lnTo>
                    <a:pt x="17616" y="32897"/>
                  </a:lnTo>
                  <a:lnTo>
                    <a:pt x="11476" y="13386"/>
                  </a:lnTo>
                  <a:lnTo>
                    <a:pt x="15076" y="7342"/>
                  </a:lnTo>
                  <a:cubicBezTo>
                    <a:pt x="15141" y="7214"/>
                    <a:pt x="15108" y="7053"/>
                    <a:pt x="15012" y="6989"/>
                  </a:cubicBezTo>
                  <a:lnTo>
                    <a:pt x="5176" y="46"/>
                  </a:lnTo>
                  <a:cubicBezTo>
                    <a:pt x="5133" y="17"/>
                    <a:pt x="5076" y="1"/>
                    <a:pt x="5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50"/>
            <p:cNvSpPr/>
            <p:nvPr/>
          </p:nvSpPr>
          <p:spPr>
            <a:xfrm>
              <a:off x="1318775" y="3717750"/>
              <a:ext cx="634875" cy="1260100"/>
            </a:xfrm>
            <a:custGeom>
              <a:avLst/>
              <a:gdLst/>
              <a:ahLst/>
              <a:cxnLst/>
              <a:rect l="l" t="t" r="r" b="b"/>
              <a:pathLst>
                <a:path w="25395" h="50404" extrusionOk="0">
                  <a:moveTo>
                    <a:pt x="25395" y="1"/>
                  </a:moveTo>
                  <a:lnTo>
                    <a:pt x="14048" y="4822"/>
                  </a:lnTo>
                  <a:lnTo>
                    <a:pt x="15398" y="7330"/>
                  </a:lnTo>
                  <a:lnTo>
                    <a:pt x="12505" y="26938"/>
                  </a:lnTo>
                  <a:lnTo>
                    <a:pt x="1" y="49246"/>
                  </a:lnTo>
                  <a:lnTo>
                    <a:pt x="3087" y="50403"/>
                  </a:lnTo>
                  <a:lnTo>
                    <a:pt x="19995" y="29252"/>
                  </a:lnTo>
                  <a:lnTo>
                    <a:pt x="24045" y="5787"/>
                  </a:lnTo>
                  <a:lnTo>
                    <a:pt x="25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50"/>
            <p:cNvSpPr/>
            <p:nvPr/>
          </p:nvSpPr>
          <p:spPr>
            <a:xfrm>
              <a:off x="1311550" y="3711175"/>
              <a:ext cx="649350" cy="1273425"/>
            </a:xfrm>
            <a:custGeom>
              <a:avLst/>
              <a:gdLst/>
              <a:ahLst/>
              <a:cxnLst/>
              <a:rect l="l" t="t" r="r" b="b"/>
              <a:pathLst>
                <a:path w="25974" h="50937" extrusionOk="0">
                  <a:moveTo>
                    <a:pt x="25687" y="0"/>
                  </a:moveTo>
                  <a:cubicBezTo>
                    <a:pt x="25555" y="0"/>
                    <a:pt x="25455" y="88"/>
                    <a:pt x="25427" y="199"/>
                  </a:cubicBezTo>
                  <a:lnTo>
                    <a:pt x="24077" y="5985"/>
                  </a:lnTo>
                  <a:lnTo>
                    <a:pt x="20027" y="29387"/>
                  </a:lnTo>
                  <a:lnTo>
                    <a:pt x="3279" y="50345"/>
                  </a:lnTo>
                  <a:lnTo>
                    <a:pt x="676" y="49380"/>
                  </a:lnTo>
                  <a:lnTo>
                    <a:pt x="13019" y="27329"/>
                  </a:lnTo>
                  <a:lnTo>
                    <a:pt x="13051" y="27233"/>
                  </a:lnTo>
                  <a:lnTo>
                    <a:pt x="15944" y="7625"/>
                  </a:lnTo>
                  <a:cubicBezTo>
                    <a:pt x="15944" y="7560"/>
                    <a:pt x="15944" y="7496"/>
                    <a:pt x="15912" y="7464"/>
                  </a:cubicBezTo>
                  <a:lnTo>
                    <a:pt x="14562" y="4957"/>
                  </a:lnTo>
                  <a:cubicBezTo>
                    <a:pt x="14519" y="4871"/>
                    <a:pt x="14433" y="4814"/>
                    <a:pt x="14343" y="4814"/>
                  </a:cubicBezTo>
                  <a:cubicBezTo>
                    <a:pt x="14298" y="4814"/>
                    <a:pt x="14251" y="4828"/>
                    <a:pt x="14208" y="4860"/>
                  </a:cubicBezTo>
                  <a:cubicBezTo>
                    <a:pt x="14080" y="4925"/>
                    <a:pt x="14016" y="5085"/>
                    <a:pt x="14080" y="5214"/>
                  </a:cubicBezTo>
                  <a:lnTo>
                    <a:pt x="15398" y="7625"/>
                  </a:lnTo>
                  <a:lnTo>
                    <a:pt x="12537" y="27104"/>
                  </a:lnTo>
                  <a:lnTo>
                    <a:pt x="65" y="49380"/>
                  </a:lnTo>
                  <a:cubicBezTo>
                    <a:pt x="1" y="49445"/>
                    <a:pt x="1" y="49541"/>
                    <a:pt x="33" y="49606"/>
                  </a:cubicBezTo>
                  <a:cubicBezTo>
                    <a:pt x="65" y="49702"/>
                    <a:pt x="129" y="49734"/>
                    <a:pt x="193" y="49766"/>
                  </a:cubicBezTo>
                  <a:lnTo>
                    <a:pt x="3279" y="50923"/>
                  </a:lnTo>
                  <a:cubicBezTo>
                    <a:pt x="3305" y="50932"/>
                    <a:pt x="3333" y="50936"/>
                    <a:pt x="3362" y="50936"/>
                  </a:cubicBezTo>
                  <a:cubicBezTo>
                    <a:pt x="3440" y="50936"/>
                    <a:pt x="3522" y="50906"/>
                    <a:pt x="3569" y="50859"/>
                  </a:cubicBezTo>
                  <a:lnTo>
                    <a:pt x="20509" y="29676"/>
                  </a:lnTo>
                  <a:lnTo>
                    <a:pt x="20541" y="29547"/>
                  </a:lnTo>
                  <a:lnTo>
                    <a:pt x="24591" y="6082"/>
                  </a:lnTo>
                  <a:lnTo>
                    <a:pt x="25941" y="328"/>
                  </a:lnTo>
                  <a:cubicBezTo>
                    <a:pt x="25973" y="199"/>
                    <a:pt x="25877" y="39"/>
                    <a:pt x="25748" y="7"/>
                  </a:cubicBezTo>
                  <a:cubicBezTo>
                    <a:pt x="25727" y="2"/>
                    <a:pt x="25707" y="0"/>
                    <a:pt x="256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50"/>
            <p:cNvSpPr/>
            <p:nvPr/>
          </p:nvSpPr>
          <p:spPr>
            <a:xfrm>
              <a:off x="1848375" y="3941000"/>
              <a:ext cx="67525" cy="394925"/>
            </a:xfrm>
            <a:custGeom>
              <a:avLst/>
              <a:gdLst/>
              <a:ahLst/>
              <a:cxnLst/>
              <a:rect l="l" t="t" r="r" b="b"/>
              <a:pathLst>
                <a:path w="2701" h="15797" extrusionOk="0">
                  <a:moveTo>
                    <a:pt x="2490" y="1"/>
                  </a:moveTo>
                  <a:cubicBezTo>
                    <a:pt x="2387" y="1"/>
                    <a:pt x="2314" y="84"/>
                    <a:pt x="2314" y="168"/>
                  </a:cubicBezTo>
                  <a:lnTo>
                    <a:pt x="32" y="15565"/>
                  </a:lnTo>
                  <a:cubicBezTo>
                    <a:pt x="0" y="15661"/>
                    <a:pt x="97" y="15790"/>
                    <a:pt x="193" y="15790"/>
                  </a:cubicBezTo>
                  <a:cubicBezTo>
                    <a:pt x="206" y="15794"/>
                    <a:pt x="219" y="15796"/>
                    <a:pt x="233" y="15796"/>
                  </a:cubicBezTo>
                  <a:cubicBezTo>
                    <a:pt x="322" y="15796"/>
                    <a:pt x="418" y="15713"/>
                    <a:pt x="418" y="15629"/>
                  </a:cubicBezTo>
                  <a:lnTo>
                    <a:pt x="2700" y="232"/>
                  </a:lnTo>
                  <a:cubicBezTo>
                    <a:pt x="2700" y="135"/>
                    <a:pt x="2636" y="7"/>
                    <a:pt x="2539" y="7"/>
                  </a:cubicBezTo>
                  <a:cubicBezTo>
                    <a:pt x="2522" y="3"/>
                    <a:pt x="2506" y="1"/>
                    <a:pt x="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50"/>
            <p:cNvSpPr/>
            <p:nvPr/>
          </p:nvSpPr>
          <p:spPr>
            <a:xfrm>
              <a:off x="1633800" y="3761650"/>
              <a:ext cx="54675" cy="233375"/>
            </a:xfrm>
            <a:custGeom>
              <a:avLst/>
              <a:gdLst/>
              <a:ahLst/>
              <a:cxnLst/>
              <a:rect l="l" t="t" r="r" b="b"/>
              <a:pathLst>
                <a:path w="2187" h="9335" extrusionOk="0">
                  <a:moveTo>
                    <a:pt x="238" y="1"/>
                  </a:moveTo>
                  <a:cubicBezTo>
                    <a:pt x="211" y="1"/>
                    <a:pt x="185" y="5"/>
                    <a:pt x="161" y="13"/>
                  </a:cubicBezTo>
                  <a:cubicBezTo>
                    <a:pt x="65" y="77"/>
                    <a:pt x="1" y="173"/>
                    <a:pt x="65" y="270"/>
                  </a:cubicBezTo>
                  <a:lnTo>
                    <a:pt x="1768" y="4095"/>
                  </a:lnTo>
                  <a:lnTo>
                    <a:pt x="1608" y="9110"/>
                  </a:lnTo>
                  <a:cubicBezTo>
                    <a:pt x="1608" y="9238"/>
                    <a:pt x="1704" y="9335"/>
                    <a:pt x="1801" y="9335"/>
                  </a:cubicBezTo>
                  <a:cubicBezTo>
                    <a:pt x="1929" y="9335"/>
                    <a:pt x="1993" y="9238"/>
                    <a:pt x="2026" y="9142"/>
                  </a:cubicBezTo>
                  <a:lnTo>
                    <a:pt x="2186" y="4063"/>
                  </a:lnTo>
                  <a:lnTo>
                    <a:pt x="2154" y="3966"/>
                  </a:lnTo>
                  <a:lnTo>
                    <a:pt x="418" y="109"/>
                  </a:lnTo>
                  <a:cubicBezTo>
                    <a:pt x="394" y="37"/>
                    <a:pt x="316"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50"/>
            <p:cNvSpPr/>
            <p:nvPr/>
          </p:nvSpPr>
          <p:spPr>
            <a:xfrm>
              <a:off x="1827475" y="3665300"/>
              <a:ext cx="123775" cy="93475"/>
            </a:xfrm>
            <a:custGeom>
              <a:avLst/>
              <a:gdLst/>
              <a:ahLst/>
              <a:cxnLst/>
              <a:rect l="l" t="t" r="r" b="b"/>
              <a:pathLst>
                <a:path w="4951" h="3739" extrusionOk="0">
                  <a:moveTo>
                    <a:pt x="4757" y="1"/>
                  </a:moveTo>
                  <a:cubicBezTo>
                    <a:pt x="4660" y="1"/>
                    <a:pt x="4586" y="59"/>
                    <a:pt x="4533" y="138"/>
                  </a:cubicBezTo>
                  <a:lnTo>
                    <a:pt x="4533" y="170"/>
                  </a:lnTo>
                  <a:cubicBezTo>
                    <a:pt x="4468" y="331"/>
                    <a:pt x="4083" y="1134"/>
                    <a:pt x="3343" y="1874"/>
                  </a:cubicBezTo>
                  <a:cubicBezTo>
                    <a:pt x="2636" y="2645"/>
                    <a:pt x="1575" y="3320"/>
                    <a:pt x="193" y="3320"/>
                  </a:cubicBezTo>
                  <a:cubicBezTo>
                    <a:pt x="65" y="3320"/>
                    <a:pt x="0" y="3417"/>
                    <a:pt x="0" y="3545"/>
                  </a:cubicBezTo>
                  <a:cubicBezTo>
                    <a:pt x="0" y="3642"/>
                    <a:pt x="65" y="3738"/>
                    <a:pt x="193" y="3738"/>
                  </a:cubicBezTo>
                  <a:cubicBezTo>
                    <a:pt x="1833" y="3738"/>
                    <a:pt x="3022" y="2870"/>
                    <a:pt x="3793" y="2002"/>
                  </a:cubicBezTo>
                  <a:cubicBezTo>
                    <a:pt x="4565" y="1134"/>
                    <a:pt x="4918" y="299"/>
                    <a:pt x="4918" y="299"/>
                  </a:cubicBezTo>
                  <a:cubicBezTo>
                    <a:pt x="4951" y="170"/>
                    <a:pt x="4918" y="74"/>
                    <a:pt x="4822" y="9"/>
                  </a:cubicBezTo>
                  <a:cubicBezTo>
                    <a:pt x="4799" y="4"/>
                    <a:pt x="4777" y="1"/>
                    <a:pt x="47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50"/>
            <p:cNvSpPr/>
            <p:nvPr/>
          </p:nvSpPr>
          <p:spPr>
            <a:xfrm>
              <a:off x="1726225" y="3634675"/>
              <a:ext cx="181625" cy="758150"/>
            </a:xfrm>
            <a:custGeom>
              <a:avLst/>
              <a:gdLst/>
              <a:ahLst/>
              <a:cxnLst/>
              <a:rect l="l" t="t" r="r" b="b"/>
              <a:pathLst>
                <a:path w="7265" h="30326" extrusionOk="0">
                  <a:moveTo>
                    <a:pt x="7025" y="0"/>
                  </a:moveTo>
                  <a:cubicBezTo>
                    <a:pt x="6982" y="0"/>
                    <a:pt x="6940" y="16"/>
                    <a:pt x="6911" y="45"/>
                  </a:cubicBezTo>
                  <a:lnTo>
                    <a:pt x="5143" y="1620"/>
                  </a:lnTo>
                  <a:cubicBezTo>
                    <a:pt x="5111" y="1684"/>
                    <a:pt x="5079" y="1716"/>
                    <a:pt x="5079" y="1781"/>
                  </a:cubicBezTo>
                  <a:lnTo>
                    <a:pt x="5079" y="2938"/>
                  </a:lnTo>
                  <a:lnTo>
                    <a:pt x="2893" y="2456"/>
                  </a:lnTo>
                  <a:cubicBezTo>
                    <a:pt x="2797" y="2456"/>
                    <a:pt x="2732" y="2456"/>
                    <a:pt x="2700" y="2520"/>
                  </a:cubicBezTo>
                  <a:cubicBezTo>
                    <a:pt x="2636" y="2584"/>
                    <a:pt x="2636" y="2649"/>
                    <a:pt x="2636" y="2713"/>
                  </a:cubicBezTo>
                  <a:lnTo>
                    <a:pt x="3857" y="6185"/>
                  </a:lnTo>
                  <a:lnTo>
                    <a:pt x="0" y="30100"/>
                  </a:lnTo>
                  <a:cubicBezTo>
                    <a:pt x="0" y="30196"/>
                    <a:pt x="64" y="30293"/>
                    <a:pt x="193" y="30325"/>
                  </a:cubicBezTo>
                  <a:cubicBezTo>
                    <a:pt x="289" y="30325"/>
                    <a:pt x="386" y="30261"/>
                    <a:pt x="418" y="30164"/>
                  </a:cubicBezTo>
                  <a:lnTo>
                    <a:pt x="4243" y="6185"/>
                  </a:lnTo>
                  <a:lnTo>
                    <a:pt x="4243" y="6088"/>
                  </a:lnTo>
                  <a:lnTo>
                    <a:pt x="3150" y="2938"/>
                  </a:lnTo>
                  <a:lnTo>
                    <a:pt x="5240" y="3388"/>
                  </a:lnTo>
                  <a:cubicBezTo>
                    <a:pt x="5304" y="3388"/>
                    <a:pt x="5368" y="3388"/>
                    <a:pt x="5400" y="3324"/>
                  </a:cubicBezTo>
                  <a:cubicBezTo>
                    <a:pt x="5465" y="3292"/>
                    <a:pt x="5497" y="3259"/>
                    <a:pt x="5497" y="3195"/>
                  </a:cubicBezTo>
                  <a:lnTo>
                    <a:pt x="5497" y="1877"/>
                  </a:lnTo>
                  <a:lnTo>
                    <a:pt x="7168" y="366"/>
                  </a:lnTo>
                  <a:cubicBezTo>
                    <a:pt x="7265" y="270"/>
                    <a:pt x="7265" y="141"/>
                    <a:pt x="7168" y="77"/>
                  </a:cubicBezTo>
                  <a:cubicBezTo>
                    <a:pt x="7133" y="24"/>
                    <a:pt x="7078" y="0"/>
                    <a:pt x="7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50"/>
            <p:cNvSpPr/>
            <p:nvPr/>
          </p:nvSpPr>
          <p:spPr>
            <a:xfrm>
              <a:off x="1690850" y="4417675"/>
              <a:ext cx="32975" cy="40550"/>
            </a:xfrm>
            <a:custGeom>
              <a:avLst/>
              <a:gdLst/>
              <a:ahLst/>
              <a:cxnLst/>
              <a:rect l="l" t="t" r="r" b="b"/>
              <a:pathLst>
                <a:path w="1319" h="1622" extrusionOk="0">
                  <a:moveTo>
                    <a:pt x="1112" y="0"/>
                  </a:moveTo>
                  <a:cubicBezTo>
                    <a:pt x="1043" y="0"/>
                    <a:pt x="974" y="36"/>
                    <a:pt x="933" y="98"/>
                  </a:cubicBezTo>
                  <a:lnTo>
                    <a:pt x="65" y="1319"/>
                  </a:lnTo>
                  <a:cubicBezTo>
                    <a:pt x="1" y="1384"/>
                    <a:pt x="33" y="1512"/>
                    <a:pt x="97" y="1577"/>
                  </a:cubicBezTo>
                  <a:cubicBezTo>
                    <a:pt x="141" y="1606"/>
                    <a:pt x="190" y="1621"/>
                    <a:pt x="238" y="1621"/>
                  </a:cubicBezTo>
                  <a:cubicBezTo>
                    <a:pt x="296" y="1621"/>
                    <a:pt x="351" y="1598"/>
                    <a:pt x="387" y="1544"/>
                  </a:cubicBezTo>
                  <a:lnTo>
                    <a:pt x="1254" y="323"/>
                  </a:lnTo>
                  <a:cubicBezTo>
                    <a:pt x="1319" y="227"/>
                    <a:pt x="1319" y="98"/>
                    <a:pt x="1222" y="34"/>
                  </a:cubicBezTo>
                  <a:cubicBezTo>
                    <a:pt x="1188" y="11"/>
                    <a:pt x="1150" y="0"/>
                    <a:pt x="1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6" name="Google Shape;3686;p50"/>
          <p:cNvSpPr txBox="1">
            <a:spLocks noGrp="1"/>
          </p:cNvSpPr>
          <p:nvPr>
            <p:ph type="title"/>
          </p:nvPr>
        </p:nvSpPr>
        <p:spPr>
          <a:xfrm>
            <a:off x="1345850" y="400775"/>
            <a:ext cx="6329700" cy="585300"/>
          </a:xfrm>
          <a:prstGeom prst="rect">
            <a:avLst/>
          </a:prstGeom>
          <a:solidFill>
            <a:schemeClr val="lt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i="1">
                <a:solidFill>
                  <a:schemeClr val="accent1"/>
                </a:solidFill>
              </a:rPr>
              <a:t>Corporate Performance Management</a:t>
            </a:r>
            <a:r>
              <a:rPr lang="en">
                <a:solidFill>
                  <a:schemeClr val="accent1"/>
                </a:solidFill>
              </a:rPr>
              <a:t> (CPM)</a:t>
            </a:r>
            <a:endParaRPr>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90"/>
        <p:cNvGrpSpPr/>
        <p:nvPr/>
      </p:nvGrpSpPr>
      <p:grpSpPr>
        <a:xfrm>
          <a:off x="0" y="0"/>
          <a:ext cx="0" cy="0"/>
          <a:chOff x="0" y="0"/>
          <a:chExt cx="0" cy="0"/>
        </a:xfrm>
      </p:grpSpPr>
      <p:sp>
        <p:nvSpPr>
          <p:cNvPr id="3691" name="Google Shape;3691;p51"/>
          <p:cNvSpPr txBox="1">
            <a:spLocks noGrp="1"/>
          </p:cNvSpPr>
          <p:nvPr>
            <p:ph type="title"/>
          </p:nvPr>
        </p:nvSpPr>
        <p:spPr>
          <a:xfrm>
            <a:off x="1271016" y="338328"/>
            <a:ext cx="6611100" cy="548700"/>
          </a:xfrm>
          <a:prstGeom prst="rect">
            <a:avLst/>
          </a:prstGeom>
          <a:solidFill>
            <a:schemeClr val="lt1"/>
          </a:solidFill>
        </p:spPr>
        <p:txBody>
          <a:bodyPr spcFirstLastPara="1" wrap="square" lIns="91425" tIns="91425" rIns="91425" bIns="91425" anchor="t" anchorCtr="0">
            <a:noAutofit/>
          </a:bodyPr>
          <a:lstStyle/>
          <a:p>
            <a:pPr marL="0" lvl="0" indent="0" algn="ctr" rtl="0">
              <a:spcBef>
                <a:spcPts val="0"/>
              </a:spcBef>
              <a:spcAft>
                <a:spcPts val="0"/>
              </a:spcAft>
              <a:buNone/>
            </a:pPr>
            <a:r>
              <a:rPr lang="en" i="1">
                <a:solidFill>
                  <a:schemeClr val="accent1"/>
                </a:solidFill>
              </a:rPr>
              <a:t>Marketing Intelligence </a:t>
            </a:r>
            <a:r>
              <a:rPr lang="en">
                <a:solidFill>
                  <a:schemeClr val="accent1"/>
                </a:solidFill>
              </a:rPr>
              <a:t>(MI)</a:t>
            </a:r>
            <a:endParaRPr>
              <a:solidFill>
                <a:schemeClr val="accent1"/>
              </a:solidFill>
            </a:endParaRPr>
          </a:p>
        </p:txBody>
      </p:sp>
      <p:sp>
        <p:nvSpPr>
          <p:cNvPr id="3692" name="Google Shape;3692;p51"/>
          <p:cNvSpPr txBox="1">
            <a:spLocks noGrp="1"/>
          </p:cNvSpPr>
          <p:nvPr>
            <p:ph type="subTitle" idx="1"/>
          </p:nvPr>
        </p:nvSpPr>
        <p:spPr>
          <a:xfrm>
            <a:off x="3651075" y="1491350"/>
            <a:ext cx="4810500" cy="2656200"/>
          </a:xfrm>
          <a:prstGeom prst="rect">
            <a:avLst/>
          </a:prstGeom>
        </p:spPr>
        <p:txBody>
          <a:bodyPr spcFirstLastPara="1" wrap="square" lIns="91425" tIns="91425" rIns="91425" bIns="91425" anchor="t" anchorCtr="0">
            <a:noAutofit/>
          </a:bodyPr>
          <a:lstStyle/>
          <a:p>
            <a:pPr marL="0" lvl="0" indent="342900" algn="just" rtl="0">
              <a:spcBef>
                <a:spcPts val="0"/>
              </a:spcBef>
              <a:spcAft>
                <a:spcPts val="0"/>
              </a:spcAft>
              <a:buNone/>
            </a:pPr>
            <a:r>
              <a:rPr lang="en" sz="2000"/>
              <a:t>Merupakan aplikasi Business Intelligence yang fokus pada proses dan aktivitas pemasaran perusahaan. MI mengukur parameter seperti pertumbuhan pasar, Market Share, portofolio produk, dan Brand Awareness. Dengan bantuan Data Warehouse, MI menyediakan informasi akurat dan real-time kepada perusahaan. </a:t>
            </a:r>
            <a:endParaRPr sz="2000"/>
          </a:p>
        </p:txBody>
      </p:sp>
      <p:grpSp>
        <p:nvGrpSpPr>
          <p:cNvPr id="3693" name="Google Shape;3693;p51"/>
          <p:cNvGrpSpPr/>
          <p:nvPr/>
        </p:nvGrpSpPr>
        <p:grpSpPr>
          <a:xfrm>
            <a:off x="137732" y="1594281"/>
            <a:ext cx="3584753" cy="2934361"/>
            <a:chOff x="845850" y="467825"/>
            <a:chExt cx="5996575" cy="4908600"/>
          </a:xfrm>
        </p:grpSpPr>
        <p:sp>
          <p:nvSpPr>
            <p:cNvPr id="3694" name="Google Shape;3694;p51"/>
            <p:cNvSpPr/>
            <p:nvPr/>
          </p:nvSpPr>
          <p:spPr>
            <a:xfrm>
              <a:off x="845850" y="467825"/>
              <a:ext cx="5996575" cy="4814800"/>
            </a:xfrm>
            <a:custGeom>
              <a:avLst/>
              <a:gdLst/>
              <a:ahLst/>
              <a:cxnLst/>
              <a:rect l="l" t="t" r="r" b="b"/>
              <a:pathLst>
                <a:path w="239863" h="192592" extrusionOk="0">
                  <a:moveTo>
                    <a:pt x="147813" y="1"/>
                  </a:moveTo>
                  <a:cubicBezTo>
                    <a:pt x="142156" y="1"/>
                    <a:pt x="136078" y="789"/>
                    <a:pt x="129736" y="2770"/>
                  </a:cubicBezTo>
                  <a:cubicBezTo>
                    <a:pt x="98620" y="12477"/>
                    <a:pt x="86341" y="39929"/>
                    <a:pt x="68918" y="59055"/>
                  </a:cubicBezTo>
                  <a:cubicBezTo>
                    <a:pt x="59821" y="69084"/>
                    <a:pt x="45999" y="73102"/>
                    <a:pt x="35038" y="80945"/>
                  </a:cubicBezTo>
                  <a:cubicBezTo>
                    <a:pt x="1" y="106018"/>
                    <a:pt x="6976" y="159667"/>
                    <a:pt x="35231" y="179114"/>
                  </a:cubicBezTo>
                  <a:cubicBezTo>
                    <a:pt x="48326" y="188144"/>
                    <a:pt x="62992" y="192591"/>
                    <a:pt x="79703" y="192591"/>
                  </a:cubicBezTo>
                  <a:cubicBezTo>
                    <a:pt x="94167" y="192591"/>
                    <a:pt x="110163" y="189259"/>
                    <a:pt x="128000" y="182683"/>
                  </a:cubicBezTo>
                  <a:cubicBezTo>
                    <a:pt x="166445" y="168507"/>
                    <a:pt x="194025" y="159828"/>
                    <a:pt x="216944" y="121962"/>
                  </a:cubicBezTo>
                  <a:cubicBezTo>
                    <a:pt x="239863" y="84063"/>
                    <a:pt x="216108" y="37807"/>
                    <a:pt x="185539" y="11995"/>
                  </a:cubicBezTo>
                  <a:cubicBezTo>
                    <a:pt x="185539" y="11995"/>
                    <a:pt x="169878" y="1"/>
                    <a:pt x="147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51"/>
            <p:cNvSpPr/>
            <p:nvPr/>
          </p:nvSpPr>
          <p:spPr>
            <a:xfrm>
              <a:off x="1128725" y="467950"/>
              <a:ext cx="5369750" cy="4814475"/>
            </a:xfrm>
            <a:custGeom>
              <a:avLst/>
              <a:gdLst/>
              <a:ahLst/>
              <a:cxnLst/>
              <a:rect l="l" t="t" r="r" b="b"/>
              <a:pathLst>
                <a:path w="214790" h="192579" extrusionOk="0">
                  <a:moveTo>
                    <a:pt x="136486" y="0"/>
                  </a:moveTo>
                  <a:cubicBezTo>
                    <a:pt x="130828" y="0"/>
                    <a:pt x="124753" y="772"/>
                    <a:pt x="118421" y="2765"/>
                  </a:cubicBezTo>
                  <a:cubicBezTo>
                    <a:pt x="98363" y="9033"/>
                    <a:pt x="86148" y="22630"/>
                    <a:pt x="75347" y="36645"/>
                  </a:cubicBezTo>
                  <a:lnTo>
                    <a:pt x="188978" y="36645"/>
                  </a:lnTo>
                  <a:lnTo>
                    <a:pt x="188978" y="143911"/>
                  </a:lnTo>
                  <a:cubicBezTo>
                    <a:pt x="194828" y="137836"/>
                    <a:pt x="200357" y="130668"/>
                    <a:pt x="205629" y="121957"/>
                  </a:cubicBezTo>
                  <a:cubicBezTo>
                    <a:pt x="212025" y="111381"/>
                    <a:pt x="214790" y="100195"/>
                    <a:pt x="214790" y="88944"/>
                  </a:cubicBezTo>
                  <a:cubicBezTo>
                    <a:pt x="214790" y="59886"/>
                    <a:pt x="196275" y="30602"/>
                    <a:pt x="174224" y="11990"/>
                  </a:cubicBezTo>
                  <a:cubicBezTo>
                    <a:pt x="174224" y="11990"/>
                    <a:pt x="158569" y="0"/>
                    <a:pt x="136486" y="0"/>
                  </a:cubicBezTo>
                  <a:close/>
                  <a:moveTo>
                    <a:pt x="26745" y="78915"/>
                  </a:moveTo>
                  <a:cubicBezTo>
                    <a:pt x="25716" y="79558"/>
                    <a:pt x="24720" y="80233"/>
                    <a:pt x="23723" y="80940"/>
                  </a:cubicBezTo>
                  <a:cubicBezTo>
                    <a:pt x="7201" y="92769"/>
                    <a:pt x="33" y="110963"/>
                    <a:pt x="33" y="128932"/>
                  </a:cubicBezTo>
                  <a:cubicBezTo>
                    <a:pt x="0" y="149022"/>
                    <a:pt x="9001" y="168855"/>
                    <a:pt x="23916" y="179109"/>
                  </a:cubicBezTo>
                  <a:cubicBezTo>
                    <a:pt x="36999" y="188142"/>
                    <a:pt x="51689" y="192578"/>
                    <a:pt x="68404" y="192578"/>
                  </a:cubicBezTo>
                  <a:cubicBezTo>
                    <a:pt x="82869" y="192578"/>
                    <a:pt x="98877" y="189267"/>
                    <a:pt x="116685" y="182678"/>
                  </a:cubicBezTo>
                  <a:cubicBezTo>
                    <a:pt x="127678" y="178627"/>
                    <a:pt x="137804" y="175027"/>
                    <a:pt x="147158" y="171041"/>
                  </a:cubicBezTo>
                  <a:lnTo>
                    <a:pt x="26745" y="171041"/>
                  </a:lnTo>
                  <a:lnTo>
                    <a:pt x="26745" y="7891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51"/>
            <p:cNvSpPr/>
            <p:nvPr/>
          </p:nvSpPr>
          <p:spPr>
            <a:xfrm>
              <a:off x="1797325" y="1384075"/>
              <a:ext cx="4055850" cy="3359925"/>
            </a:xfrm>
            <a:custGeom>
              <a:avLst/>
              <a:gdLst/>
              <a:ahLst/>
              <a:cxnLst/>
              <a:rect l="l" t="t" r="r" b="b"/>
              <a:pathLst>
                <a:path w="162234" h="134397" extrusionOk="0">
                  <a:moveTo>
                    <a:pt x="1" y="0"/>
                  </a:moveTo>
                  <a:lnTo>
                    <a:pt x="1" y="134396"/>
                  </a:lnTo>
                  <a:lnTo>
                    <a:pt x="162234" y="134396"/>
                  </a:lnTo>
                  <a:lnTo>
                    <a:pt x="1622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51"/>
            <p:cNvSpPr/>
            <p:nvPr/>
          </p:nvSpPr>
          <p:spPr>
            <a:xfrm>
              <a:off x="1797325" y="1384075"/>
              <a:ext cx="4055850" cy="3359925"/>
            </a:xfrm>
            <a:custGeom>
              <a:avLst/>
              <a:gdLst/>
              <a:ahLst/>
              <a:cxnLst/>
              <a:rect l="l" t="t" r="r" b="b"/>
              <a:pathLst>
                <a:path w="162234" h="134397" extrusionOk="0">
                  <a:moveTo>
                    <a:pt x="1" y="0"/>
                  </a:moveTo>
                  <a:lnTo>
                    <a:pt x="1" y="134396"/>
                  </a:lnTo>
                  <a:lnTo>
                    <a:pt x="162234" y="134396"/>
                  </a:lnTo>
                  <a:lnTo>
                    <a:pt x="1622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51"/>
            <p:cNvSpPr/>
            <p:nvPr/>
          </p:nvSpPr>
          <p:spPr>
            <a:xfrm>
              <a:off x="1895375" y="1994800"/>
              <a:ext cx="3780200" cy="1720575"/>
            </a:xfrm>
            <a:custGeom>
              <a:avLst/>
              <a:gdLst/>
              <a:ahLst/>
              <a:cxnLst/>
              <a:rect l="l" t="t" r="r" b="b"/>
              <a:pathLst>
                <a:path w="151208" h="68823" extrusionOk="0">
                  <a:moveTo>
                    <a:pt x="0" y="1"/>
                  </a:moveTo>
                  <a:lnTo>
                    <a:pt x="0" y="68822"/>
                  </a:lnTo>
                  <a:lnTo>
                    <a:pt x="151208" y="68822"/>
                  </a:lnTo>
                  <a:lnTo>
                    <a:pt x="1512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51"/>
            <p:cNvSpPr/>
            <p:nvPr/>
          </p:nvSpPr>
          <p:spPr>
            <a:xfrm>
              <a:off x="2015100" y="3464625"/>
              <a:ext cx="3521450" cy="6450"/>
            </a:xfrm>
            <a:custGeom>
              <a:avLst/>
              <a:gdLst/>
              <a:ahLst/>
              <a:cxnLst/>
              <a:rect l="l" t="t" r="r" b="b"/>
              <a:pathLst>
                <a:path w="140858" h="258" extrusionOk="0">
                  <a:moveTo>
                    <a:pt x="1" y="0"/>
                  </a:moveTo>
                  <a:lnTo>
                    <a:pt x="1" y="257"/>
                  </a:lnTo>
                  <a:lnTo>
                    <a:pt x="140858" y="257"/>
                  </a:lnTo>
                  <a:lnTo>
                    <a:pt x="140858"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51"/>
            <p:cNvSpPr/>
            <p:nvPr/>
          </p:nvSpPr>
          <p:spPr>
            <a:xfrm>
              <a:off x="2011900" y="3433275"/>
              <a:ext cx="6450" cy="34575"/>
            </a:xfrm>
            <a:custGeom>
              <a:avLst/>
              <a:gdLst/>
              <a:ahLst/>
              <a:cxnLst/>
              <a:rect l="l" t="t" r="r" b="b"/>
              <a:pathLst>
                <a:path w="258" h="1383" extrusionOk="0">
                  <a:moveTo>
                    <a:pt x="0" y="1"/>
                  </a:moveTo>
                  <a:lnTo>
                    <a:pt x="0" y="1383"/>
                  </a:lnTo>
                  <a:lnTo>
                    <a:pt x="257" y="1383"/>
                  </a:lnTo>
                  <a:lnTo>
                    <a:pt x="257"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51"/>
            <p:cNvSpPr/>
            <p:nvPr/>
          </p:nvSpPr>
          <p:spPr>
            <a:xfrm>
              <a:off x="2196725" y="3433275"/>
              <a:ext cx="7250" cy="34575"/>
            </a:xfrm>
            <a:custGeom>
              <a:avLst/>
              <a:gdLst/>
              <a:ahLst/>
              <a:cxnLst/>
              <a:rect l="l" t="t" r="r" b="b"/>
              <a:pathLst>
                <a:path w="290" h="1383" extrusionOk="0">
                  <a:moveTo>
                    <a:pt x="0" y="1"/>
                  </a:moveTo>
                  <a:lnTo>
                    <a:pt x="0"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51"/>
            <p:cNvSpPr/>
            <p:nvPr/>
          </p:nvSpPr>
          <p:spPr>
            <a:xfrm>
              <a:off x="2382350" y="3433275"/>
              <a:ext cx="6475" cy="34575"/>
            </a:xfrm>
            <a:custGeom>
              <a:avLst/>
              <a:gdLst/>
              <a:ahLst/>
              <a:cxnLst/>
              <a:rect l="l" t="t" r="r" b="b"/>
              <a:pathLst>
                <a:path w="259"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51"/>
            <p:cNvSpPr/>
            <p:nvPr/>
          </p:nvSpPr>
          <p:spPr>
            <a:xfrm>
              <a:off x="2568000" y="3433275"/>
              <a:ext cx="6450" cy="34575"/>
            </a:xfrm>
            <a:custGeom>
              <a:avLst/>
              <a:gdLst/>
              <a:ahLst/>
              <a:cxnLst/>
              <a:rect l="l" t="t" r="r" b="b"/>
              <a:pathLst>
                <a:path w="258" h="1383" extrusionOk="0">
                  <a:moveTo>
                    <a:pt x="0" y="1"/>
                  </a:moveTo>
                  <a:lnTo>
                    <a:pt x="0" y="1383"/>
                  </a:lnTo>
                  <a:lnTo>
                    <a:pt x="257" y="1383"/>
                  </a:lnTo>
                  <a:lnTo>
                    <a:pt x="257"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51"/>
            <p:cNvSpPr/>
            <p:nvPr/>
          </p:nvSpPr>
          <p:spPr>
            <a:xfrm>
              <a:off x="27528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51"/>
            <p:cNvSpPr/>
            <p:nvPr/>
          </p:nvSpPr>
          <p:spPr>
            <a:xfrm>
              <a:off x="2938450" y="3433275"/>
              <a:ext cx="6450" cy="34575"/>
            </a:xfrm>
            <a:custGeom>
              <a:avLst/>
              <a:gdLst/>
              <a:ahLst/>
              <a:cxnLst/>
              <a:rect l="l" t="t" r="r" b="b"/>
              <a:pathLst>
                <a:path w="258"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51"/>
            <p:cNvSpPr/>
            <p:nvPr/>
          </p:nvSpPr>
          <p:spPr>
            <a:xfrm>
              <a:off x="3123300" y="3433275"/>
              <a:ext cx="7250" cy="34575"/>
            </a:xfrm>
            <a:custGeom>
              <a:avLst/>
              <a:gdLst/>
              <a:ahLst/>
              <a:cxnLst/>
              <a:rect l="l" t="t" r="r" b="b"/>
              <a:pathLst>
                <a:path w="290" h="1383" extrusionOk="0">
                  <a:moveTo>
                    <a:pt x="0" y="1"/>
                  </a:moveTo>
                  <a:lnTo>
                    <a:pt x="0" y="1383"/>
                  </a:lnTo>
                  <a:lnTo>
                    <a:pt x="289" y="1383"/>
                  </a:lnTo>
                  <a:lnTo>
                    <a:pt x="289"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51"/>
            <p:cNvSpPr/>
            <p:nvPr/>
          </p:nvSpPr>
          <p:spPr>
            <a:xfrm>
              <a:off x="33089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51"/>
            <p:cNvSpPr/>
            <p:nvPr/>
          </p:nvSpPr>
          <p:spPr>
            <a:xfrm>
              <a:off x="3494550" y="3433275"/>
              <a:ext cx="6450" cy="34575"/>
            </a:xfrm>
            <a:custGeom>
              <a:avLst/>
              <a:gdLst/>
              <a:ahLst/>
              <a:cxnLst/>
              <a:rect l="l" t="t" r="r" b="b"/>
              <a:pathLst>
                <a:path w="258"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51"/>
            <p:cNvSpPr/>
            <p:nvPr/>
          </p:nvSpPr>
          <p:spPr>
            <a:xfrm>
              <a:off x="3679400" y="3433275"/>
              <a:ext cx="7250" cy="34575"/>
            </a:xfrm>
            <a:custGeom>
              <a:avLst/>
              <a:gdLst/>
              <a:ahLst/>
              <a:cxnLst/>
              <a:rect l="l" t="t" r="r" b="b"/>
              <a:pathLst>
                <a:path w="290" h="1383" extrusionOk="0">
                  <a:moveTo>
                    <a:pt x="0" y="1"/>
                  </a:moveTo>
                  <a:lnTo>
                    <a:pt x="0" y="1383"/>
                  </a:lnTo>
                  <a:lnTo>
                    <a:pt x="289" y="1383"/>
                  </a:lnTo>
                  <a:lnTo>
                    <a:pt x="289"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51"/>
            <p:cNvSpPr/>
            <p:nvPr/>
          </p:nvSpPr>
          <p:spPr>
            <a:xfrm>
              <a:off x="38650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51"/>
            <p:cNvSpPr/>
            <p:nvPr/>
          </p:nvSpPr>
          <p:spPr>
            <a:xfrm>
              <a:off x="4049850" y="3433275"/>
              <a:ext cx="7250" cy="34575"/>
            </a:xfrm>
            <a:custGeom>
              <a:avLst/>
              <a:gdLst/>
              <a:ahLst/>
              <a:cxnLst/>
              <a:rect l="l" t="t" r="r" b="b"/>
              <a:pathLst>
                <a:path w="290" h="1383" extrusionOk="0">
                  <a:moveTo>
                    <a:pt x="1" y="1"/>
                  </a:moveTo>
                  <a:lnTo>
                    <a:pt x="1"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51"/>
            <p:cNvSpPr/>
            <p:nvPr/>
          </p:nvSpPr>
          <p:spPr>
            <a:xfrm>
              <a:off x="4235500" y="3433275"/>
              <a:ext cx="6450" cy="34575"/>
            </a:xfrm>
            <a:custGeom>
              <a:avLst/>
              <a:gdLst/>
              <a:ahLst/>
              <a:cxnLst/>
              <a:rect l="l" t="t" r="r" b="b"/>
              <a:pathLst>
                <a:path w="258" h="1383" extrusionOk="0">
                  <a:moveTo>
                    <a:pt x="0" y="1"/>
                  </a:moveTo>
                  <a:lnTo>
                    <a:pt x="0" y="1383"/>
                  </a:lnTo>
                  <a:lnTo>
                    <a:pt x="257" y="1383"/>
                  </a:lnTo>
                  <a:lnTo>
                    <a:pt x="257"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51"/>
            <p:cNvSpPr/>
            <p:nvPr/>
          </p:nvSpPr>
          <p:spPr>
            <a:xfrm>
              <a:off x="44211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51"/>
            <p:cNvSpPr/>
            <p:nvPr/>
          </p:nvSpPr>
          <p:spPr>
            <a:xfrm>
              <a:off x="4605950" y="3433275"/>
              <a:ext cx="7250" cy="34575"/>
            </a:xfrm>
            <a:custGeom>
              <a:avLst/>
              <a:gdLst/>
              <a:ahLst/>
              <a:cxnLst/>
              <a:rect l="l" t="t" r="r" b="b"/>
              <a:pathLst>
                <a:path w="290" h="1383" extrusionOk="0">
                  <a:moveTo>
                    <a:pt x="1" y="1"/>
                  </a:moveTo>
                  <a:lnTo>
                    <a:pt x="1"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51"/>
            <p:cNvSpPr/>
            <p:nvPr/>
          </p:nvSpPr>
          <p:spPr>
            <a:xfrm>
              <a:off x="4791575" y="3433275"/>
              <a:ext cx="6475" cy="34575"/>
            </a:xfrm>
            <a:custGeom>
              <a:avLst/>
              <a:gdLst/>
              <a:ahLst/>
              <a:cxnLst/>
              <a:rect l="l" t="t" r="r" b="b"/>
              <a:pathLst>
                <a:path w="259"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51"/>
            <p:cNvSpPr/>
            <p:nvPr/>
          </p:nvSpPr>
          <p:spPr>
            <a:xfrm>
              <a:off x="49772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51"/>
            <p:cNvSpPr/>
            <p:nvPr/>
          </p:nvSpPr>
          <p:spPr>
            <a:xfrm>
              <a:off x="5162050" y="3433275"/>
              <a:ext cx="7250" cy="34575"/>
            </a:xfrm>
            <a:custGeom>
              <a:avLst/>
              <a:gdLst/>
              <a:ahLst/>
              <a:cxnLst/>
              <a:rect l="l" t="t" r="r" b="b"/>
              <a:pathLst>
                <a:path w="290" h="1383" extrusionOk="0">
                  <a:moveTo>
                    <a:pt x="1" y="1"/>
                  </a:moveTo>
                  <a:lnTo>
                    <a:pt x="1"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51"/>
            <p:cNvSpPr/>
            <p:nvPr/>
          </p:nvSpPr>
          <p:spPr>
            <a:xfrm>
              <a:off x="5347675" y="3433275"/>
              <a:ext cx="6475" cy="34575"/>
            </a:xfrm>
            <a:custGeom>
              <a:avLst/>
              <a:gdLst/>
              <a:ahLst/>
              <a:cxnLst/>
              <a:rect l="l" t="t" r="r" b="b"/>
              <a:pathLst>
                <a:path w="259"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51"/>
            <p:cNvSpPr/>
            <p:nvPr/>
          </p:nvSpPr>
          <p:spPr>
            <a:xfrm>
              <a:off x="5532525" y="3433275"/>
              <a:ext cx="7250" cy="34575"/>
            </a:xfrm>
            <a:custGeom>
              <a:avLst/>
              <a:gdLst/>
              <a:ahLst/>
              <a:cxnLst/>
              <a:rect l="l" t="t" r="r" b="b"/>
              <a:pathLst>
                <a:path w="290" h="1383" extrusionOk="0">
                  <a:moveTo>
                    <a:pt x="0" y="1"/>
                  </a:moveTo>
                  <a:lnTo>
                    <a:pt x="0" y="1383"/>
                  </a:lnTo>
                  <a:lnTo>
                    <a:pt x="289" y="1383"/>
                  </a:lnTo>
                  <a:lnTo>
                    <a:pt x="289"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51"/>
            <p:cNvSpPr/>
            <p:nvPr/>
          </p:nvSpPr>
          <p:spPr>
            <a:xfrm>
              <a:off x="2011900" y="2086425"/>
              <a:ext cx="6450" cy="1381425"/>
            </a:xfrm>
            <a:custGeom>
              <a:avLst/>
              <a:gdLst/>
              <a:ahLst/>
              <a:cxnLst/>
              <a:rect l="l" t="t" r="r" b="b"/>
              <a:pathLst>
                <a:path w="258" h="55257" extrusionOk="0">
                  <a:moveTo>
                    <a:pt x="0" y="0"/>
                  </a:moveTo>
                  <a:lnTo>
                    <a:pt x="0" y="55257"/>
                  </a:lnTo>
                  <a:lnTo>
                    <a:pt x="257" y="55257"/>
                  </a:lnTo>
                  <a:lnTo>
                    <a:pt x="257"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51"/>
            <p:cNvSpPr/>
            <p:nvPr/>
          </p:nvSpPr>
          <p:spPr>
            <a:xfrm>
              <a:off x="2015100" y="3464625"/>
              <a:ext cx="87625" cy="6450"/>
            </a:xfrm>
            <a:custGeom>
              <a:avLst/>
              <a:gdLst/>
              <a:ahLst/>
              <a:cxnLst/>
              <a:rect l="l" t="t" r="r" b="b"/>
              <a:pathLst>
                <a:path w="3505" h="258" extrusionOk="0">
                  <a:moveTo>
                    <a:pt x="1" y="0"/>
                  </a:moveTo>
                  <a:lnTo>
                    <a:pt x="1" y="257"/>
                  </a:lnTo>
                  <a:lnTo>
                    <a:pt x="3505" y="257"/>
                  </a:lnTo>
                  <a:lnTo>
                    <a:pt x="3505"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51"/>
            <p:cNvSpPr/>
            <p:nvPr/>
          </p:nvSpPr>
          <p:spPr>
            <a:xfrm>
              <a:off x="1917875" y="3188175"/>
              <a:ext cx="97250" cy="6450"/>
            </a:xfrm>
            <a:custGeom>
              <a:avLst/>
              <a:gdLst/>
              <a:ahLst/>
              <a:cxnLst/>
              <a:rect l="l" t="t" r="r" b="b"/>
              <a:pathLst>
                <a:path w="3890" h="258" extrusionOk="0">
                  <a:moveTo>
                    <a:pt x="0" y="0"/>
                  </a:moveTo>
                  <a:lnTo>
                    <a:pt x="0" y="258"/>
                  </a:lnTo>
                  <a:lnTo>
                    <a:pt x="3890" y="258"/>
                  </a:lnTo>
                  <a:lnTo>
                    <a:pt x="389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51"/>
            <p:cNvSpPr/>
            <p:nvPr/>
          </p:nvSpPr>
          <p:spPr>
            <a:xfrm>
              <a:off x="1917875" y="2911725"/>
              <a:ext cx="97250" cy="7275"/>
            </a:xfrm>
            <a:custGeom>
              <a:avLst/>
              <a:gdLst/>
              <a:ahLst/>
              <a:cxnLst/>
              <a:rect l="l" t="t" r="r" b="b"/>
              <a:pathLst>
                <a:path w="3890" h="291" extrusionOk="0">
                  <a:moveTo>
                    <a:pt x="0" y="1"/>
                  </a:moveTo>
                  <a:lnTo>
                    <a:pt x="0" y="290"/>
                  </a:lnTo>
                  <a:lnTo>
                    <a:pt x="3890" y="290"/>
                  </a:lnTo>
                  <a:lnTo>
                    <a:pt x="38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51"/>
            <p:cNvSpPr/>
            <p:nvPr/>
          </p:nvSpPr>
          <p:spPr>
            <a:xfrm>
              <a:off x="1917875" y="2636100"/>
              <a:ext cx="97250" cy="6450"/>
            </a:xfrm>
            <a:custGeom>
              <a:avLst/>
              <a:gdLst/>
              <a:ahLst/>
              <a:cxnLst/>
              <a:rect l="l" t="t" r="r" b="b"/>
              <a:pathLst>
                <a:path w="3890" h="258" extrusionOk="0">
                  <a:moveTo>
                    <a:pt x="0" y="0"/>
                  </a:moveTo>
                  <a:lnTo>
                    <a:pt x="0" y="257"/>
                  </a:lnTo>
                  <a:lnTo>
                    <a:pt x="3890" y="257"/>
                  </a:lnTo>
                  <a:lnTo>
                    <a:pt x="389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51"/>
            <p:cNvSpPr/>
            <p:nvPr/>
          </p:nvSpPr>
          <p:spPr>
            <a:xfrm>
              <a:off x="1917875" y="2359650"/>
              <a:ext cx="97250" cy="6450"/>
            </a:xfrm>
            <a:custGeom>
              <a:avLst/>
              <a:gdLst/>
              <a:ahLst/>
              <a:cxnLst/>
              <a:rect l="l" t="t" r="r" b="b"/>
              <a:pathLst>
                <a:path w="3890" h="258" extrusionOk="0">
                  <a:moveTo>
                    <a:pt x="0" y="0"/>
                  </a:moveTo>
                  <a:lnTo>
                    <a:pt x="0" y="258"/>
                  </a:lnTo>
                  <a:lnTo>
                    <a:pt x="3890" y="258"/>
                  </a:lnTo>
                  <a:lnTo>
                    <a:pt x="389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51"/>
            <p:cNvSpPr/>
            <p:nvPr/>
          </p:nvSpPr>
          <p:spPr>
            <a:xfrm>
              <a:off x="1917875" y="2083200"/>
              <a:ext cx="97250" cy="6450"/>
            </a:xfrm>
            <a:custGeom>
              <a:avLst/>
              <a:gdLst/>
              <a:ahLst/>
              <a:cxnLst/>
              <a:rect l="l" t="t" r="r" b="b"/>
              <a:pathLst>
                <a:path w="3890" h="258" extrusionOk="0">
                  <a:moveTo>
                    <a:pt x="0" y="1"/>
                  </a:moveTo>
                  <a:lnTo>
                    <a:pt x="0" y="258"/>
                  </a:lnTo>
                  <a:lnTo>
                    <a:pt x="3890" y="258"/>
                  </a:lnTo>
                  <a:lnTo>
                    <a:pt x="38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51"/>
            <p:cNvSpPr/>
            <p:nvPr/>
          </p:nvSpPr>
          <p:spPr>
            <a:xfrm>
              <a:off x="2093050" y="2349650"/>
              <a:ext cx="214600" cy="855725"/>
            </a:xfrm>
            <a:custGeom>
              <a:avLst/>
              <a:gdLst/>
              <a:ahLst/>
              <a:cxnLst/>
              <a:rect l="l" t="t" r="r" b="b"/>
              <a:pathLst>
                <a:path w="8584" h="34229" extrusionOk="0">
                  <a:moveTo>
                    <a:pt x="7976" y="1"/>
                  </a:moveTo>
                  <a:cubicBezTo>
                    <a:pt x="7740" y="1"/>
                    <a:pt x="7541" y="154"/>
                    <a:pt x="7458" y="400"/>
                  </a:cubicBezTo>
                  <a:lnTo>
                    <a:pt x="65" y="33574"/>
                  </a:lnTo>
                  <a:cubicBezTo>
                    <a:pt x="1" y="33863"/>
                    <a:pt x="194" y="34152"/>
                    <a:pt x="483" y="34217"/>
                  </a:cubicBezTo>
                  <a:cubicBezTo>
                    <a:pt x="517" y="34225"/>
                    <a:pt x="551" y="34229"/>
                    <a:pt x="585" y="34229"/>
                  </a:cubicBezTo>
                  <a:cubicBezTo>
                    <a:pt x="812" y="34229"/>
                    <a:pt x="1038" y="34050"/>
                    <a:pt x="1094" y="33799"/>
                  </a:cubicBezTo>
                  <a:lnTo>
                    <a:pt x="8519" y="658"/>
                  </a:lnTo>
                  <a:cubicBezTo>
                    <a:pt x="8583" y="368"/>
                    <a:pt x="8391" y="79"/>
                    <a:pt x="8101" y="15"/>
                  </a:cubicBezTo>
                  <a:cubicBezTo>
                    <a:pt x="8059" y="5"/>
                    <a:pt x="8017" y="1"/>
                    <a:pt x="7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51"/>
            <p:cNvSpPr/>
            <p:nvPr/>
          </p:nvSpPr>
          <p:spPr>
            <a:xfrm>
              <a:off x="2277900" y="2349575"/>
              <a:ext cx="215375" cy="496275"/>
            </a:xfrm>
            <a:custGeom>
              <a:avLst/>
              <a:gdLst/>
              <a:ahLst/>
              <a:cxnLst/>
              <a:rect l="l" t="t" r="r" b="b"/>
              <a:pathLst>
                <a:path w="8615" h="19851" extrusionOk="0">
                  <a:moveTo>
                    <a:pt x="629" y="0"/>
                  </a:moveTo>
                  <a:cubicBezTo>
                    <a:pt x="558" y="0"/>
                    <a:pt x="486" y="16"/>
                    <a:pt x="418" y="50"/>
                  </a:cubicBezTo>
                  <a:cubicBezTo>
                    <a:pt x="129" y="146"/>
                    <a:pt x="0" y="468"/>
                    <a:pt x="97" y="725"/>
                  </a:cubicBezTo>
                  <a:lnTo>
                    <a:pt x="7522" y="19529"/>
                  </a:lnTo>
                  <a:cubicBezTo>
                    <a:pt x="7597" y="19729"/>
                    <a:pt x="7806" y="19851"/>
                    <a:pt x="8017" y="19851"/>
                  </a:cubicBezTo>
                  <a:cubicBezTo>
                    <a:pt x="8078" y="19851"/>
                    <a:pt x="8139" y="19840"/>
                    <a:pt x="8197" y="19819"/>
                  </a:cubicBezTo>
                  <a:cubicBezTo>
                    <a:pt x="8486" y="19722"/>
                    <a:pt x="8615" y="19401"/>
                    <a:pt x="8518" y="19112"/>
                  </a:cubicBezTo>
                  <a:lnTo>
                    <a:pt x="1093" y="339"/>
                  </a:lnTo>
                  <a:cubicBezTo>
                    <a:pt x="1022" y="126"/>
                    <a:pt x="829" y="0"/>
                    <a:pt x="6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51"/>
            <p:cNvSpPr/>
            <p:nvPr/>
          </p:nvSpPr>
          <p:spPr>
            <a:xfrm>
              <a:off x="2463525" y="2625750"/>
              <a:ext cx="214600" cy="220300"/>
            </a:xfrm>
            <a:custGeom>
              <a:avLst/>
              <a:gdLst/>
              <a:ahLst/>
              <a:cxnLst/>
              <a:rect l="l" t="t" r="r" b="b"/>
              <a:pathLst>
                <a:path w="8584" h="8812" extrusionOk="0">
                  <a:moveTo>
                    <a:pt x="8009" y="0"/>
                  </a:moveTo>
                  <a:cubicBezTo>
                    <a:pt x="7862" y="0"/>
                    <a:pt x="7719" y="57"/>
                    <a:pt x="7619" y="157"/>
                  </a:cubicBezTo>
                  <a:lnTo>
                    <a:pt x="193" y="7904"/>
                  </a:lnTo>
                  <a:cubicBezTo>
                    <a:pt x="0" y="8129"/>
                    <a:pt x="0" y="8450"/>
                    <a:pt x="225" y="8643"/>
                  </a:cubicBezTo>
                  <a:cubicBezTo>
                    <a:pt x="322" y="8756"/>
                    <a:pt x="459" y="8812"/>
                    <a:pt x="595" y="8812"/>
                  </a:cubicBezTo>
                  <a:cubicBezTo>
                    <a:pt x="732" y="8812"/>
                    <a:pt x="868" y="8756"/>
                    <a:pt x="965" y="8643"/>
                  </a:cubicBezTo>
                  <a:lnTo>
                    <a:pt x="8390" y="896"/>
                  </a:lnTo>
                  <a:cubicBezTo>
                    <a:pt x="8583" y="703"/>
                    <a:pt x="8583" y="350"/>
                    <a:pt x="8390" y="157"/>
                  </a:cubicBezTo>
                  <a:cubicBezTo>
                    <a:pt x="8282" y="49"/>
                    <a:pt x="8144" y="0"/>
                    <a:pt x="80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51"/>
            <p:cNvSpPr/>
            <p:nvPr/>
          </p:nvSpPr>
          <p:spPr>
            <a:xfrm>
              <a:off x="2648350" y="2625650"/>
              <a:ext cx="215400" cy="523975"/>
            </a:xfrm>
            <a:custGeom>
              <a:avLst/>
              <a:gdLst/>
              <a:ahLst/>
              <a:cxnLst/>
              <a:rect l="l" t="t" r="r" b="b"/>
              <a:pathLst>
                <a:path w="8616" h="20959" extrusionOk="0">
                  <a:moveTo>
                    <a:pt x="609" y="1"/>
                  </a:moveTo>
                  <a:cubicBezTo>
                    <a:pt x="547" y="1"/>
                    <a:pt x="483" y="11"/>
                    <a:pt x="419" y="32"/>
                  </a:cubicBezTo>
                  <a:cubicBezTo>
                    <a:pt x="161" y="129"/>
                    <a:pt x="1" y="450"/>
                    <a:pt x="97" y="740"/>
                  </a:cubicBezTo>
                  <a:lnTo>
                    <a:pt x="7522" y="20605"/>
                  </a:lnTo>
                  <a:cubicBezTo>
                    <a:pt x="7598" y="20830"/>
                    <a:pt x="7809" y="20958"/>
                    <a:pt x="8020" y="20958"/>
                  </a:cubicBezTo>
                  <a:cubicBezTo>
                    <a:pt x="8081" y="20958"/>
                    <a:pt x="8141" y="20948"/>
                    <a:pt x="8198" y="20926"/>
                  </a:cubicBezTo>
                  <a:cubicBezTo>
                    <a:pt x="8487" y="20830"/>
                    <a:pt x="8615" y="20509"/>
                    <a:pt x="8519" y="20251"/>
                  </a:cubicBezTo>
                  <a:lnTo>
                    <a:pt x="1126" y="354"/>
                  </a:lnTo>
                  <a:cubicBezTo>
                    <a:pt x="1026" y="129"/>
                    <a:pt x="828" y="1"/>
                    <a:pt x="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51"/>
            <p:cNvSpPr/>
            <p:nvPr/>
          </p:nvSpPr>
          <p:spPr>
            <a:xfrm>
              <a:off x="2834000" y="2349650"/>
              <a:ext cx="215375" cy="800275"/>
            </a:xfrm>
            <a:custGeom>
              <a:avLst/>
              <a:gdLst/>
              <a:ahLst/>
              <a:cxnLst/>
              <a:rect l="l" t="t" r="r" b="b"/>
              <a:pathLst>
                <a:path w="8615" h="32011" extrusionOk="0">
                  <a:moveTo>
                    <a:pt x="8005" y="1"/>
                  </a:moveTo>
                  <a:cubicBezTo>
                    <a:pt x="7763" y="1"/>
                    <a:pt x="7545" y="154"/>
                    <a:pt x="7490" y="400"/>
                  </a:cubicBezTo>
                  <a:lnTo>
                    <a:pt x="64" y="31356"/>
                  </a:lnTo>
                  <a:cubicBezTo>
                    <a:pt x="0" y="31645"/>
                    <a:pt x="193" y="31934"/>
                    <a:pt x="482" y="31999"/>
                  </a:cubicBezTo>
                  <a:cubicBezTo>
                    <a:pt x="520" y="32007"/>
                    <a:pt x="558" y="32011"/>
                    <a:pt x="595" y="32011"/>
                  </a:cubicBezTo>
                  <a:cubicBezTo>
                    <a:pt x="843" y="32011"/>
                    <a:pt x="1069" y="31832"/>
                    <a:pt x="1125" y="31581"/>
                  </a:cubicBezTo>
                  <a:lnTo>
                    <a:pt x="8518" y="658"/>
                  </a:lnTo>
                  <a:cubicBezTo>
                    <a:pt x="8615" y="368"/>
                    <a:pt x="8422" y="79"/>
                    <a:pt x="8133" y="15"/>
                  </a:cubicBezTo>
                  <a:cubicBezTo>
                    <a:pt x="8090" y="5"/>
                    <a:pt x="8047" y="1"/>
                    <a:pt x="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51"/>
            <p:cNvSpPr/>
            <p:nvPr/>
          </p:nvSpPr>
          <p:spPr>
            <a:xfrm>
              <a:off x="3018825" y="2072975"/>
              <a:ext cx="216200" cy="303350"/>
            </a:xfrm>
            <a:custGeom>
              <a:avLst/>
              <a:gdLst/>
              <a:ahLst/>
              <a:cxnLst/>
              <a:rect l="l" t="t" r="r" b="b"/>
              <a:pathLst>
                <a:path w="8648" h="12134" extrusionOk="0">
                  <a:moveTo>
                    <a:pt x="8042" y="1"/>
                  </a:moveTo>
                  <a:cubicBezTo>
                    <a:pt x="7867" y="1"/>
                    <a:pt x="7688" y="86"/>
                    <a:pt x="7586" y="249"/>
                  </a:cubicBezTo>
                  <a:lnTo>
                    <a:pt x="161" y="11307"/>
                  </a:lnTo>
                  <a:cubicBezTo>
                    <a:pt x="0" y="11532"/>
                    <a:pt x="65" y="11885"/>
                    <a:pt x="322" y="12046"/>
                  </a:cubicBezTo>
                  <a:cubicBezTo>
                    <a:pt x="416" y="12105"/>
                    <a:pt x="519" y="12134"/>
                    <a:pt x="619" y="12134"/>
                  </a:cubicBezTo>
                  <a:cubicBezTo>
                    <a:pt x="793" y="12134"/>
                    <a:pt x="959" y="12048"/>
                    <a:pt x="1061" y="11885"/>
                  </a:cubicBezTo>
                  <a:lnTo>
                    <a:pt x="8486" y="860"/>
                  </a:lnTo>
                  <a:cubicBezTo>
                    <a:pt x="8647" y="603"/>
                    <a:pt x="8583" y="281"/>
                    <a:pt x="8326" y="88"/>
                  </a:cubicBezTo>
                  <a:cubicBezTo>
                    <a:pt x="8243" y="29"/>
                    <a:pt x="8143" y="1"/>
                    <a:pt x="8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51"/>
            <p:cNvSpPr/>
            <p:nvPr/>
          </p:nvSpPr>
          <p:spPr>
            <a:xfrm>
              <a:off x="3205250" y="2073275"/>
              <a:ext cx="213800" cy="1270100"/>
            </a:xfrm>
            <a:custGeom>
              <a:avLst/>
              <a:gdLst/>
              <a:ahLst/>
              <a:cxnLst/>
              <a:rect l="l" t="t" r="r" b="b"/>
              <a:pathLst>
                <a:path w="8552" h="50804" extrusionOk="0">
                  <a:moveTo>
                    <a:pt x="592" y="1"/>
                  </a:moveTo>
                  <a:cubicBezTo>
                    <a:pt x="557" y="1"/>
                    <a:pt x="520" y="5"/>
                    <a:pt x="483" y="12"/>
                  </a:cubicBezTo>
                  <a:cubicBezTo>
                    <a:pt x="194" y="44"/>
                    <a:pt x="1" y="333"/>
                    <a:pt x="33" y="623"/>
                  </a:cubicBezTo>
                  <a:lnTo>
                    <a:pt x="7458" y="50350"/>
                  </a:lnTo>
                  <a:cubicBezTo>
                    <a:pt x="7488" y="50619"/>
                    <a:pt x="7739" y="50804"/>
                    <a:pt x="8006" y="50804"/>
                  </a:cubicBezTo>
                  <a:cubicBezTo>
                    <a:pt x="8027" y="50804"/>
                    <a:pt x="8048" y="50803"/>
                    <a:pt x="8069" y="50800"/>
                  </a:cubicBezTo>
                  <a:cubicBezTo>
                    <a:pt x="8358" y="50736"/>
                    <a:pt x="8551" y="50479"/>
                    <a:pt x="8519" y="50190"/>
                  </a:cubicBezTo>
                  <a:lnTo>
                    <a:pt x="1094" y="462"/>
                  </a:lnTo>
                  <a:cubicBezTo>
                    <a:pt x="1065" y="206"/>
                    <a:pt x="861"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51"/>
            <p:cNvSpPr/>
            <p:nvPr/>
          </p:nvSpPr>
          <p:spPr>
            <a:xfrm>
              <a:off x="3390100" y="3233525"/>
              <a:ext cx="215375" cy="109425"/>
            </a:xfrm>
            <a:custGeom>
              <a:avLst/>
              <a:gdLst/>
              <a:ahLst/>
              <a:cxnLst/>
              <a:rect l="l" t="t" r="r" b="b"/>
              <a:pathLst>
                <a:path w="8615" h="4377" extrusionOk="0">
                  <a:moveTo>
                    <a:pt x="8014" y="0"/>
                  </a:moveTo>
                  <a:cubicBezTo>
                    <a:pt x="7936" y="0"/>
                    <a:pt x="7857" y="16"/>
                    <a:pt x="7779" y="51"/>
                  </a:cubicBezTo>
                  <a:lnTo>
                    <a:pt x="386" y="3362"/>
                  </a:lnTo>
                  <a:cubicBezTo>
                    <a:pt x="96" y="3490"/>
                    <a:pt x="0" y="3812"/>
                    <a:pt x="96" y="4069"/>
                  </a:cubicBezTo>
                  <a:cubicBezTo>
                    <a:pt x="191" y="4257"/>
                    <a:pt x="388" y="4377"/>
                    <a:pt x="588" y="4377"/>
                  </a:cubicBezTo>
                  <a:cubicBezTo>
                    <a:pt x="661" y="4377"/>
                    <a:pt x="735" y="4361"/>
                    <a:pt x="804" y="4326"/>
                  </a:cubicBezTo>
                  <a:lnTo>
                    <a:pt x="8229" y="1015"/>
                  </a:lnTo>
                  <a:cubicBezTo>
                    <a:pt x="8486" y="887"/>
                    <a:pt x="8615" y="597"/>
                    <a:pt x="8486" y="308"/>
                  </a:cubicBezTo>
                  <a:cubicBezTo>
                    <a:pt x="8416" y="120"/>
                    <a:pt x="8224" y="0"/>
                    <a:pt x="8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51"/>
            <p:cNvSpPr/>
            <p:nvPr/>
          </p:nvSpPr>
          <p:spPr>
            <a:xfrm>
              <a:off x="3575725" y="3205775"/>
              <a:ext cx="214575" cy="54250"/>
            </a:xfrm>
            <a:custGeom>
              <a:avLst/>
              <a:gdLst/>
              <a:ahLst/>
              <a:cxnLst/>
              <a:rect l="l" t="t" r="r" b="b"/>
              <a:pathLst>
                <a:path w="8583" h="2170" extrusionOk="0">
                  <a:moveTo>
                    <a:pt x="7971" y="0"/>
                  </a:moveTo>
                  <a:cubicBezTo>
                    <a:pt x="7950" y="0"/>
                    <a:pt x="7929" y="1"/>
                    <a:pt x="7908" y="4"/>
                  </a:cubicBezTo>
                  <a:lnTo>
                    <a:pt x="515" y="1129"/>
                  </a:lnTo>
                  <a:cubicBezTo>
                    <a:pt x="225" y="1161"/>
                    <a:pt x="0" y="1418"/>
                    <a:pt x="65" y="1707"/>
                  </a:cubicBezTo>
                  <a:cubicBezTo>
                    <a:pt x="93" y="1987"/>
                    <a:pt x="291" y="2170"/>
                    <a:pt x="554" y="2170"/>
                  </a:cubicBezTo>
                  <a:cubicBezTo>
                    <a:pt x="593" y="2170"/>
                    <a:pt x="634" y="2166"/>
                    <a:pt x="675" y="2157"/>
                  </a:cubicBezTo>
                  <a:lnTo>
                    <a:pt x="8069" y="1064"/>
                  </a:lnTo>
                  <a:cubicBezTo>
                    <a:pt x="8358" y="1032"/>
                    <a:pt x="8583" y="743"/>
                    <a:pt x="8519" y="454"/>
                  </a:cubicBezTo>
                  <a:cubicBezTo>
                    <a:pt x="8489" y="185"/>
                    <a:pt x="8238" y="0"/>
                    <a:pt x="7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51"/>
            <p:cNvSpPr/>
            <p:nvPr/>
          </p:nvSpPr>
          <p:spPr>
            <a:xfrm>
              <a:off x="3760550" y="3122975"/>
              <a:ext cx="215400" cy="109875"/>
            </a:xfrm>
            <a:custGeom>
              <a:avLst/>
              <a:gdLst/>
              <a:ahLst/>
              <a:cxnLst/>
              <a:rect l="l" t="t" r="r" b="b"/>
              <a:pathLst>
                <a:path w="8616" h="4395" extrusionOk="0">
                  <a:moveTo>
                    <a:pt x="8013" y="1"/>
                  </a:moveTo>
                  <a:cubicBezTo>
                    <a:pt x="7944" y="1"/>
                    <a:pt x="7876" y="13"/>
                    <a:pt x="7812" y="37"/>
                  </a:cubicBezTo>
                  <a:lnTo>
                    <a:pt x="386" y="3348"/>
                  </a:lnTo>
                  <a:cubicBezTo>
                    <a:pt x="129" y="3476"/>
                    <a:pt x="1" y="3798"/>
                    <a:pt x="129" y="4055"/>
                  </a:cubicBezTo>
                  <a:cubicBezTo>
                    <a:pt x="200" y="4268"/>
                    <a:pt x="394" y="4394"/>
                    <a:pt x="606" y="4394"/>
                  </a:cubicBezTo>
                  <a:cubicBezTo>
                    <a:pt x="682" y="4394"/>
                    <a:pt x="760" y="4378"/>
                    <a:pt x="836" y="4344"/>
                  </a:cubicBezTo>
                  <a:lnTo>
                    <a:pt x="8230" y="1033"/>
                  </a:lnTo>
                  <a:cubicBezTo>
                    <a:pt x="8519" y="905"/>
                    <a:pt x="8615" y="583"/>
                    <a:pt x="8519" y="326"/>
                  </a:cubicBezTo>
                  <a:cubicBezTo>
                    <a:pt x="8422" y="109"/>
                    <a:pt x="8218" y="1"/>
                    <a:pt x="8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51"/>
            <p:cNvSpPr/>
            <p:nvPr/>
          </p:nvSpPr>
          <p:spPr>
            <a:xfrm>
              <a:off x="3945375" y="3012600"/>
              <a:ext cx="216200" cy="137375"/>
            </a:xfrm>
            <a:custGeom>
              <a:avLst/>
              <a:gdLst/>
              <a:ahLst/>
              <a:cxnLst/>
              <a:rect l="l" t="t" r="r" b="b"/>
              <a:pathLst>
                <a:path w="8648" h="5495" extrusionOk="0">
                  <a:moveTo>
                    <a:pt x="8032" y="0"/>
                  </a:moveTo>
                  <a:cubicBezTo>
                    <a:pt x="7935" y="0"/>
                    <a:pt x="7836" y="25"/>
                    <a:pt x="7748" y="80"/>
                  </a:cubicBezTo>
                  <a:lnTo>
                    <a:pt x="354" y="4484"/>
                  </a:lnTo>
                  <a:cubicBezTo>
                    <a:pt x="97" y="4645"/>
                    <a:pt x="1" y="4966"/>
                    <a:pt x="162" y="5223"/>
                  </a:cubicBezTo>
                  <a:cubicBezTo>
                    <a:pt x="269" y="5395"/>
                    <a:pt x="447" y="5495"/>
                    <a:pt x="631" y="5495"/>
                  </a:cubicBezTo>
                  <a:cubicBezTo>
                    <a:pt x="722" y="5495"/>
                    <a:pt x="815" y="5470"/>
                    <a:pt x="901" y="5416"/>
                  </a:cubicBezTo>
                  <a:lnTo>
                    <a:pt x="8326" y="980"/>
                  </a:lnTo>
                  <a:cubicBezTo>
                    <a:pt x="8551" y="852"/>
                    <a:pt x="8648" y="498"/>
                    <a:pt x="8487" y="241"/>
                  </a:cubicBezTo>
                  <a:cubicBezTo>
                    <a:pt x="8402" y="93"/>
                    <a:pt x="8220" y="0"/>
                    <a:pt x="80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51"/>
            <p:cNvSpPr/>
            <p:nvPr/>
          </p:nvSpPr>
          <p:spPr>
            <a:xfrm>
              <a:off x="4131025" y="3012275"/>
              <a:ext cx="215375" cy="82250"/>
            </a:xfrm>
            <a:custGeom>
              <a:avLst/>
              <a:gdLst/>
              <a:ahLst/>
              <a:cxnLst/>
              <a:rect l="l" t="t" r="r" b="b"/>
              <a:pathLst>
                <a:path w="8615" h="3290" extrusionOk="0">
                  <a:moveTo>
                    <a:pt x="602" y="1"/>
                  </a:moveTo>
                  <a:cubicBezTo>
                    <a:pt x="376" y="1"/>
                    <a:pt x="174" y="150"/>
                    <a:pt x="97" y="383"/>
                  </a:cubicBezTo>
                  <a:cubicBezTo>
                    <a:pt x="0" y="672"/>
                    <a:pt x="161" y="961"/>
                    <a:pt x="450" y="1058"/>
                  </a:cubicBezTo>
                  <a:lnTo>
                    <a:pt x="7876" y="3276"/>
                  </a:lnTo>
                  <a:cubicBezTo>
                    <a:pt x="7919" y="3285"/>
                    <a:pt x="7962" y="3290"/>
                    <a:pt x="8004" y="3290"/>
                  </a:cubicBezTo>
                  <a:cubicBezTo>
                    <a:pt x="8247" y="3290"/>
                    <a:pt x="8469" y="3141"/>
                    <a:pt x="8551" y="2922"/>
                  </a:cubicBezTo>
                  <a:cubicBezTo>
                    <a:pt x="8615" y="2633"/>
                    <a:pt x="8454" y="2311"/>
                    <a:pt x="8165" y="2247"/>
                  </a:cubicBezTo>
                  <a:lnTo>
                    <a:pt x="772" y="29"/>
                  </a:lnTo>
                  <a:cubicBezTo>
                    <a:pt x="715" y="10"/>
                    <a:pt x="658"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51"/>
            <p:cNvSpPr/>
            <p:nvPr/>
          </p:nvSpPr>
          <p:spPr>
            <a:xfrm>
              <a:off x="4316650" y="3067625"/>
              <a:ext cx="215400" cy="137450"/>
            </a:xfrm>
            <a:custGeom>
              <a:avLst/>
              <a:gdLst/>
              <a:ahLst/>
              <a:cxnLst/>
              <a:rect l="l" t="t" r="r" b="b"/>
              <a:pathLst>
                <a:path w="8616" h="5498" extrusionOk="0">
                  <a:moveTo>
                    <a:pt x="598" y="1"/>
                  </a:moveTo>
                  <a:cubicBezTo>
                    <a:pt x="415" y="1"/>
                    <a:pt x="236" y="87"/>
                    <a:pt x="129" y="258"/>
                  </a:cubicBezTo>
                  <a:cubicBezTo>
                    <a:pt x="1" y="515"/>
                    <a:pt x="65" y="837"/>
                    <a:pt x="322" y="997"/>
                  </a:cubicBezTo>
                  <a:lnTo>
                    <a:pt x="7747" y="5433"/>
                  </a:lnTo>
                  <a:cubicBezTo>
                    <a:pt x="7833" y="5476"/>
                    <a:pt x="7926" y="5498"/>
                    <a:pt x="8018" y="5498"/>
                  </a:cubicBezTo>
                  <a:cubicBezTo>
                    <a:pt x="8201" y="5498"/>
                    <a:pt x="8380" y="5412"/>
                    <a:pt x="8487" y="5240"/>
                  </a:cubicBezTo>
                  <a:cubicBezTo>
                    <a:pt x="8615" y="4983"/>
                    <a:pt x="8551" y="4662"/>
                    <a:pt x="8294" y="4501"/>
                  </a:cubicBezTo>
                  <a:lnTo>
                    <a:pt x="868" y="65"/>
                  </a:lnTo>
                  <a:cubicBezTo>
                    <a:pt x="783" y="22"/>
                    <a:pt x="690"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51"/>
            <p:cNvSpPr/>
            <p:nvPr/>
          </p:nvSpPr>
          <p:spPr>
            <a:xfrm>
              <a:off x="4502275" y="2598425"/>
              <a:ext cx="215400" cy="606550"/>
            </a:xfrm>
            <a:custGeom>
              <a:avLst/>
              <a:gdLst/>
              <a:ahLst/>
              <a:cxnLst/>
              <a:rect l="l" t="t" r="r" b="b"/>
              <a:pathLst>
                <a:path w="8616" h="24262" extrusionOk="0">
                  <a:moveTo>
                    <a:pt x="7994" y="0"/>
                  </a:moveTo>
                  <a:cubicBezTo>
                    <a:pt x="7768" y="0"/>
                    <a:pt x="7568" y="144"/>
                    <a:pt x="7491" y="350"/>
                  </a:cubicBezTo>
                  <a:lnTo>
                    <a:pt x="65" y="23558"/>
                  </a:lnTo>
                  <a:cubicBezTo>
                    <a:pt x="1" y="23848"/>
                    <a:pt x="130" y="24137"/>
                    <a:pt x="419" y="24233"/>
                  </a:cubicBezTo>
                  <a:cubicBezTo>
                    <a:pt x="476" y="24252"/>
                    <a:pt x="533" y="24261"/>
                    <a:pt x="589" y="24261"/>
                  </a:cubicBezTo>
                  <a:cubicBezTo>
                    <a:pt x="815" y="24261"/>
                    <a:pt x="1016" y="24112"/>
                    <a:pt x="1094" y="23880"/>
                  </a:cubicBezTo>
                  <a:lnTo>
                    <a:pt x="8519" y="671"/>
                  </a:lnTo>
                  <a:cubicBezTo>
                    <a:pt x="8616" y="414"/>
                    <a:pt x="8455" y="93"/>
                    <a:pt x="8166" y="29"/>
                  </a:cubicBezTo>
                  <a:cubicBezTo>
                    <a:pt x="8108" y="9"/>
                    <a:pt x="8050" y="0"/>
                    <a:pt x="7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51"/>
            <p:cNvSpPr/>
            <p:nvPr/>
          </p:nvSpPr>
          <p:spPr>
            <a:xfrm>
              <a:off x="4687125" y="2515100"/>
              <a:ext cx="215375" cy="109875"/>
            </a:xfrm>
            <a:custGeom>
              <a:avLst/>
              <a:gdLst/>
              <a:ahLst/>
              <a:cxnLst/>
              <a:rect l="l" t="t" r="r" b="b"/>
              <a:pathLst>
                <a:path w="8615" h="4395" extrusionOk="0">
                  <a:moveTo>
                    <a:pt x="8027" y="0"/>
                  </a:moveTo>
                  <a:cubicBezTo>
                    <a:pt x="7954" y="0"/>
                    <a:pt x="7880" y="16"/>
                    <a:pt x="7811" y="51"/>
                  </a:cubicBezTo>
                  <a:lnTo>
                    <a:pt x="386" y="3362"/>
                  </a:lnTo>
                  <a:cubicBezTo>
                    <a:pt x="129" y="3490"/>
                    <a:pt x="0" y="3812"/>
                    <a:pt x="129" y="4069"/>
                  </a:cubicBezTo>
                  <a:cubicBezTo>
                    <a:pt x="201" y="4286"/>
                    <a:pt x="400" y="4394"/>
                    <a:pt x="617" y="4394"/>
                  </a:cubicBezTo>
                  <a:cubicBezTo>
                    <a:pt x="689" y="4394"/>
                    <a:pt x="764" y="4382"/>
                    <a:pt x="836" y="4358"/>
                  </a:cubicBezTo>
                  <a:lnTo>
                    <a:pt x="8229" y="1015"/>
                  </a:lnTo>
                  <a:cubicBezTo>
                    <a:pt x="8518" y="919"/>
                    <a:pt x="8615" y="597"/>
                    <a:pt x="8518" y="308"/>
                  </a:cubicBezTo>
                  <a:cubicBezTo>
                    <a:pt x="8424" y="120"/>
                    <a:pt x="8227" y="0"/>
                    <a:pt x="80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51"/>
            <p:cNvSpPr/>
            <p:nvPr/>
          </p:nvSpPr>
          <p:spPr>
            <a:xfrm>
              <a:off x="4871950" y="2404650"/>
              <a:ext cx="216200" cy="137450"/>
            </a:xfrm>
            <a:custGeom>
              <a:avLst/>
              <a:gdLst/>
              <a:ahLst/>
              <a:cxnLst/>
              <a:rect l="l" t="t" r="r" b="b"/>
              <a:pathLst>
                <a:path w="8648" h="5498" extrusionOk="0">
                  <a:moveTo>
                    <a:pt x="8034" y="1"/>
                  </a:moveTo>
                  <a:cubicBezTo>
                    <a:pt x="7944" y="1"/>
                    <a:pt x="7854" y="22"/>
                    <a:pt x="7779" y="65"/>
                  </a:cubicBezTo>
                  <a:lnTo>
                    <a:pt x="354" y="4501"/>
                  </a:lnTo>
                  <a:cubicBezTo>
                    <a:pt x="97" y="4662"/>
                    <a:pt x="0" y="4983"/>
                    <a:pt x="161" y="5240"/>
                  </a:cubicBezTo>
                  <a:cubicBezTo>
                    <a:pt x="268" y="5412"/>
                    <a:pt x="447" y="5497"/>
                    <a:pt x="630" y="5497"/>
                  </a:cubicBezTo>
                  <a:cubicBezTo>
                    <a:pt x="722" y="5497"/>
                    <a:pt x="815" y="5476"/>
                    <a:pt x="900" y="5433"/>
                  </a:cubicBezTo>
                  <a:lnTo>
                    <a:pt x="8326" y="997"/>
                  </a:lnTo>
                  <a:cubicBezTo>
                    <a:pt x="8583" y="836"/>
                    <a:pt x="8647" y="515"/>
                    <a:pt x="8487" y="258"/>
                  </a:cubicBezTo>
                  <a:cubicBezTo>
                    <a:pt x="8401" y="86"/>
                    <a:pt x="8215" y="1"/>
                    <a:pt x="8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51"/>
            <p:cNvSpPr/>
            <p:nvPr/>
          </p:nvSpPr>
          <p:spPr>
            <a:xfrm>
              <a:off x="5057575" y="2404650"/>
              <a:ext cx="216200" cy="137450"/>
            </a:xfrm>
            <a:custGeom>
              <a:avLst/>
              <a:gdLst/>
              <a:ahLst/>
              <a:cxnLst/>
              <a:rect l="l" t="t" r="r" b="b"/>
              <a:pathLst>
                <a:path w="8648" h="5498" extrusionOk="0">
                  <a:moveTo>
                    <a:pt x="623" y="1"/>
                  </a:moveTo>
                  <a:cubicBezTo>
                    <a:pt x="433" y="1"/>
                    <a:pt x="247" y="86"/>
                    <a:pt x="162" y="258"/>
                  </a:cubicBezTo>
                  <a:cubicBezTo>
                    <a:pt x="1" y="515"/>
                    <a:pt x="97" y="836"/>
                    <a:pt x="354" y="997"/>
                  </a:cubicBezTo>
                  <a:lnTo>
                    <a:pt x="7748" y="5433"/>
                  </a:lnTo>
                  <a:cubicBezTo>
                    <a:pt x="7833" y="5476"/>
                    <a:pt x="7926" y="5497"/>
                    <a:pt x="8018" y="5497"/>
                  </a:cubicBezTo>
                  <a:cubicBezTo>
                    <a:pt x="8201" y="5497"/>
                    <a:pt x="8380" y="5412"/>
                    <a:pt x="8487" y="5240"/>
                  </a:cubicBezTo>
                  <a:cubicBezTo>
                    <a:pt x="8648" y="4983"/>
                    <a:pt x="8551" y="4662"/>
                    <a:pt x="8294" y="4501"/>
                  </a:cubicBezTo>
                  <a:lnTo>
                    <a:pt x="901" y="65"/>
                  </a:lnTo>
                  <a:cubicBezTo>
                    <a:pt x="815" y="22"/>
                    <a:pt x="719" y="1"/>
                    <a:pt x="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51"/>
            <p:cNvSpPr/>
            <p:nvPr/>
          </p:nvSpPr>
          <p:spPr>
            <a:xfrm>
              <a:off x="5243225" y="2515200"/>
              <a:ext cx="215375" cy="137350"/>
            </a:xfrm>
            <a:custGeom>
              <a:avLst/>
              <a:gdLst/>
              <a:ahLst/>
              <a:cxnLst/>
              <a:rect l="l" t="t" r="r" b="b"/>
              <a:pathLst>
                <a:path w="8615" h="5494" extrusionOk="0">
                  <a:moveTo>
                    <a:pt x="598" y="0"/>
                  </a:moveTo>
                  <a:cubicBezTo>
                    <a:pt x="414" y="0"/>
                    <a:pt x="236" y="100"/>
                    <a:pt x="129" y="272"/>
                  </a:cubicBezTo>
                  <a:cubicBezTo>
                    <a:pt x="0" y="529"/>
                    <a:pt x="64" y="850"/>
                    <a:pt x="322" y="1011"/>
                  </a:cubicBezTo>
                  <a:lnTo>
                    <a:pt x="7747" y="5415"/>
                  </a:lnTo>
                  <a:cubicBezTo>
                    <a:pt x="7833" y="5468"/>
                    <a:pt x="7926" y="5493"/>
                    <a:pt x="8017" y="5493"/>
                  </a:cubicBezTo>
                  <a:cubicBezTo>
                    <a:pt x="8201" y="5493"/>
                    <a:pt x="8379" y="5393"/>
                    <a:pt x="8486" y="5222"/>
                  </a:cubicBezTo>
                  <a:cubicBezTo>
                    <a:pt x="8615" y="4965"/>
                    <a:pt x="8551" y="4643"/>
                    <a:pt x="8293" y="4483"/>
                  </a:cubicBezTo>
                  <a:lnTo>
                    <a:pt x="868" y="79"/>
                  </a:lnTo>
                  <a:cubicBezTo>
                    <a:pt x="782" y="25"/>
                    <a:pt x="689" y="0"/>
                    <a:pt x="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51"/>
            <p:cNvSpPr/>
            <p:nvPr/>
          </p:nvSpPr>
          <p:spPr>
            <a:xfrm>
              <a:off x="2074575" y="3159250"/>
              <a:ext cx="65925" cy="65100"/>
            </a:xfrm>
            <a:custGeom>
              <a:avLst/>
              <a:gdLst/>
              <a:ahLst/>
              <a:cxnLst/>
              <a:rect l="l" t="t" r="r" b="b"/>
              <a:pathLst>
                <a:path w="2637" h="2604" extrusionOk="0">
                  <a:moveTo>
                    <a:pt x="1318" y="0"/>
                  </a:moveTo>
                  <a:cubicBezTo>
                    <a:pt x="611" y="0"/>
                    <a:pt x="1" y="579"/>
                    <a:pt x="1" y="1286"/>
                  </a:cubicBezTo>
                  <a:cubicBezTo>
                    <a:pt x="1" y="2025"/>
                    <a:pt x="611" y="2604"/>
                    <a:pt x="1318" y="2604"/>
                  </a:cubicBezTo>
                  <a:cubicBezTo>
                    <a:pt x="2058" y="2604"/>
                    <a:pt x="2636" y="2025"/>
                    <a:pt x="2636" y="1286"/>
                  </a:cubicBezTo>
                  <a:cubicBezTo>
                    <a:pt x="2636" y="579"/>
                    <a:pt x="2058"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51"/>
            <p:cNvSpPr/>
            <p:nvPr/>
          </p:nvSpPr>
          <p:spPr>
            <a:xfrm>
              <a:off x="2068150" y="3152000"/>
              <a:ext cx="78775" cy="78800"/>
            </a:xfrm>
            <a:custGeom>
              <a:avLst/>
              <a:gdLst/>
              <a:ahLst/>
              <a:cxnLst/>
              <a:rect l="l" t="t" r="r" b="b"/>
              <a:pathLst>
                <a:path w="3151" h="3152" extrusionOk="0">
                  <a:moveTo>
                    <a:pt x="1575" y="547"/>
                  </a:moveTo>
                  <a:cubicBezTo>
                    <a:pt x="2154" y="547"/>
                    <a:pt x="2636" y="997"/>
                    <a:pt x="2636" y="1576"/>
                  </a:cubicBezTo>
                  <a:cubicBezTo>
                    <a:pt x="2636" y="2155"/>
                    <a:pt x="2154" y="2637"/>
                    <a:pt x="1575" y="2637"/>
                  </a:cubicBezTo>
                  <a:cubicBezTo>
                    <a:pt x="997" y="2637"/>
                    <a:pt x="547" y="2155"/>
                    <a:pt x="547" y="1576"/>
                  </a:cubicBezTo>
                  <a:cubicBezTo>
                    <a:pt x="547" y="997"/>
                    <a:pt x="997" y="547"/>
                    <a:pt x="1575" y="547"/>
                  </a:cubicBezTo>
                  <a:close/>
                  <a:moveTo>
                    <a:pt x="1575" y="1"/>
                  </a:moveTo>
                  <a:cubicBezTo>
                    <a:pt x="708" y="1"/>
                    <a:pt x="0" y="708"/>
                    <a:pt x="0" y="1576"/>
                  </a:cubicBezTo>
                  <a:cubicBezTo>
                    <a:pt x="0" y="2444"/>
                    <a:pt x="708" y="3151"/>
                    <a:pt x="1575" y="3151"/>
                  </a:cubicBezTo>
                  <a:cubicBezTo>
                    <a:pt x="2443" y="3151"/>
                    <a:pt x="3151" y="2444"/>
                    <a:pt x="3151" y="1576"/>
                  </a:cubicBezTo>
                  <a:cubicBezTo>
                    <a:pt x="3151" y="708"/>
                    <a:pt x="2443"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51"/>
            <p:cNvSpPr/>
            <p:nvPr/>
          </p:nvSpPr>
          <p:spPr>
            <a:xfrm>
              <a:off x="2260200" y="2329925"/>
              <a:ext cx="65925" cy="65900"/>
            </a:xfrm>
            <a:custGeom>
              <a:avLst/>
              <a:gdLst/>
              <a:ahLst/>
              <a:cxnLst/>
              <a:rect l="l" t="t" r="r" b="b"/>
              <a:pathLst>
                <a:path w="2637" h="2636" extrusionOk="0">
                  <a:moveTo>
                    <a:pt x="1319" y="0"/>
                  </a:moveTo>
                  <a:cubicBezTo>
                    <a:pt x="579" y="0"/>
                    <a:pt x="1" y="579"/>
                    <a:pt x="1" y="1318"/>
                  </a:cubicBezTo>
                  <a:cubicBezTo>
                    <a:pt x="1" y="2057"/>
                    <a:pt x="579" y="2636"/>
                    <a:pt x="1319" y="2636"/>
                  </a:cubicBezTo>
                  <a:cubicBezTo>
                    <a:pt x="2026" y="2636"/>
                    <a:pt x="2637" y="2057"/>
                    <a:pt x="2637" y="1318"/>
                  </a:cubicBezTo>
                  <a:cubicBezTo>
                    <a:pt x="2637" y="579"/>
                    <a:pt x="2026"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51"/>
            <p:cNvSpPr/>
            <p:nvPr/>
          </p:nvSpPr>
          <p:spPr>
            <a:xfrm>
              <a:off x="2253775" y="2323475"/>
              <a:ext cx="78775" cy="78800"/>
            </a:xfrm>
            <a:custGeom>
              <a:avLst/>
              <a:gdLst/>
              <a:ahLst/>
              <a:cxnLst/>
              <a:rect l="l" t="t" r="r" b="b"/>
              <a:pathLst>
                <a:path w="3151" h="3152" extrusionOk="0">
                  <a:moveTo>
                    <a:pt x="1576" y="547"/>
                  </a:moveTo>
                  <a:cubicBezTo>
                    <a:pt x="2154" y="547"/>
                    <a:pt x="2604" y="997"/>
                    <a:pt x="2604" y="1576"/>
                  </a:cubicBezTo>
                  <a:cubicBezTo>
                    <a:pt x="2604" y="2155"/>
                    <a:pt x="2154" y="2605"/>
                    <a:pt x="1576" y="2605"/>
                  </a:cubicBezTo>
                  <a:cubicBezTo>
                    <a:pt x="997" y="2605"/>
                    <a:pt x="515" y="2155"/>
                    <a:pt x="515" y="1576"/>
                  </a:cubicBezTo>
                  <a:cubicBezTo>
                    <a:pt x="515"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51"/>
            <p:cNvSpPr/>
            <p:nvPr/>
          </p:nvSpPr>
          <p:spPr>
            <a:xfrm>
              <a:off x="2445850" y="2800025"/>
              <a:ext cx="65100" cy="65125"/>
            </a:xfrm>
            <a:custGeom>
              <a:avLst/>
              <a:gdLst/>
              <a:ahLst/>
              <a:cxnLst/>
              <a:rect l="l" t="t" r="r" b="b"/>
              <a:pathLst>
                <a:path w="2604" h="2605" extrusionOk="0">
                  <a:moveTo>
                    <a:pt x="1286" y="1"/>
                  </a:moveTo>
                  <a:cubicBezTo>
                    <a:pt x="579" y="1"/>
                    <a:pt x="0" y="579"/>
                    <a:pt x="0" y="1286"/>
                  </a:cubicBezTo>
                  <a:cubicBezTo>
                    <a:pt x="0" y="2026"/>
                    <a:pt x="579" y="2604"/>
                    <a:pt x="1286" y="2604"/>
                  </a:cubicBezTo>
                  <a:cubicBezTo>
                    <a:pt x="2025" y="2604"/>
                    <a:pt x="2604" y="2026"/>
                    <a:pt x="2604" y="1286"/>
                  </a:cubicBezTo>
                  <a:cubicBezTo>
                    <a:pt x="2604" y="579"/>
                    <a:pt x="2025" y="1"/>
                    <a:pt x="1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51"/>
            <p:cNvSpPr/>
            <p:nvPr/>
          </p:nvSpPr>
          <p:spPr>
            <a:xfrm>
              <a:off x="2438600" y="2792800"/>
              <a:ext cx="78800" cy="78775"/>
            </a:xfrm>
            <a:custGeom>
              <a:avLst/>
              <a:gdLst/>
              <a:ahLst/>
              <a:cxnLst/>
              <a:rect l="l" t="t" r="r" b="b"/>
              <a:pathLst>
                <a:path w="3152" h="3151" extrusionOk="0">
                  <a:moveTo>
                    <a:pt x="1576" y="547"/>
                  </a:moveTo>
                  <a:cubicBezTo>
                    <a:pt x="2155" y="547"/>
                    <a:pt x="2637" y="997"/>
                    <a:pt x="2637" y="1575"/>
                  </a:cubicBezTo>
                  <a:cubicBezTo>
                    <a:pt x="2637" y="2154"/>
                    <a:pt x="2155" y="2636"/>
                    <a:pt x="1576" y="2636"/>
                  </a:cubicBezTo>
                  <a:cubicBezTo>
                    <a:pt x="997" y="2636"/>
                    <a:pt x="547" y="2154"/>
                    <a:pt x="547" y="1575"/>
                  </a:cubicBezTo>
                  <a:cubicBezTo>
                    <a:pt x="547" y="997"/>
                    <a:pt x="997" y="547"/>
                    <a:pt x="1576" y="547"/>
                  </a:cubicBezTo>
                  <a:close/>
                  <a:moveTo>
                    <a:pt x="1576" y="0"/>
                  </a:moveTo>
                  <a:cubicBezTo>
                    <a:pt x="708" y="0"/>
                    <a:pt x="1" y="708"/>
                    <a:pt x="1" y="1575"/>
                  </a:cubicBezTo>
                  <a:cubicBezTo>
                    <a:pt x="1" y="2475"/>
                    <a:pt x="708" y="3151"/>
                    <a:pt x="1576" y="3151"/>
                  </a:cubicBezTo>
                  <a:cubicBezTo>
                    <a:pt x="2476" y="3151"/>
                    <a:pt x="3151" y="2475"/>
                    <a:pt x="3151" y="1575"/>
                  </a:cubicBezTo>
                  <a:cubicBezTo>
                    <a:pt x="3151" y="708"/>
                    <a:pt x="2476" y="0"/>
                    <a:pt x="1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51"/>
            <p:cNvSpPr/>
            <p:nvPr/>
          </p:nvSpPr>
          <p:spPr>
            <a:xfrm>
              <a:off x="2630675" y="2606350"/>
              <a:ext cx="65925" cy="65925"/>
            </a:xfrm>
            <a:custGeom>
              <a:avLst/>
              <a:gdLst/>
              <a:ahLst/>
              <a:cxnLst/>
              <a:rect l="l" t="t" r="r" b="b"/>
              <a:pathLst>
                <a:path w="2637" h="2637" extrusionOk="0">
                  <a:moveTo>
                    <a:pt x="1318" y="1"/>
                  </a:moveTo>
                  <a:cubicBezTo>
                    <a:pt x="611" y="1"/>
                    <a:pt x="0" y="579"/>
                    <a:pt x="0" y="1319"/>
                  </a:cubicBezTo>
                  <a:cubicBezTo>
                    <a:pt x="0" y="2026"/>
                    <a:pt x="611" y="2637"/>
                    <a:pt x="1318" y="2637"/>
                  </a:cubicBezTo>
                  <a:cubicBezTo>
                    <a:pt x="2058" y="2637"/>
                    <a:pt x="2636" y="2026"/>
                    <a:pt x="2636" y="1319"/>
                  </a:cubicBezTo>
                  <a:cubicBezTo>
                    <a:pt x="2636" y="579"/>
                    <a:pt x="2058" y="1"/>
                    <a:pt x="13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51"/>
            <p:cNvSpPr/>
            <p:nvPr/>
          </p:nvSpPr>
          <p:spPr>
            <a:xfrm>
              <a:off x="2624250" y="2599925"/>
              <a:ext cx="78775" cy="78775"/>
            </a:xfrm>
            <a:custGeom>
              <a:avLst/>
              <a:gdLst/>
              <a:ahLst/>
              <a:cxnLst/>
              <a:rect l="l" t="t" r="r" b="b"/>
              <a:pathLst>
                <a:path w="3151" h="3151" extrusionOk="0">
                  <a:moveTo>
                    <a:pt x="1575" y="515"/>
                  </a:moveTo>
                  <a:cubicBezTo>
                    <a:pt x="2154" y="515"/>
                    <a:pt x="2604" y="997"/>
                    <a:pt x="2604" y="1576"/>
                  </a:cubicBezTo>
                  <a:cubicBezTo>
                    <a:pt x="2604" y="2154"/>
                    <a:pt x="2154" y="2604"/>
                    <a:pt x="1575" y="2604"/>
                  </a:cubicBezTo>
                  <a:cubicBezTo>
                    <a:pt x="997" y="2604"/>
                    <a:pt x="547" y="2154"/>
                    <a:pt x="547" y="1576"/>
                  </a:cubicBezTo>
                  <a:cubicBezTo>
                    <a:pt x="547" y="997"/>
                    <a:pt x="997" y="515"/>
                    <a:pt x="1575" y="515"/>
                  </a:cubicBezTo>
                  <a:close/>
                  <a:moveTo>
                    <a:pt x="1575" y="1"/>
                  </a:moveTo>
                  <a:cubicBezTo>
                    <a:pt x="708" y="1"/>
                    <a:pt x="0" y="708"/>
                    <a:pt x="0" y="1576"/>
                  </a:cubicBezTo>
                  <a:cubicBezTo>
                    <a:pt x="0" y="2444"/>
                    <a:pt x="708" y="3151"/>
                    <a:pt x="1575" y="3151"/>
                  </a:cubicBezTo>
                  <a:cubicBezTo>
                    <a:pt x="2443" y="3151"/>
                    <a:pt x="3151" y="2444"/>
                    <a:pt x="3151" y="1576"/>
                  </a:cubicBezTo>
                  <a:cubicBezTo>
                    <a:pt x="3151" y="708"/>
                    <a:pt x="2443"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51"/>
            <p:cNvSpPr/>
            <p:nvPr/>
          </p:nvSpPr>
          <p:spPr>
            <a:xfrm>
              <a:off x="2816300" y="3103800"/>
              <a:ext cx="65125" cy="65100"/>
            </a:xfrm>
            <a:custGeom>
              <a:avLst/>
              <a:gdLst/>
              <a:ahLst/>
              <a:cxnLst/>
              <a:rect l="l" t="t" r="r" b="b"/>
              <a:pathLst>
                <a:path w="2605" h="2604" extrusionOk="0">
                  <a:moveTo>
                    <a:pt x="1319" y="0"/>
                  </a:moveTo>
                  <a:cubicBezTo>
                    <a:pt x="579" y="0"/>
                    <a:pt x="1" y="579"/>
                    <a:pt x="1" y="1318"/>
                  </a:cubicBezTo>
                  <a:cubicBezTo>
                    <a:pt x="1" y="2025"/>
                    <a:pt x="579" y="2604"/>
                    <a:pt x="1319" y="2604"/>
                  </a:cubicBezTo>
                  <a:cubicBezTo>
                    <a:pt x="2026" y="2604"/>
                    <a:pt x="2605" y="2025"/>
                    <a:pt x="2605" y="1318"/>
                  </a:cubicBezTo>
                  <a:cubicBezTo>
                    <a:pt x="2605" y="579"/>
                    <a:pt x="2026"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51"/>
            <p:cNvSpPr/>
            <p:nvPr/>
          </p:nvSpPr>
          <p:spPr>
            <a:xfrm>
              <a:off x="2809875" y="3096550"/>
              <a:ext cx="78775" cy="79600"/>
            </a:xfrm>
            <a:custGeom>
              <a:avLst/>
              <a:gdLst/>
              <a:ahLst/>
              <a:cxnLst/>
              <a:rect l="l" t="t" r="r" b="b"/>
              <a:pathLst>
                <a:path w="3151" h="3184" extrusionOk="0">
                  <a:moveTo>
                    <a:pt x="1576" y="547"/>
                  </a:moveTo>
                  <a:cubicBezTo>
                    <a:pt x="2154" y="547"/>
                    <a:pt x="2604" y="1030"/>
                    <a:pt x="2604" y="1608"/>
                  </a:cubicBezTo>
                  <a:cubicBezTo>
                    <a:pt x="2604" y="2155"/>
                    <a:pt x="2154" y="2637"/>
                    <a:pt x="1576" y="2637"/>
                  </a:cubicBezTo>
                  <a:cubicBezTo>
                    <a:pt x="997" y="2637"/>
                    <a:pt x="515" y="2155"/>
                    <a:pt x="515" y="1608"/>
                  </a:cubicBezTo>
                  <a:cubicBezTo>
                    <a:pt x="515" y="1030"/>
                    <a:pt x="997" y="547"/>
                    <a:pt x="1576" y="547"/>
                  </a:cubicBezTo>
                  <a:close/>
                  <a:moveTo>
                    <a:pt x="1576" y="1"/>
                  </a:moveTo>
                  <a:cubicBezTo>
                    <a:pt x="708" y="1"/>
                    <a:pt x="1" y="708"/>
                    <a:pt x="1" y="1608"/>
                  </a:cubicBezTo>
                  <a:cubicBezTo>
                    <a:pt x="1" y="2476"/>
                    <a:pt x="708" y="3183"/>
                    <a:pt x="1576" y="3183"/>
                  </a:cubicBezTo>
                  <a:cubicBezTo>
                    <a:pt x="2444" y="3183"/>
                    <a:pt x="3151" y="2476"/>
                    <a:pt x="3151" y="1608"/>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51"/>
            <p:cNvSpPr/>
            <p:nvPr/>
          </p:nvSpPr>
          <p:spPr>
            <a:xfrm>
              <a:off x="3001150" y="2329925"/>
              <a:ext cx="65900" cy="65900"/>
            </a:xfrm>
            <a:custGeom>
              <a:avLst/>
              <a:gdLst/>
              <a:ahLst/>
              <a:cxnLst/>
              <a:rect l="l" t="t" r="r" b="b"/>
              <a:pathLst>
                <a:path w="2636" h="2636" extrusionOk="0">
                  <a:moveTo>
                    <a:pt x="1318" y="0"/>
                  </a:moveTo>
                  <a:cubicBezTo>
                    <a:pt x="611" y="0"/>
                    <a:pt x="0" y="579"/>
                    <a:pt x="0" y="1318"/>
                  </a:cubicBezTo>
                  <a:cubicBezTo>
                    <a:pt x="0" y="2057"/>
                    <a:pt x="611" y="2636"/>
                    <a:pt x="1318" y="2636"/>
                  </a:cubicBezTo>
                  <a:cubicBezTo>
                    <a:pt x="2057" y="2636"/>
                    <a:pt x="2636" y="2057"/>
                    <a:pt x="2636" y="1318"/>
                  </a:cubicBezTo>
                  <a:cubicBezTo>
                    <a:pt x="2636" y="579"/>
                    <a:pt x="2057"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51"/>
            <p:cNvSpPr/>
            <p:nvPr/>
          </p:nvSpPr>
          <p:spPr>
            <a:xfrm>
              <a:off x="2994700" y="2323475"/>
              <a:ext cx="78800" cy="78800"/>
            </a:xfrm>
            <a:custGeom>
              <a:avLst/>
              <a:gdLst/>
              <a:ahLst/>
              <a:cxnLst/>
              <a:rect l="l" t="t" r="r" b="b"/>
              <a:pathLst>
                <a:path w="3152" h="3152" extrusionOk="0">
                  <a:moveTo>
                    <a:pt x="1576" y="547"/>
                  </a:moveTo>
                  <a:cubicBezTo>
                    <a:pt x="2155" y="547"/>
                    <a:pt x="2637" y="997"/>
                    <a:pt x="2637" y="1576"/>
                  </a:cubicBezTo>
                  <a:cubicBezTo>
                    <a:pt x="2637" y="2155"/>
                    <a:pt x="2155" y="2605"/>
                    <a:pt x="1576" y="2605"/>
                  </a:cubicBezTo>
                  <a:cubicBezTo>
                    <a:pt x="997" y="2605"/>
                    <a:pt x="547" y="2155"/>
                    <a:pt x="547" y="1576"/>
                  </a:cubicBezTo>
                  <a:cubicBezTo>
                    <a:pt x="547"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51"/>
            <p:cNvSpPr/>
            <p:nvPr/>
          </p:nvSpPr>
          <p:spPr>
            <a:xfrm>
              <a:off x="3186775" y="2054275"/>
              <a:ext cx="65925" cy="65125"/>
            </a:xfrm>
            <a:custGeom>
              <a:avLst/>
              <a:gdLst/>
              <a:ahLst/>
              <a:cxnLst/>
              <a:rect l="l" t="t" r="r" b="b"/>
              <a:pathLst>
                <a:path w="2637" h="2605" extrusionOk="0">
                  <a:moveTo>
                    <a:pt x="1318" y="1"/>
                  </a:moveTo>
                  <a:cubicBezTo>
                    <a:pt x="579" y="1"/>
                    <a:pt x="0" y="579"/>
                    <a:pt x="0" y="1286"/>
                  </a:cubicBezTo>
                  <a:cubicBezTo>
                    <a:pt x="0" y="2026"/>
                    <a:pt x="579" y="2604"/>
                    <a:pt x="1318" y="2604"/>
                  </a:cubicBezTo>
                  <a:cubicBezTo>
                    <a:pt x="2026" y="2604"/>
                    <a:pt x="2636" y="2026"/>
                    <a:pt x="2636" y="1286"/>
                  </a:cubicBezTo>
                  <a:cubicBezTo>
                    <a:pt x="2636" y="579"/>
                    <a:pt x="2026"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51"/>
            <p:cNvSpPr/>
            <p:nvPr/>
          </p:nvSpPr>
          <p:spPr>
            <a:xfrm>
              <a:off x="3180350" y="2047050"/>
              <a:ext cx="78775" cy="78775"/>
            </a:xfrm>
            <a:custGeom>
              <a:avLst/>
              <a:gdLst/>
              <a:ahLst/>
              <a:cxnLst/>
              <a:rect l="l" t="t" r="r" b="b"/>
              <a:pathLst>
                <a:path w="3151" h="3151" extrusionOk="0">
                  <a:moveTo>
                    <a:pt x="1575" y="547"/>
                  </a:moveTo>
                  <a:cubicBezTo>
                    <a:pt x="2154" y="547"/>
                    <a:pt x="2604" y="997"/>
                    <a:pt x="2604" y="1575"/>
                  </a:cubicBezTo>
                  <a:cubicBezTo>
                    <a:pt x="2604" y="2154"/>
                    <a:pt x="2154" y="2636"/>
                    <a:pt x="1575" y="2636"/>
                  </a:cubicBezTo>
                  <a:cubicBezTo>
                    <a:pt x="997" y="2636"/>
                    <a:pt x="515" y="2154"/>
                    <a:pt x="515" y="1575"/>
                  </a:cubicBezTo>
                  <a:cubicBezTo>
                    <a:pt x="515" y="997"/>
                    <a:pt x="997" y="547"/>
                    <a:pt x="1575" y="547"/>
                  </a:cubicBezTo>
                  <a:close/>
                  <a:moveTo>
                    <a:pt x="1575" y="0"/>
                  </a:moveTo>
                  <a:cubicBezTo>
                    <a:pt x="707" y="0"/>
                    <a:pt x="0" y="707"/>
                    <a:pt x="0" y="1575"/>
                  </a:cubicBezTo>
                  <a:cubicBezTo>
                    <a:pt x="0" y="2443"/>
                    <a:pt x="707"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51"/>
            <p:cNvSpPr/>
            <p:nvPr/>
          </p:nvSpPr>
          <p:spPr>
            <a:xfrm>
              <a:off x="3372400" y="3296650"/>
              <a:ext cx="65125" cy="65925"/>
            </a:xfrm>
            <a:custGeom>
              <a:avLst/>
              <a:gdLst/>
              <a:ahLst/>
              <a:cxnLst/>
              <a:rect l="l" t="t" r="r" b="b"/>
              <a:pathLst>
                <a:path w="2605" h="2637" extrusionOk="0">
                  <a:moveTo>
                    <a:pt x="1287" y="1"/>
                  </a:moveTo>
                  <a:cubicBezTo>
                    <a:pt x="579" y="1"/>
                    <a:pt x="1" y="612"/>
                    <a:pt x="1" y="1319"/>
                  </a:cubicBezTo>
                  <a:cubicBezTo>
                    <a:pt x="1" y="2058"/>
                    <a:pt x="579" y="2637"/>
                    <a:pt x="1287" y="2637"/>
                  </a:cubicBezTo>
                  <a:cubicBezTo>
                    <a:pt x="2026" y="2637"/>
                    <a:pt x="2605" y="2058"/>
                    <a:pt x="2605" y="1319"/>
                  </a:cubicBezTo>
                  <a:cubicBezTo>
                    <a:pt x="2605" y="612"/>
                    <a:pt x="2026" y="1"/>
                    <a:pt x="1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51"/>
            <p:cNvSpPr/>
            <p:nvPr/>
          </p:nvSpPr>
          <p:spPr>
            <a:xfrm>
              <a:off x="3365175" y="3290225"/>
              <a:ext cx="79575" cy="78775"/>
            </a:xfrm>
            <a:custGeom>
              <a:avLst/>
              <a:gdLst/>
              <a:ahLst/>
              <a:cxnLst/>
              <a:rect l="l" t="t" r="r" b="b"/>
              <a:pathLst>
                <a:path w="3183" h="3151" extrusionOk="0">
                  <a:moveTo>
                    <a:pt x="1576" y="547"/>
                  </a:moveTo>
                  <a:cubicBezTo>
                    <a:pt x="2154" y="547"/>
                    <a:pt x="2636" y="997"/>
                    <a:pt x="2636" y="1576"/>
                  </a:cubicBezTo>
                  <a:cubicBezTo>
                    <a:pt x="2636" y="2155"/>
                    <a:pt x="2154" y="2637"/>
                    <a:pt x="1576" y="2637"/>
                  </a:cubicBezTo>
                  <a:cubicBezTo>
                    <a:pt x="1029" y="2637"/>
                    <a:pt x="547" y="2155"/>
                    <a:pt x="547" y="1576"/>
                  </a:cubicBezTo>
                  <a:cubicBezTo>
                    <a:pt x="547" y="997"/>
                    <a:pt x="1029" y="547"/>
                    <a:pt x="1576" y="547"/>
                  </a:cubicBezTo>
                  <a:close/>
                  <a:moveTo>
                    <a:pt x="1576" y="1"/>
                  </a:moveTo>
                  <a:cubicBezTo>
                    <a:pt x="708" y="1"/>
                    <a:pt x="1" y="708"/>
                    <a:pt x="1" y="1576"/>
                  </a:cubicBezTo>
                  <a:cubicBezTo>
                    <a:pt x="1" y="2444"/>
                    <a:pt x="708" y="3151"/>
                    <a:pt x="1576" y="3151"/>
                  </a:cubicBezTo>
                  <a:cubicBezTo>
                    <a:pt x="2476" y="3151"/>
                    <a:pt x="3183" y="2444"/>
                    <a:pt x="3183" y="1576"/>
                  </a:cubicBezTo>
                  <a:cubicBezTo>
                    <a:pt x="3183" y="708"/>
                    <a:pt x="2476"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51"/>
            <p:cNvSpPr/>
            <p:nvPr/>
          </p:nvSpPr>
          <p:spPr>
            <a:xfrm>
              <a:off x="3557250" y="3213900"/>
              <a:ext cx="65900" cy="65900"/>
            </a:xfrm>
            <a:custGeom>
              <a:avLst/>
              <a:gdLst/>
              <a:ahLst/>
              <a:cxnLst/>
              <a:rect l="l" t="t" r="r" b="b"/>
              <a:pathLst>
                <a:path w="2636" h="2636" extrusionOk="0">
                  <a:moveTo>
                    <a:pt x="1318" y="0"/>
                  </a:moveTo>
                  <a:cubicBezTo>
                    <a:pt x="611" y="0"/>
                    <a:pt x="0" y="579"/>
                    <a:pt x="0" y="1318"/>
                  </a:cubicBezTo>
                  <a:cubicBezTo>
                    <a:pt x="0" y="2057"/>
                    <a:pt x="611" y="2636"/>
                    <a:pt x="1318" y="2636"/>
                  </a:cubicBezTo>
                  <a:cubicBezTo>
                    <a:pt x="2057" y="2636"/>
                    <a:pt x="2636" y="2057"/>
                    <a:pt x="2636" y="1318"/>
                  </a:cubicBezTo>
                  <a:cubicBezTo>
                    <a:pt x="2636" y="579"/>
                    <a:pt x="2057"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51"/>
            <p:cNvSpPr/>
            <p:nvPr/>
          </p:nvSpPr>
          <p:spPr>
            <a:xfrm>
              <a:off x="3550800" y="3207450"/>
              <a:ext cx="78800" cy="78800"/>
            </a:xfrm>
            <a:custGeom>
              <a:avLst/>
              <a:gdLst/>
              <a:ahLst/>
              <a:cxnLst/>
              <a:rect l="l" t="t" r="r" b="b"/>
              <a:pathLst>
                <a:path w="3152" h="3152" extrusionOk="0">
                  <a:moveTo>
                    <a:pt x="1576" y="547"/>
                  </a:moveTo>
                  <a:cubicBezTo>
                    <a:pt x="2155" y="547"/>
                    <a:pt x="2637" y="997"/>
                    <a:pt x="2637" y="1576"/>
                  </a:cubicBezTo>
                  <a:cubicBezTo>
                    <a:pt x="2637" y="2155"/>
                    <a:pt x="2155" y="2605"/>
                    <a:pt x="1576" y="2605"/>
                  </a:cubicBezTo>
                  <a:cubicBezTo>
                    <a:pt x="997" y="2605"/>
                    <a:pt x="547" y="2155"/>
                    <a:pt x="547" y="1576"/>
                  </a:cubicBezTo>
                  <a:cubicBezTo>
                    <a:pt x="547"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51"/>
            <p:cNvSpPr/>
            <p:nvPr/>
          </p:nvSpPr>
          <p:spPr>
            <a:xfrm>
              <a:off x="3742875" y="3186575"/>
              <a:ext cx="65125" cy="65100"/>
            </a:xfrm>
            <a:custGeom>
              <a:avLst/>
              <a:gdLst/>
              <a:ahLst/>
              <a:cxnLst/>
              <a:rect l="l" t="t" r="r" b="b"/>
              <a:pathLst>
                <a:path w="2605" h="2604" extrusionOk="0">
                  <a:moveTo>
                    <a:pt x="1318" y="0"/>
                  </a:moveTo>
                  <a:cubicBezTo>
                    <a:pt x="579" y="0"/>
                    <a:pt x="0" y="579"/>
                    <a:pt x="0" y="1318"/>
                  </a:cubicBezTo>
                  <a:cubicBezTo>
                    <a:pt x="0" y="2025"/>
                    <a:pt x="579" y="2604"/>
                    <a:pt x="1318" y="2604"/>
                  </a:cubicBezTo>
                  <a:cubicBezTo>
                    <a:pt x="2026" y="2604"/>
                    <a:pt x="2604" y="2025"/>
                    <a:pt x="2604" y="1318"/>
                  </a:cubicBezTo>
                  <a:cubicBezTo>
                    <a:pt x="2604" y="579"/>
                    <a:pt x="2026"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51"/>
            <p:cNvSpPr/>
            <p:nvPr/>
          </p:nvSpPr>
          <p:spPr>
            <a:xfrm>
              <a:off x="3736450" y="3180150"/>
              <a:ext cx="78775" cy="78775"/>
            </a:xfrm>
            <a:custGeom>
              <a:avLst/>
              <a:gdLst/>
              <a:ahLst/>
              <a:cxnLst/>
              <a:rect l="l" t="t" r="r" b="b"/>
              <a:pathLst>
                <a:path w="3151" h="3151" extrusionOk="0">
                  <a:moveTo>
                    <a:pt x="1575" y="514"/>
                  </a:moveTo>
                  <a:cubicBezTo>
                    <a:pt x="2154" y="514"/>
                    <a:pt x="2604" y="997"/>
                    <a:pt x="2604" y="1575"/>
                  </a:cubicBezTo>
                  <a:cubicBezTo>
                    <a:pt x="2604" y="2154"/>
                    <a:pt x="2154" y="2604"/>
                    <a:pt x="1575" y="2604"/>
                  </a:cubicBezTo>
                  <a:cubicBezTo>
                    <a:pt x="997" y="2604"/>
                    <a:pt x="515" y="2154"/>
                    <a:pt x="515" y="1575"/>
                  </a:cubicBezTo>
                  <a:cubicBezTo>
                    <a:pt x="515" y="997"/>
                    <a:pt x="997" y="514"/>
                    <a:pt x="1575" y="514"/>
                  </a:cubicBezTo>
                  <a:close/>
                  <a:moveTo>
                    <a:pt x="1575" y="0"/>
                  </a:moveTo>
                  <a:cubicBezTo>
                    <a:pt x="707" y="0"/>
                    <a:pt x="0" y="707"/>
                    <a:pt x="0" y="1575"/>
                  </a:cubicBezTo>
                  <a:cubicBezTo>
                    <a:pt x="0" y="2443"/>
                    <a:pt x="707"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51"/>
            <p:cNvSpPr/>
            <p:nvPr/>
          </p:nvSpPr>
          <p:spPr>
            <a:xfrm>
              <a:off x="3928500" y="3103800"/>
              <a:ext cx="65125" cy="65100"/>
            </a:xfrm>
            <a:custGeom>
              <a:avLst/>
              <a:gdLst/>
              <a:ahLst/>
              <a:cxnLst/>
              <a:rect l="l" t="t" r="r" b="b"/>
              <a:pathLst>
                <a:path w="2605" h="2604" extrusionOk="0">
                  <a:moveTo>
                    <a:pt x="1287" y="0"/>
                  </a:moveTo>
                  <a:cubicBezTo>
                    <a:pt x="579" y="0"/>
                    <a:pt x="1" y="579"/>
                    <a:pt x="1" y="1318"/>
                  </a:cubicBezTo>
                  <a:cubicBezTo>
                    <a:pt x="1" y="2025"/>
                    <a:pt x="579" y="2604"/>
                    <a:pt x="1287" y="2604"/>
                  </a:cubicBezTo>
                  <a:cubicBezTo>
                    <a:pt x="2026" y="2604"/>
                    <a:pt x="2605" y="2025"/>
                    <a:pt x="2605" y="1318"/>
                  </a:cubicBezTo>
                  <a:cubicBezTo>
                    <a:pt x="2605" y="579"/>
                    <a:pt x="2026" y="0"/>
                    <a:pt x="12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51"/>
            <p:cNvSpPr/>
            <p:nvPr/>
          </p:nvSpPr>
          <p:spPr>
            <a:xfrm>
              <a:off x="3921275" y="3096550"/>
              <a:ext cx="78775" cy="79600"/>
            </a:xfrm>
            <a:custGeom>
              <a:avLst/>
              <a:gdLst/>
              <a:ahLst/>
              <a:cxnLst/>
              <a:rect l="l" t="t" r="r" b="b"/>
              <a:pathLst>
                <a:path w="3151" h="3184" extrusionOk="0">
                  <a:moveTo>
                    <a:pt x="1576" y="547"/>
                  </a:moveTo>
                  <a:cubicBezTo>
                    <a:pt x="2154" y="547"/>
                    <a:pt x="2636" y="1030"/>
                    <a:pt x="2636" y="1608"/>
                  </a:cubicBezTo>
                  <a:cubicBezTo>
                    <a:pt x="2636" y="2155"/>
                    <a:pt x="2154" y="2637"/>
                    <a:pt x="1576" y="2637"/>
                  </a:cubicBezTo>
                  <a:cubicBezTo>
                    <a:pt x="997" y="2637"/>
                    <a:pt x="547" y="2155"/>
                    <a:pt x="547" y="1608"/>
                  </a:cubicBezTo>
                  <a:cubicBezTo>
                    <a:pt x="547" y="1030"/>
                    <a:pt x="997" y="547"/>
                    <a:pt x="1576" y="547"/>
                  </a:cubicBezTo>
                  <a:close/>
                  <a:moveTo>
                    <a:pt x="1576" y="1"/>
                  </a:moveTo>
                  <a:cubicBezTo>
                    <a:pt x="708" y="1"/>
                    <a:pt x="1" y="708"/>
                    <a:pt x="1" y="1608"/>
                  </a:cubicBezTo>
                  <a:cubicBezTo>
                    <a:pt x="1" y="2476"/>
                    <a:pt x="708" y="3183"/>
                    <a:pt x="1576" y="3183"/>
                  </a:cubicBezTo>
                  <a:cubicBezTo>
                    <a:pt x="2443" y="3183"/>
                    <a:pt x="3151" y="2476"/>
                    <a:pt x="3151" y="1608"/>
                  </a:cubicBezTo>
                  <a:cubicBezTo>
                    <a:pt x="3151" y="708"/>
                    <a:pt x="2443"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1"/>
            <p:cNvSpPr/>
            <p:nvPr/>
          </p:nvSpPr>
          <p:spPr>
            <a:xfrm>
              <a:off x="4113350" y="2992900"/>
              <a:ext cx="65900" cy="65925"/>
            </a:xfrm>
            <a:custGeom>
              <a:avLst/>
              <a:gdLst/>
              <a:ahLst/>
              <a:cxnLst/>
              <a:rect l="l" t="t" r="r" b="b"/>
              <a:pathLst>
                <a:path w="2636" h="2637" extrusionOk="0">
                  <a:moveTo>
                    <a:pt x="1318" y="0"/>
                  </a:moveTo>
                  <a:cubicBezTo>
                    <a:pt x="579" y="0"/>
                    <a:pt x="0" y="579"/>
                    <a:pt x="0" y="1318"/>
                  </a:cubicBezTo>
                  <a:cubicBezTo>
                    <a:pt x="0" y="2058"/>
                    <a:pt x="579" y="2636"/>
                    <a:pt x="1318" y="2636"/>
                  </a:cubicBezTo>
                  <a:cubicBezTo>
                    <a:pt x="2025" y="2636"/>
                    <a:pt x="2636" y="2058"/>
                    <a:pt x="2636" y="1318"/>
                  </a:cubicBezTo>
                  <a:cubicBezTo>
                    <a:pt x="2636" y="579"/>
                    <a:pt x="2025"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1"/>
            <p:cNvSpPr/>
            <p:nvPr/>
          </p:nvSpPr>
          <p:spPr>
            <a:xfrm>
              <a:off x="4106900" y="2986475"/>
              <a:ext cx="78800" cy="78775"/>
            </a:xfrm>
            <a:custGeom>
              <a:avLst/>
              <a:gdLst/>
              <a:ahLst/>
              <a:cxnLst/>
              <a:rect l="l" t="t" r="r" b="b"/>
              <a:pathLst>
                <a:path w="3152" h="3151" extrusionOk="0">
                  <a:moveTo>
                    <a:pt x="1576" y="547"/>
                  </a:moveTo>
                  <a:cubicBezTo>
                    <a:pt x="2155" y="547"/>
                    <a:pt x="2605" y="997"/>
                    <a:pt x="2605" y="1575"/>
                  </a:cubicBezTo>
                  <a:cubicBezTo>
                    <a:pt x="2605" y="2154"/>
                    <a:pt x="2155" y="2604"/>
                    <a:pt x="1576" y="2604"/>
                  </a:cubicBezTo>
                  <a:cubicBezTo>
                    <a:pt x="997" y="2604"/>
                    <a:pt x="547" y="2154"/>
                    <a:pt x="547" y="1575"/>
                  </a:cubicBezTo>
                  <a:cubicBezTo>
                    <a:pt x="547" y="997"/>
                    <a:pt x="997" y="547"/>
                    <a:pt x="1576" y="547"/>
                  </a:cubicBezTo>
                  <a:close/>
                  <a:moveTo>
                    <a:pt x="1576" y="0"/>
                  </a:moveTo>
                  <a:cubicBezTo>
                    <a:pt x="708" y="0"/>
                    <a:pt x="1" y="707"/>
                    <a:pt x="1" y="1575"/>
                  </a:cubicBezTo>
                  <a:cubicBezTo>
                    <a:pt x="1" y="2443"/>
                    <a:pt x="708" y="3150"/>
                    <a:pt x="1576" y="3150"/>
                  </a:cubicBezTo>
                  <a:cubicBezTo>
                    <a:pt x="2444" y="3150"/>
                    <a:pt x="3151" y="2443"/>
                    <a:pt x="3151" y="1575"/>
                  </a:cubicBezTo>
                  <a:cubicBezTo>
                    <a:pt x="3151" y="707"/>
                    <a:pt x="2444" y="0"/>
                    <a:pt x="1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51"/>
            <p:cNvSpPr/>
            <p:nvPr/>
          </p:nvSpPr>
          <p:spPr>
            <a:xfrm>
              <a:off x="4298975" y="3048350"/>
              <a:ext cx="65125" cy="65925"/>
            </a:xfrm>
            <a:custGeom>
              <a:avLst/>
              <a:gdLst/>
              <a:ahLst/>
              <a:cxnLst/>
              <a:rect l="l" t="t" r="r" b="b"/>
              <a:pathLst>
                <a:path w="2605" h="2637" extrusionOk="0">
                  <a:moveTo>
                    <a:pt x="1318" y="0"/>
                  </a:moveTo>
                  <a:cubicBezTo>
                    <a:pt x="579" y="0"/>
                    <a:pt x="0" y="579"/>
                    <a:pt x="0" y="1318"/>
                  </a:cubicBezTo>
                  <a:cubicBezTo>
                    <a:pt x="0" y="2025"/>
                    <a:pt x="579" y="2636"/>
                    <a:pt x="1318" y="2636"/>
                  </a:cubicBezTo>
                  <a:cubicBezTo>
                    <a:pt x="2026" y="2636"/>
                    <a:pt x="2604" y="2025"/>
                    <a:pt x="2604" y="1318"/>
                  </a:cubicBezTo>
                  <a:cubicBezTo>
                    <a:pt x="2604" y="579"/>
                    <a:pt x="2026"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51"/>
            <p:cNvSpPr/>
            <p:nvPr/>
          </p:nvSpPr>
          <p:spPr>
            <a:xfrm>
              <a:off x="4292550" y="3041925"/>
              <a:ext cx="78775" cy="78775"/>
            </a:xfrm>
            <a:custGeom>
              <a:avLst/>
              <a:gdLst/>
              <a:ahLst/>
              <a:cxnLst/>
              <a:rect l="l" t="t" r="r" b="b"/>
              <a:pathLst>
                <a:path w="3151" h="3151" extrusionOk="0">
                  <a:moveTo>
                    <a:pt x="1575" y="514"/>
                  </a:moveTo>
                  <a:cubicBezTo>
                    <a:pt x="2122" y="514"/>
                    <a:pt x="2604" y="997"/>
                    <a:pt x="2604" y="1575"/>
                  </a:cubicBezTo>
                  <a:cubicBezTo>
                    <a:pt x="2604" y="2154"/>
                    <a:pt x="2122" y="2604"/>
                    <a:pt x="1575" y="2604"/>
                  </a:cubicBezTo>
                  <a:cubicBezTo>
                    <a:pt x="997" y="2604"/>
                    <a:pt x="515" y="2154"/>
                    <a:pt x="515" y="1575"/>
                  </a:cubicBezTo>
                  <a:cubicBezTo>
                    <a:pt x="515" y="997"/>
                    <a:pt x="997" y="514"/>
                    <a:pt x="1575" y="514"/>
                  </a:cubicBezTo>
                  <a:close/>
                  <a:moveTo>
                    <a:pt x="1575" y="0"/>
                  </a:moveTo>
                  <a:cubicBezTo>
                    <a:pt x="675" y="0"/>
                    <a:pt x="0" y="707"/>
                    <a:pt x="0" y="1575"/>
                  </a:cubicBezTo>
                  <a:cubicBezTo>
                    <a:pt x="0" y="2443"/>
                    <a:pt x="675"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1"/>
            <p:cNvSpPr/>
            <p:nvPr/>
          </p:nvSpPr>
          <p:spPr>
            <a:xfrm>
              <a:off x="4483800" y="3159250"/>
              <a:ext cx="65925" cy="65100"/>
            </a:xfrm>
            <a:custGeom>
              <a:avLst/>
              <a:gdLst/>
              <a:ahLst/>
              <a:cxnLst/>
              <a:rect l="l" t="t" r="r" b="b"/>
              <a:pathLst>
                <a:path w="2637" h="2604" extrusionOk="0">
                  <a:moveTo>
                    <a:pt x="1319" y="0"/>
                  </a:moveTo>
                  <a:cubicBezTo>
                    <a:pt x="611" y="0"/>
                    <a:pt x="1" y="579"/>
                    <a:pt x="1" y="1286"/>
                  </a:cubicBezTo>
                  <a:cubicBezTo>
                    <a:pt x="1" y="2025"/>
                    <a:pt x="611" y="2604"/>
                    <a:pt x="1319" y="2604"/>
                  </a:cubicBezTo>
                  <a:cubicBezTo>
                    <a:pt x="2058" y="2604"/>
                    <a:pt x="2636" y="2025"/>
                    <a:pt x="2636" y="1286"/>
                  </a:cubicBezTo>
                  <a:cubicBezTo>
                    <a:pt x="2636" y="579"/>
                    <a:pt x="2058"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51"/>
            <p:cNvSpPr/>
            <p:nvPr/>
          </p:nvSpPr>
          <p:spPr>
            <a:xfrm>
              <a:off x="4477375" y="3152000"/>
              <a:ext cx="78775" cy="78800"/>
            </a:xfrm>
            <a:custGeom>
              <a:avLst/>
              <a:gdLst/>
              <a:ahLst/>
              <a:cxnLst/>
              <a:rect l="l" t="t" r="r" b="b"/>
              <a:pathLst>
                <a:path w="3151" h="3152" extrusionOk="0">
                  <a:moveTo>
                    <a:pt x="1576" y="547"/>
                  </a:moveTo>
                  <a:cubicBezTo>
                    <a:pt x="2154" y="547"/>
                    <a:pt x="2636" y="997"/>
                    <a:pt x="2636" y="1576"/>
                  </a:cubicBezTo>
                  <a:cubicBezTo>
                    <a:pt x="2636" y="2155"/>
                    <a:pt x="2154" y="2637"/>
                    <a:pt x="1576" y="2637"/>
                  </a:cubicBezTo>
                  <a:cubicBezTo>
                    <a:pt x="997" y="2637"/>
                    <a:pt x="547" y="2155"/>
                    <a:pt x="547" y="1576"/>
                  </a:cubicBezTo>
                  <a:cubicBezTo>
                    <a:pt x="547" y="997"/>
                    <a:pt x="997" y="547"/>
                    <a:pt x="1576" y="547"/>
                  </a:cubicBezTo>
                  <a:close/>
                  <a:moveTo>
                    <a:pt x="1576" y="1"/>
                  </a:moveTo>
                  <a:cubicBezTo>
                    <a:pt x="708" y="1"/>
                    <a:pt x="0" y="708"/>
                    <a:pt x="0" y="1576"/>
                  </a:cubicBezTo>
                  <a:cubicBezTo>
                    <a:pt x="0" y="2444"/>
                    <a:pt x="708" y="3151"/>
                    <a:pt x="1576" y="3151"/>
                  </a:cubicBezTo>
                  <a:cubicBezTo>
                    <a:pt x="2443" y="3151"/>
                    <a:pt x="3151" y="2444"/>
                    <a:pt x="3151" y="1576"/>
                  </a:cubicBezTo>
                  <a:cubicBezTo>
                    <a:pt x="3151" y="708"/>
                    <a:pt x="2443"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51"/>
            <p:cNvSpPr/>
            <p:nvPr/>
          </p:nvSpPr>
          <p:spPr>
            <a:xfrm>
              <a:off x="4669450" y="2579025"/>
              <a:ext cx="65900" cy="65125"/>
            </a:xfrm>
            <a:custGeom>
              <a:avLst/>
              <a:gdLst/>
              <a:ahLst/>
              <a:cxnLst/>
              <a:rect l="l" t="t" r="r" b="b"/>
              <a:pathLst>
                <a:path w="2636" h="2605" extrusionOk="0">
                  <a:moveTo>
                    <a:pt x="1318" y="1"/>
                  </a:moveTo>
                  <a:cubicBezTo>
                    <a:pt x="579" y="1"/>
                    <a:pt x="0" y="580"/>
                    <a:pt x="0" y="1287"/>
                  </a:cubicBezTo>
                  <a:cubicBezTo>
                    <a:pt x="0" y="2026"/>
                    <a:pt x="579" y="2605"/>
                    <a:pt x="1318" y="2605"/>
                  </a:cubicBezTo>
                  <a:cubicBezTo>
                    <a:pt x="2025" y="2605"/>
                    <a:pt x="2636" y="2026"/>
                    <a:pt x="2636" y="1287"/>
                  </a:cubicBezTo>
                  <a:cubicBezTo>
                    <a:pt x="2636" y="580"/>
                    <a:pt x="2025" y="1"/>
                    <a:pt x="13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51"/>
            <p:cNvSpPr/>
            <p:nvPr/>
          </p:nvSpPr>
          <p:spPr>
            <a:xfrm>
              <a:off x="4663000" y="2571800"/>
              <a:ext cx="78800" cy="78775"/>
            </a:xfrm>
            <a:custGeom>
              <a:avLst/>
              <a:gdLst/>
              <a:ahLst/>
              <a:cxnLst/>
              <a:rect l="l" t="t" r="r" b="b"/>
              <a:pathLst>
                <a:path w="3152" h="3151" extrusionOk="0">
                  <a:moveTo>
                    <a:pt x="1576" y="547"/>
                  </a:moveTo>
                  <a:cubicBezTo>
                    <a:pt x="2155" y="547"/>
                    <a:pt x="2605" y="997"/>
                    <a:pt x="2605" y="1576"/>
                  </a:cubicBezTo>
                  <a:cubicBezTo>
                    <a:pt x="2605" y="2154"/>
                    <a:pt x="2155" y="2636"/>
                    <a:pt x="1576" y="2636"/>
                  </a:cubicBezTo>
                  <a:cubicBezTo>
                    <a:pt x="997" y="2636"/>
                    <a:pt x="515" y="2154"/>
                    <a:pt x="515" y="1576"/>
                  </a:cubicBezTo>
                  <a:cubicBezTo>
                    <a:pt x="515" y="997"/>
                    <a:pt x="997" y="547"/>
                    <a:pt x="1576" y="547"/>
                  </a:cubicBezTo>
                  <a:close/>
                  <a:moveTo>
                    <a:pt x="1576" y="1"/>
                  </a:moveTo>
                  <a:cubicBezTo>
                    <a:pt x="708" y="1"/>
                    <a:pt x="1" y="708"/>
                    <a:pt x="1" y="1576"/>
                  </a:cubicBezTo>
                  <a:cubicBezTo>
                    <a:pt x="1" y="2476"/>
                    <a:pt x="708" y="3151"/>
                    <a:pt x="1576" y="3151"/>
                  </a:cubicBezTo>
                  <a:cubicBezTo>
                    <a:pt x="2444" y="3151"/>
                    <a:pt x="3151" y="2476"/>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51"/>
            <p:cNvSpPr/>
            <p:nvPr/>
          </p:nvSpPr>
          <p:spPr>
            <a:xfrm>
              <a:off x="4855075" y="2496275"/>
              <a:ext cx="65125" cy="65100"/>
            </a:xfrm>
            <a:custGeom>
              <a:avLst/>
              <a:gdLst/>
              <a:ahLst/>
              <a:cxnLst/>
              <a:rect l="l" t="t" r="r" b="b"/>
              <a:pathLst>
                <a:path w="2605" h="2604" extrusionOk="0">
                  <a:moveTo>
                    <a:pt x="1286" y="0"/>
                  </a:moveTo>
                  <a:cubicBezTo>
                    <a:pt x="579" y="0"/>
                    <a:pt x="0" y="579"/>
                    <a:pt x="0" y="1286"/>
                  </a:cubicBezTo>
                  <a:cubicBezTo>
                    <a:pt x="0" y="2025"/>
                    <a:pt x="579" y="2604"/>
                    <a:pt x="1286" y="2604"/>
                  </a:cubicBezTo>
                  <a:cubicBezTo>
                    <a:pt x="2025" y="2604"/>
                    <a:pt x="2604" y="2025"/>
                    <a:pt x="2604" y="1286"/>
                  </a:cubicBezTo>
                  <a:cubicBezTo>
                    <a:pt x="2604" y="579"/>
                    <a:pt x="2025" y="0"/>
                    <a:pt x="1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51"/>
            <p:cNvSpPr/>
            <p:nvPr/>
          </p:nvSpPr>
          <p:spPr>
            <a:xfrm>
              <a:off x="4847850" y="2489025"/>
              <a:ext cx="79575" cy="78775"/>
            </a:xfrm>
            <a:custGeom>
              <a:avLst/>
              <a:gdLst/>
              <a:ahLst/>
              <a:cxnLst/>
              <a:rect l="l" t="t" r="r" b="b"/>
              <a:pathLst>
                <a:path w="3183" h="3151" extrusionOk="0">
                  <a:moveTo>
                    <a:pt x="1575" y="547"/>
                  </a:moveTo>
                  <a:cubicBezTo>
                    <a:pt x="2154" y="547"/>
                    <a:pt x="2636" y="997"/>
                    <a:pt x="2636" y="1576"/>
                  </a:cubicBezTo>
                  <a:cubicBezTo>
                    <a:pt x="2636" y="2154"/>
                    <a:pt x="2154" y="2637"/>
                    <a:pt x="1575" y="2637"/>
                  </a:cubicBezTo>
                  <a:cubicBezTo>
                    <a:pt x="1029" y="2637"/>
                    <a:pt x="547" y="2154"/>
                    <a:pt x="547" y="1576"/>
                  </a:cubicBezTo>
                  <a:cubicBezTo>
                    <a:pt x="547" y="997"/>
                    <a:pt x="1029" y="547"/>
                    <a:pt x="1575" y="547"/>
                  </a:cubicBezTo>
                  <a:close/>
                  <a:moveTo>
                    <a:pt x="1575" y="1"/>
                  </a:moveTo>
                  <a:cubicBezTo>
                    <a:pt x="707" y="1"/>
                    <a:pt x="0" y="708"/>
                    <a:pt x="0" y="1576"/>
                  </a:cubicBezTo>
                  <a:cubicBezTo>
                    <a:pt x="0" y="2444"/>
                    <a:pt x="707" y="3151"/>
                    <a:pt x="1575" y="3151"/>
                  </a:cubicBezTo>
                  <a:cubicBezTo>
                    <a:pt x="2475" y="3151"/>
                    <a:pt x="3182" y="2444"/>
                    <a:pt x="3182" y="1576"/>
                  </a:cubicBezTo>
                  <a:cubicBezTo>
                    <a:pt x="3182" y="708"/>
                    <a:pt x="2475"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51"/>
            <p:cNvSpPr/>
            <p:nvPr/>
          </p:nvSpPr>
          <p:spPr>
            <a:xfrm>
              <a:off x="5039900" y="2385375"/>
              <a:ext cx="65925" cy="65900"/>
            </a:xfrm>
            <a:custGeom>
              <a:avLst/>
              <a:gdLst/>
              <a:ahLst/>
              <a:cxnLst/>
              <a:rect l="l" t="t" r="r" b="b"/>
              <a:pathLst>
                <a:path w="2637" h="2636" extrusionOk="0">
                  <a:moveTo>
                    <a:pt x="1319" y="0"/>
                  </a:moveTo>
                  <a:cubicBezTo>
                    <a:pt x="611" y="0"/>
                    <a:pt x="1" y="579"/>
                    <a:pt x="1" y="1318"/>
                  </a:cubicBezTo>
                  <a:cubicBezTo>
                    <a:pt x="1" y="2025"/>
                    <a:pt x="611" y="2636"/>
                    <a:pt x="1319" y="2636"/>
                  </a:cubicBezTo>
                  <a:cubicBezTo>
                    <a:pt x="2058" y="2636"/>
                    <a:pt x="2636" y="2025"/>
                    <a:pt x="2636" y="1318"/>
                  </a:cubicBezTo>
                  <a:cubicBezTo>
                    <a:pt x="2636" y="579"/>
                    <a:pt x="2058"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51"/>
            <p:cNvSpPr/>
            <p:nvPr/>
          </p:nvSpPr>
          <p:spPr>
            <a:xfrm>
              <a:off x="5033475" y="2378925"/>
              <a:ext cx="78775" cy="78800"/>
            </a:xfrm>
            <a:custGeom>
              <a:avLst/>
              <a:gdLst/>
              <a:ahLst/>
              <a:cxnLst/>
              <a:rect l="l" t="t" r="r" b="b"/>
              <a:pathLst>
                <a:path w="3151" h="3152" extrusionOk="0">
                  <a:moveTo>
                    <a:pt x="1576" y="515"/>
                  </a:moveTo>
                  <a:cubicBezTo>
                    <a:pt x="2154" y="515"/>
                    <a:pt x="2604" y="997"/>
                    <a:pt x="2636" y="1576"/>
                  </a:cubicBezTo>
                  <a:cubicBezTo>
                    <a:pt x="2604" y="2155"/>
                    <a:pt x="2154" y="2605"/>
                    <a:pt x="1576" y="2605"/>
                  </a:cubicBezTo>
                  <a:cubicBezTo>
                    <a:pt x="997" y="2605"/>
                    <a:pt x="547" y="2155"/>
                    <a:pt x="547" y="1576"/>
                  </a:cubicBezTo>
                  <a:cubicBezTo>
                    <a:pt x="547" y="997"/>
                    <a:pt x="997" y="515"/>
                    <a:pt x="1576" y="515"/>
                  </a:cubicBezTo>
                  <a:close/>
                  <a:moveTo>
                    <a:pt x="1576" y="1"/>
                  </a:moveTo>
                  <a:cubicBezTo>
                    <a:pt x="708" y="1"/>
                    <a:pt x="0" y="708"/>
                    <a:pt x="0" y="1576"/>
                  </a:cubicBezTo>
                  <a:cubicBezTo>
                    <a:pt x="0" y="2444"/>
                    <a:pt x="708" y="3151"/>
                    <a:pt x="1576" y="3151"/>
                  </a:cubicBezTo>
                  <a:cubicBezTo>
                    <a:pt x="2443" y="3151"/>
                    <a:pt x="3151" y="2444"/>
                    <a:pt x="3151" y="1576"/>
                  </a:cubicBezTo>
                  <a:cubicBezTo>
                    <a:pt x="3151" y="708"/>
                    <a:pt x="2443"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51"/>
            <p:cNvSpPr/>
            <p:nvPr/>
          </p:nvSpPr>
          <p:spPr>
            <a:xfrm>
              <a:off x="5225525" y="2496275"/>
              <a:ext cx="65125" cy="65100"/>
            </a:xfrm>
            <a:custGeom>
              <a:avLst/>
              <a:gdLst/>
              <a:ahLst/>
              <a:cxnLst/>
              <a:rect l="l" t="t" r="r" b="b"/>
              <a:pathLst>
                <a:path w="2605" h="2604" extrusionOk="0">
                  <a:moveTo>
                    <a:pt x="1319" y="0"/>
                  </a:moveTo>
                  <a:cubicBezTo>
                    <a:pt x="580" y="0"/>
                    <a:pt x="1" y="579"/>
                    <a:pt x="1" y="1286"/>
                  </a:cubicBezTo>
                  <a:cubicBezTo>
                    <a:pt x="1" y="2025"/>
                    <a:pt x="580" y="2604"/>
                    <a:pt x="1319" y="2604"/>
                  </a:cubicBezTo>
                  <a:cubicBezTo>
                    <a:pt x="2026" y="2604"/>
                    <a:pt x="2605" y="2025"/>
                    <a:pt x="2605" y="1286"/>
                  </a:cubicBezTo>
                  <a:cubicBezTo>
                    <a:pt x="2605" y="579"/>
                    <a:pt x="2026"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51"/>
            <p:cNvSpPr/>
            <p:nvPr/>
          </p:nvSpPr>
          <p:spPr>
            <a:xfrm>
              <a:off x="5219100" y="2489025"/>
              <a:ext cx="78775" cy="78775"/>
            </a:xfrm>
            <a:custGeom>
              <a:avLst/>
              <a:gdLst/>
              <a:ahLst/>
              <a:cxnLst/>
              <a:rect l="l" t="t" r="r" b="b"/>
              <a:pathLst>
                <a:path w="3151" h="3151" extrusionOk="0">
                  <a:moveTo>
                    <a:pt x="1576" y="547"/>
                  </a:moveTo>
                  <a:cubicBezTo>
                    <a:pt x="2155" y="547"/>
                    <a:pt x="2605" y="997"/>
                    <a:pt x="2605" y="1576"/>
                  </a:cubicBezTo>
                  <a:cubicBezTo>
                    <a:pt x="2605" y="2154"/>
                    <a:pt x="2155" y="2637"/>
                    <a:pt x="1576" y="2637"/>
                  </a:cubicBezTo>
                  <a:cubicBezTo>
                    <a:pt x="997" y="2637"/>
                    <a:pt x="515" y="2154"/>
                    <a:pt x="515" y="1576"/>
                  </a:cubicBezTo>
                  <a:cubicBezTo>
                    <a:pt x="515"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51"/>
            <p:cNvSpPr/>
            <p:nvPr/>
          </p:nvSpPr>
          <p:spPr>
            <a:xfrm>
              <a:off x="5411175" y="2606350"/>
              <a:ext cx="65125" cy="65925"/>
            </a:xfrm>
            <a:custGeom>
              <a:avLst/>
              <a:gdLst/>
              <a:ahLst/>
              <a:cxnLst/>
              <a:rect l="l" t="t" r="r" b="b"/>
              <a:pathLst>
                <a:path w="2605" h="2637" extrusionOk="0">
                  <a:moveTo>
                    <a:pt x="1286" y="1"/>
                  </a:moveTo>
                  <a:cubicBezTo>
                    <a:pt x="579" y="1"/>
                    <a:pt x="0" y="579"/>
                    <a:pt x="0" y="1319"/>
                  </a:cubicBezTo>
                  <a:cubicBezTo>
                    <a:pt x="0" y="2026"/>
                    <a:pt x="579" y="2637"/>
                    <a:pt x="1286" y="2637"/>
                  </a:cubicBezTo>
                  <a:cubicBezTo>
                    <a:pt x="2025" y="2637"/>
                    <a:pt x="2604" y="2026"/>
                    <a:pt x="2604" y="1319"/>
                  </a:cubicBezTo>
                  <a:cubicBezTo>
                    <a:pt x="2604" y="579"/>
                    <a:pt x="2025" y="1"/>
                    <a:pt x="1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51"/>
            <p:cNvSpPr/>
            <p:nvPr/>
          </p:nvSpPr>
          <p:spPr>
            <a:xfrm>
              <a:off x="5403950" y="2599925"/>
              <a:ext cx="78775" cy="78775"/>
            </a:xfrm>
            <a:custGeom>
              <a:avLst/>
              <a:gdLst/>
              <a:ahLst/>
              <a:cxnLst/>
              <a:rect l="l" t="t" r="r" b="b"/>
              <a:pathLst>
                <a:path w="3151" h="3151" extrusionOk="0">
                  <a:moveTo>
                    <a:pt x="1575" y="515"/>
                  </a:moveTo>
                  <a:cubicBezTo>
                    <a:pt x="2154" y="515"/>
                    <a:pt x="2636" y="997"/>
                    <a:pt x="2636" y="1576"/>
                  </a:cubicBezTo>
                  <a:cubicBezTo>
                    <a:pt x="2636" y="2154"/>
                    <a:pt x="2154" y="2604"/>
                    <a:pt x="1575" y="2604"/>
                  </a:cubicBezTo>
                  <a:cubicBezTo>
                    <a:pt x="997" y="2604"/>
                    <a:pt x="547" y="2154"/>
                    <a:pt x="547" y="1576"/>
                  </a:cubicBezTo>
                  <a:cubicBezTo>
                    <a:pt x="547" y="997"/>
                    <a:pt x="997" y="515"/>
                    <a:pt x="1575" y="515"/>
                  </a:cubicBezTo>
                  <a:close/>
                  <a:moveTo>
                    <a:pt x="1575" y="1"/>
                  </a:moveTo>
                  <a:cubicBezTo>
                    <a:pt x="707" y="1"/>
                    <a:pt x="0" y="708"/>
                    <a:pt x="0" y="1576"/>
                  </a:cubicBezTo>
                  <a:cubicBezTo>
                    <a:pt x="0" y="2444"/>
                    <a:pt x="707" y="3151"/>
                    <a:pt x="1575" y="3151"/>
                  </a:cubicBezTo>
                  <a:cubicBezTo>
                    <a:pt x="2443" y="3151"/>
                    <a:pt x="3150" y="2444"/>
                    <a:pt x="3150" y="1576"/>
                  </a:cubicBezTo>
                  <a:cubicBezTo>
                    <a:pt x="3150" y="708"/>
                    <a:pt x="2443"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51"/>
            <p:cNvSpPr/>
            <p:nvPr/>
          </p:nvSpPr>
          <p:spPr>
            <a:xfrm>
              <a:off x="5747875" y="1384075"/>
              <a:ext cx="105300" cy="3359925"/>
            </a:xfrm>
            <a:custGeom>
              <a:avLst/>
              <a:gdLst/>
              <a:ahLst/>
              <a:cxnLst/>
              <a:rect l="l" t="t" r="r" b="b"/>
              <a:pathLst>
                <a:path w="4212" h="134397" extrusionOk="0">
                  <a:moveTo>
                    <a:pt x="1" y="0"/>
                  </a:moveTo>
                  <a:lnTo>
                    <a:pt x="1" y="134396"/>
                  </a:lnTo>
                  <a:lnTo>
                    <a:pt x="4212" y="134396"/>
                  </a:lnTo>
                  <a:lnTo>
                    <a:pt x="4212"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51"/>
            <p:cNvSpPr/>
            <p:nvPr/>
          </p:nvSpPr>
          <p:spPr>
            <a:xfrm>
              <a:off x="5747875" y="1797925"/>
              <a:ext cx="105300" cy="856675"/>
            </a:xfrm>
            <a:custGeom>
              <a:avLst/>
              <a:gdLst/>
              <a:ahLst/>
              <a:cxnLst/>
              <a:rect l="l" t="t" r="r" b="b"/>
              <a:pathLst>
                <a:path w="4212" h="34267" extrusionOk="0">
                  <a:moveTo>
                    <a:pt x="1" y="0"/>
                  </a:moveTo>
                  <a:lnTo>
                    <a:pt x="1" y="34267"/>
                  </a:lnTo>
                  <a:lnTo>
                    <a:pt x="4212" y="34267"/>
                  </a:lnTo>
                  <a:lnTo>
                    <a:pt x="42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51"/>
            <p:cNvSpPr/>
            <p:nvPr/>
          </p:nvSpPr>
          <p:spPr>
            <a:xfrm>
              <a:off x="1797325" y="1384075"/>
              <a:ext cx="4055850" cy="205750"/>
            </a:xfrm>
            <a:custGeom>
              <a:avLst/>
              <a:gdLst/>
              <a:ahLst/>
              <a:cxnLst/>
              <a:rect l="l" t="t" r="r" b="b"/>
              <a:pathLst>
                <a:path w="162234" h="8230" extrusionOk="0">
                  <a:moveTo>
                    <a:pt x="1" y="0"/>
                  </a:moveTo>
                  <a:lnTo>
                    <a:pt x="1" y="8229"/>
                  </a:lnTo>
                  <a:lnTo>
                    <a:pt x="162234" y="8229"/>
                  </a:lnTo>
                  <a:lnTo>
                    <a:pt x="1622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51"/>
            <p:cNvSpPr/>
            <p:nvPr/>
          </p:nvSpPr>
          <p:spPr>
            <a:xfrm>
              <a:off x="1797325" y="1652475"/>
              <a:ext cx="1042325" cy="164750"/>
            </a:xfrm>
            <a:custGeom>
              <a:avLst/>
              <a:gdLst/>
              <a:ahLst/>
              <a:cxnLst/>
              <a:rect l="l" t="t" r="r" b="b"/>
              <a:pathLst>
                <a:path w="41693" h="6590" extrusionOk="0">
                  <a:moveTo>
                    <a:pt x="1" y="0"/>
                  </a:moveTo>
                  <a:lnTo>
                    <a:pt x="1" y="6590"/>
                  </a:lnTo>
                  <a:lnTo>
                    <a:pt x="40599" y="6590"/>
                  </a:lnTo>
                  <a:cubicBezTo>
                    <a:pt x="41178" y="6590"/>
                    <a:pt x="41692" y="6108"/>
                    <a:pt x="41692" y="5497"/>
                  </a:cubicBezTo>
                  <a:lnTo>
                    <a:pt x="41692" y="1061"/>
                  </a:lnTo>
                  <a:cubicBezTo>
                    <a:pt x="41692" y="482"/>
                    <a:pt x="41178" y="0"/>
                    <a:pt x="40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51"/>
            <p:cNvSpPr/>
            <p:nvPr/>
          </p:nvSpPr>
          <p:spPr>
            <a:xfrm>
              <a:off x="1927525" y="1675775"/>
              <a:ext cx="65900" cy="100475"/>
            </a:xfrm>
            <a:custGeom>
              <a:avLst/>
              <a:gdLst/>
              <a:ahLst/>
              <a:cxnLst/>
              <a:rect l="l" t="t" r="r" b="b"/>
              <a:pathLst>
                <a:path w="2636" h="4019" extrusionOk="0">
                  <a:moveTo>
                    <a:pt x="0" y="1"/>
                  </a:moveTo>
                  <a:lnTo>
                    <a:pt x="0" y="4019"/>
                  </a:lnTo>
                  <a:lnTo>
                    <a:pt x="547" y="4019"/>
                  </a:lnTo>
                  <a:lnTo>
                    <a:pt x="547" y="1190"/>
                  </a:lnTo>
                  <a:lnTo>
                    <a:pt x="997" y="4019"/>
                  </a:lnTo>
                  <a:lnTo>
                    <a:pt x="1607" y="4019"/>
                  </a:lnTo>
                  <a:lnTo>
                    <a:pt x="2025" y="1126"/>
                  </a:lnTo>
                  <a:lnTo>
                    <a:pt x="2025" y="4019"/>
                  </a:lnTo>
                  <a:lnTo>
                    <a:pt x="2636" y="4019"/>
                  </a:lnTo>
                  <a:lnTo>
                    <a:pt x="2636" y="1"/>
                  </a:lnTo>
                  <a:lnTo>
                    <a:pt x="1768" y="1"/>
                  </a:lnTo>
                  <a:lnTo>
                    <a:pt x="1318" y="2861"/>
                  </a:lnTo>
                  <a:lnTo>
                    <a:pt x="8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51"/>
            <p:cNvSpPr/>
            <p:nvPr/>
          </p:nvSpPr>
          <p:spPr>
            <a:xfrm>
              <a:off x="2000650" y="1675775"/>
              <a:ext cx="55475" cy="100475"/>
            </a:xfrm>
            <a:custGeom>
              <a:avLst/>
              <a:gdLst/>
              <a:ahLst/>
              <a:cxnLst/>
              <a:rect l="l" t="t" r="r" b="b"/>
              <a:pathLst>
                <a:path w="2219" h="4019" extrusionOk="0">
                  <a:moveTo>
                    <a:pt x="1093" y="708"/>
                  </a:moveTo>
                  <a:lnTo>
                    <a:pt x="1382" y="2733"/>
                  </a:lnTo>
                  <a:lnTo>
                    <a:pt x="772" y="2733"/>
                  </a:lnTo>
                  <a:lnTo>
                    <a:pt x="1093" y="708"/>
                  </a:lnTo>
                  <a:close/>
                  <a:moveTo>
                    <a:pt x="643" y="1"/>
                  </a:moveTo>
                  <a:lnTo>
                    <a:pt x="0" y="4019"/>
                  </a:lnTo>
                  <a:lnTo>
                    <a:pt x="579" y="4019"/>
                  </a:lnTo>
                  <a:lnTo>
                    <a:pt x="707" y="3279"/>
                  </a:lnTo>
                  <a:lnTo>
                    <a:pt x="1479" y="3279"/>
                  </a:lnTo>
                  <a:lnTo>
                    <a:pt x="1575" y="4019"/>
                  </a:lnTo>
                  <a:lnTo>
                    <a:pt x="2218" y="4019"/>
                  </a:lnTo>
                  <a:lnTo>
                    <a:pt x="15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51"/>
            <p:cNvSpPr/>
            <p:nvPr/>
          </p:nvSpPr>
          <p:spPr>
            <a:xfrm>
              <a:off x="2063325" y="1675775"/>
              <a:ext cx="49050" cy="100475"/>
            </a:xfrm>
            <a:custGeom>
              <a:avLst/>
              <a:gdLst/>
              <a:ahLst/>
              <a:cxnLst/>
              <a:rect l="l" t="t" r="r" b="b"/>
              <a:pathLst>
                <a:path w="1962" h="4019" extrusionOk="0">
                  <a:moveTo>
                    <a:pt x="933" y="579"/>
                  </a:moveTo>
                  <a:cubicBezTo>
                    <a:pt x="1158" y="579"/>
                    <a:pt x="1254" y="708"/>
                    <a:pt x="1254" y="997"/>
                  </a:cubicBezTo>
                  <a:lnTo>
                    <a:pt x="1254" y="1383"/>
                  </a:lnTo>
                  <a:cubicBezTo>
                    <a:pt x="1254" y="1704"/>
                    <a:pt x="1126" y="1801"/>
                    <a:pt x="868" y="1801"/>
                  </a:cubicBezTo>
                  <a:lnTo>
                    <a:pt x="643" y="1801"/>
                  </a:lnTo>
                  <a:lnTo>
                    <a:pt x="643" y="579"/>
                  </a:lnTo>
                  <a:close/>
                  <a:moveTo>
                    <a:pt x="1" y="1"/>
                  </a:moveTo>
                  <a:lnTo>
                    <a:pt x="1" y="4019"/>
                  </a:lnTo>
                  <a:lnTo>
                    <a:pt x="643" y="4019"/>
                  </a:lnTo>
                  <a:lnTo>
                    <a:pt x="643" y="2379"/>
                  </a:lnTo>
                  <a:lnTo>
                    <a:pt x="868" y="2379"/>
                  </a:lnTo>
                  <a:cubicBezTo>
                    <a:pt x="1126" y="2379"/>
                    <a:pt x="1254" y="2508"/>
                    <a:pt x="1254" y="2894"/>
                  </a:cubicBezTo>
                  <a:lnTo>
                    <a:pt x="1254" y="3536"/>
                  </a:lnTo>
                  <a:cubicBezTo>
                    <a:pt x="1254" y="3858"/>
                    <a:pt x="1286" y="3922"/>
                    <a:pt x="1318" y="4019"/>
                  </a:cubicBezTo>
                  <a:lnTo>
                    <a:pt x="1961" y="4019"/>
                  </a:lnTo>
                  <a:cubicBezTo>
                    <a:pt x="1897" y="3858"/>
                    <a:pt x="1897" y="3729"/>
                    <a:pt x="1897" y="3536"/>
                  </a:cubicBezTo>
                  <a:lnTo>
                    <a:pt x="1897" y="2926"/>
                  </a:lnTo>
                  <a:cubicBezTo>
                    <a:pt x="1897" y="2508"/>
                    <a:pt x="1801" y="2186"/>
                    <a:pt x="1479" y="2058"/>
                  </a:cubicBezTo>
                  <a:cubicBezTo>
                    <a:pt x="1768" y="1929"/>
                    <a:pt x="1897" y="1672"/>
                    <a:pt x="1897" y="1254"/>
                  </a:cubicBezTo>
                  <a:lnTo>
                    <a:pt x="1897" y="933"/>
                  </a:lnTo>
                  <a:cubicBezTo>
                    <a:pt x="1897" y="322"/>
                    <a:pt x="1608" y="1"/>
                    <a:pt x="9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51"/>
            <p:cNvSpPr/>
            <p:nvPr/>
          </p:nvSpPr>
          <p:spPr>
            <a:xfrm>
              <a:off x="2119575" y="1674975"/>
              <a:ext cx="47450" cy="102075"/>
            </a:xfrm>
            <a:custGeom>
              <a:avLst/>
              <a:gdLst/>
              <a:ahLst/>
              <a:cxnLst/>
              <a:rect l="l" t="t" r="r" b="b"/>
              <a:pathLst>
                <a:path w="1898" h="4083" extrusionOk="0">
                  <a:moveTo>
                    <a:pt x="965" y="0"/>
                  </a:moveTo>
                  <a:cubicBezTo>
                    <a:pt x="322" y="0"/>
                    <a:pt x="1" y="354"/>
                    <a:pt x="1" y="997"/>
                  </a:cubicBezTo>
                  <a:lnTo>
                    <a:pt x="1" y="3086"/>
                  </a:lnTo>
                  <a:cubicBezTo>
                    <a:pt x="1" y="3729"/>
                    <a:pt x="322" y="4083"/>
                    <a:pt x="965" y="4083"/>
                  </a:cubicBezTo>
                  <a:cubicBezTo>
                    <a:pt x="1576" y="4083"/>
                    <a:pt x="1897" y="3729"/>
                    <a:pt x="1897" y="3086"/>
                  </a:cubicBezTo>
                  <a:lnTo>
                    <a:pt x="1897" y="2540"/>
                  </a:lnTo>
                  <a:lnTo>
                    <a:pt x="1286" y="2540"/>
                  </a:lnTo>
                  <a:lnTo>
                    <a:pt x="1286" y="3118"/>
                  </a:lnTo>
                  <a:cubicBezTo>
                    <a:pt x="1286" y="3408"/>
                    <a:pt x="1158" y="3504"/>
                    <a:pt x="965" y="3504"/>
                  </a:cubicBezTo>
                  <a:cubicBezTo>
                    <a:pt x="772" y="3504"/>
                    <a:pt x="644" y="3408"/>
                    <a:pt x="644" y="3118"/>
                  </a:cubicBezTo>
                  <a:lnTo>
                    <a:pt x="644" y="965"/>
                  </a:lnTo>
                  <a:cubicBezTo>
                    <a:pt x="644" y="675"/>
                    <a:pt x="772" y="579"/>
                    <a:pt x="965" y="579"/>
                  </a:cubicBezTo>
                  <a:cubicBezTo>
                    <a:pt x="1158" y="579"/>
                    <a:pt x="1286" y="675"/>
                    <a:pt x="1286" y="965"/>
                  </a:cubicBezTo>
                  <a:lnTo>
                    <a:pt x="1286" y="1383"/>
                  </a:lnTo>
                  <a:lnTo>
                    <a:pt x="1897" y="1383"/>
                  </a:lnTo>
                  <a:lnTo>
                    <a:pt x="1897" y="997"/>
                  </a:lnTo>
                  <a:cubicBezTo>
                    <a:pt x="1897" y="354"/>
                    <a:pt x="1576" y="0"/>
                    <a:pt x="9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51"/>
            <p:cNvSpPr/>
            <p:nvPr/>
          </p:nvSpPr>
          <p:spPr>
            <a:xfrm>
              <a:off x="2176625" y="1675775"/>
              <a:ext cx="49850" cy="100475"/>
            </a:xfrm>
            <a:custGeom>
              <a:avLst/>
              <a:gdLst/>
              <a:ahLst/>
              <a:cxnLst/>
              <a:rect l="l" t="t" r="r" b="b"/>
              <a:pathLst>
                <a:path w="1994" h="4019" extrusionOk="0">
                  <a:moveTo>
                    <a:pt x="1" y="1"/>
                  </a:moveTo>
                  <a:lnTo>
                    <a:pt x="1" y="4019"/>
                  </a:lnTo>
                  <a:lnTo>
                    <a:pt x="612" y="4019"/>
                  </a:lnTo>
                  <a:lnTo>
                    <a:pt x="612" y="2315"/>
                  </a:lnTo>
                  <a:lnTo>
                    <a:pt x="1351" y="2315"/>
                  </a:lnTo>
                  <a:lnTo>
                    <a:pt x="1351" y="4019"/>
                  </a:lnTo>
                  <a:lnTo>
                    <a:pt x="1994" y="4019"/>
                  </a:lnTo>
                  <a:lnTo>
                    <a:pt x="1994" y="1"/>
                  </a:lnTo>
                  <a:lnTo>
                    <a:pt x="1351" y="1"/>
                  </a:lnTo>
                  <a:lnTo>
                    <a:pt x="1351" y="1736"/>
                  </a:lnTo>
                  <a:lnTo>
                    <a:pt x="612" y="1736"/>
                  </a:lnTo>
                  <a:lnTo>
                    <a:pt x="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51"/>
            <p:cNvSpPr/>
            <p:nvPr/>
          </p:nvSpPr>
          <p:spPr>
            <a:xfrm>
              <a:off x="2064125" y="1418625"/>
              <a:ext cx="2607750" cy="116550"/>
            </a:xfrm>
            <a:custGeom>
              <a:avLst/>
              <a:gdLst/>
              <a:ahLst/>
              <a:cxnLst/>
              <a:rect l="l" t="t" r="r" b="b"/>
              <a:pathLst>
                <a:path w="104310" h="4662" extrusionOk="0">
                  <a:moveTo>
                    <a:pt x="1" y="0"/>
                  </a:moveTo>
                  <a:lnTo>
                    <a:pt x="1" y="4661"/>
                  </a:lnTo>
                  <a:lnTo>
                    <a:pt x="104309" y="4661"/>
                  </a:lnTo>
                  <a:lnTo>
                    <a:pt x="1043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51"/>
            <p:cNvSpPr/>
            <p:nvPr/>
          </p:nvSpPr>
          <p:spPr>
            <a:xfrm>
              <a:off x="2016725" y="3505600"/>
              <a:ext cx="176800" cy="81200"/>
            </a:xfrm>
            <a:custGeom>
              <a:avLst/>
              <a:gdLst/>
              <a:ahLst/>
              <a:cxnLst/>
              <a:rect l="l" t="t" r="r" b="b"/>
              <a:pathLst>
                <a:path w="7072" h="3248" extrusionOk="0">
                  <a:moveTo>
                    <a:pt x="0" y="1"/>
                  </a:moveTo>
                  <a:lnTo>
                    <a:pt x="0"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51"/>
            <p:cNvSpPr/>
            <p:nvPr/>
          </p:nvSpPr>
          <p:spPr>
            <a:xfrm>
              <a:off x="2202350"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51"/>
            <p:cNvSpPr/>
            <p:nvPr/>
          </p:nvSpPr>
          <p:spPr>
            <a:xfrm>
              <a:off x="2387975" y="3505600"/>
              <a:ext cx="176825" cy="81200"/>
            </a:xfrm>
            <a:custGeom>
              <a:avLst/>
              <a:gdLst/>
              <a:ahLst/>
              <a:cxnLst/>
              <a:rect l="l" t="t" r="r" b="b"/>
              <a:pathLst>
                <a:path w="7073" h="3248" extrusionOk="0">
                  <a:moveTo>
                    <a:pt x="1" y="1"/>
                  </a:moveTo>
                  <a:lnTo>
                    <a:pt x="1" y="3247"/>
                  </a:lnTo>
                  <a:lnTo>
                    <a:pt x="7073" y="3247"/>
                  </a:lnTo>
                  <a:lnTo>
                    <a:pt x="70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51"/>
            <p:cNvSpPr/>
            <p:nvPr/>
          </p:nvSpPr>
          <p:spPr>
            <a:xfrm>
              <a:off x="2573625"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51"/>
            <p:cNvSpPr/>
            <p:nvPr/>
          </p:nvSpPr>
          <p:spPr>
            <a:xfrm>
              <a:off x="2759250"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51"/>
            <p:cNvSpPr/>
            <p:nvPr/>
          </p:nvSpPr>
          <p:spPr>
            <a:xfrm>
              <a:off x="2944875" y="3505600"/>
              <a:ext cx="176025" cy="81200"/>
            </a:xfrm>
            <a:custGeom>
              <a:avLst/>
              <a:gdLst/>
              <a:ahLst/>
              <a:cxnLst/>
              <a:rect l="l" t="t" r="r" b="b"/>
              <a:pathLst>
                <a:path w="7041" h="3248" extrusionOk="0">
                  <a:moveTo>
                    <a:pt x="1" y="1"/>
                  </a:moveTo>
                  <a:lnTo>
                    <a:pt x="1" y="3247"/>
                  </a:lnTo>
                  <a:lnTo>
                    <a:pt x="7041" y="3247"/>
                  </a:lnTo>
                  <a:lnTo>
                    <a:pt x="70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51"/>
            <p:cNvSpPr/>
            <p:nvPr/>
          </p:nvSpPr>
          <p:spPr>
            <a:xfrm>
              <a:off x="3130525" y="3505600"/>
              <a:ext cx="176000" cy="81200"/>
            </a:xfrm>
            <a:custGeom>
              <a:avLst/>
              <a:gdLst/>
              <a:ahLst/>
              <a:cxnLst/>
              <a:rect l="l" t="t" r="r" b="b"/>
              <a:pathLst>
                <a:path w="7040" h="3248" extrusionOk="0">
                  <a:moveTo>
                    <a:pt x="0" y="1"/>
                  </a:moveTo>
                  <a:lnTo>
                    <a:pt x="0"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51"/>
            <p:cNvSpPr/>
            <p:nvPr/>
          </p:nvSpPr>
          <p:spPr>
            <a:xfrm>
              <a:off x="3316150"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51"/>
            <p:cNvSpPr/>
            <p:nvPr/>
          </p:nvSpPr>
          <p:spPr>
            <a:xfrm>
              <a:off x="3501800" y="3505600"/>
              <a:ext cx="176000" cy="81200"/>
            </a:xfrm>
            <a:custGeom>
              <a:avLst/>
              <a:gdLst/>
              <a:ahLst/>
              <a:cxnLst/>
              <a:rect l="l" t="t" r="r" b="b"/>
              <a:pathLst>
                <a:path w="7040" h="3248" extrusionOk="0">
                  <a:moveTo>
                    <a:pt x="0" y="1"/>
                  </a:moveTo>
                  <a:lnTo>
                    <a:pt x="0"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51"/>
            <p:cNvSpPr/>
            <p:nvPr/>
          </p:nvSpPr>
          <p:spPr>
            <a:xfrm>
              <a:off x="3686625"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51"/>
            <p:cNvSpPr/>
            <p:nvPr/>
          </p:nvSpPr>
          <p:spPr>
            <a:xfrm>
              <a:off x="3872250" y="3505600"/>
              <a:ext cx="176825" cy="81200"/>
            </a:xfrm>
            <a:custGeom>
              <a:avLst/>
              <a:gdLst/>
              <a:ahLst/>
              <a:cxnLst/>
              <a:rect l="l" t="t" r="r" b="b"/>
              <a:pathLst>
                <a:path w="7073" h="3248" extrusionOk="0">
                  <a:moveTo>
                    <a:pt x="1" y="1"/>
                  </a:moveTo>
                  <a:lnTo>
                    <a:pt x="1"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51"/>
            <p:cNvSpPr/>
            <p:nvPr/>
          </p:nvSpPr>
          <p:spPr>
            <a:xfrm>
              <a:off x="4057900" y="3505600"/>
              <a:ext cx="176800" cy="81200"/>
            </a:xfrm>
            <a:custGeom>
              <a:avLst/>
              <a:gdLst/>
              <a:ahLst/>
              <a:cxnLst/>
              <a:rect l="l" t="t" r="r" b="b"/>
              <a:pathLst>
                <a:path w="7072"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51"/>
            <p:cNvSpPr/>
            <p:nvPr/>
          </p:nvSpPr>
          <p:spPr>
            <a:xfrm>
              <a:off x="4243525"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51"/>
            <p:cNvSpPr/>
            <p:nvPr/>
          </p:nvSpPr>
          <p:spPr>
            <a:xfrm>
              <a:off x="4429150" y="3505600"/>
              <a:ext cx="176825" cy="81200"/>
            </a:xfrm>
            <a:custGeom>
              <a:avLst/>
              <a:gdLst/>
              <a:ahLst/>
              <a:cxnLst/>
              <a:rect l="l" t="t" r="r" b="b"/>
              <a:pathLst>
                <a:path w="7073" h="3248" extrusionOk="0">
                  <a:moveTo>
                    <a:pt x="1" y="1"/>
                  </a:moveTo>
                  <a:lnTo>
                    <a:pt x="1" y="3247"/>
                  </a:lnTo>
                  <a:lnTo>
                    <a:pt x="7073" y="3247"/>
                  </a:lnTo>
                  <a:lnTo>
                    <a:pt x="7073"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51"/>
            <p:cNvSpPr/>
            <p:nvPr/>
          </p:nvSpPr>
          <p:spPr>
            <a:xfrm>
              <a:off x="4614800" y="3505600"/>
              <a:ext cx="176800" cy="81200"/>
            </a:xfrm>
            <a:custGeom>
              <a:avLst/>
              <a:gdLst/>
              <a:ahLst/>
              <a:cxnLst/>
              <a:rect l="l" t="t" r="r" b="b"/>
              <a:pathLst>
                <a:path w="7072" h="3248" extrusionOk="0">
                  <a:moveTo>
                    <a:pt x="0" y="1"/>
                  </a:moveTo>
                  <a:lnTo>
                    <a:pt x="0"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51"/>
            <p:cNvSpPr/>
            <p:nvPr/>
          </p:nvSpPr>
          <p:spPr>
            <a:xfrm>
              <a:off x="4800425"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51"/>
            <p:cNvSpPr/>
            <p:nvPr/>
          </p:nvSpPr>
          <p:spPr>
            <a:xfrm>
              <a:off x="4986050" y="3505600"/>
              <a:ext cx="176025" cy="81200"/>
            </a:xfrm>
            <a:custGeom>
              <a:avLst/>
              <a:gdLst/>
              <a:ahLst/>
              <a:cxnLst/>
              <a:rect l="l" t="t" r="r" b="b"/>
              <a:pathLst>
                <a:path w="7041" h="3248" extrusionOk="0">
                  <a:moveTo>
                    <a:pt x="1" y="1"/>
                  </a:moveTo>
                  <a:lnTo>
                    <a:pt x="1" y="3247"/>
                  </a:lnTo>
                  <a:lnTo>
                    <a:pt x="7041" y="3247"/>
                  </a:lnTo>
                  <a:lnTo>
                    <a:pt x="70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51"/>
            <p:cNvSpPr/>
            <p:nvPr/>
          </p:nvSpPr>
          <p:spPr>
            <a:xfrm>
              <a:off x="5171700" y="3505600"/>
              <a:ext cx="176000" cy="81200"/>
            </a:xfrm>
            <a:custGeom>
              <a:avLst/>
              <a:gdLst/>
              <a:ahLst/>
              <a:cxnLst/>
              <a:rect l="l" t="t" r="r" b="b"/>
              <a:pathLst>
                <a:path w="7040" h="3248" extrusionOk="0">
                  <a:moveTo>
                    <a:pt x="0" y="1"/>
                  </a:moveTo>
                  <a:lnTo>
                    <a:pt x="0" y="3247"/>
                  </a:lnTo>
                  <a:lnTo>
                    <a:pt x="7040" y="3247"/>
                  </a:lnTo>
                  <a:lnTo>
                    <a:pt x="7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51"/>
            <p:cNvSpPr/>
            <p:nvPr/>
          </p:nvSpPr>
          <p:spPr>
            <a:xfrm>
              <a:off x="5357325"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51"/>
            <p:cNvSpPr/>
            <p:nvPr/>
          </p:nvSpPr>
          <p:spPr>
            <a:xfrm>
              <a:off x="1902600" y="1883100"/>
              <a:ext cx="299775" cy="81200"/>
            </a:xfrm>
            <a:custGeom>
              <a:avLst/>
              <a:gdLst/>
              <a:ahLst/>
              <a:cxnLst/>
              <a:rect l="l" t="t" r="r" b="b"/>
              <a:pathLst>
                <a:path w="11991" h="3248" extrusionOk="0">
                  <a:moveTo>
                    <a:pt x="1" y="1"/>
                  </a:moveTo>
                  <a:lnTo>
                    <a:pt x="1" y="3247"/>
                  </a:lnTo>
                  <a:lnTo>
                    <a:pt x="11990" y="3247"/>
                  </a:lnTo>
                  <a:lnTo>
                    <a:pt x="11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51"/>
            <p:cNvSpPr/>
            <p:nvPr/>
          </p:nvSpPr>
          <p:spPr>
            <a:xfrm>
              <a:off x="2218425"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51"/>
            <p:cNvSpPr/>
            <p:nvPr/>
          </p:nvSpPr>
          <p:spPr>
            <a:xfrm>
              <a:off x="2534250"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51"/>
            <p:cNvSpPr/>
            <p:nvPr/>
          </p:nvSpPr>
          <p:spPr>
            <a:xfrm>
              <a:off x="2850050"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51"/>
            <p:cNvSpPr/>
            <p:nvPr/>
          </p:nvSpPr>
          <p:spPr>
            <a:xfrm>
              <a:off x="3166675"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51"/>
            <p:cNvSpPr/>
            <p:nvPr/>
          </p:nvSpPr>
          <p:spPr>
            <a:xfrm>
              <a:off x="3482500"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51"/>
            <p:cNvSpPr/>
            <p:nvPr/>
          </p:nvSpPr>
          <p:spPr>
            <a:xfrm>
              <a:off x="3798325"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51"/>
            <p:cNvSpPr/>
            <p:nvPr/>
          </p:nvSpPr>
          <p:spPr>
            <a:xfrm>
              <a:off x="4114950"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51"/>
            <p:cNvSpPr/>
            <p:nvPr/>
          </p:nvSpPr>
          <p:spPr>
            <a:xfrm>
              <a:off x="4430775"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51"/>
            <p:cNvSpPr/>
            <p:nvPr/>
          </p:nvSpPr>
          <p:spPr>
            <a:xfrm>
              <a:off x="4746575"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51"/>
            <p:cNvSpPr/>
            <p:nvPr/>
          </p:nvSpPr>
          <p:spPr>
            <a:xfrm>
              <a:off x="5063200" y="1883100"/>
              <a:ext cx="299775" cy="81200"/>
            </a:xfrm>
            <a:custGeom>
              <a:avLst/>
              <a:gdLst/>
              <a:ahLst/>
              <a:cxnLst/>
              <a:rect l="l" t="t" r="r" b="b"/>
              <a:pathLst>
                <a:path w="11991" h="3248" extrusionOk="0">
                  <a:moveTo>
                    <a:pt x="1" y="1"/>
                  </a:moveTo>
                  <a:lnTo>
                    <a:pt x="1" y="3247"/>
                  </a:lnTo>
                  <a:lnTo>
                    <a:pt x="11991" y="3247"/>
                  </a:lnTo>
                  <a:lnTo>
                    <a:pt x="11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51"/>
            <p:cNvSpPr/>
            <p:nvPr/>
          </p:nvSpPr>
          <p:spPr>
            <a:xfrm>
              <a:off x="5379025"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51"/>
            <p:cNvSpPr/>
            <p:nvPr/>
          </p:nvSpPr>
          <p:spPr>
            <a:xfrm>
              <a:off x="3290450" y="2074375"/>
              <a:ext cx="512725" cy="198500"/>
            </a:xfrm>
            <a:custGeom>
              <a:avLst/>
              <a:gdLst/>
              <a:ahLst/>
              <a:cxnLst/>
              <a:rect l="l" t="t" r="r" b="b"/>
              <a:pathLst>
                <a:path w="20509" h="7940" extrusionOk="0">
                  <a:moveTo>
                    <a:pt x="0" y="0"/>
                  </a:moveTo>
                  <a:lnTo>
                    <a:pt x="4436" y="2218"/>
                  </a:lnTo>
                  <a:lnTo>
                    <a:pt x="4436" y="6751"/>
                  </a:lnTo>
                  <a:cubicBezTo>
                    <a:pt x="4436" y="7426"/>
                    <a:pt x="4950" y="7940"/>
                    <a:pt x="5625" y="7940"/>
                  </a:cubicBezTo>
                  <a:lnTo>
                    <a:pt x="19319" y="7940"/>
                  </a:lnTo>
                  <a:cubicBezTo>
                    <a:pt x="19962" y="7940"/>
                    <a:pt x="20508" y="7426"/>
                    <a:pt x="20508" y="6751"/>
                  </a:cubicBezTo>
                  <a:lnTo>
                    <a:pt x="20508" y="1190"/>
                  </a:lnTo>
                  <a:cubicBezTo>
                    <a:pt x="20508" y="547"/>
                    <a:pt x="19962" y="0"/>
                    <a:pt x="19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51"/>
            <p:cNvSpPr/>
            <p:nvPr/>
          </p:nvSpPr>
          <p:spPr>
            <a:xfrm>
              <a:off x="3503400" y="2106500"/>
              <a:ext cx="60300" cy="131025"/>
            </a:xfrm>
            <a:custGeom>
              <a:avLst/>
              <a:gdLst/>
              <a:ahLst/>
              <a:cxnLst/>
              <a:rect l="l" t="t" r="r" b="b"/>
              <a:pathLst>
                <a:path w="2412" h="5241" extrusionOk="0">
                  <a:moveTo>
                    <a:pt x="1190" y="1"/>
                  </a:moveTo>
                  <a:cubicBezTo>
                    <a:pt x="418" y="1"/>
                    <a:pt x="0" y="483"/>
                    <a:pt x="0" y="1287"/>
                  </a:cubicBezTo>
                  <a:lnTo>
                    <a:pt x="0" y="1576"/>
                  </a:lnTo>
                  <a:lnTo>
                    <a:pt x="772" y="1576"/>
                  </a:lnTo>
                  <a:lnTo>
                    <a:pt x="772" y="1255"/>
                  </a:lnTo>
                  <a:cubicBezTo>
                    <a:pt x="772" y="869"/>
                    <a:pt x="933" y="740"/>
                    <a:pt x="1190" y="740"/>
                  </a:cubicBezTo>
                  <a:cubicBezTo>
                    <a:pt x="1447" y="740"/>
                    <a:pt x="1608" y="869"/>
                    <a:pt x="1608" y="1319"/>
                  </a:cubicBezTo>
                  <a:lnTo>
                    <a:pt x="1608" y="1608"/>
                  </a:lnTo>
                  <a:cubicBezTo>
                    <a:pt x="1608" y="2026"/>
                    <a:pt x="1415" y="2155"/>
                    <a:pt x="1125" y="2155"/>
                  </a:cubicBezTo>
                  <a:lnTo>
                    <a:pt x="804" y="2155"/>
                  </a:lnTo>
                  <a:lnTo>
                    <a:pt x="804" y="2894"/>
                  </a:lnTo>
                  <a:lnTo>
                    <a:pt x="1061" y="2894"/>
                  </a:lnTo>
                  <a:cubicBezTo>
                    <a:pt x="1447" y="2894"/>
                    <a:pt x="1608" y="3055"/>
                    <a:pt x="1608" y="3537"/>
                  </a:cubicBezTo>
                  <a:lnTo>
                    <a:pt x="1608" y="3955"/>
                  </a:lnTo>
                  <a:cubicBezTo>
                    <a:pt x="1608" y="4405"/>
                    <a:pt x="1447" y="4533"/>
                    <a:pt x="1190" y="4533"/>
                  </a:cubicBezTo>
                  <a:cubicBezTo>
                    <a:pt x="933" y="4533"/>
                    <a:pt x="772" y="4373"/>
                    <a:pt x="772" y="4019"/>
                  </a:cubicBezTo>
                  <a:lnTo>
                    <a:pt x="772" y="3537"/>
                  </a:lnTo>
                  <a:lnTo>
                    <a:pt x="0" y="3537"/>
                  </a:lnTo>
                  <a:lnTo>
                    <a:pt x="0" y="3955"/>
                  </a:lnTo>
                  <a:cubicBezTo>
                    <a:pt x="0" y="4790"/>
                    <a:pt x="418" y="5241"/>
                    <a:pt x="1190" y="5241"/>
                  </a:cubicBezTo>
                  <a:cubicBezTo>
                    <a:pt x="1993" y="5241"/>
                    <a:pt x="2411" y="4790"/>
                    <a:pt x="2411" y="3955"/>
                  </a:cubicBezTo>
                  <a:lnTo>
                    <a:pt x="2411" y="3569"/>
                  </a:lnTo>
                  <a:cubicBezTo>
                    <a:pt x="2411" y="3055"/>
                    <a:pt x="2251" y="2669"/>
                    <a:pt x="1833" y="2476"/>
                  </a:cubicBezTo>
                  <a:cubicBezTo>
                    <a:pt x="2218" y="2315"/>
                    <a:pt x="2411" y="1962"/>
                    <a:pt x="2411" y="1415"/>
                  </a:cubicBezTo>
                  <a:lnTo>
                    <a:pt x="2411" y="1287"/>
                  </a:lnTo>
                  <a:cubicBezTo>
                    <a:pt x="2411" y="483"/>
                    <a:pt x="1993" y="1"/>
                    <a:pt x="1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51"/>
            <p:cNvSpPr/>
            <p:nvPr/>
          </p:nvSpPr>
          <p:spPr>
            <a:xfrm>
              <a:off x="3575725" y="2106500"/>
              <a:ext cx="61100" cy="131025"/>
            </a:xfrm>
            <a:custGeom>
              <a:avLst/>
              <a:gdLst/>
              <a:ahLst/>
              <a:cxnLst/>
              <a:rect l="l" t="t" r="r" b="b"/>
              <a:pathLst>
                <a:path w="2444" h="5241" extrusionOk="0">
                  <a:moveTo>
                    <a:pt x="1222" y="740"/>
                  </a:moveTo>
                  <a:cubicBezTo>
                    <a:pt x="1479" y="740"/>
                    <a:pt x="1640" y="869"/>
                    <a:pt x="1640" y="1255"/>
                  </a:cubicBezTo>
                  <a:lnTo>
                    <a:pt x="1640" y="4019"/>
                  </a:lnTo>
                  <a:cubicBezTo>
                    <a:pt x="1640" y="4373"/>
                    <a:pt x="1479" y="4533"/>
                    <a:pt x="1222" y="4533"/>
                  </a:cubicBezTo>
                  <a:cubicBezTo>
                    <a:pt x="965" y="4533"/>
                    <a:pt x="804" y="4373"/>
                    <a:pt x="804" y="4019"/>
                  </a:cubicBezTo>
                  <a:lnTo>
                    <a:pt x="804" y="1255"/>
                  </a:lnTo>
                  <a:cubicBezTo>
                    <a:pt x="804" y="869"/>
                    <a:pt x="965" y="740"/>
                    <a:pt x="1222" y="740"/>
                  </a:cubicBezTo>
                  <a:close/>
                  <a:moveTo>
                    <a:pt x="1222" y="1"/>
                  </a:moveTo>
                  <a:cubicBezTo>
                    <a:pt x="418" y="1"/>
                    <a:pt x="0" y="483"/>
                    <a:pt x="0" y="1287"/>
                  </a:cubicBezTo>
                  <a:lnTo>
                    <a:pt x="0" y="3955"/>
                  </a:lnTo>
                  <a:cubicBezTo>
                    <a:pt x="0" y="4790"/>
                    <a:pt x="418" y="5241"/>
                    <a:pt x="1222" y="5241"/>
                  </a:cubicBezTo>
                  <a:cubicBezTo>
                    <a:pt x="1993" y="5241"/>
                    <a:pt x="2443" y="4790"/>
                    <a:pt x="2443" y="3955"/>
                  </a:cubicBezTo>
                  <a:lnTo>
                    <a:pt x="2443" y="1287"/>
                  </a:lnTo>
                  <a:cubicBezTo>
                    <a:pt x="2443" y="483"/>
                    <a:pt x="1993" y="1"/>
                    <a:pt x="1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51"/>
            <p:cNvSpPr/>
            <p:nvPr/>
          </p:nvSpPr>
          <p:spPr>
            <a:xfrm>
              <a:off x="3649650" y="2108125"/>
              <a:ext cx="66725" cy="128600"/>
            </a:xfrm>
            <a:custGeom>
              <a:avLst/>
              <a:gdLst/>
              <a:ahLst/>
              <a:cxnLst/>
              <a:rect l="l" t="t" r="r" b="b"/>
              <a:pathLst>
                <a:path w="2669" h="5144" extrusionOk="0">
                  <a:moveTo>
                    <a:pt x="1" y="0"/>
                  </a:moveTo>
                  <a:lnTo>
                    <a:pt x="1" y="5143"/>
                  </a:lnTo>
                  <a:lnTo>
                    <a:pt x="804" y="5143"/>
                  </a:lnTo>
                  <a:lnTo>
                    <a:pt x="804" y="3568"/>
                  </a:lnTo>
                  <a:lnTo>
                    <a:pt x="1061" y="3086"/>
                  </a:lnTo>
                  <a:lnTo>
                    <a:pt x="1833" y="5143"/>
                  </a:lnTo>
                  <a:lnTo>
                    <a:pt x="2669" y="5143"/>
                  </a:lnTo>
                  <a:lnTo>
                    <a:pt x="1544" y="2283"/>
                  </a:lnTo>
                  <a:lnTo>
                    <a:pt x="2669" y="0"/>
                  </a:lnTo>
                  <a:lnTo>
                    <a:pt x="1865" y="0"/>
                  </a:lnTo>
                  <a:lnTo>
                    <a:pt x="804" y="2250"/>
                  </a:lnTo>
                  <a:lnTo>
                    <a:pt x="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51"/>
            <p:cNvSpPr/>
            <p:nvPr/>
          </p:nvSpPr>
          <p:spPr>
            <a:xfrm>
              <a:off x="2318075" y="3979725"/>
              <a:ext cx="69125" cy="148700"/>
            </a:xfrm>
            <a:custGeom>
              <a:avLst/>
              <a:gdLst/>
              <a:ahLst/>
              <a:cxnLst/>
              <a:rect l="l" t="t" r="r" b="b"/>
              <a:pathLst>
                <a:path w="2765" h="5948" extrusionOk="0">
                  <a:moveTo>
                    <a:pt x="161" y="1"/>
                  </a:moveTo>
                  <a:lnTo>
                    <a:pt x="0" y="3408"/>
                  </a:lnTo>
                  <a:lnTo>
                    <a:pt x="868" y="3408"/>
                  </a:lnTo>
                  <a:lnTo>
                    <a:pt x="868" y="3215"/>
                  </a:lnTo>
                  <a:cubicBezTo>
                    <a:pt x="868" y="2797"/>
                    <a:pt x="1061" y="2637"/>
                    <a:pt x="1350" y="2637"/>
                  </a:cubicBezTo>
                  <a:cubicBezTo>
                    <a:pt x="1640" y="2637"/>
                    <a:pt x="1833" y="2797"/>
                    <a:pt x="1833" y="3215"/>
                  </a:cubicBezTo>
                  <a:lnTo>
                    <a:pt x="1833" y="4533"/>
                  </a:lnTo>
                  <a:cubicBezTo>
                    <a:pt x="1833" y="4951"/>
                    <a:pt x="1640" y="5112"/>
                    <a:pt x="1350" y="5112"/>
                  </a:cubicBezTo>
                  <a:cubicBezTo>
                    <a:pt x="1061" y="5112"/>
                    <a:pt x="868" y="4951"/>
                    <a:pt x="868" y="4533"/>
                  </a:cubicBezTo>
                  <a:lnTo>
                    <a:pt x="868" y="3987"/>
                  </a:lnTo>
                  <a:lnTo>
                    <a:pt x="0" y="3987"/>
                  </a:lnTo>
                  <a:lnTo>
                    <a:pt x="0" y="4469"/>
                  </a:lnTo>
                  <a:cubicBezTo>
                    <a:pt x="0" y="5401"/>
                    <a:pt x="482" y="5948"/>
                    <a:pt x="1383" y="5948"/>
                  </a:cubicBezTo>
                  <a:cubicBezTo>
                    <a:pt x="2283" y="5948"/>
                    <a:pt x="2765" y="5401"/>
                    <a:pt x="2765" y="4469"/>
                  </a:cubicBezTo>
                  <a:lnTo>
                    <a:pt x="2765" y="3151"/>
                  </a:lnTo>
                  <a:cubicBezTo>
                    <a:pt x="2765" y="2283"/>
                    <a:pt x="2411" y="1801"/>
                    <a:pt x="1736" y="1801"/>
                  </a:cubicBezTo>
                  <a:cubicBezTo>
                    <a:pt x="1350" y="1801"/>
                    <a:pt x="1093" y="1962"/>
                    <a:pt x="932" y="2251"/>
                  </a:cubicBezTo>
                  <a:lnTo>
                    <a:pt x="997" y="837"/>
                  </a:lnTo>
                  <a:lnTo>
                    <a:pt x="2604" y="837"/>
                  </a:lnTo>
                  <a:lnTo>
                    <a:pt x="2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51"/>
            <p:cNvSpPr/>
            <p:nvPr/>
          </p:nvSpPr>
          <p:spPr>
            <a:xfrm>
              <a:off x="2400050" y="3978125"/>
              <a:ext cx="70725" cy="150300"/>
            </a:xfrm>
            <a:custGeom>
              <a:avLst/>
              <a:gdLst/>
              <a:ahLst/>
              <a:cxnLst/>
              <a:rect l="l" t="t" r="r" b="b"/>
              <a:pathLst>
                <a:path w="2829" h="6012" extrusionOk="0">
                  <a:moveTo>
                    <a:pt x="1414" y="836"/>
                  </a:moveTo>
                  <a:cubicBezTo>
                    <a:pt x="1704" y="836"/>
                    <a:pt x="1897" y="997"/>
                    <a:pt x="1897" y="1415"/>
                  </a:cubicBezTo>
                  <a:lnTo>
                    <a:pt x="1897" y="4597"/>
                  </a:lnTo>
                  <a:cubicBezTo>
                    <a:pt x="1897" y="5015"/>
                    <a:pt x="1704" y="5176"/>
                    <a:pt x="1414" y="5176"/>
                  </a:cubicBezTo>
                  <a:cubicBezTo>
                    <a:pt x="1125" y="5176"/>
                    <a:pt x="932" y="5015"/>
                    <a:pt x="932" y="4597"/>
                  </a:cubicBezTo>
                  <a:lnTo>
                    <a:pt x="932" y="1415"/>
                  </a:lnTo>
                  <a:cubicBezTo>
                    <a:pt x="932" y="997"/>
                    <a:pt x="1125" y="836"/>
                    <a:pt x="1414" y="836"/>
                  </a:cubicBezTo>
                  <a:close/>
                  <a:moveTo>
                    <a:pt x="1414" y="1"/>
                  </a:moveTo>
                  <a:cubicBezTo>
                    <a:pt x="514" y="1"/>
                    <a:pt x="0" y="515"/>
                    <a:pt x="0" y="1479"/>
                  </a:cubicBezTo>
                  <a:lnTo>
                    <a:pt x="0" y="4533"/>
                  </a:lnTo>
                  <a:cubicBezTo>
                    <a:pt x="0" y="5465"/>
                    <a:pt x="514" y="6012"/>
                    <a:pt x="1414" y="6012"/>
                  </a:cubicBezTo>
                  <a:cubicBezTo>
                    <a:pt x="2314" y="6012"/>
                    <a:pt x="2829" y="5465"/>
                    <a:pt x="2829" y="4533"/>
                  </a:cubicBezTo>
                  <a:lnTo>
                    <a:pt x="2829" y="1479"/>
                  </a:lnTo>
                  <a:cubicBezTo>
                    <a:pt x="2829" y="515"/>
                    <a:pt x="2314" y="1"/>
                    <a:pt x="1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51"/>
            <p:cNvSpPr/>
            <p:nvPr/>
          </p:nvSpPr>
          <p:spPr>
            <a:xfrm>
              <a:off x="2483625" y="3978125"/>
              <a:ext cx="70725" cy="150300"/>
            </a:xfrm>
            <a:custGeom>
              <a:avLst/>
              <a:gdLst/>
              <a:ahLst/>
              <a:cxnLst/>
              <a:rect l="l" t="t" r="r" b="b"/>
              <a:pathLst>
                <a:path w="2829" h="6012" extrusionOk="0">
                  <a:moveTo>
                    <a:pt x="1414" y="836"/>
                  </a:moveTo>
                  <a:cubicBezTo>
                    <a:pt x="1704" y="836"/>
                    <a:pt x="1897" y="997"/>
                    <a:pt x="1897" y="1415"/>
                  </a:cubicBezTo>
                  <a:lnTo>
                    <a:pt x="1897" y="4597"/>
                  </a:lnTo>
                  <a:cubicBezTo>
                    <a:pt x="1897" y="5015"/>
                    <a:pt x="1704" y="5176"/>
                    <a:pt x="1414" y="5176"/>
                  </a:cubicBezTo>
                  <a:cubicBezTo>
                    <a:pt x="1125" y="5176"/>
                    <a:pt x="932" y="5015"/>
                    <a:pt x="932" y="4597"/>
                  </a:cubicBezTo>
                  <a:lnTo>
                    <a:pt x="932" y="1415"/>
                  </a:lnTo>
                  <a:cubicBezTo>
                    <a:pt x="932" y="997"/>
                    <a:pt x="1125" y="836"/>
                    <a:pt x="1414" y="836"/>
                  </a:cubicBezTo>
                  <a:close/>
                  <a:moveTo>
                    <a:pt x="1414" y="1"/>
                  </a:moveTo>
                  <a:cubicBezTo>
                    <a:pt x="514" y="1"/>
                    <a:pt x="0" y="515"/>
                    <a:pt x="0" y="1479"/>
                  </a:cubicBezTo>
                  <a:lnTo>
                    <a:pt x="0" y="4533"/>
                  </a:lnTo>
                  <a:cubicBezTo>
                    <a:pt x="0" y="5465"/>
                    <a:pt x="514" y="6012"/>
                    <a:pt x="1414" y="6012"/>
                  </a:cubicBezTo>
                  <a:cubicBezTo>
                    <a:pt x="2314" y="6012"/>
                    <a:pt x="2829" y="5465"/>
                    <a:pt x="2829" y="4533"/>
                  </a:cubicBezTo>
                  <a:lnTo>
                    <a:pt x="2829" y="1479"/>
                  </a:lnTo>
                  <a:cubicBezTo>
                    <a:pt x="2829" y="515"/>
                    <a:pt x="2314" y="1"/>
                    <a:pt x="1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51"/>
            <p:cNvSpPr/>
            <p:nvPr/>
          </p:nvSpPr>
          <p:spPr>
            <a:xfrm>
              <a:off x="2568800" y="3979725"/>
              <a:ext cx="76375" cy="147100"/>
            </a:xfrm>
            <a:custGeom>
              <a:avLst/>
              <a:gdLst/>
              <a:ahLst/>
              <a:cxnLst/>
              <a:rect l="l" t="t" r="r" b="b"/>
              <a:pathLst>
                <a:path w="3055" h="5884" extrusionOk="0">
                  <a:moveTo>
                    <a:pt x="0" y="1"/>
                  </a:moveTo>
                  <a:lnTo>
                    <a:pt x="0" y="5883"/>
                  </a:lnTo>
                  <a:lnTo>
                    <a:pt x="933" y="5883"/>
                  </a:lnTo>
                  <a:lnTo>
                    <a:pt x="933" y="4083"/>
                  </a:lnTo>
                  <a:lnTo>
                    <a:pt x="1222" y="3537"/>
                  </a:lnTo>
                  <a:lnTo>
                    <a:pt x="2122" y="5883"/>
                  </a:lnTo>
                  <a:lnTo>
                    <a:pt x="3054" y="5883"/>
                  </a:lnTo>
                  <a:lnTo>
                    <a:pt x="1768" y="2605"/>
                  </a:lnTo>
                  <a:lnTo>
                    <a:pt x="3054" y="1"/>
                  </a:lnTo>
                  <a:lnTo>
                    <a:pt x="2154" y="1"/>
                  </a:lnTo>
                  <a:lnTo>
                    <a:pt x="933" y="2572"/>
                  </a:lnTo>
                  <a:lnTo>
                    <a:pt x="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51"/>
            <p:cNvSpPr/>
            <p:nvPr/>
          </p:nvSpPr>
          <p:spPr>
            <a:xfrm>
              <a:off x="2310025" y="4223225"/>
              <a:ext cx="337550" cy="12875"/>
            </a:xfrm>
            <a:custGeom>
              <a:avLst/>
              <a:gdLst/>
              <a:ahLst/>
              <a:cxnLst/>
              <a:rect l="l" t="t" r="r" b="b"/>
              <a:pathLst>
                <a:path w="13502" h="515" extrusionOk="0">
                  <a:moveTo>
                    <a:pt x="1" y="1"/>
                  </a:moveTo>
                  <a:lnTo>
                    <a:pt x="1" y="515"/>
                  </a:lnTo>
                  <a:lnTo>
                    <a:pt x="13502" y="515"/>
                  </a:lnTo>
                  <a:lnTo>
                    <a:pt x="135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51"/>
            <p:cNvSpPr/>
            <p:nvPr/>
          </p:nvSpPr>
          <p:spPr>
            <a:xfrm>
              <a:off x="3584550" y="3979725"/>
              <a:ext cx="69150" cy="148700"/>
            </a:xfrm>
            <a:custGeom>
              <a:avLst/>
              <a:gdLst/>
              <a:ahLst/>
              <a:cxnLst/>
              <a:rect l="l" t="t" r="r" b="b"/>
              <a:pathLst>
                <a:path w="2766" h="5948" extrusionOk="0">
                  <a:moveTo>
                    <a:pt x="162" y="1"/>
                  </a:moveTo>
                  <a:lnTo>
                    <a:pt x="1" y="3408"/>
                  </a:lnTo>
                  <a:lnTo>
                    <a:pt x="869" y="3408"/>
                  </a:lnTo>
                  <a:lnTo>
                    <a:pt x="869" y="3215"/>
                  </a:lnTo>
                  <a:cubicBezTo>
                    <a:pt x="869" y="2797"/>
                    <a:pt x="1062" y="2637"/>
                    <a:pt x="1351" y="2637"/>
                  </a:cubicBezTo>
                  <a:cubicBezTo>
                    <a:pt x="1640" y="2637"/>
                    <a:pt x="1833" y="2797"/>
                    <a:pt x="1833" y="3215"/>
                  </a:cubicBezTo>
                  <a:lnTo>
                    <a:pt x="1833" y="4533"/>
                  </a:lnTo>
                  <a:cubicBezTo>
                    <a:pt x="1833" y="4951"/>
                    <a:pt x="1640" y="5112"/>
                    <a:pt x="1351" y="5112"/>
                  </a:cubicBezTo>
                  <a:cubicBezTo>
                    <a:pt x="1062" y="5112"/>
                    <a:pt x="869" y="4951"/>
                    <a:pt x="869" y="4533"/>
                  </a:cubicBezTo>
                  <a:lnTo>
                    <a:pt x="869" y="3987"/>
                  </a:lnTo>
                  <a:lnTo>
                    <a:pt x="1" y="3987"/>
                  </a:lnTo>
                  <a:lnTo>
                    <a:pt x="1" y="4469"/>
                  </a:lnTo>
                  <a:cubicBezTo>
                    <a:pt x="1" y="5401"/>
                    <a:pt x="451" y="5948"/>
                    <a:pt x="1383" y="5948"/>
                  </a:cubicBezTo>
                  <a:cubicBezTo>
                    <a:pt x="2283" y="5948"/>
                    <a:pt x="2765" y="5401"/>
                    <a:pt x="2765" y="4469"/>
                  </a:cubicBezTo>
                  <a:lnTo>
                    <a:pt x="2765" y="3151"/>
                  </a:lnTo>
                  <a:cubicBezTo>
                    <a:pt x="2765" y="2283"/>
                    <a:pt x="2412" y="1801"/>
                    <a:pt x="1737" y="1801"/>
                  </a:cubicBezTo>
                  <a:cubicBezTo>
                    <a:pt x="1351" y="1801"/>
                    <a:pt x="1094" y="1962"/>
                    <a:pt x="933" y="2251"/>
                  </a:cubicBezTo>
                  <a:lnTo>
                    <a:pt x="997" y="837"/>
                  </a:lnTo>
                  <a:lnTo>
                    <a:pt x="2605" y="837"/>
                  </a:lnTo>
                  <a:lnTo>
                    <a:pt x="26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51"/>
            <p:cNvSpPr/>
            <p:nvPr/>
          </p:nvSpPr>
          <p:spPr>
            <a:xfrm>
              <a:off x="3666525" y="3978125"/>
              <a:ext cx="70750" cy="150300"/>
            </a:xfrm>
            <a:custGeom>
              <a:avLst/>
              <a:gdLst/>
              <a:ahLst/>
              <a:cxnLst/>
              <a:rect l="l" t="t" r="r" b="b"/>
              <a:pathLst>
                <a:path w="2830" h="6012" extrusionOk="0">
                  <a:moveTo>
                    <a:pt x="1415" y="836"/>
                  </a:moveTo>
                  <a:cubicBezTo>
                    <a:pt x="1704" y="836"/>
                    <a:pt x="1897" y="997"/>
                    <a:pt x="1897" y="1415"/>
                  </a:cubicBezTo>
                  <a:lnTo>
                    <a:pt x="1897" y="4597"/>
                  </a:lnTo>
                  <a:cubicBezTo>
                    <a:pt x="1897" y="5015"/>
                    <a:pt x="1704"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29" y="5465"/>
                    <a:pt x="2829" y="4533"/>
                  </a:cubicBezTo>
                  <a:lnTo>
                    <a:pt x="2829" y="1479"/>
                  </a:lnTo>
                  <a:cubicBezTo>
                    <a:pt x="2829" y="515"/>
                    <a:pt x="2315"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51"/>
            <p:cNvSpPr/>
            <p:nvPr/>
          </p:nvSpPr>
          <p:spPr>
            <a:xfrm>
              <a:off x="3750100" y="3978125"/>
              <a:ext cx="70750" cy="150300"/>
            </a:xfrm>
            <a:custGeom>
              <a:avLst/>
              <a:gdLst/>
              <a:ahLst/>
              <a:cxnLst/>
              <a:rect l="l" t="t" r="r" b="b"/>
              <a:pathLst>
                <a:path w="2830" h="6012" extrusionOk="0">
                  <a:moveTo>
                    <a:pt x="1415" y="836"/>
                  </a:moveTo>
                  <a:cubicBezTo>
                    <a:pt x="1704" y="836"/>
                    <a:pt x="1897" y="997"/>
                    <a:pt x="1897" y="1415"/>
                  </a:cubicBezTo>
                  <a:lnTo>
                    <a:pt x="1897" y="4597"/>
                  </a:lnTo>
                  <a:cubicBezTo>
                    <a:pt x="1897" y="5015"/>
                    <a:pt x="1704"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29" y="5465"/>
                    <a:pt x="2829" y="4533"/>
                  </a:cubicBezTo>
                  <a:lnTo>
                    <a:pt x="2829" y="1479"/>
                  </a:lnTo>
                  <a:cubicBezTo>
                    <a:pt x="2829" y="515"/>
                    <a:pt x="2315"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51"/>
            <p:cNvSpPr/>
            <p:nvPr/>
          </p:nvSpPr>
          <p:spPr>
            <a:xfrm>
              <a:off x="3835300" y="3979725"/>
              <a:ext cx="76350" cy="147100"/>
            </a:xfrm>
            <a:custGeom>
              <a:avLst/>
              <a:gdLst/>
              <a:ahLst/>
              <a:cxnLst/>
              <a:rect l="l" t="t" r="r" b="b"/>
              <a:pathLst>
                <a:path w="3054" h="5884" extrusionOk="0">
                  <a:moveTo>
                    <a:pt x="0" y="1"/>
                  </a:moveTo>
                  <a:lnTo>
                    <a:pt x="0" y="5883"/>
                  </a:lnTo>
                  <a:lnTo>
                    <a:pt x="932" y="5883"/>
                  </a:lnTo>
                  <a:lnTo>
                    <a:pt x="932" y="4083"/>
                  </a:lnTo>
                  <a:lnTo>
                    <a:pt x="1222" y="3537"/>
                  </a:lnTo>
                  <a:lnTo>
                    <a:pt x="2122" y="5883"/>
                  </a:lnTo>
                  <a:lnTo>
                    <a:pt x="3054" y="5883"/>
                  </a:lnTo>
                  <a:lnTo>
                    <a:pt x="1768" y="2605"/>
                  </a:lnTo>
                  <a:lnTo>
                    <a:pt x="3054" y="1"/>
                  </a:lnTo>
                  <a:lnTo>
                    <a:pt x="2154" y="1"/>
                  </a:lnTo>
                  <a:lnTo>
                    <a:pt x="932" y="2572"/>
                  </a:lnTo>
                  <a:lnTo>
                    <a:pt x="9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51"/>
            <p:cNvSpPr/>
            <p:nvPr/>
          </p:nvSpPr>
          <p:spPr>
            <a:xfrm>
              <a:off x="3576525" y="4223225"/>
              <a:ext cx="337550" cy="12875"/>
            </a:xfrm>
            <a:custGeom>
              <a:avLst/>
              <a:gdLst/>
              <a:ahLst/>
              <a:cxnLst/>
              <a:rect l="l" t="t" r="r" b="b"/>
              <a:pathLst>
                <a:path w="13502" h="515" extrusionOk="0">
                  <a:moveTo>
                    <a:pt x="1" y="1"/>
                  </a:moveTo>
                  <a:lnTo>
                    <a:pt x="1" y="515"/>
                  </a:lnTo>
                  <a:lnTo>
                    <a:pt x="13501" y="515"/>
                  </a:lnTo>
                  <a:lnTo>
                    <a:pt x="13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51"/>
            <p:cNvSpPr/>
            <p:nvPr/>
          </p:nvSpPr>
          <p:spPr>
            <a:xfrm>
              <a:off x="4959550" y="3979725"/>
              <a:ext cx="69125" cy="148700"/>
            </a:xfrm>
            <a:custGeom>
              <a:avLst/>
              <a:gdLst/>
              <a:ahLst/>
              <a:cxnLst/>
              <a:rect l="l" t="t" r="r" b="b"/>
              <a:pathLst>
                <a:path w="2765" h="5948" extrusionOk="0">
                  <a:moveTo>
                    <a:pt x="161" y="1"/>
                  </a:moveTo>
                  <a:lnTo>
                    <a:pt x="0" y="3408"/>
                  </a:lnTo>
                  <a:lnTo>
                    <a:pt x="868" y="3408"/>
                  </a:lnTo>
                  <a:lnTo>
                    <a:pt x="868" y="3215"/>
                  </a:lnTo>
                  <a:cubicBezTo>
                    <a:pt x="868" y="2797"/>
                    <a:pt x="1061" y="2637"/>
                    <a:pt x="1350" y="2637"/>
                  </a:cubicBezTo>
                  <a:cubicBezTo>
                    <a:pt x="1640" y="2637"/>
                    <a:pt x="1832" y="2797"/>
                    <a:pt x="1832" y="3215"/>
                  </a:cubicBezTo>
                  <a:lnTo>
                    <a:pt x="1832" y="4533"/>
                  </a:lnTo>
                  <a:cubicBezTo>
                    <a:pt x="1832" y="4951"/>
                    <a:pt x="1640" y="5112"/>
                    <a:pt x="1350" y="5112"/>
                  </a:cubicBezTo>
                  <a:cubicBezTo>
                    <a:pt x="1061" y="5112"/>
                    <a:pt x="868" y="4951"/>
                    <a:pt x="868" y="4533"/>
                  </a:cubicBezTo>
                  <a:lnTo>
                    <a:pt x="868" y="3987"/>
                  </a:lnTo>
                  <a:lnTo>
                    <a:pt x="0" y="3987"/>
                  </a:lnTo>
                  <a:lnTo>
                    <a:pt x="0" y="4469"/>
                  </a:lnTo>
                  <a:cubicBezTo>
                    <a:pt x="0" y="5401"/>
                    <a:pt x="482" y="5948"/>
                    <a:pt x="1382" y="5948"/>
                  </a:cubicBezTo>
                  <a:cubicBezTo>
                    <a:pt x="2282" y="5948"/>
                    <a:pt x="2765" y="5401"/>
                    <a:pt x="2765" y="4469"/>
                  </a:cubicBezTo>
                  <a:lnTo>
                    <a:pt x="2765" y="3151"/>
                  </a:lnTo>
                  <a:cubicBezTo>
                    <a:pt x="2765" y="2283"/>
                    <a:pt x="2411" y="1801"/>
                    <a:pt x="1736" y="1801"/>
                  </a:cubicBezTo>
                  <a:cubicBezTo>
                    <a:pt x="1350" y="1801"/>
                    <a:pt x="1093" y="1962"/>
                    <a:pt x="932" y="2251"/>
                  </a:cubicBezTo>
                  <a:lnTo>
                    <a:pt x="997" y="837"/>
                  </a:lnTo>
                  <a:lnTo>
                    <a:pt x="2604" y="837"/>
                  </a:lnTo>
                  <a:lnTo>
                    <a:pt x="2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51"/>
            <p:cNvSpPr/>
            <p:nvPr/>
          </p:nvSpPr>
          <p:spPr>
            <a:xfrm>
              <a:off x="5042325" y="3978125"/>
              <a:ext cx="69925" cy="150300"/>
            </a:xfrm>
            <a:custGeom>
              <a:avLst/>
              <a:gdLst/>
              <a:ahLst/>
              <a:cxnLst/>
              <a:rect l="l" t="t" r="r" b="b"/>
              <a:pathLst>
                <a:path w="2797" h="6012" extrusionOk="0">
                  <a:moveTo>
                    <a:pt x="1382" y="836"/>
                  </a:moveTo>
                  <a:cubicBezTo>
                    <a:pt x="1672" y="836"/>
                    <a:pt x="1864" y="997"/>
                    <a:pt x="1864" y="1415"/>
                  </a:cubicBezTo>
                  <a:lnTo>
                    <a:pt x="1864" y="4597"/>
                  </a:lnTo>
                  <a:cubicBezTo>
                    <a:pt x="1864" y="5015"/>
                    <a:pt x="1672" y="5176"/>
                    <a:pt x="1382" y="5176"/>
                  </a:cubicBezTo>
                  <a:cubicBezTo>
                    <a:pt x="1093" y="5176"/>
                    <a:pt x="900" y="5015"/>
                    <a:pt x="900" y="4597"/>
                  </a:cubicBezTo>
                  <a:lnTo>
                    <a:pt x="900" y="1415"/>
                  </a:lnTo>
                  <a:cubicBezTo>
                    <a:pt x="900" y="997"/>
                    <a:pt x="1093" y="836"/>
                    <a:pt x="1382" y="836"/>
                  </a:cubicBezTo>
                  <a:close/>
                  <a:moveTo>
                    <a:pt x="1382" y="1"/>
                  </a:moveTo>
                  <a:cubicBezTo>
                    <a:pt x="482" y="1"/>
                    <a:pt x="0" y="515"/>
                    <a:pt x="0" y="1479"/>
                  </a:cubicBezTo>
                  <a:lnTo>
                    <a:pt x="0" y="4533"/>
                  </a:lnTo>
                  <a:cubicBezTo>
                    <a:pt x="0" y="5465"/>
                    <a:pt x="482" y="6012"/>
                    <a:pt x="1382" y="6012"/>
                  </a:cubicBezTo>
                  <a:cubicBezTo>
                    <a:pt x="2314" y="6012"/>
                    <a:pt x="2797" y="5465"/>
                    <a:pt x="2797" y="4533"/>
                  </a:cubicBezTo>
                  <a:lnTo>
                    <a:pt x="2797" y="1479"/>
                  </a:lnTo>
                  <a:cubicBezTo>
                    <a:pt x="2797" y="515"/>
                    <a:pt x="2314"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51"/>
            <p:cNvSpPr/>
            <p:nvPr/>
          </p:nvSpPr>
          <p:spPr>
            <a:xfrm>
              <a:off x="5125075" y="3978125"/>
              <a:ext cx="70750" cy="150300"/>
            </a:xfrm>
            <a:custGeom>
              <a:avLst/>
              <a:gdLst/>
              <a:ahLst/>
              <a:cxnLst/>
              <a:rect l="l" t="t" r="r" b="b"/>
              <a:pathLst>
                <a:path w="2830" h="6012" extrusionOk="0">
                  <a:moveTo>
                    <a:pt x="1415" y="836"/>
                  </a:moveTo>
                  <a:cubicBezTo>
                    <a:pt x="1705" y="836"/>
                    <a:pt x="1897" y="997"/>
                    <a:pt x="1897" y="1415"/>
                  </a:cubicBezTo>
                  <a:lnTo>
                    <a:pt x="1897" y="4597"/>
                  </a:lnTo>
                  <a:cubicBezTo>
                    <a:pt x="1897" y="5015"/>
                    <a:pt x="1705"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30" y="5465"/>
                    <a:pt x="2830" y="4533"/>
                  </a:cubicBezTo>
                  <a:lnTo>
                    <a:pt x="2830" y="1479"/>
                  </a:lnTo>
                  <a:cubicBezTo>
                    <a:pt x="2830" y="515"/>
                    <a:pt x="2315"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51"/>
            <p:cNvSpPr/>
            <p:nvPr/>
          </p:nvSpPr>
          <p:spPr>
            <a:xfrm>
              <a:off x="5210275" y="3979725"/>
              <a:ext cx="77175" cy="147100"/>
            </a:xfrm>
            <a:custGeom>
              <a:avLst/>
              <a:gdLst/>
              <a:ahLst/>
              <a:cxnLst/>
              <a:rect l="l" t="t" r="r" b="b"/>
              <a:pathLst>
                <a:path w="3087" h="5884" extrusionOk="0">
                  <a:moveTo>
                    <a:pt x="0" y="1"/>
                  </a:moveTo>
                  <a:lnTo>
                    <a:pt x="0" y="5883"/>
                  </a:lnTo>
                  <a:lnTo>
                    <a:pt x="932" y="5883"/>
                  </a:lnTo>
                  <a:lnTo>
                    <a:pt x="932" y="4083"/>
                  </a:lnTo>
                  <a:lnTo>
                    <a:pt x="1222" y="3537"/>
                  </a:lnTo>
                  <a:lnTo>
                    <a:pt x="2122" y="5883"/>
                  </a:lnTo>
                  <a:lnTo>
                    <a:pt x="3086" y="5883"/>
                  </a:lnTo>
                  <a:lnTo>
                    <a:pt x="1768" y="2605"/>
                  </a:lnTo>
                  <a:lnTo>
                    <a:pt x="3086" y="1"/>
                  </a:lnTo>
                  <a:lnTo>
                    <a:pt x="2154" y="1"/>
                  </a:lnTo>
                  <a:lnTo>
                    <a:pt x="932" y="2572"/>
                  </a:lnTo>
                  <a:lnTo>
                    <a:pt x="9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51"/>
            <p:cNvSpPr/>
            <p:nvPr/>
          </p:nvSpPr>
          <p:spPr>
            <a:xfrm>
              <a:off x="4952300" y="4223225"/>
              <a:ext cx="336750" cy="12875"/>
            </a:xfrm>
            <a:custGeom>
              <a:avLst/>
              <a:gdLst/>
              <a:ahLst/>
              <a:cxnLst/>
              <a:rect l="l" t="t" r="r" b="b"/>
              <a:pathLst>
                <a:path w="13470" h="515" extrusionOk="0">
                  <a:moveTo>
                    <a:pt x="1" y="1"/>
                  </a:moveTo>
                  <a:lnTo>
                    <a:pt x="1" y="515"/>
                  </a:lnTo>
                  <a:lnTo>
                    <a:pt x="13469" y="515"/>
                  </a:lnTo>
                  <a:lnTo>
                    <a:pt x="134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51"/>
            <p:cNvSpPr/>
            <p:nvPr/>
          </p:nvSpPr>
          <p:spPr>
            <a:xfrm>
              <a:off x="3124100" y="3854375"/>
              <a:ext cx="13675" cy="703175"/>
            </a:xfrm>
            <a:custGeom>
              <a:avLst/>
              <a:gdLst/>
              <a:ahLst/>
              <a:cxnLst/>
              <a:rect l="l" t="t" r="r" b="b"/>
              <a:pathLst>
                <a:path w="547" h="28127" extrusionOk="0">
                  <a:moveTo>
                    <a:pt x="0" y="0"/>
                  </a:moveTo>
                  <a:lnTo>
                    <a:pt x="0" y="28127"/>
                  </a:lnTo>
                  <a:lnTo>
                    <a:pt x="547" y="28127"/>
                  </a:lnTo>
                  <a:lnTo>
                    <a:pt x="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51"/>
            <p:cNvSpPr/>
            <p:nvPr/>
          </p:nvSpPr>
          <p:spPr>
            <a:xfrm>
              <a:off x="4502275" y="3854375"/>
              <a:ext cx="12900" cy="703175"/>
            </a:xfrm>
            <a:custGeom>
              <a:avLst/>
              <a:gdLst/>
              <a:ahLst/>
              <a:cxnLst/>
              <a:rect l="l" t="t" r="r" b="b"/>
              <a:pathLst>
                <a:path w="516" h="28127" extrusionOk="0">
                  <a:moveTo>
                    <a:pt x="1" y="0"/>
                  </a:moveTo>
                  <a:lnTo>
                    <a:pt x="1" y="28127"/>
                  </a:lnTo>
                  <a:lnTo>
                    <a:pt x="515" y="28127"/>
                  </a:lnTo>
                  <a:lnTo>
                    <a:pt x="5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51"/>
            <p:cNvSpPr/>
            <p:nvPr/>
          </p:nvSpPr>
          <p:spPr>
            <a:xfrm>
              <a:off x="2361475" y="3788475"/>
              <a:ext cx="41000" cy="84400"/>
            </a:xfrm>
            <a:custGeom>
              <a:avLst/>
              <a:gdLst/>
              <a:ahLst/>
              <a:cxnLst/>
              <a:rect l="l" t="t" r="r" b="b"/>
              <a:pathLst>
                <a:path w="1640" h="3376" extrusionOk="0">
                  <a:moveTo>
                    <a:pt x="0" y="0"/>
                  </a:moveTo>
                  <a:lnTo>
                    <a:pt x="0" y="483"/>
                  </a:lnTo>
                  <a:lnTo>
                    <a:pt x="547" y="483"/>
                  </a:lnTo>
                  <a:lnTo>
                    <a:pt x="547" y="3376"/>
                  </a:lnTo>
                  <a:lnTo>
                    <a:pt x="1093" y="3376"/>
                  </a:lnTo>
                  <a:lnTo>
                    <a:pt x="1093" y="483"/>
                  </a:lnTo>
                  <a:lnTo>
                    <a:pt x="1639" y="483"/>
                  </a:lnTo>
                  <a:lnTo>
                    <a:pt x="16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51"/>
            <p:cNvSpPr/>
            <p:nvPr/>
          </p:nvSpPr>
          <p:spPr>
            <a:xfrm>
              <a:off x="2407275" y="3786875"/>
              <a:ext cx="40200" cy="86800"/>
            </a:xfrm>
            <a:custGeom>
              <a:avLst/>
              <a:gdLst/>
              <a:ahLst/>
              <a:cxnLst/>
              <a:rect l="l" t="t" r="r" b="b"/>
              <a:pathLst>
                <a:path w="1608" h="3472" extrusionOk="0">
                  <a:moveTo>
                    <a:pt x="804" y="482"/>
                  </a:moveTo>
                  <a:cubicBezTo>
                    <a:pt x="965" y="482"/>
                    <a:pt x="1093" y="579"/>
                    <a:pt x="1093" y="836"/>
                  </a:cubicBezTo>
                  <a:lnTo>
                    <a:pt x="1093" y="2636"/>
                  </a:lnTo>
                  <a:cubicBezTo>
                    <a:pt x="1093" y="2893"/>
                    <a:pt x="965" y="2990"/>
                    <a:pt x="804" y="2990"/>
                  </a:cubicBezTo>
                  <a:cubicBezTo>
                    <a:pt x="643" y="2990"/>
                    <a:pt x="547" y="2893"/>
                    <a:pt x="547" y="2636"/>
                  </a:cubicBezTo>
                  <a:lnTo>
                    <a:pt x="547" y="836"/>
                  </a:lnTo>
                  <a:cubicBezTo>
                    <a:pt x="547" y="579"/>
                    <a:pt x="643" y="482"/>
                    <a:pt x="804" y="482"/>
                  </a:cubicBezTo>
                  <a:close/>
                  <a:moveTo>
                    <a:pt x="804" y="0"/>
                  </a:moveTo>
                  <a:cubicBezTo>
                    <a:pt x="290" y="0"/>
                    <a:pt x="0" y="322"/>
                    <a:pt x="0" y="868"/>
                  </a:cubicBezTo>
                  <a:lnTo>
                    <a:pt x="0" y="2604"/>
                  </a:lnTo>
                  <a:cubicBezTo>
                    <a:pt x="0" y="3150"/>
                    <a:pt x="290" y="3472"/>
                    <a:pt x="804" y="3472"/>
                  </a:cubicBezTo>
                  <a:cubicBezTo>
                    <a:pt x="1318" y="3472"/>
                    <a:pt x="1608" y="3150"/>
                    <a:pt x="1608" y="2604"/>
                  </a:cubicBezTo>
                  <a:lnTo>
                    <a:pt x="1608" y="868"/>
                  </a:lnTo>
                  <a:cubicBezTo>
                    <a:pt x="1608" y="322"/>
                    <a:pt x="1318" y="0"/>
                    <a:pt x="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51"/>
            <p:cNvSpPr/>
            <p:nvPr/>
          </p:nvSpPr>
          <p:spPr>
            <a:xfrm>
              <a:off x="2456300" y="3788475"/>
              <a:ext cx="40200" cy="84400"/>
            </a:xfrm>
            <a:custGeom>
              <a:avLst/>
              <a:gdLst/>
              <a:ahLst/>
              <a:cxnLst/>
              <a:rect l="l" t="t" r="r" b="b"/>
              <a:pathLst>
                <a:path w="1608" h="3376" extrusionOk="0">
                  <a:moveTo>
                    <a:pt x="836" y="483"/>
                  </a:moveTo>
                  <a:cubicBezTo>
                    <a:pt x="997" y="483"/>
                    <a:pt x="1093" y="547"/>
                    <a:pt x="1093" y="804"/>
                  </a:cubicBezTo>
                  <a:lnTo>
                    <a:pt x="1093" y="2540"/>
                  </a:lnTo>
                  <a:cubicBezTo>
                    <a:pt x="1093" y="2797"/>
                    <a:pt x="997" y="2893"/>
                    <a:pt x="836" y="2893"/>
                  </a:cubicBezTo>
                  <a:lnTo>
                    <a:pt x="514" y="2893"/>
                  </a:lnTo>
                  <a:lnTo>
                    <a:pt x="514" y="483"/>
                  </a:lnTo>
                  <a:close/>
                  <a:moveTo>
                    <a:pt x="0" y="0"/>
                  </a:moveTo>
                  <a:lnTo>
                    <a:pt x="0" y="3376"/>
                  </a:lnTo>
                  <a:lnTo>
                    <a:pt x="836" y="3376"/>
                  </a:lnTo>
                  <a:cubicBezTo>
                    <a:pt x="1350" y="3376"/>
                    <a:pt x="1607" y="3054"/>
                    <a:pt x="1607" y="2540"/>
                  </a:cubicBezTo>
                  <a:lnTo>
                    <a:pt x="1607" y="804"/>
                  </a:lnTo>
                  <a:cubicBezTo>
                    <a:pt x="1607" y="290"/>
                    <a:pt x="1350"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51"/>
            <p:cNvSpPr/>
            <p:nvPr/>
          </p:nvSpPr>
          <p:spPr>
            <a:xfrm>
              <a:off x="2501300" y="3788475"/>
              <a:ext cx="46625" cy="84400"/>
            </a:xfrm>
            <a:custGeom>
              <a:avLst/>
              <a:gdLst/>
              <a:ahLst/>
              <a:cxnLst/>
              <a:rect l="l" t="t" r="r" b="b"/>
              <a:pathLst>
                <a:path w="1865" h="3376" extrusionOk="0">
                  <a:moveTo>
                    <a:pt x="900" y="579"/>
                  </a:moveTo>
                  <a:lnTo>
                    <a:pt x="1157" y="2283"/>
                  </a:lnTo>
                  <a:lnTo>
                    <a:pt x="675" y="2283"/>
                  </a:lnTo>
                  <a:lnTo>
                    <a:pt x="900" y="579"/>
                  </a:lnTo>
                  <a:close/>
                  <a:moveTo>
                    <a:pt x="547" y="0"/>
                  </a:moveTo>
                  <a:lnTo>
                    <a:pt x="0" y="3376"/>
                  </a:lnTo>
                  <a:lnTo>
                    <a:pt x="515" y="3376"/>
                  </a:lnTo>
                  <a:lnTo>
                    <a:pt x="579" y="2765"/>
                  </a:lnTo>
                  <a:lnTo>
                    <a:pt x="1254" y="2765"/>
                  </a:lnTo>
                  <a:lnTo>
                    <a:pt x="1350" y="3376"/>
                  </a:lnTo>
                  <a:lnTo>
                    <a:pt x="1865" y="3376"/>
                  </a:lnTo>
                  <a:lnTo>
                    <a:pt x="13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51"/>
            <p:cNvSpPr/>
            <p:nvPr/>
          </p:nvSpPr>
          <p:spPr>
            <a:xfrm>
              <a:off x="2549500" y="3788475"/>
              <a:ext cx="47450" cy="84400"/>
            </a:xfrm>
            <a:custGeom>
              <a:avLst/>
              <a:gdLst/>
              <a:ahLst/>
              <a:cxnLst/>
              <a:rect l="l" t="t" r="r" b="b"/>
              <a:pathLst>
                <a:path w="1898" h="3376" extrusionOk="0">
                  <a:moveTo>
                    <a:pt x="1" y="0"/>
                  </a:moveTo>
                  <a:lnTo>
                    <a:pt x="676" y="2251"/>
                  </a:lnTo>
                  <a:lnTo>
                    <a:pt x="676" y="3376"/>
                  </a:lnTo>
                  <a:lnTo>
                    <a:pt x="1222" y="3376"/>
                  </a:lnTo>
                  <a:lnTo>
                    <a:pt x="1222" y="2251"/>
                  </a:lnTo>
                  <a:lnTo>
                    <a:pt x="1897" y="0"/>
                  </a:lnTo>
                  <a:lnTo>
                    <a:pt x="1383" y="0"/>
                  </a:lnTo>
                  <a:lnTo>
                    <a:pt x="965" y="1511"/>
                  </a:lnTo>
                  <a:lnTo>
                    <a:pt x="5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51"/>
            <p:cNvSpPr/>
            <p:nvPr/>
          </p:nvSpPr>
          <p:spPr>
            <a:xfrm>
              <a:off x="3644025" y="3788475"/>
              <a:ext cx="64325" cy="84400"/>
            </a:xfrm>
            <a:custGeom>
              <a:avLst/>
              <a:gdLst/>
              <a:ahLst/>
              <a:cxnLst/>
              <a:rect l="l" t="t" r="r" b="b"/>
              <a:pathLst>
                <a:path w="2573" h="3376" extrusionOk="0">
                  <a:moveTo>
                    <a:pt x="1" y="0"/>
                  </a:moveTo>
                  <a:lnTo>
                    <a:pt x="354" y="3376"/>
                  </a:lnTo>
                  <a:lnTo>
                    <a:pt x="1094" y="3376"/>
                  </a:lnTo>
                  <a:lnTo>
                    <a:pt x="1286" y="1575"/>
                  </a:lnTo>
                  <a:lnTo>
                    <a:pt x="1479" y="3376"/>
                  </a:lnTo>
                  <a:lnTo>
                    <a:pt x="2186" y="3376"/>
                  </a:lnTo>
                  <a:lnTo>
                    <a:pt x="2572" y="0"/>
                  </a:lnTo>
                  <a:lnTo>
                    <a:pt x="2090" y="0"/>
                  </a:lnTo>
                  <a:lnTo>
                    <a:pt x="1833" y="2668"/>
                  </a:lnTo>
                  <a:lnTo>
                    <a:pt x="1576" y="0"/>
                  </a:lnTo>
                  <a:lnTo>
                    <a:pt x="1061" y="0"/>
                  </a:lnTo>
                  <a:lnTo>
                    <a:pt x="804" y="2636"/>
                  </a:lnTo>
                  <a:lnTo>
                    <a:pt x="5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51"/>
            <p:cNvSpPr/>
            <p:nvPr/>
          </p:nvSpPr>
          <p:spPr>
            <a:xfrm>
              <a:off x="3714750" y="3788475"/>
              <a:ext cx="36175" cy="84400"/>
            </a:xfrm>
            <a:custGeom>
              <a:avLst/>
              <a:gdLst/>
              <a:ahLst/>
              <a:cxnLst/>
              <a:rect l="l" t="t" r="r" b="b"/>
              <a:pathLst>
                <a:path w="1447" h="3376" extrusionOk="0">
                  <a:moveTo>
                    <a:pt x="0" y="0"/>
                  </a:moveTo>
                  <a:lnTo>
                    <a:pt x="0" y="3376"/>
                  </a:lnTo>
                  <a:lnTo>
                    <a:pt x="1447" y="3376"/>
                  </a:lnTo>
                  <a:lnTo>
                    <a:pt x="1447" y="2893"/>
                  </a:lnTo>
                  <a:lnTo>
                    <a:pt x="515" y="2893"/>
                  </a:lnTo>
                  <a:lnTo>
                    <a:pt x="515" y="1897"/>
                  </a:lnTo>
                  <a:lnTo>
                    <a:pt x="1254" y="1897"/>
                  </a:lnTo>
                  <a:lnTo>
                    <a:pt x="1254" y="1415"/>
                  </a:lnTo>
                  <a:lnTo>
                    <a:pt x="515" y="1415"/>
                  </a:lnTo>
                  <a:lnTo>
                    <a:pt x="515" y="483"/>
                  </a:lnTo>
                  <a:lnTo>
                    <a:pt x="1447" y="483"/>
                  </a:lnTo>
                  <a:lnTo>
                    <a:pt x="1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51"/>
            <p:cNvSpPr/>
            <p:nvPr/>
          </p:nvSpPr>
          <p:spPr>
            <a:xfrm>
              <a:off x="3758950" y="3788475"/>
              <a:ext cx="36175" cy="84400"/>
            </a:xfrm>
            <a:custGeom>
              <a:avLst/>
              <a:gdLst/>
              <a:ahLst/>
              <a:cxnLst/>
              <a:rect l="l" t="t" r="r" b="b"/>
              <a:pathLst>
                <a:path w="1447" h="3376" extrusionOk="0">
                  <a:moveTo>
                    <a:pt x="0" y="0"/>
                  </a:moveTo>
                  <a:lnTo>
                    <a:pt x="0" y="3376"/>
                  </a:lnTo>
                  <a:lnTo>
                    <a:pt x="1447" y="3376"/>
                  </a:lnTo>
                  <a:lnTo>
                    <a:pt x="1447" y="2893"/>
                  </a:lnTo>
                  <a:lnTo>
                    <a:pt x="547" y="2893"/>
                  </a:lnTo>
                  <a:lnTo>
                    <a:pt x="547" y="1897"/>
                  </a:lnTo>
                  <a:lnTo>
                    <a:pt x="1254" y="1897"/>
                  </a:lnTo>
                  <a:lnTo>
                    <a:pt x="1254" y="1415"/>
                  </a:lnTo>
                  <a:lnTo>
                    <a:pt x="547" y="1415"/>
                  </a:lnTo>
                  <a:lnTo>
                    <a:pt x="547" y="483"/>
                  </a:lnTo>
                  <a:lnTo>
                    <a:pt x="1447" y="483"/>
                  </a:lnTo>
                  <a:lnTo>
                    <a:pt x="1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51"/>
            <p:cNvSpPr/>
            <p:nvPr/>
          </p:nvSpPr>
          <p:spPr>
            <a:xfrm>
              <a:off x="3803150" y="3788475"/>
              <a:ext cx="44225" cy="84400"/>
            </a:xfrm>
            <a:custGeom>
              <a:avLst/>
              <a:gdLst/>
              <a:ahLst/>
              <a:cxnLst/>
              <a:rect l="l" t="t" r="r" b="b"/>
              <a:pathLst>
                <a:path w="1769" h="3376" extrusionOk="0">
                  <a:moveTo>
                    <a:pt x="0" y="0"/>
                  </a:moveTo>
                  <a:lnTo>
                    <a:pt x="0" y="3376"/>
                  </a:lnTo>
                  <a:lnTo>
                    <a:pt x="547" y="3376"/>
                  </a:lnTo>
                  <a:lnTo>
                    <a:pt x="547" y="2315"/>
                  </a:lnTo>
                  <a:lnTo>
                    <a:pt x="707" y="2026"/>
                  </a:lnTo>
                  <a:lnTo>
                    <a:pt x="1222" y="3376"/>
                  </a:lnTo>
                  <a:lnTo>
                    <a:pt x="1768" y="3376"/>
                  </a:lnTo>
                  <a:lnTo>
                    <a:pt x="1029" y="1479"/>
                  </a:lnTo>
                  <a:lnTo>
                    <a:pt x="1768" y="0"/>
                  </a:lnTo>
                  <a:lnTo>
                    <a:pt x="1222" y="0"/>
                  </a:lnTo>
                  <a:lnTo>
                    <a:pt x="547" y="1447"/>
                  </a:lnTo>
                  <a:lnTo>
                    <a:pt x="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51"/>
            <p:cNvSpPr/>
            <p:nvPr/>
          </p:nvSpPr>
          <p:spPr>
            <a:xfrm>
              <a:off x="4995700" y="3788475"/>
              <a:ext cx="56275" cy="84400"/>
            </a:xfrm>
            <a:custGeom>
              <a:avLst/>
              <a:gdLst/>
              <a:ahLst/>
              <a:cxnLst/>
              <a:rect l="l" t="t" r="r" b="b"/>
              <a:pathLst>
                <a:path w="2251" h="3376" extrusionOk="0">
                  <a:moveTo>
                    <a:pt x="1" y="0"/>
                  </a:moveTo>
                  <a:lnTo>
                    <a:pt x="1" y="3376"/>
                  </a:lnTo>
                  <a:lnTo>
                    <a:pt x="483" y="3376"/>
                  </a:lnTo>
                  <a:lnTo>
                    <a:pt x="483" y="965"/>
                  </a:lnTo>
                  <a:lnTo>
                    <a:pt x="869" y="3376"/>
                  </a:lnTo>
                  <a:lnTo>
                    <a:pt x="1383" y="3376"/>
                  </a:lnTo>
                  <a:lnTo>
                    <a:pt x="1736" y="933"/>
                  </a:lnTo>
                  <a:lnTo>
                    <a:pt x="1736" y="3376"/>
                  </a:lnTo>
                  <a:lnTo>
                    <a:pt x="2251" y="3376"/>
                  </a:lnTo>
                  <a:lnTo>
                    <a:pt x="2251" y="0"/>
                  </a:lnTo>
                  <a:lnTo>
                    <a:pt x="1511" y="0"/>
                  </a:lnTo>
                  <a:lnTo>
                    <a:pt x="1126" y="2379"/>
                  </a:lnTo>
                  <a:lnTo>
                    <a:pt x="7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1"/>
            <p:cNvSpPr/>
            <p:nvPr/>
          </p:nvSpPr>
          <p:spPr>
            <a:xfrm>
              <a:off x="5060000" y="3786875"/>
              <a:ext cx="40200" cy="86800"/>
            </a:xfrm>
            <a:custGeom>
              <a:avLst/>
              <a:gdLst/>
              <a:ahLst/>
              <a:cxnLst/>
              <a:rect l="l" t="t" r="r" b="b"/>
              <a:pathLst>
                <a:path w="1608" h="3472" extrusionOk="0">
                  <a:moveTo>
                    <a:pt x="804" y="482"/>
                  </a:moveTo>
                  <a:cubicBezTo>
                    <a:pt x="997" y="482"/>
                    <a:pt x="1093" y="579"/>
                    <a:pt x="1093" y="836"/>
                  </a:cubicBezTo>
                  <a:lnTo>
                    <a:pt x="1093" y="2636"/>
                  </a:lnTo>
                  <a:cubicBezTo>
                    <a:pt x="1093" y="2893"/>
                    <a:pt x="997" y="2990"/>
                    <a:pt x="804" y="2990"/>
                  </a:cubicBezTo>
                  <a:cubicBezTo>
                    <a:pt x="643" y="2990"/>
                    <a:pt x="547" y="2893"/>
                    <a:pt x="547" y="2636"/>
                  </a:cubicBezTo>
                  <a:lnTo>
                    <a:pt x="547" y="836"/>
                  </a:lnTo>
                  <a:cubicBezTo>
                    <a:pt x="547" y="579"/>
                    <a:pt x="643" y="482"/>
                    <a:pt x="804" y="482"/>
                  </a:cubicBezTo>
                  <a:close/>
                  <a:moveTo>
                    <a:pt x="804" y="0"/>
                  </a:moveTo>
                  <a:cubicBezTo>
                    <a:pt x="290" y="0"/>
                    <a:pt x="0" y="322"/>
                    <a:pt x="0" y="868"/>
                  </a:cubicBezTo>
                  <a:lnTo>
                    <a:pt x="0" y="2604"/>
                  </a:lnTo>
                  <a:cubicBezTo>
                    <a:pt x="0" y="3150"/>
                    <a:pt x="290" y="3472"/>
                    <a:pt x="804" y="3472"/>
                  </a:cubicBezTo>
                  <a:cubicBezTo>
                    <a:pt x="1350" y="3472"/>
                    <a:pt x="1607" y="3150"/>
                    <a:pt x="1607" y="2604"/>
                  </a:cubicBezTo>
                  <a:lnTo>
                    <a:pt x="1607" y="868"/>
                  </a:lnTo>
                  <a:cubicBezTo>
                    <a:pt x="1607" y="322"/>
                    <a:pt x="1350" y="0"/>
                    <a:pt x="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51"/>
            <p:cNvSpPr/>
            <p:nvPr/>
          </p:nvSpPr>
          <p:spPr>
            <a:xfrm>
              <a:off x="5109025" y="3788475"/>
              <a:ext cx="41800" cy="84400"/>
            </a:xfrm>
            <a:custGeom>
              <a:avLst/>
              <a:gdLst/>
              <a:ahLst/>
              <a:cxnLst/>
              <a:rect l="l" t="t" r="r" b="b"/>
              <a:pathLst>
                <a:path w="1672" h="3376" extrusionOk="0">
                  <a:moveTo>
                    <a:pt x="0" y="0"/>
                  </a:moveTo>
                  <a:lnTo>
                    <a:pt x="0" y="3376"/>
                  </a:lnTo>
                  <a:lnTo>
                    <a:pt x="482" y="3376"/>
                  </a:lnTo>
                  <a:lnTo>
                    <a:pt x="482" y="933"/>
                  </a:lnTo>
                  <a:lnTo>
                    <a:pt x="1125" y="3376"/>
                  </a:lnTo>
                  <a:lnTo>
                    <a:pt x="1672" y="3376"/>
                  </a:lnTo>
                  <a:lnTo>
                    <a:pt x="1672" y="0"/>
                  </a:lnTo>
                  <a:lnTo>
                    <a:pt x="1222" y="0"/>
                  </a:lnTo>
                  <a:lnTo>
                    <a:pt x="1222" y="1993"/>
                  </a:lnTo>
                  <a:lnTo>
                    <a:pt x="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51"/>
            <p:cNvSpPr/>
            <p:nvPr/>
          </p:nvSpPr>
          <p:spPr>
            <a:xfrm>
              <a:off x="5156425" y="3788475"/>
              <a:ext cx="41000" cy="84400"/>
            </a:xfrm>
            <a:custGeom>
              <a:avLst/>
              <a:gdLst/>
              <a:ahLst/>
              <a:cxnLst/>
              <a:rect l="l" t="t" r="r" b="b"/>
              <a:pathLst>
                <a:path w="1640" h="3376" extrusionOk="0">
                  <a:moveTo>
                    <a:pt x="1" y="0"/>
                  </a:moveTo>
                  <a:lnTo>
                    <a:pt x="1" y="483"/>
                  </a:lnTo>
                  <a:lnTo>
                    <a:pt x="579" y="483"/>
                  </a:lnTo>
                  <a:lnTo>
                    <a:pt x="579" y="3376"/>
                  </a:lnTo>
                  <a:lnTo>
                    <a:pt x="1093" y="3376"/>
                  </a:lnTo>
                  <a:lnTo>
                    <a:pt x="1093" y="483"/>
                  </a:lnTo>
                  <a:lnTo>
                    <a:pt x="1640" y="483"/>
                  </a:lnTo>
                  <a:lnTo>
                    <a:pt x="16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51"/>
            <p:cNvSpPr/>
            <p:nvPr/>
          </p:nvSpPr>
          <p:spPr>
            <a:xfrm>
              <a:off x="5203850" y="3788475"/>
              <a:ext cx="41800" cy="84400"/>
            </a:xfrm>
            <a:custGeom>
              <a:avLst/>
              <a:gdLst/>
              <a:ahLst/>
              <a:cxnLst/>
              <a:rect l="l" t="t" r="r" b="b"/>
              <a:pathLst>
                <a:path w="1672" h="3376" extrusionOk="0">
                  <a:moveTo>
                    <a:pt x="0" y="0"/>
                  </a:moveTo>
                  <a:lnTo>
                    <a:pt x="0" y="3376"/>
                  </a:lnTo>
                  <a:lnTo>
                    <a:pt x="514" y="3376"/>
                  </a:lnTo>
                  <a:lnTo>
                    <a:pt x="514" y="1929"/>
                  </a:lnTo>
                  <a:lnTo>
                    <a:pt x="1125" y="1929"/>
                  </a:lnTo>
                  <a:lnTo>
                    <a:pt x="1125" y="3376"/>
                  </a:lnTo>
                  <a:lnTo>
                    <a:pt x="1672" y="3376"/>
                  </a:lnTo>
                  <a:lnTo>
                    <a:pt x="1672" y="0"/>
                  </a:lnTo>
                  <a:lnTo>
                    <a:pt x="1125" y="0"/>
                  </a:lnTo>
                  <a:lnTo>
                    <a:pt x="1125" y="1447"/>
                  </a:lnTo>
                  <a:lnTo>
                    <a:pt x="514" y="1447"/>
                  </a:lnTo>
                  <a:lnTo>
                    <a:pt x="5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51"/>
            <p:cNvSpPr/>
            <p:nvPr/>
          </p:nvSpPr>
          <p:spPr>
            <a:xfrm>
              <a:off x="5501975" y="4781525"/>
              <a:ext cx="384950" cy="152150"/>
            </a:xfrm>
            <a:custGeom>
              <a:avLst/>
              <a:gdLst/>
              <a:ahLst/>
              <a:cxnLst/>
              <a:rect l="l" t="t" r="r" b="b"/>
              <a:pathLst>
                <a:path w="15398" h="6086" extrusionOk="0">
                  <a:moveTo>
                    <a:pt x="10219" y="1"/>
                  </a:moveTo>
                  <a:cubicBezTo>
                    <a:pt x="9435" y="1"/>
                    <a:pt x="8648" y="105"/>
                    <a:pt x="7908" y="234"/>
                  </a:cubicBezTo>
                  <a:cubicBezTo>
                    <a:pt x="5112" y="716"/>
                    <a:pt x="2669" y="1841"/>
                    <a:pt x="1" y="2773"/>
                  </a:cubicBezTo>
                  <a:cubicBezTo>
                    <a:pt x="1" y="2773"/>
                    <a:pt x="76" y="2748"/>
                    <a:pt x="266" y="2748"/>
                  </a:cubicBezTo>
                  <a:cubicBezTo>
                    <a:pt x="818" y="2748"/>
                    <a:pt x="2340" y="2962"/>
                    <a:pt x="5787" y="4638"/>
                  </a:cubicBezTo>
                  <a:cubicBezTo>
                    <a:pt x="7449" y="5454"/>
                    <a:pt x="9357" y="6085"/>
                    <a:pt x="11271" y="6085"/>
                  </a:cubicBezTo>
                  <a:cubicBezTo>
                    <a:pt x="11318" y="6085"/>
                    <a:pt x="11365" y="6085"/>
                    <a:pt x="11412" y="6084"/>
                  </a:cubicBezTo>
                  <a:cubicBezTo>
                    <a:pt x="12987" y="6020"/>
                    <a:pt x="15398" y="5602"/>
                    <a:pt x="15301" y="3577"/>
                  </a:cubicBezTo>
                  <a:cubicBezTo>
                    <a:pt x="15301" y="3577"/>
                    <a:pt x="14594" y="1231"/>
                    <a:pt x="12505" y="395"/>
                  </a:cubicBezTo>
                  <a:cubicBezTo>
                    <a:pt x="11782" y="105"/>
                    <a:pt x="11002" y="1"/>
                    <a:pt x="10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51"/>
            <p:cNvSpPr/>
            <p:nvPr/>
          </p:nvSpPr>
          <p:spPr>
            <a:xfrm>
              <a:off x="5530100" y="4563375"/>
              <a:ext cx="360850" cy="175900"/>
            </a:xfrm>
            <a:custGeom>
              <a:avLst/>
              <a:gdLst/>
              <a:ahLst/>
              <a:cxnLst/>
              <a:rect l="l" t="t" r="r" b="b"/>
              <a:pathLst>
                <a:path w="14434" h="7036" extrusionOk="0">
                  <a:moveTo>
                    <a:pt x="5706" y="1"/>
                  </a:moveTo>
                  <a:cubicBezTo>
                    <a:pt x="3817" y="1"/>
                    <a:pt x="1947" y="203"/>
                    <a:pt x="1" y="313"/>
                  </a:cubicBezTo>
                  <a:cubicBezTo>
                    <a:pt x="1" y="313"/>
                    <a:pt x="2" y="313"/>
                    <a:pt x="5" y="313"/>
                  </a:cubicBezTo>
                  <a:cubicBezTo>
                    <a:pt x="90" y="313"/>
                    <a:pt x="1356" y="373"/>
                    <a:pt x="5015" y="3753"/>
                  </a:cubicBezTo>
                  <a:cubicBezTo>
                    <a:pt x="6397" y="5038"/>
                    <a:pt x="8101" y="6228"/>
                    <a:pt x="9966" y="6742"/>
                  </a:cubicBezTo>
                  <a:cubicBezTo>
                    <a:pt x="10551" y="6901"/>
                    <a:pt x="11261" y="7036"/>
                    <a:pt x="11945" y="7036"/>
                  </a:cubicBezTo>
                  <a:cubicBezTo>
                    <a:pt x="13064" y="7036"/>
                    <a:pt x="14114" y="6673"/>
                    <a:pt x="14434" y="5456"/>
                  </a:cubicBezTo>
                  <a:cubicBezTo>
                    <a:pt x="14434" y="5456"/>
                    <a:pt x="14434" y="3045"/>
                    <a:pt x="12666" y="1631"/>
                  </a:cubicBezTo>
                  <a:cubicBezTo>
                    <a:pt x="11444" y="667"/>
                    <a:pt x="9805" y="313"/>
                    <a:pt x="8294" y="152"/>
                  </a:cubicBezTo>
                  <a:cubicBezTo>
                    <a:pt x="7422" y="42"/>
                    <a:pt x="6562" y="1"/>
                    <a:pt x="5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51"/>
            <p:cNvSpPr/>
            <p:nvPr/>
          </p:nvSpPr>
          <p:spPr>
            <a:xfrm>
              <a:off x="5963250" y="4563150"/>
              <a:ext cx="171200" cy="366975"/>
            </a:xfrm>
            <a:custGeom>
              <a:avLst/>
              <a:gdLst/>
              <a:ahLst/>
              <a:cxnLst/>
              <a:rect l="l" t="t" r="r" b="b"/>
              <a:pathLst>
                <a:path w="6848" h="14679" extrusionOk="0">
                  <a:moveTo>
                    <a:pt x="6847" y="1"/>
                  </a:moveTo>
                  <a:cubicBezTo>
                    <a:pt x="4983" y="2090"/>
                    <a:pt x="3054" y="3954"/>
                    <a:pt x="1576" y="6365"/>
                  </a:cubicBezTo>
                  <a:cubicBezTo>
                    <a:pt x="772" y="7683"/>
                    <a:pt x="1" y="9162"/>
                    <a:pt x="1" y="10737"/>
                  </a:cubicBezTo>
                  <a:cubicBezTo>
                    <a:pt x="33" y="12987"/>
                    <a:pt x="1929" y="14498"/>
                    <a:pt x="1929" y="14498"/>
                  </a:cubicBezTo>
                  <a:cubicBezTo>
                    <a:pt x="2213" y="14622"/>
                    <a:pt x="2485" y="14678"/>
                    <a:pt x="2744" y="14678"/>
                  </a:cubicBezTo>
                  <a:cubicBezTo>
                    <a:pt x="4153" y="14678"/>
                    <a:pt x="5174" y="13020"/>
                    <a:pt x="5690" y="11798"/>
                  </a:cubicBezTo>
                  <a:cubicBezTo>
                    <a:pt x="6462" y="9998"/>
                    <a:pt x="6558" y="7940"/>
                    <a:pt x="6430" y="6044"/>
                  </a:cubicBezTo>
                  <a:cubicBezTo>
                    <a:pt x="6044" y="910"/>
                    <a:pt x="6844" y="4"/>
                    <a:pt x="6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51"/>
            <p:cNvSpPr/>
            <p:nvPr/>
          </p:nvSpPr>
          <p:spPr>
            <a:xfrm>
              <a:off x="6172200" y="4849250"/>
              <a:ext cx="349575" cy="202350"/>
            </a:xfrm>
            <a:custGeom>
              <a:avLst/>
              <a:gdLst/>
              <a:ahLst/>
              <a:cxnLst/>
              <a:rect l="l" t="t" r="r" b="b"/>
              <a:pathLst>
                <a:path w="13983" h="8094" extrusionOk="0">
                  <a:moveTo>
                    <a:pt x="13983" y="0"/>
                  </a:moveTo>
                  <a:cubicBezTo>
                    <a:pt x="13983" y="0"/>
                    <a:pt x="13983" y="0"/>
                    <a:pt x="13983" y="0"/>
                  </a:cubicBezTo>
                  <a:lnTo>
                    <a:pt x="13983" y="0"/>
                  </a:lnTo>
                  <a:cubicBezTo>
                    <a:pt x="13983" y="0"/>
                    <a:pt x="13983" y="0"/>
                    <a:pt x="13983" y="0"/>
                  </a:cubicBezTo>
                  <a:close/>
                  <a:moveTo>
                    <a:pt x="13983" y="0"/>
                  </a:moveTo>
                  <a:cubicBezTo>
                    <a:pt x="11186" y="161"/>
                    <a:pt x="8518" y="129"/>
                    <a:pt x="5754" y="772"/>
                  </a:cubicBezTo>
                  <a:cubicBezTo>
                    <a:pt x="4275" y="1157"/>
                    <a:pt x="2668" y="1672"/>
                    <a:pt x="1575" y="2765"/>
                  </a:cubicBezTo>
                  <a:cubicBezTo>
                    <a:pt x="0" y="4372"/>
                    <a:pt x="257" y="6783"/>
                    <a:pt x="257" y="6783"/>
                  </a:cubicBezTo>
                  <a:cubicBezTo>
                    <a:pt x="641" y="7768"/>
                    <a:pt x="1468" y="8094"/>
                    <a:pt x="2381" y="8094"/>
                  </a:cubicBezTo>
                  <a:cubicBezTo>
                    <a:pt x="3226" y="8094"/>
                    <a:pt x="4144" y="7815"/>
                    <a:pt x="4854" y="7522"/>
                  </a:cubicBezTo>
                  <a:cubicBezTo>
                    <a:pt x="6654" y="6783"/>
                    <a:pt x="8197" y="5433"/>
                    <a:pt x="9418" y="3986"/>
                  </a:cubicBezTo>
                  <a:cubicBezTo>
                    <a:pt x="12783" y="77"/>
                    <a:pt x="13975" y="1"/>
                    <a:pt x="13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51"/>
            <p:cNvSpPr/>
            <p:nvPr/>
          </p:nvSpPr>
          <p:spPr>
            <a:xfrm>
              <a:off x="6055675" y="4428950"/>
              <a:ext cx="163950" cy="374500"/>
            </a:xfrm>
            <a:custGeom>
              <a:avLst/>
              <a:gdLst/>
              <a:ahLst/>
              <a:cxnLst/>
              <a:rect l="l" t="t" r="r" b="b"/>
              <a:pathLst>
                <a:path w="6558" h="14980" extrusionOk="0">
                  <a:moveTo>
                    <a:pt x="1254" y="1"/>
                  </a:moveTo>
                  <a:cubicBezTo>
                    <a:pt x="1254" y="1"/>
                    <a:pt x="1254" y="1"/>
                    <a:pt x="1254" y="1"/>
                  </a:cubicBezTo>
                  <a:lnTo>
                    <a:pt x="1254" y="1"/>
                  </a:lnTo>
                  <a:cubicBezTo>
                    <a:pt x="1254" y="1"/>
                    <a:pt x="1254" y="1"/>
                    <a:pt x="1254" y="1"/>
                  </a:cubicBezTo>
                  <a:close/>
                  <a:moveTo>
                    <a:pt x="1254" y="1"/>
                  </a:moveTo>
                  <a:lnTo>
                    <a:pt x="1254" y="1"/>
                  </a:lnTo>
                  <a:cubicBezTo>
                    <a:pt x="740" y="2797"/>
                    <a:pt x="32" y="5369"/>
                    <a:pt x="0" y="8197"/>
                  </a:cubicBezTo>
                  <a:cubicBezTo>
                    <a:pt x="0" y="9740"/>
                    <a:pt x="129" y="11412"/>
                    <a:pt x="932" y="12730"/>
                  </a:cubicBezTo>
                  <a:cubicBezTo>
                    <a:pt x="2090" y="14658"/>
                    <a:pt x="4500" y="14980"/>
                    <a:pt x="4500" y="14980"/>
                  </a:cubicBezTo>
                  <a:cubicBezTo>
                    <a:pt x="6493" y="14723"/>
                    <a:pt x="6558" y="12280"/>
                    <a:pt x="6333" y="10737"/>
                  </a:cubicBezTo>
                  <a:cubicBezTo>
                    <a:pt x="6076" y="8808"/>
                    <a:pt x="5111" y="6976"/>
                    <a:pt x="4018" y="5401"/>
                  </a:cubicBezTo>
                  <a:cubicBezTo>
                    <a:pt x="1044" y="1212"/>
                    <a:pt x="1252" y="13"/>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51"/>
            <p:cNvSpPr/>
            <p:nvPr/>
          </p:nvSpPr>
          <p:spPr>
            <a:xfrm>
              <a:off x="6315225" y="4531000"/>
              <a:ext cx="371300" cy="201600"/>
            </a:xfrm>
            <a:custGeom>
              <a:avLst/>
              <a:gdLst/>
              <a:ahLst/>
              <a:cxnLst/>
              <a:rect l="l" t="t" r="r" b="b"/>
              <a:pathLst>
                <a:path w="14852" h="8064" extrusionOk="0">
                  <a:moveTo>
                    <a:pt x="14852" y="1"/>
                  </a:moveTo>
                  <a:cubicBezTo>
                    <a:pt x="14851" y="1"/>
                    <a:pt x="14851" y="2"/>
                    <a:pt x="14851" y="2"/>
                  </a:cubicBezTo>
                  <a:lnTo>
                    <a:pt x="14851" y="2"/>
                  </a:lnTo>
                  <a:cubicBezTo>
                    <a:pt x="14851" y="1"/>
                    <a:pt x="14852" y="1"/>
                    <a:pt x="14852" y="1"/>
                  </a:cubicBezTo>
                  <a:close/>
                  <a:moveTo>
                    <a:pt x="14851" y="2"/>
                  </a:moveTo>
                  <a:lnTo>
                    <a:pt x="14851" y="2"/>
                  </a:lnTo>
                  <a:cubicBezTo>
                    <a:pt x="14821" y="35"/>
                    <a:pt x="13983" y="905"/>
                    <a:pt x="8905" y="1126"/>
                  </a:cubicBezTo>
                  <a:cubicBezTo>
                    <a:pt x="7008" y="1190"/>
                    <a:pt x="4983" y="1544"/>
                    <a:pt x="3280" y="2540"/>
                  </a:cubicBezTo>
                  <a:cubicBezTo>
                    <a:pt x="1897" y="3312"/>
                    <a:pt x="1" y="4823"/>
                    <a:pt x="1030" y="6591"/>
                  </a:cubicBezTo>
                  <a:cubicBezTo>
                    <a:pt x="1030" y="6591"/>
                    <a:pt x="2530" y="8063"/>
                    <a:pt x="4524" y="8063"/>
                  </a:cubicBezTo>
                  <a:cubicBezTo>
                    <a:pt x="4674" y="8063"/>
                    <a:pt x="4828" y="8055"/>
                    <a:pt x="4983" y="8037"/>
                  </a:cubicBezTo>
                  <a:cubicBezTo>
                    <a:pt x="6558" y="7844"/>
                    <a:pt x="7941" y="6944"/>
                    <a:pt x="9130" y="5980"/>
                  </a:cubicBezTo>
                  <a:cubicBezTo>
                    <a:pt x="11380" y="4244"/>
                    <a:pt x="12987" y="2091"/>
                    <a:pt x="14851"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51"/>
            <p:cNvSpPr/>
            <p:nvPr/>
          </p:nvSpPr>
          <p:spPr>
            <a:xfrm>
              <a:off x="6243725" y="4308400"/>
              <a:ext cx="213775" cy="345150"/>
            </a:xfrm>
            <a:custGeom>
              <a:avLst/>
              <a:gdLst/>
              <a:ahLst/>
              <a:cxnLst/>
              <a:rect l="l" t="t" r="r" b="b"/>
              <a:pathLst>
                <a:path w="8551" h="13806" extrusionOk="0">
                  <a:moveTo>
                    <a:pt x="8550" y="1"/>
                  </a:moveTo>
                  <a:cubicBezTo>
                    <a:pt x="8550" y="1"/>
                    <a:pt x="8550" y="1"/>
                    <a:pt x="8550" y="1"/>
                  </a:cubicBezTo>
                  <a:lnTo>
                    <a:pt x="8550" y="1"/>
                  </a:lnTo>
                  <a:cubicBezTo>
                    <a:pt x="8550" y="1"/>
                    <a:pt x="8550" y="1"/>
                    <a:pt x="8550" y="1"/>
                  </a:cubicBezTo>
                  <a:close/>
                  <a:moveTo>
                    <a:pt x="8550" y="1"/>
                  </a:moveTo>
                  <a:cubicBezTo>
                    <a:pt x="8550" y="12"/>
                    <a:pt x="8469" y="1238"/>
                    <a:pt x="4597" y="4598"/>
                  </a:cubicBezTo>
                  <a:cubicBezTo>
                    <a:pt x="3182" y="5851"/>
                    <a:pt x="1800" y="7426"/>
                    <a:pt x="1093" y="9226"/>
                  </a:cubicBezTo>
                  <a:cubicBezTo>
                    <a:pt x="514" y="10705"/>
                    <a:pt x="0" y="13084"/>
                    <a:pt x="1897" y="13791"/>
                  </a:cubicBezTo>
                  <a:cubicBezTo>
                    <a:pt x="1897" y="13791"/>
                    <a:pt x="2038" y="13806"/>
                    <a:pt x="2275" y="13806"/>
                  </a:cubicBezTo>
                  <a:cubicBezTo>
                    <a:pt x="3016" y="13806"/>
                    <a:pt x="4689" y="13658"/>
                    <a:pt x="5882" y="12441"/>
                  </a:cubicBezTo>
                  <a:cubicBezTo>
                    <a:pt x="6975" y="11348"/>
                    <a:pt x="7490" y="9741"/>
                    <a:pt x="7843" y="8262"/>
                  </a:cubicBezTo>
                  <a:cubicBezTo>
                    <a:pt x="8454" y="5498"/>
                    <a:pt x="8390" y="2830"/>
                    <a:pt x="8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51"/>
            <p:cNvSpPr/>
            <p:nvPr/>
          </p:nvSpPr>
          <p:spPr>
            <a:xfrm>
              <a:off x="5842700" y="4681450"/>
              <a:ext cx="240325" cy="567025"/>
            </a:xfrm>
            <a:custGeom>
              <a:avLst/>
              <a:gdLst/>
              <a:ahLst/>
              <a:cxnLst/>
              <a:rect l="l" t="t" r="r" b="b"/>
              <a:pathLst>
                <a:path w="9613" h="22681" extrusionOk="0">
                  <a:moveTo>
                    <a:pt x="333" y="1"/>
                  </a:moveTo>
                  <a:cubicBezTo>
                    <a:pt x="297" y="1"/>
                    <a:pt x="260" y="9"/>
                    <a:pt x="226" y="26"/>
                  </a:cubicBezTo>
                  <a:cubicBezTo>
                    <a:pt x="65" y="58"/>
                    <a:pt x="1" y="219"/>
                    <a:pt x="65" y="380"/>
                  </a:cubicBezTo>
                  <a:lnTo>
                    <a:pt x="4887" y="12241"/>
                  </a:lnTo>
                  <a:lnTo>
                    <a:pt x="9066" y="22495"/>
                  </a:lnTo>
                  <a:cubicBezTo>
                    <a:pt x="9090" y="22614"/>
                    <a:pt x="9184" y="22680"/>
                    <a:pt x="9284" y="22680"/>
                  </a:cubicBezTo>
                  <a:cubicBezTo>
                    <a:pt x="9319" y="22680"/>
                    <a:pt x="9354" y="22672"/>
                    <a:pt x="9387" y="22656"/>
                  </a:cubicBezTo>
                  <a:cubicBezTo>
                    <a:pt x="9548" y="22592"/>
                    <a:pt x="9612" y="22431"/>
                    <a:pt x="9548" y="22302"/>
                  </a:cubicBezTo>
                  <a:lnTo>
                    <a:pt x="5369" y="12048"/>
                  </a:lnTo>
                  <a:lnTo>
                    <a:pt x="547" y="155"/>
                  </a:lnTo>
                  <a:cubicBezTo>
                    <a:pt x="524" y="61"/>
                    <a:pt x="431" y="1"/>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51"/>
            <p:cNvSpPr/>
            <p:nvPr/>
          </p:nvSpPr>
          <p:spPr>
            <a:xfrm>
              <a:off x="6091825" y="4613150"/>
              <a:ext cx="231475" cy="591025"/>
            </a:xfrm>
            <a:custGeom>
              <a:avLst/>
              <a:gdLst/>
              <a:ahLst/>
              <a:cxnLst/>
              <a:rect l="l" t="t" r="r" b="b"/>
              <a:pathLst>
                <a:path w="9259" h="23641" extrusionOk="0">
                  <a:moveTo>
                    <a:pt x="8970" y="1"/>
                  </a:moveTo>
                  <a:cubicBezTo>
                    <a:pt x="8858" y="1"/>
                    <a:pt x="8759" y="60"/>
                    <a:pt x="8712" y="154"/>
                  </a:cubicBezTo>
                  <a:lnTo>
                    <a:pt x="4244" y="8962"/>
                  </a:lnTo>
                  <a:lnTo>
                    <a:pt x="4212" y="9026"/>
                  </a:lnTo>
                  <a:lnTo>
                    <a:pt x="33" y="23298"/>
                  </a:lnTo>
                  <a:cubicBezTo>
                    <a:pt x="1" y="23427"/>
                    <a:pt x="65" y="23588"/>
                    <a:pt x="226" y="23620"/>
                  </a:cubicBezTo>
                  <a:cubicBezTo>
                    <a:pt x="254" y="23634"/>
                    <a:pt x="284" y="23640"/>
                    <a:pt x="313" y="23640"/>
                  </a:cubicBezTo>
                  <a:cubicBezTo>
                    <a:pt x="419" y="23640"/>
                    <a:pt x="522" y="23560"/>
                    <a:pt x="547" y="23459"/>
                  </a:cubicBezTo>
                  <a:lnTo>
                    <a:pt x="4726" y="9187"/>
                  </a:lnTo>
                  <a:lnTo>
                    <a:pt x="9194" y="379"/>
                  </a:lnTo>
                  <a:cubicBezTo>
                    <a:pt x="9258" y="251"/>
                    <a:pt x="9226" y="90"/>
                    <a:pt x="9098" y="26"/>
                  </a:cubicBezTo>
                  <a:cubicBezTo>
                    <a:pt x="9055" y="9"/>
                    <a:pt x="9011" y="1"/>
                    <a:pt x="8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51"/>
            <p:cNvSpPr/>
            <p:nvPr/>
          </p:nvSpPr>
          <p:spPr>
            <a:xfrm>
              <a:off x="6132000" y="4990325"/>
              <a:ext cx="118975" cy="73500"/>
            </a:xfrm>
            <a:custGeom>
              <a:avLst/>
              <a:gdLst/>
              <a:ahLst/>
              <a:cxnLst/>
              <a:rect l="l" t="t" r="r" b="b"/>
              <a:pathLst>
                <a:path w="4759" h="2940" extrusionOk="0">
                  <a:moveTo>
                    <a:pt x="4475" y="0"/>
                  </a:moveTo>
                  <a:cubicBezTo>
                    <a:pt x="4430" y="0"/>
                    <a:pt x="4383" y="15"/>
                    <a:pt x="4340" y="47"/>
                  </a:cubicBezTo>
                  <a:lnTo>
                    <a:pt x="162" y="2425"/>
                  </a:lnTo>
                  <a:cubicBezTo>
                    <a:pt x="33" y="2522"/>
                    <a:pt x="1" y="2683"/>
                    <a:pt x="65" y="2811"/>
                  </a:cubicBezTo>
                  <a:cubicBezTo>
                    <a:pt x="108" y="2897"/>
                    <a:pt x="194" y="2940"/>
                    <a:pt x="284" y="2940"/>
                  </a:cubicBezTo>
                  <a:cubicBezTo>
                    <a:pt x="330" y="2940"/>
                    <a:pt x="376" y="2929"/>
                    <a:pt x="419" y="2908"/>
                  </a:cubicBezTo>
                  <a:lnTo>
                    <a:pt x="4598" y="497"/>
                  </a:lnTo>
                  <a:cubicBezTo>
                    <a:pt x="4726" y="432"/>
                    <a:pt x="4758" y="272"/>
                    <a:pt x="4694" y="143"/>
                  </a:cubicBezTo>
                  <a:cubicBezTo>
                    <a:pt x="4651" y="57"/>
                    <a:pt x="4565" y="0"/>
                    <a:pt x="4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51"/>
            <p:cNvSpPr/>
            <p:nvPr/>
          </p:nvSpPr>
          <p:spPr>
            <a:xfrm>
              <a:off x="6144075" y="4717625"/>
              <a:ext cx="67525" cy="129850"/>
            </a:xfrm>
            <a:custGeom>
              <a:avLst/>
              <a:gdLst/>
              <a:ahLst/>
              <a:cxnLst/>
              <a:rect l="l" t="t" r="r" b="b"/>
              <a:pathLst>
                <a:path w="2701" h="5194" extrusionOk="0">
                  <a:moveTo>
                    <a:pt x="301" y="0"/>
                  </a:moveTo>
                  <a:cubicBezTo>
                    <a:pt x="264" y="0"/>
                    <a:pt x="227" y="8"/>
                    <a:pt x="193" y="26"/>
                  </a:cubicBezTo>
                  <a:cubicBezTo>
                    <a:pt x="64" y="90"/>
                    <a:pt x="0" y="251"/>
                    <a:pt x="64" y="379"/>
                  </a:cubicBezTo>
                  <a:lnTo>
                    <a:pt x="2122" y="5008"/>
                  </a:lnTo>
                  <a:cubicBezTo>
                    <a:pt x="2169" y="5127"/>
                    <a:pt x="2270" y="5193"/>
                    <a:pt x="2371" y="5193"/>
                  </a:cubicBezTo>
                  <a:cubicBezTo>
                    <a:pt x="2407" y="5193"/>
                    <a:pt x="2442" y="5185"/>
                    <a:pt x="2475" y="5169"/>
                  </a:cubicBezTo>
                  <a:cubicBezTo>
                    <a:pt x="2636" y="5104"/>
                    <a:pt x="2700" y="4944"/>
                    <a:pt x="2636" y="4815"/>
                  </a:cubicBezTo>
                  <a:lnTo>
                    <a:pt x="547" y="154"/>
                  </a:lnTo>
                  <a:cubicBezTo>
                    <a:pt x="500" y="60"/>
                    <a:pt x="401"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51"/>
            <p:cNvSpPr/>
            <p:nvPr/>
          </p:nvSpPr>
          <p:spPr>
            <a:xfrm>
              <a:off x="6261400" y="4661375"/>
              <a:ext cx="142250" cy="70375"/>
            </a:xfrm>
            <a:custGeom>
              <a:avLst/>
              <a:gdLst/>
              <a:ahLst/>
              <a:cxnLst/>
              <a:rect l="l" t="t" r="r" b="b"/>
              <a:pathLst>
                <a:path w="5690" h="2815" extrusionOk="0">
                  <a:moveTo>
                    <a:pt x="5380" y="0"/>
                  </a:moveTo>
                  <a:cubicBezTo>
                    <a:pt x="5343" y="0"/>
                    <a:pt x="5306" y="8"/>
                    <a:pt x="5272" y="25"/>
                  </a:cubicBezTo>
                  <a:lnTo>
                    <a:pt x="193" y="2276"/>
                  </a:lnTo>
                  <a:cubicBezTo>
                    <a:pt x="64" y="2340"/>
                    <a:pt x="0" y="2501"/>
                    <a:pt x="64" y="2629"/>
                  </a:cubicBezTo>
                  <a:cubicBezTo>
                    <a:pt x="88" y="2748"/>
                    <a:pt x="183" y="2815"/>
                    <a:pt x="296" y="2815"/>
                  </a:cubicBezTo>
                  <a:cubicBezTo>
                    <a:pt x="335" y="2815"/>
                    <a:pt x="377" y="2807"/>
                    <a:pt x="418" y="2790"/>
                  </a:cubicBezTo>
                  <a:lnTo>
                    <a:pt x="5497" y="508"/>
                  </a:lnTo>
                  <a:cubicBezTo>
                    <a:pt x="5625" y="443"/>
                    <a:pt x="5690" y="283"/>
                    <a:pt x="5625" y="154"/>
                  </a:cubicBezTo>
                  <a:cubicBezTo>
                    <a:pt x="5578" y="60"/>
                    <a:pt x="5480" y="0"/>
                    <a:pt x="5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51"/>
            <p:cNvSpPr/>
            <p:nvPr/>
          </p:nvSpPr>
          <p:spPr>
            <a:xfrm>
              <a:off x="5983350" y="4849900"/>
              <a:ext cx="59475" cy="189975"/>
            </a:xfrm>
            <a:custGeom>
              <a:avLst/>
              <a:gdLst/>
              <a:ahLst/>
              <a:cxnLst/>
              <a:rect l="l" t="t" r="r" b="b"/>
              <a:pathLst>
                <a:path w="2379" h="7599" extrusionOk="0">
                  <a:moveTo>
                    <a:pt x="2070" y="0"/>
                  </a:moveTo>
                  <a:cubicBezTo>
                    <a:pt x="1953" y="0"/>
                    <a:pt x="1828" y="87"/>
                    <a:pt x="1800" y="199"/>
                  </a:cubicBezTo>
                  <a:lnTo>
                    <a:pt x="32" y="7271"/>
                  </a:lnTo>
                  <a:cubicBezTo>
                    <a:pt x="0" y="7400"/>
                    <a:pt x="97" y="7560"/>
                    <a:pt x="225" y="7592"/>
                  </a:cubicBezTo>
                  <a:cubicBezTo>
                    <a:pt x="246" y="7597"/>
                    <a:pt x="267" y="7599"/>
                    <a:pt x="287" y="7599"/>
                  </a:cubicBezTo>
                  <a:cubicBezTo>
                    <a:pt x="419" y="7599"/>
                    <a:pt x="523" y="7511"/>
                    <a:pt x="579" y="7400"/>
                  </a:cubicBezTo>
                  <a:lnTo>
                    <a:pt x="2315" y="328"/>
                  </a:lnTo>
                  <a:cubicBezTo>
                    <a:pt x="2379" y="199"/>
                    <a:pt x="2282" y="38"/>
                    <a:pt x="2122" y="6"/>
                  </a:cubicBezTo>
                  <a:cubicBezTo>
                    <a:pt x="2105" y="2"/>
                    <a:pt x="2087" y="0"/>
                    <a:pt x="2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51"/>
            <p:cNvSpPr/>
            <p:nvPr/>
          </p:nvSpPr>
          <p:spPr>
            <a:xfrm>
              <a:off x="5822625" y="4838000"/>
              <a:ext cx="117350" cy="67525"/>
            </a:xfrm>
            <a:custGeom>
              <a:avLst/>
              <a:gdLst/>
              <a:ahLst/>
              <a:cxnLst/>
              <a:rect l="l" t="t" r="r" b="b"/>
              <a:pathLst>
                <a:path w="4694" h="2701" extrusionOk="0">
                  <a:moveTo>
                    <a:pt x="315" y="0"/>
                  </a:moveTo>
                  <a:cubicBezTo>
                    <a:pt x="222" y="0"/>
                    <a:pt x="129" y="43"/>
                    <a:pt x="65" y="129"/>
                  </a:cubicBezTo>
                  <a:cubicBezTo>
                    <a:pt x="0" y="257"/>
                    <a:pt x="65" y="418"/>
                    <a:pt x="193" y="482"/>
                  </a:cubicBezTo>
                  <a:lnTo>
                    <a:pt x="4276" y="2668"/>
                  </a:lnTo>
                  <a:cubicBezTo>
                    <a:pt x="4318" y="2690"/>
                    <a:pt x="4365" y="2700"/>
                    <a:pt x="4410" y="2700"/>
                  </a:cubicBezTo>
                  <a:cubicBezTo>
                    <a:pt x="4501" y="2700"/>
                    <a:pt x="4586" y="2657"/>
                    <a:pt x="4629" y="2572"/>
                  </a:cubicBezTo>
                  <a:cubicBezTo>
                    <a:pt x="4693" y="2443"/>
                    <a:pt x="4661" y="2282"/>
                    <a:pt x="4533" y="2186"/>
                  </a:cubicBezTo>
                  <a:lnTo>
                    <a:pt x="450" y="32"/>
                  </a:lnTo>
                  <a:cubicBezTo>
                    <a:pt x="407" y="11"/>
                    <a:pt x="361"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51"/>
            <p:cNvSpPr/>
            <p:nvPr/>
          </p:nvSpPr>
          <p:spPr>
            <a:xfrm>
              <a:off x="5951200" y="5157025"/>
              <a:ext cx="268425" cy="212975"/>
            </a:xfrm>
            <a:custGeom>
              <a:avLst/>
              <a:gdLst/>
              <a:ahLst/>
              <a:cxnLst/>
              <a:rect l="l" t="t" r="r" b="b"/>
              <a:pathLst>
                <a:path w="10737" h="8519" extrusionOk="0">
                  <a:moveTo>
                    <a:pt x="0" y="0"/>
                  </a:moveTo>
                  <a:lnTo>
                    <a:pt x="1608" y="8519"/>
                  </a:lnTo>
                  <a:lnTo>
                    <a:pt x="9129" y="8519"/>
                  </a:lnTo>
                  <a:lnTo>
                    <a:pt x="107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51"/>
            <p:cNvSpPr/>
            <p:nvPr/>
          </p:nvSpPr>
          <p:spPr>
            <a:xfrm>
              <a:off x="5943975" y="5150600"/>
              <a:ext cx="282875" cy="225825"/>
            </a:xfrm>
            <a:custGeom>
              <a:avLst/>
              <a:gdLst/>
              <a:ahLst/>
              <a:cxnLst/>
              <a:rect l="l" t="t" r="r" b="b"/>
              <a:pathLst>
                <a:path w="11315" h="9033" extrusionOk="0">
                  <a:moveTo>
                    <a:pt x="10704" y="547"/>
                  </a:moveTo>
                  <a:lnTo>
                    <a:pt x="9198" y="8519"/>
                  </a:lnTo>
                  <a:lnTo>
                    <a:pt x="2122" y="8519"/>
                  </a:lnTo>
                  <a:lnTo>
                    <a:pt x="611" y="547"/>
                  </a:lnTo>
                  <a:close/>
                  <a:moveTo>
                    <a:pt x="289" y="0"/>
                  </a:moveTo>
                  <a:cubicBezTo>
                    <a:pt x="193" y="0"/>
                    <a:pt x="129" y="32"/>
                    <a:pt x="64" y="97"/>
                  </a:cubicBezTo>
                  <a:cubicBezTo>
                    <a:pt x="32" y="161"/>
                    <a:pt x="0" y="257"/>
                    <a:pt x="0" y="322"/>
                  </a:cubicBezTo>
                  <a:lnTo>
                    <a:pt x="1640" y="8840"/>
                  </a:lnTo>
                  <a:cubicBezTo>
                    <a:pt x="1640" y="8937"/>
                    <a:pt x="1768" y="9033"/>
                    <a:pt x="1897" y="9033"/>
                  </a:cubicBezTo>
                  <a:lnTo>
                    <a:pt x="9418" y="9033"/>
                  </a:lnTo>
                  <a:cubicBezTo>
                    <a:pt x="9547" y="9033"/>
                    <a:pt x="9643" y="8937"/>
                    <a:pt x="9676" y="8840"/>
                  </a:cubicBezTo>
                  <a:lnTo>
                    <a:pt x="11283" y="322"/>
                  </a:lnTo>
                  <a:cubicBezTo>
                    <a:pt x="11315" y="257"/>
                    <a:pt x="11283" y="161"/>
                    <a:pt x="11219" y="97"/>
                  </a:cubicBezTo>
                  <a:cubicBezTo>
                    <a:pt x="11186" y="32"/>
                    <a:pt x="11090" y="0"/>
                    <a:pt x="11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51"/>
            <p:cNvSpPr/>
            <p:nvPr/>
          </p:nvSpPr>
          <p:spPr>
            <a:xfrm>
              <a:off x="3847350" y="4310825"/>
              <a:ext cx="341550" cy="994100"/>
            </a:xfrm>
            <a:custGeom>
              <a:avLst/>
              <a:gdLst/>
              <a:ahLst/>
              <a:cxnLst/>
              <a:rect l="l" t="t" r="r" b="b"/>
              <a:pathLst>
                <a:path w="13662" h="39764" extrusionOk="0">
                  <a:moveTo>
                    <a:pt x="10897" y="0"/>
                  </a:moveTo>
                  <a:lnTo>
                    <a:pt x="0" y="30441"/>
                  </a:lnTo>
                  <a:lnTo>
                    <a:pt x="2315" y="39763"/>
                  </a:lnTo>
                  <a:lnTo>
                    <a:pt x="9740" y="35102"/>
                  </a:lnTo>
                  <a:lnTo>
                    <a:pt x="13662" y="3215"/>
                  </a:lnTo>
                  <a:lnTo>
                    <a:pt x="108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51"/>
            <p:cNvSpPr/>
            <p:nvPr/>
          </p:nvSpPr>
          <p:spPr>
            <a:xfrm>
              <a:off x="3840100" y="4304400"/>
              <a:ext cx="356025" cy="1007475"/>
            </a:xfrm>
            <a:custGeom>
              <a:avLst/>
              <a:gdLst/>
              <a:ahLst/>
              <a:cxnLst/>
              <a:rect l="l" t="t" r="r" b="b"/>
              <a:pathLst>
                <a:path w="14241" h="40299" extrusionOk="0">
                  <a:moveTo>
                    <a:pt x="11288" y="789"/>
                  </a:moveTo>
                  <a:lnTo>
                    <a:pt x="13694" y="3568"/>
                  </a:lnTo>
                  <a:lnTo>
                    <a:pt x="9773" y="35198"/>
                  </a:lnTo>
                  <a:lnTo>
                    <a:pt x="2765" y="39602"/>
                  </a:lnTo>
                  <a:lnTo>
                    <a:pt x="547" y="30730"/>
                  </a:lnTo>
                  <a:lnTo>
                    <a:pt x="11288" y="789"/>
                  </a:lnTo>
                  <a:close/>
                  <a:moveTo>
                    <a:pt x="11155" y="0"/>
                  </a:moveTo>
                  <a:cubicBezTo>
                    <a:pt x="11059" y="32"/>
                    <a:pt x="10994" y="97"/>
                    <a:pt x="10962" y="193"/>
                  </a:cubicBezTo>
                  <a:lnTo>
                    <a:pt x="33" y="30634"/>
                  </a:lnTo>
                  <a:cubicBezTo>
                    <a:pt x="1" y="30666"/>
                    <a:pt x="1" y="30730"/>
                    <a:pt x="33" y="30762"/>
                  </a:cubicBezTo>
                  <a:lnTo>
                    <a:pt x="2347" y="40084"/>
                  </a:lnTo>
                  <a:cubicBezTo>
                    <a:pt x="2380" y="40181"/>
                    <a:pt x="2412" y="40245"/>
                    <a:pt x="2508" y="40277"/>
                  </a:cubicBezTo>
                  <a:cubicBezTo>
                    <a:pt x="2535" y="40291"/>
                    <a:pt x="2567" y="40298"/>
                    <a:pt x="2602" y="40298"/>
                  </a:cubicBezTo>
                  <a:cubicBezTo>
                    <a:pt x="2652" y="40298"/>
                    <a:pt x="2709" y="40283"/>
                    <a:pt x="2765" y="40245"/>
                  </a:cubicBezTo>
                  <a:lnTo>
                    <a:pt x="10191" y="35584"/>
                  </a:lnTo>
                  <a:cubicBezTo>
                    <a:pt x="10255" y="35552"/>
                    <a:pt x="10287" y="35488"/>
                    <a:pt x="10287" y="35391"/>
                  </a:cubicBezTo>
                  <a:lnTo>
                    <a:pt x="14241" y="3504"/>
                  </a:lnTo>
                  <a:cubicBezTo>
                    <a:pt x="14241" y="3440"/>
                    <a:pt x="14209" y="3343"/>
                    <a:pt x="14177" y="3311"/>
                  </a:cubicBezTo>
                  <a:lnTo>
                    <a:pt x="11412" y="97"/>
                  </a:lnTo>
                  <a:cubicBezTo>
                    <a:pt x="11348" y="32"/>
                    <a:pt x="11251" y="0"/>
                    <a:pt x="11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51"/>
            <p:cNvSpPr/>
            <p:nvPr/>
          </p:nvSpPr>
          <p:spPr>
            <a:xfrm>
              <a:off x="3691825" y="5009525"/>
              <a:ext cx="308225" cy="332350"/>
            </a:xfrm>
            <a:custGeom>
              <a:avLst/>
              <a:gdLst/>
              <a:ahLst/>
              <a:cxnLst/>
              <a:rect l="l" t="t" r="r" b="b"/>
              <a:pathLst>
                <a:path w="12329" h="13294" extrusionOk="0">
                  <a:moveTo>
                    <a:pt x="5783" y="0"/>
                  </a:moveTo>
                  <a:cubicBezTo>
                    <a:pt x="3319" y="0"/>
                    <a:pt x="0" y="1543"/>
                    <a:pt x="242" y="4100"/>
                  </a:cubicBezTo>
                  <a:cubicBezTo>
                    <a:pt x="532" y="7154"/>
                    <a:pt x="3457" y="13294"/>
                    <a:pt x="5610" y="13294"/>
                  </a:cubicBezTo>
                  <a:cubicBezTo>
                    <a:pt x="7796" y="13294"/>
                    <a:pt x="9564" y="13294"/>
                    <a:pt x="10721" y="12104"/>
                  </a:cubicBezTo>
                  <a:cubicBezTo>
                    <a:pt x="11879" y="10947"/>
                    <a:pt x="12329" y="8761"/>
                    <a:pt x="11171" y="5868"/>
                  </a:cubicBezTo>
                  <a:cubicBezTo>
                    <a:pt x="9982" y="2943"/>
                    <a:pt x="7089" y="179"/>
                    <a:pt x="7089" y="179"/>
                  </a:cubicBezTo>
                  <a:cubicBezTo>
                    <a:pt x="6708" y="59"/>
                    <a:pt x="6261" y="0"/>
                    <a:pt x="57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51"/>
            <p:cNvSpPr/>
            <p:nvPr/>
          </p:nvSpPr>
          <p:spPr>
            <a:xfrm>
              <a:off x="3690650" y="5002725"/>
              <a:ext cx="303775" cy="345575"/>
            </a:xfrm>
            <a:custGeom>
              <a:avLst/>
              <a:gdLst/>
              <a:ahLst/>
              <a:cxnLst/>
              <a:rect l="l" t="t" r="r" b="b"/>
              <a:pathLst>
                <a:path w="12151" h="13823" extrusionOk="0">
                  <a:moveTo>
                    <a:pt x="5850" y="547"/>
                  </a:moveTo>
                  <a:cubicBezTo>
                    <a:pt x="6277" y="547"/>
                    <a:pt x="6674" y="576"/>
                    <a:pt x="6988" y="688"/>
                  </a:cubicBezTo>
                  <a:lnTo>
                    <a:pt x="6988" y="688"/>
                  </a:lnTo>
                  <a:cubicBezTo>
                    <a:pt x="7008" y="708"/>
                    <a:pt x="7035" y="736"/>
                    <a:pt x="7072" y="772"/>
                  </a:cubicBezTo>
                  <a:cubicBezTo>
                    <a:pt x="7618" y="1319"/>
                    <a:pt x="9965" y="3762"/>
                    <a:pt x="10961" y="6237"/>
                  </a:cubicBezTo>
                  <a:cubicBezTo>
                    <a:pt x="11411" y="7394"/>
                    <a:pt x="11636" y="8423"/>
                    <a:pt x="11636" y="9323"/>
                  </a:cubicBezTo>
                  <a:cubicBezTo>
                    <a:pt x="11636" y="10608"/>
                    <a:pt x="11218" y="11573"/>
                    <a:pt x="10576" y="12184"/>
                  </a:cubicBezTo>
                  <a:cubicBezTo>
                    <a:pt x="10061" y="12730"/>
                    <a:pt x="9386" y="12987"/>
                    <a:pt x="8550" y="13148"/>
                  </a:cubicBezTo>
                  <a:cubicBezTo>
                    <a:pt x="7747" y="13276"/>
                    <a:pt x="6750" y="13276"/>
                    <a:pt x="5657" y="13276"/>
                  </a:cubicBezTo>
                  <a:cubicBezTo>
                    <a:pt x="5465" y="13276"/>
                    <a:pt x="5240" y="13212"/>
                    <a:pt x="4950" y="13051"/>
                  </a:cubicBezTo>
                  <a:cubicBezTo>
                    <a:pt x="4500" y="12794"/>
                    <a:pt x="3986" y="12280"/>
                    <a:pt x="3504" y="11605"/>
                  </a:cubicBezTo>
                  <a:cubicBezTo>
                    <a:pt x="2797" y="10608"/>
                    <a:pt x="2089" y="9258"/>
                    <a:pt x="1543" y="7940"/>
                  </a:cubicBezTo>
                  <a:cubicBezTo>
                    <a:pt x="1029" y="6623"/>
                    <a:pt x="643" y="5305"/>
                    <a:pt x="547" y="4340"/>
                  </a:cubicBezTo>
                  <a:cubicBezTo>
                    <a:pt x="547" y="4276"/>
                    <a:pt x="547" y="4180"/>
                    <a:pt x="547" y="4115"/>
                  </a:cubicBezTo>
                  <a:cubicBezTo>
                    <a:pt x="547" y="3569"/>
                    <a:pt x="707" y="3087"/>
                    <a:pt x="1029" y="2669"/>
                  </a:cubicBezTo>
                  <a:cubicBezTo>
                    <a:pt x="1479" y="1994"/>
                    <a:pt x="2250" y="1479"/>
                    <a:pt x="3150" y="1094"/>
                  </a:cubicBezTo>
                  <a:cubicBezTo>
                    <a:pt x="4018" y="740"/>
                    <a:pt x="4982" y="547"/>
                    <a:pt x="5850" y="547"/>
                  </a:cubicBezTo>
                  <a:close/>
                  <a:moveTo>
                    <a:pt x="5850" y="1"/>
                  </a:moveTo>
                  <a:cubicBezTo>
                    <a:pt x="4597" y="1"/>
                    <a:pt x="3182" y="386"/>
                    <a:pt x="2025" y="1062"/>
                  </a:cubicBezTo>
                  <a:cubicBezTo>
                    <a:pt x="1447" y="1415"/>
                    <a:pt x="964" y="1833"/>
                    <a:pt x="579" y="2347"/>
                  </a:cubicBezTo>
                  <a:cubicBezTo>
                    <a:pt x="225" y="2862"/>
                    <a:pt x="0" y="3440"/>
                    <a:pt x="0" y="4115"/>
                  </a:cubicBezTo>
                  <a:cubicBezTo>
                    <a:pt x="0" y="4212"/>
                    <a:pt x="0" y="4308"/>
                    <a:pt x="32" y="4405"/>
                  </a:cubicBezTo>
                  <a:cubicBezTo>
                    <a:pt x="161" y="5980"/>
                    <a:pt x="997" y="8294"/>
                    <a:pt x="2025" y="10255"/>
                  </a:cubicBezTo>
                  <a:cubicBezTo>
                    <a:pt x="2572" y="11219"/>
                    <a:pt x="3150" y="12087"/>
                    <a:pt x="3761" y="12730"/>
                  </a:cubicBezTo>
                  <a:cubicBezTo>
                    <a:pt x="4050" y="13051"/>
                    <a:pt x="4372" y="13309"/>
                    <a:pt x="4693" y="13501"/>
                  </a:cubicBezTo>
                  <a:cubicBezTo>
                    <a:pt x="5015" y="13694"/>
                    <a:pt x="5336" y="13823"/>
                    <a:pt x="5657" y="13823"/>
                  </a:cubicBezTo>
                  <a:cubicBezTo>
                    <a:pt x="6750" y="13823"/>
                    <a:pt x="7747" y="13823"/>
                    <a:pt x="8647" y="13662"/>
                  </a:cubicBezTo>
                  <a:cubicBezTo>
                    <a:pt x="9547" y="13534"/>
                    <a:pt x="10318" y="13212"/>
                    <a:pt x="10961" y="12569"/>
                  </a:cubicBezTo>
                  <a:cubicBezTo>
                    <a:pt x="11701" y="11830"/>
                    <a:pt x="12151" y="10705"/>
                    <a:pt x="12151" y="9323"/>
                  </a:cubicBezTo>
                  <a:cubicBezTo>
                    <a:pt x="12151" y="8358"/>
                    <a:pt x="11958" y="7233"/>
                    <a:pt x="11443" y="6012"/>
                  </a:cubicBezTo>
                  <a:cubicBezTo>
                    <a:pt x="10254" y="3022"/>
                    <a:pt x="7329" y="258"/>
                    <a:pt x="7329" y="258"/>
                  </a:cubicBezTo>
                  <a:lnTo>
                    <a:pt x="7200" y="194"/>
                  </a:lnTo>
                  <a:cubicBezTo>
                    <a:pt x="6815" y="65"/>
                    <a:pt x="6333" y="1"/>
                    <a:pt x="5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51"/>
            <p:cNvSpPr/>
            <p:nvPr/>
          </p:nvSpPr>
          <p:spPr>
            <a:xfrm>
              <a:off x="2765675" y="5136875"/>
              <a:ext cx="160425" cy="71975"/>
            </a:xfrm>
            <a:custGeom>
              <a:avLst/>
              <a:gdLst/>
              <a:ahLst/>
              <a:cxnLst/>
              <a:rect l="l" t="t" r="r" b="b"/>
              <a:pathLst>
                <a:path w="6417" h="2879" extrusionOk="0">
                  <a:moveTo>
                    <a:pt x="5299" y="0"/>
                  </a:moveTo>
                  <a:cubicBezTo>
                    <a:pt x="5199" y="0"/>
                    <a:pt x="5083" y="11"/>
                    <a:pt x="4951" y="35"/>
                  </a:cubicBezTo>
                  <a:cubicBezTo>
                    <a:pt x="4951" y="35"/>
                    <a:pt x="1" y="2349"/>
                    <a:pt x="451" y="2799"/>
                  </a:cubicBezTo>
                  <a:cubicBezTo>
                    <a:pt x="502" y="2854"/>
                    <a:pt x="596" y="2879"/>
                    <a:pt x="725" y="2879"/>
                  </a:cubicBezTo>
                  <a:cubicBezTo>
                    <a:pt x="1646" y="2879"/>
                    <a:pt x="4302" y="1623"/>
                    <a:pt x="4951" y="1482"/>
                  </a:cubicBezTo>
                  <a:cubicBezTo>
                    <a:pt x="5629" y="1364"/>
                    <a:pt x="6416" y="0"/>
                    <a:pt x="52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51"/>
            <p:cNvSpPr/>
            <p:nvPr/>
          </p:nvSpPr>
          <p:spPr>
            <a:xfrm>
              <a:off x="2768900" y="5129700"/>
              <a:ext cx="150300" cy="86025"/>
            </a:xfrm>
            <a:custGeom>
              <a:avLst/>
              <a:gdLst/>
              <a:ahLst/>
              <a:cxnLst/>
              <a:rect l="l" t="t" r="r" b="b"/>
              <a:pathLst>
                <a:path w="6012" h="3441" extrusionOk="0">
                  <a:moveTo>
                    <a:pt x="5176" y="547"/>
                  </a:moveTo>
                  <a:cubicBezTo>
                    <a:pt x="5336" y="547"/>
                    <a:pt x="5401" y="579"/>
                    <a:pt x="5433" y="611"/>
                  </a:cubicBezTo>
                  <a:cubicBezTo>
                    <a:pt x="5433" y="611"/>
                    <a:pt x="5465" y="643"/>
                    <a:pt x="5465" y="708"/>
                  </a:cubicBezTo>
                  <a:cubicBezTo>
                    <a:pt x="5465" y="804"/>
                    <a:pt x="5368" y="1029"/>
                    <a:pt x="5240" y="1190"/>
                  </a:cubicBezTo>
                  <a:cubicBezTo>
                    <a:pt x="5079" y="1351"/>
                    <a:pt x="4886" y="1479"/>
                    <a:pt x="4758" y="1511"/>
                  </a:cubicBezTo>
                  <a:cubicBezTo>
                    <a:pt x="4565" y="1544"/>
                    <a:pt x="4276" y="1672"/>
                    <a:pt x="3922" y="1801"/>
                  </a:cubicBezTo>
                  <a:cubicBezTo>
                    <a:pt x="3376" y="1994"/>
                    <a:pt x="2700" y="2283"/>
                    <a:pt x="2058" y="2508"/>
                  </a:cubicBezTo>
                  <a:cubicBezTo>
                    <a:pt x="1768" y="2604"/>
                    <a:pt x="1447" y="2701"/>
                    <a:pt x="1190" y="2797"/>
                  </a:cubicBezTo>
                  <a:cubicBezTo>
                    <a:pt x="1018" y="2840"/>
                    <a:pt x="861" y="2869"/>
                    <a:pt x="738" y="2883"/>
                  </a:cubicBezTo>
                  <a:lnTo>
                    <a:pt x="738" y="2883"/>
                  </a:lnTo>
                  <a:cubicBezTo>
                    <a:pt x="749" y="2876"/>
                    <a:pt x="760" y="2869"/>
                    <a:pt x="772" y="2861"/>
                  </a:cubicBezTo>
                  <a:cubicBezTo>
                    <a:pt x="1222" y="2476"/>
                    <a:pt x="2283" y="1897"/>
                    <a:pt x="3215" y="1415"/>
                  </a:cubicBezTo>
                  <a:cubicBezTo>
                    <a:pt x="3665" y="1190"/>
                    <a:pt x="4115" y="965"/>
                    <a:pt x="4436" y="804"/>
                  </a:cubicBezTo>
                  <a:cubicBezTo>
                    <a:pt x="4632" y="695"/>
                    <a:pt x="4798" y="616"/>
                    <a:pt x="4886" y="576"/>
                  </a:cubicBezTo>
                  <a:lnTo>
                    <a:pt x="4886" y="576"/>
                  </a:lnTo>
                  <a:lnTo>
                    <a:pt x="4886" y="579"/>
                  </a:lnTo>
                  <a:cubicBezTo>
                    <a:pt x="4983" y="547"/>
                    <a:pt x="5079" y="547"/>
                    <a:pt x="5176" y="547"/>
                  </a:cubicBezTo>
                  <a:close/>
                  <a:moveTo>
                    <a:pt x="5176" y="1"/>
                  </a:moveTo>
                  <a:cubicBezTo>
                    <a:pt x="5047" y="1"/>
                    <a:pt x="4918" y="33"/>
                    <a:pt x="4790" y="65"/>
                  </a:cubicBezTo>
                  <a:lnTo>
                    <a:pt x="4726" y="65"/>
                  </a:lnTo>
                  <a:cubicBezTo>
                    <a:pt x="4693" y="65"/>
                    <a:pt x="3568" y="611"/>
                    <a:pt x="2411" y="1222"/>
                  </a:cubicBezTo>
                  <a:cubicBezTo>
                    <a:pt x="1865" y="1511"/>
                    <a:pt x="1286" y="1833"/>
                    <a:pt x="836" y="2122"/>
                  </a:cubicBezTo>
                  <a:cubicBezTo>
                    <a:pt x="611" y="2283"/>
                    <a:pt x="450" y="2411"/>
                    <a:pt x="290" y="2540"/>
                  </a:cubicBezTo>
                  <a:cubicBezTo>
                    <a:pt x="225" y="2604"/>
                    <a:pt x="161" y="2669"/>
                    <a:pt x="129" y="2733"/>
                  </a:cubicBezTo>
                  <a:cubicBezTo>
                    <a:pt x="65" y="2797"/>
                    <a:pt x="32" y="2894"/>
                    <a:pt x="0" y="3022"/>
                  </a:cubicBezTo>
                  <a:cubicBezTo>
                    <a:pt x="0" y="3119"/>
                    <a:pt x="65" y="3215"/>
                    <a:pt x="129" y="3279"/>
                  </a:cubicBezTo>
                  <a:cubicBezTo>
                    <a:pt x="258" y="3408"/>
                    <a:pt x="418" y="3440"/>
                    <a:pt x="579" y="3440"/>
                  </a:cubicBezTo>
                  <a:cubicBezTo>
                    <a:pt x="868" y="3440"/>
                    <a:pt x="1222" y="3344"/>
                    <a:pt x="1608" y="3215"/>
                  </a:cubicBezTo>
                  <a:cubicBezTo>
                    <a:pt x="2218" y="3022"/>
                    <a:pt x="2925" y="2765"/>
                    <a:pt x="3536" y="2508"/>
                  </a:cubicBezTo>
                  <a:cubicBezTo>
                    <a:pt x="3858" y="2411"/>
                    <a:pt x="4147" y="2283"/>
                    <a:pt x="4372" y="2219"/>
                  </a:cubicBezTo>
                  <a:cubicBezTo>
                    <a:pt x="4597" y="2122"/>
                    <a:pt x="4790" y="2058"/>
                    <a:pt x="4886" y="2026"/>
                  </a:cubicBezTo>
                  <a:cubicBezTo>
                    <a:pt x="5176" y="1961"/>
                    <a:pt x="5433" y="1769"/>
                    <a:pt x="5626" y="1544"/>
                  </a:cubicBezTo>
                  <a:cubicBezTo>
                    <a:pt x="5851" y="1286"/>
                    <a:pt x="5979" y="997"/>
                    <a:pt x="5979" y="708"/>
                  </a:cubicBezTo>
                  <a:cubicBezTo>
                    <a:pt x="6011" y="515"/>
                    <a:pt x="5915" y="322"/>
                    <a:pt x="5786" y="193"/>
                  </a:cubicBezTo>
                  <a:cubicBezTo>
                    <a:pt x="5626" y="65"/>
                    <a:pt x="5401" y="1"/>
                    <a:pt x="5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51"/>
            <p:cNvSpPr/>
            <p:nvPr/>
          </p:nvSpPr>
          <p:spPr>
            <a:xfrm>
              <a:off x="2849250" y="5096175"/>
              <a:ext cx="87625" cy="156775"/>
            </a:xfrm>
            <a:custGeom>
              <a:avLst/>
              <a:gdLst/>
              <a:ahLst/>
              <a:cxnLst/>
              <a:rect l="l" t="t" r="r" b="b"/>
              <a:pathLst>
                <a:path w="3505" h="6271" extrusionOk="0">
                  <a:moveTo>
                    <a:pt x="2823" y="0"/>
                  </a:moveTo>
                  <a:cubicBezTo>
                    <a:pt x="2347" y="0"/>
                    <a:pt x="1770" y="91"/>
                    <a:pt x="1608" y="506"/>
                  </a:cubicBezTo>
                  <a:cubicBezTo>
                    <a:pt x="1319" y="1213"/>
                    <a:pt x="1" y="5167"/>
                    <a:pt x="162" y="6035"/>
                  </a:cubicBezTo>
                  <a:cubicBezTo>
                    <a:pt x="186" y="6200"/>
                    <a:pt x="254" y="6271"/>
                    <a:pt x="351" y="6271"/>
                  </a:cubicBezTo>
                  <a:cubicBezTo>
                    <a:pt x="766" y="6271"/>
                    <a:pt x="1718" y="4995"/>
                    <a:pt x="2187" y="4267"/>
                  </a:cubicBezTo>
                  <a:cubicBezTo>
                    <a:pt x="2765" y="3399"/>
                    <a:pt x="3505" y="56"/>
                    <a:pt x="3505" y="56"/>
                  </a:cubicBezTo>
                  <a:cubicBezTo>
                    <a:pt x="3505" y="56"/>
                    <a:pt x="3195" y="0"/>
                    <a:pt x="28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51"/>
            <p:cNvSpPr/>
            <p:nvPr/>
          </p:nvSpPr>
          <p:spPr>
            <a:xfrm>
              <a:off x="2846050" y="5089525"/>
              <a:ext cx="98050" cy="170375"/>
            </a:xfrm>
            <a:custGeom>
              <a:avLst/>
              <a:gdLst/>
              <a:ahLst/>
              <a:cxnLst/>
              <a:rect l="l" t="t" r="r" b="b"/>
              <a:pathLst>
                <a:path w="3922" h="6815" extrusionOk="0">
                  <a:moveTo>
                    <a:pt x="2795" y="541"/>
                  </a:moveTo>
                  <a:cubicBezTo>
                    <a:pt x="2839" y="541"/>
                    <a:pt x="2882" y="543"/>
                    <a:pt x="2925" y="547"/>
                  </a:cubicBezTo>
                  <a:lnTo>
                    <a:pt x="3302" y="547"/>
                  </a:lnTo>
                  <a:cubicBezTo>
                    <a:pt x="3285" y="622"/>
                    <a:pt x="3266" y="709"/>
                    <a:pt x="3247" y="804"/>
                  </a:cubicBezTo>
                  <a:cubicBezTo>
                    <a:pt x="3118" y="1286"/>
                    <a:pt x="2958" y="2058"/>
                    <a:pt x="2732" y="2765"/>
                  </a:cubicBezTo>
                  <a:cubicBezTo>
                    <a:pt x="2636" y="3118"/>
                    <a:pt x="2507" y="3440"/>
                    <a:pt x="2411" y="3729"/>
                  </a:cubicBezTo>
                  <a:cubicBezTo>
                    <a:pt x="2282" y="4018"/>
                    <a:pt x="2186" y="4276"/>
                    <a:pt x="2090" y="4404"/>
                  </a:cubicBezTo>
                  <a:cubicBezTo>
                    <a:pt x="1865" y="4758"/>
                    <a:pt x="1511" y="5240"/>
                    <a:pt x="1190" y="5626"/>
                  </a:cubicBezTo>
                  <a:cubicBezTo>
                    <a:pt x="997" y="5819"/>
                    <a:pt x="836" y="6011"/>
                    <a:pt x="707" y="6108"/>
                  </a:cubicBezTo>
                  <a:cubicBezTo>
                    <a:pt x="643" y="6172"/>
                    <a:pt x="579" y="6204"/>
                    <a:pt x="547" y="6236"/>
                  </a:cubicBezTo>
                  <a:cubicBezTo>
                    <a:pt x="547" y="6236"/>
                    <a:pt x="547" y="6172"/>
                    <a:pt x="547" y="6140"/>
                  </a:cubicBezTo>
                  <a:cubicBezTo>
                    <a:pt x="547" y="5883"/>
                    <a:pt x="611" y="5465"/>
                    <a:pt x="707" y="4983"/>
                  </a:cubicBezTo>
                  <a:cubicBezTo>
                    <a:pt x="1061" y="3504"/>
                    <a:pt x="1800" y="1350"/>
                    <a:pt x="1993" y="868"/>
                  </a:cubicBezTo>
                  <a:cubicBezTo>
                    <a:pt x="1993" y="804"/>
                    <a:pt x="2025" y="772"/>
                    <a:pt x="2090" y="708"/>
                  </a:cubicBezTo>
                  <a:cubicBezTo>
                    <a:pt x="2229" y="624"/>
                    <a:pt x="2513" y="541"/>
                    <a:pt x="2795" y="541"/>
                  </a:cubicBezTo>
                  <a:close/>
                  <a:moveTo>
                    <a:pt x="2925" y="0"/>
                  </a:moveTo>
                  <a:cubicBezTo>
                    <a:pt x="2700" y="0"/>
                    <a:pt x="2411" y="33"/>
                    <a:pt x="2122" y="97"/>
                  </a:cubicBezTo>
                  <a:cubicBezTo>
                    <a:pt x="1993" y="161"/>
                    <a:pt x="1865" y="225"/>
                    <a:pt x="1768" y="290"/>
                  </a:cubicBezTo>
                  <a:cubicBezTo>
                    <a:pt x="1640" y="386"/>
                    <a:pt x="1543" y="515"/>
                    <a:pt x="1479" y="675"/>
                  </a:cubicBezTo>
                  <a:cubicBezTo>
                    <a:pt x="1350" y="1029"/>
                    <a:pt x="965" y="2090"/>
                    <a:pt x="643" y="3215"/>
                  </a:cubicBezTo>
                  <a:cubicBezTo>
                    <a:pt x="482" y="3761"/>
                    <a:pt x="322" y="4340"/>
                    <a:pt x="193" y="4854"/>
                  </a:cubicBezTo>
                  <a:cubicBezTo>
                    <a:pt x="97" y="5368"/>
                    <a:pt x="0" y="5819"/>
                    <a:pt x="0" y="6140"/>
                  </a:cubicBezTo>
                  <a:cubicBezTo>
                    <a:pt x="0" y="6204"/>
                    <a:pt x="0" y="6269"/>
                    <a:pt x="32" y="6333"/>
                  </a:cubicBezTo>
                  <a:cubicBezTo>
                    <a:pt x="32" y="6461"/>
                    <a:pt x="65" y="6558"/>
                    <a:pt x="161" y="6654"/>
                  </a:cubicBezTo>
                  <a:cubicBezTo>
                    <a:pt x="225" y="6751"/>
                    <a:pt x="354" y="6815"/>
                    <a:pt x="482" y="6815"/>
                  </a:cubicBezTo>
                  <a:cubicBezTo>
                    <a:pt x="611" y="6815"/>
                    <a:pt x="707" y="6751"/>
                    <a:pt x="772" y="6719"/>
                  </a:cubicBezTo>
                  <a:cubicBezTo>
                    <a:pt x="1093" y="6526"/>
                    <a:pt x="1415" y="6204"/>
                    <a:pt x="1704" y="5819"/>
                  </a:cubicBezTo>
                  <a:cubicBezTo>
                    <a:pt x="2025" y="5433"/>
                    <a:pt x="2347" y="5015"/>
                    <a:pt x="2540" y="4693"/>
                  </a:cubicBezTo>
                  <a:cubicBezTo>
                    <a:pt x="2700" y="4436"/>
                    <a:pt x="2861" y="4051"/>
                    <a:pt x="3022" y="3601"/>
                  </a:cubicBezTo>
                  <a:cubicBezTo>
                    <a:pt x="3472" y="2283"/>
                    <a:pt x="3890" y="386"/>
                    <a:pt x="3890" y="386"/>
                  </a:cubicBezTo>
                  <a:cubicBezTo>
                    <a:pt x="3922" y="322"/>
                    <a:pt x="3890" y="225"/>
                    <a:pt x="3858" y="161"/>
                  </a:cubicBezTo>
                  <a:cubicBezTo>
                    <a:pt x="3825" y="129"/>
                    <a:pt x="3761" y="65"/>
                    <a:pt x="3665" y="65"/>
                  </a:cubicBezTo>
                  <a:cubicBezTo>
                    <a:pt x="3665" y="65"/>
                    <a:pt x="3343" y="0"/>
                    <a:pt x="2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51"/>
            <p:cNvSpPr/>
            <p:nvPr/>
          </p:nvSpPr>
          <p:spPr>
            <a:xfrm>
              <a:off x="2864525" y="5089350"/>
              <a:ext cx="148700" cy="160125"/>
            </a:xfrm>
            <a:custGeom>
              <a:avLst/>
              <a:gdLst/>
              <a:ahLst/>
              <a:cxnLst/>
              <a:rect l="l" t="t" r="r" b="b"/>
              <a:pathLst>
                <a:path w="5948" h="6405" extrusionOk="0">
                  <a:moveTo>
                    <a:pt x="3885" y="0"/>
                  </a:moveTo>
                  <a:cubicBezTo>
                    <a:pt x="3433" y="0"/>
                    <a:pt x="3044" y="82"/>
                    <a:pt x="2894" y="329"/>
                  </a:cubicBezTo>
                  <a:cubicBezTo>
                    <a:pt x="2444" y="1068"/>
                    <a:pt x="129" y="6147"/>
                    <a:pt x="129" y="6147"/>
                  </a:cubicBezTo>
                  <a:cubicBezTo>
                    <a:pt x="129" y="6147"/>
                    <a:pt x="1" y="6404"/>
                    <a:pt x="305" y="6404"/>
                  </a:cubicBezTo>
                  <a:cubicBezTo>
                    <a:pt x="458" y="6404"/>
                    <a:pt x="718" y="6340"/>
                    <a:pt x="1158" y="6147"/>
                  </a:cubicBezTo>
                  <a:cubicBezTo>
                    <a:pt x="2444" y="5568"/>
                    <a:pt x="5947" y="329"/>
                    <a:pt x="5947" y="329"/>
                  </a:cubicBezTo>
                  <a:cubicBezTo>
                    <a:pt x="5947" y="329"/>
                    <a:pt x="4790" y="0"/>
                    <a:pt x="38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51"/>
            <p:cNvSpPr/>
            <p:nvPr/>
          </p:nvSpPr>
          <p:spPr>
            <a:xfrm>
              <a:off x="2860500" y="5083100"/>
              <a:ext cx="159950" cy="173600"/>
            </a:xfrm>
            <a:custGeom>
              <a:avLst/>
              <a:gdLst/>
              <a:ahLst/>
              <a:cxnLst/>
              <a:rect l="l" t="t" r="r" b="b"/>
              <a:pathLst>
                <a:path w="6398" h="6944" extrusionOk="0">
                  <a:moveTo>
                    <a:pt x="4051" y="515"/>
                  </a:moveTo>
                  <a:cubicBezTo>
                    <a:pt x="4469" y="515"/>
                    <a:pt x="4983" y="611"/>
                    <a:pt x="5369" y="675"/>
                  </a:cubicBezTo>
                  <a:cubicBezTo>
                    <a:pt x="5479" y="694"/>
                    <a:pt x="5579" y="723"/>
                    <a:pt x="5669" y="750"/>
                  </a:cubicBezTo>
                  <a:lnTo>
                    <a:pt x="5669" y="750"/>
                  </a:lnTo>
                  <a:cubicBezTo>
                    <a:pt x="5579" y="888"/>
                    <a:pt x="5466" y="1060"/>
                    <a:pt x="5337" y="1254"/>
                  </a:cubicBezTo>
                  <a:cubicBezTo>
                    <a:pt x="4790" y="1993"/>
                    <a:pt x="3987" y="3150"/>
                    <a:pt x="3183" y="4147"/>
                  </a:cubicBezTo>
                  <a:cubicBezTo>
                    <a:pt x="2797" y="4629"/>
                    <a:pt x="2412" y="5111"/>
                    <a:pt x="2058" y="5465"/>
                  </a:cubicBezTo>
                  <a:cubicBezTo>
                    <a:pt x="1704" y="5818"/>
                    <a:pt x="1383" y="6076"/>
                    <a:pt x="1190" y="6172"/>
                  </a:cubicBezTo>
                  <a:cubicBezTo>
                    <a:pt x="906" y="6303"/>
                    <a:pt x="712" y="6360"/>
                    <a:pt x="585" y="6383"/>
                  </a:cubicBezTo>
                  <a:lnTo>
                    <a:pt x="585" y="6383"/>
                  </a:lnTo>
                  <a:cubicBezTo>
                    <a:pt x="653" y="6244"/>
                    <a:pt x="765" y="6012"/>
                    <a:pt x="901" y="5722"/>
                  </a:cubicBezTo>
                  <a:cubicBezTo>
                    <a:pt x="1222" y="4983"/>
                    <a:pt x="1769" y="3858"/>
                    <a:pt x="2219" y="2861"/>
                  </a:cubicBezTo>
                  <a:cubicBezTo>
                    <a:pt x="2476" y="2347"/>
                    <a:pt x="2701" y="1897"/>
                    <a:pt x="2862" y="1511"/>
                  </a:cubicBezTo>
                  <a:cubicBezTo>
                    <a:pt x="3055" y="1125"/>
                    <a:pt x="3215" y="836"/>
                    <a:pt x="3280" y="707"/>
                  </a:cubicBezTo>
                  <a:cubicBezTo>
                    <a:pt x="3312" y="675"/>
                    <a:pt x="3376" y="611"/>
                    <a:pt x="3505" y="579"/>
                  </a:cubicBezTo>
                  <a:cubicBezTo>
                    <a:pt x="3633" y="547"/>
                    <a:pt x="3826" y="515"/>
                    <a:pt x="4051" y="515"/>
                  </a:cubicBezTo>
                  <a:close/>
                  <a:moveTo>
                    <a:pt x="4051" y="0"/>
                  </a:moveTo>
                  <a:cubicBezTo>
                    <a:pt x="3794" y="0"/>
                    <a:pt x="3569" y="0"/>
                    <a:pt x="3344" y="64"/>
                  </a:cubicBezTo>
                  <a:cubicBezTo>
                    <a:pt x="3151" y="129"/>
                    <a:pt x="2958" y="225"/>
                    <a:pt x="2830" y="450"/>
                  </a:cubicBezTo>
                  <a:cubicBezTo>
                    <a:pt x="2701" y="643"/>
                    <a:pt x="2476" y="1093"/>
                    <a:pt x="2187" y="1672"/>
                  </a:cubicBezTo>
                  <a:cubicBezTo>
                    <a:pt x="1351" y="3440"/>
                    <a:pt x="33" y="6301"/>
                    <a:pt x="33" y="6301"/>
                  </a:cubicBezTo>
                  <a:cubicBezTo>
                    <a:pt x="33" y="6301"/>
                    <a:pt x="1" y="6365"/>
                    <a:pt x="1" y="6526"/>
                  </a:cubicBezTo>
                  <a:cubicBezTo>
                    <a:pt x="1" y="6590"/>
                    <a:pt x="1" y="6718"/>
                    <a:pt x="129" y="6815"/>
                  </a:cubicBezTo>
                  <a:cubicBezTo>
                    <a:pt x="226" y="6911"/>
                    <a:pt x="354" y="6943"/>
                    <a:pt x="451" y="6943"/>
                  </a:cubicBezTo>
                  <a:cubicBezTo>
                    <a:pt x="676" y="6943"/>
                    <a:pt x="965" y="6847"/>
                    <a:pt x="1415" y="6654"/>
                  </a:cubicBezTo>
                  <a:cubicBezTo>
                    <a:pt x="1833" y="6461"/>
                    <a:pt x="2283" y="6011"/>
                    <a:pt x="2797" y="5433"/>
                  </a:cubicBezTo>
                  <a:cubicBezTo>
                    <a:pt x="4372" y="3697"/>
                    <a:pt x="6333" y="740"/>
                    <a:pt x="6333" y="740"/>
                  </a:cubicBezTo>
                  <a:cubicBezTo>
                    <a:pt x="6398" y="643"/>
                    <a:pt x="6398" y="579"/>
                    <a:pt x="6365" y="482"/>
                  </a:cubicBezTo>
                  <a:cubicBezTo>
                    <a:pt x="6333" y="418"/>
                    <a:pt x="6269" y="354"/>
                    <a:pt x="6173" y="322"/>
                  </a:cubicBezTo>
                  <a:cubicBezTo>
                    <a:pt x="6173" y="322"/>
                    <a:pt x="5015" y="0"/>
                    <a:pt x="4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51"/>
            <p:cNvSpPr/>
            <p:nvPr/>
          </p:nvSpPr>
          <p:spPr>
            <a:xfrm>
              <a:off x="2874975" y="5075450"/>
              <a:ext cx="1043925" cy="240775"/>
            </a:xfrm>
            <a:custGeom>
              <a:avLst/>
              <a:gdLst/>
              <a:ahLst/>
              <a:cxnLst/>
              <a:rect l="l" t="t" r="r" b="b"/>
              <a:pathLst>
                <a:path w="41757" h="9631" extrusionOk="0">
                  <a:moveTo>
                    <a:pt x="7148" y="0"/>
                  </a:moveTo>
                  <a:cubicBezTo>
                    <a:pt x="5926" y="0"/>
                    <a:pt x="4749" y="946"/>
                    <a:pt x="4211" y="1753"/>
                  </a:cubicBezTo>
                  <a:cubicBezTo>
                    <a:pt x="3633" y="2621"/>
                    <a:pt x="0" y="7282"/>
                    <a:pt x="0" y="7282"/>
                  </a:cubicBezTo>
                  <a:lnTo>
                    <a:pt x="868" y="7571"/>
                  </a:lnTo>
                  <a:lnTo>
                    <a:pt x="5979" y="3521"/>
                  </a:lnTo>
                  <a:cubicBezTo>
                    <a:pt x="5979" y="3521"/>
                    <a:pt x="8744" y="3360"/>
                    <a:pt x="9612" y="3360"/>
                  </a:cubicBezTo>
                  <a:cubicBezTo>
                    <a:pt x="10480" y="3360"/>
                    <a:pt x="7136" y="5256"/>
                    <a:pt x="6108" y="5417"/>
                  </a:cubicBezTo>
                  <a:cubicBezTo>
                    <a:pt x="5111" y="5546"/>
                    <a:pt x="3922" y="5706"/>
                    <a:pt x="4083" y="6285"/>
                  </a:cubicBezTo>
                  <a:cubicBezTo>
                    <a:pt x="4211" y="6864"/>
                    <a:pt x="6847" y="6992"/>
                    <a:pt x="7426" y="6992"/>
                  </a:cubicBezTo>
                  <a:cubicBezTo>
                    <a:pt x="8004" y="6992"/>
                    <a:pt x="12087" y="5546"/>
                    <a:pt x="12087" y="5546"/>
                  </a:cubicBezTo>
                  <a:cubicBezTo>
                    <a:pt x="12087" y="5546"/>
                    <a:pt x="13115" y="5546"/>
                    <a:pt x="14401" y="5706"/>
                  </a:cubicBezTo>
                  <a:cubicBezTo>
                    <a:pt x="14479" y="5714"/>
                    <a:pt x="14560" y="5718"/>
                    <a:pt x="14644" y="5718"/>
                  </a:cubicBezTo>
                  <a:cubicBezTo>
                    <a:pt x="15987" y="5718"/>
                    <a:pt x="18066" y="4806"/>
                    <a:pt x="18066" y="4806"/>
                  </a:cubicBezTo>
                  <a:cubicBezTo>
                    <a:pt x="18066" y="4806"/>
                    <a:pt x="38208" y="9631"/>
                    <a:pt x="40116" y="9631"/>
                  </a:cubicBezTo>
                  <a:cubicBezTo>
                    <a:pt x="40141" y="9631"/>
                    <a:pt x="40162" y="9630"/>
                    <a:pt x="40181" y="9628"/>
                  </a:cubicBezTo>
                  <a:cubicBezTo>
                    <a:pt x="41660" y="9467"/>
                    <a:pt x="41756" y="1849"/>
                    <a:pt x="36838" y="885"/>
                  </a:cubicBezTo>
                  <a:lnTo>
                    <a:pt x="20251" y="2492"/>
                  </a:lnTo>
                  <a:cubicBezTo>
                    <a:pt x="20251" y="2492"/>
                    <a:pt x="8744" y="145"/>
                    <a:pt x="7426" y="17"/>
                  </a:cubicBezTo>
                  <a:cubicBezTo>
                    <a:pt x="7333" y="6"/>
                    <a:pt x="7240" y="0"/>
                    <a:pt x="7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51"/>
            <p:cNvSpPr/>
            <p:nvPr/>
          </p:nvSpPr>
          <p:spPr>
            <a:xfrm>
              <a:off x="2867750" y="5068625"/>
              <a:ext cx="1040700" cy="253975"/>
            </a:xfrm>
            <a:custGeom>
              <a:avLst/>
              <a:gdLst/>
              <a:ahLst/>
              <a:cxnLst/>
              <a:rect l="l" t="t" r="r" b="b"/>
              <a:pathLst>
                <a:path w="41628" h="10159" extrusionOk="0">
                  <a:moveTo>
                    <a:pt x="9772" y="3633"/>
                  </a:moveTo>
                  <a:lnTo>
                    <a:pt x="9788" y="3638"/>
                  </a:lnTo>
                  <a:lnTo>
                    <a:pt x="9788" y="3638"/>
                  </a:lnTo>
                  <a:cubicBezTo>
                    <a:pt x="9787" y="3638"/>
                    <a:pt x="9787" y="3639"/>
                    <a:pt x="9787" y="3639"/>
                  </a:cubicBezTo>
                  <a:lnTo>
                    <a:pt x="9787" y="3639"/>
                  </a:lnTo>
                  <a:lnTo>
                    <a:pt x="9772" y="3633"/>
                  </a:lnTo>
                  <a:close/>
                  <a:moveTo>
                    <a:pt x="7683" y="547"/>
                  </a:moveTo>
                  <a:cubicBezTo>
                    <a:pt x="8004" y="579"/>
                    <a:pt x="8968" y="772"/>
                    <a:pt x="10222" y="997"/>
                  </a:cubicBezTo>
                  <a:cubicBezTo>
                    <a:pt x="12119" y="1351"/>
                    <a:pt x="14690" y="1865"/>
                    <a:pt x="16780" y="2283"/>
                  </a:cubicBezTo>
                  <a:cubicBezTo>
                    <a:pt x="17808" y="2476"/>
                    <a:pt x="18740" y="2669"/>
                    <a:pt x="19415" y="2797"/>
                  </a:cubicBezTo>
                  <a:cubicBezTo>
                    <a:pt x="20058" y="2958"/>
                    <a:pt x="20476" y="3022"/>
                    <a:pt x="20476" y="3022"/>
                  </a:cubicBezTo>
                  <a:lnTo>
                    <a:pt x="20573" y="3022"/>
                  </a:lnTo>
                  <a:lnTo>
                    <a:pt x="37116" y="1419"/>
                  </a:lnTo>
                  <a:lnTo>
                    <a:pt x="37116" y="1419"/>
                  </a:lnTo>
                  <a:cubicBezTo>
                    <a:pt x="38583" y="1713"/>
                    <a:pt x="39541" y="2642"/>
                    <a:pt x="40181" y="3794"/>
                  </a:cubicBezTo>
                  <a:cubicBezTo>
                    <a:pt x="40824" y="4951"/>
                    <a:pt x="41081" y="6333"/>
                    <a:pt x="41081" y="7458"/>
                  </a:cubicBezTo>
                  <a:cubicBezTo>
                    <a:pt x="41081" y="8133"/>
                    <a:pt x="41016" y="8680"/>
                    <a:pt x="40856" y="9065"/>
                  </a:cubicBezTo>
                  <a:cubicBezTo>
                    <a:pt x="40791" y="9258"/>
                    <a:pt x="40727" y="9419"/>
                    <a:pt x="40631" y="9515"/>
                  </a:cubicBezTo>
                  <a:cubicBezTo>
                    <a:pt x="40566" y="9612"/>
                    <a:pt x="40502" y="9612"/>
                    <a:pt x="40470" y="9644"/>
                  </a:cubicBezTo>
                  <a:lnTo>
                    <a:pt x="40406" y="9644"/>
                  </a:lnTo>
                  <a:cubicBezTo>
                    <a:pt x="40213" y="9644"/>
                    <a:pt x="39666" y="9548"/>
                    <a:pt x="38927" y="9419"/>
                  </a:cubicBezTo>
                  <a:cubicBezTo>
                    <a:pt x="36356" y="8969"/>
                    <a:pt x="31245" y="7812"/>
                    <a:pt x="26744" y="6783"/>
                  </a:cubicBezTo>
                  <a:cubicBezTo>
                    <a:pt x="24494" y="6269"/>
                    <a:pt x="22405" y="5787"/>
                    <a:pt x="20894" y="5433"/>
                  </a:cubicBezTo>
                  <a:cubicBezTo>
                    <a:pt x="19383" y="5047"/>
                    <a:pt x="18419" y="4822"/>
                    <a:pt x="18419" y="4822"/>
                  </a:cubicBezTo>
                  <a:cubicBezTo>
                    <a:pt x="18355" y="4822"/>
                    <a:pt x="18290" y="4822"/>
                    <a:pt x="18226" y="4854"/>
                  </a:cubicBezTo>
                  <a:cubicBezTo>
                    <a:pt x="18226" y="4854"/>
                    <a:pt x="18194" y="4854"/>
                    <a:pt x="18162" y="4887"/>
                  </a:cubicBezTo>
                  <a:cubicBezTo>
                    <a:pt x="17969" y="4951"/>
                    <a:pt x="17422" y="5176"/>
                    <a:pt x="16812" y="5369"/>
                  </a:cubicBezTo>
                  <a:cubicBezTo>
                    <a:pt x="16201" y="5562"/>
                    <a:pt x="15526" y="5722"/>
                    <a:pt x="14979" y="5722"/>
                  </a:cubicBezTo>
                  <a:cubicBezTo>
                    <a:pt x="14883" y="5722"/>
                    <a:pt x="14819" y="5722"/>
                    <a:pt x="14722" y="5690"/>
                  </a:cubicBezTo>
                  <a:cubicBezTo>
                    <a:pt x="13404" y="5562"/>
                    <a:pt x="12376" y="5562"/>
                    <a:pt x="12376" y="5562"/>
                  </a:cubicBezTo>
                  <a:lnTo>
                    <a:pt x="12279" y="5562"/>
                  </a:lnTo>
                  <a:cubicBezTo>
                    <a:pt x="12279" y="5562"/>
                    <a:pt x="12022" y="5658"/>
                    <a:pt x="11636" y="5787"/>
                  </a:cubicBezTo>
                  <a:cubicBezTo>
                    <a:pt x="11058" y="6012"/>
                    <a:pt x="10158" y="6301"/>
                    <a:pt x="9354" y="6558"/>
                  </a:cubicBezTo>
                  <a:cubicBezTo>
                    <a:pt x="8968" y="6687"/>
                    <a:pt x="8583" y="6815"/>
                    <a:pt x="8293" y="6880"/>
                  </a:cubicBezTo>
                  <a:cubicBezTo>
                    <a:pt x="8133" y="6912"/>
                    <a:pt x="8004" y="6944"/>
                    <a:pt x="7908" y="6976"/>
                  </a:cubicBezTo>
                  <a:cubicBezTo>
                    <a:pt x="7811" y="7008"/>
                    <a:pt x="7715" y="7008"/>
                    <a:pt x="7715" y="7008"/>
                  </a:cubicBezTo>
                  <a:cubicBezTo>
                    <a:pt x="7425" y="7008"/>
                    <a:pt x="6654" y="6976"/>
                    <a:pt x="5915" y="6880"/>
                  </a:cubicBezTo>
                  <a:cubicBezTo>
                    <a:pt x="5561" y="6815"/>
                    <a:pt x="5208" y="6751"/>
                    <a:pt x="4950" y="6655"/>
                  </a:cubicBezTo>
                  <a:cubicBezTo>
                    <a:pt x="4822" y="6622"/>
                    <a:pt x="4725" y="6558"/>
                    <a:pt x="4693" y="6526"/>
                  </a:cubicBezTo>
                  <a:lnTo>
                    <a:pt x="4629" y="6494"/>
                  </a:lnTo>
                  <a:lnTo>
                    <a:pt x="4629" y="6462"/>
                  </a:lnTo>
                  <a:cubicBezTo>
                    <a:pt x="4629" y="6430"/>
                    <a:pt x="4629" y="6430"/>
                    <a:pt x="4693" y="6365"/>
                  </a:cubicBezTo>
                  <a:cubicBezTo>
                    <a:pt x="4822" y="6269"/>
                    <a:pt x="5079" y="6172"/>
                    <a:pt x="5400" y="6108"/>
                  </a:cubicBezTo>
                  <a:cubicBezTo>
                    <a:pt x="5722" y="6044"/>
                    <a:pt x="6075" y="5979"/>
                    <a:pt x="6429" y="5947"/>
                  </a:cubicBezTo>
                  <a:cubicBezTo>
                    <a:pt x="6718" y="5883"/>
                    <a:pt x="7072" y="5787"/>
                    <a:pt x="7458" y="5594"/>
                  </a:cubicBezTo>
                  <a:cubicBezTo>
                    <a:pt x="8036" y="5369"/>
                    <a:pt x="8743" y="5015"/>
                    <a:pt x="9258" y="4662"/>
                  </a:cubicBezTo>
                  <a:cubicBezTo>
                    <a:pt x="9547" y="4501"/>
                    <a:pt x="9772" y="4340"/>
                    <a:pt x="9965" y="4212"/>
                  </a:cubicBezTo>
                  <a:cubicBezTo>
                    <a:pt x="10029" y="4147"/>
                    <a:pt x="10126" y="4083"/>
                    <a:pt x="10190" y="4019"/>
                  </a:cubicBezTo>
                  <a:lnTo>
                    <a:pt x="10254" y="3890"/>
                  </a:lnTo>
                  <a:cubicBezTo>
                    <a:pt x="10286" y="3858"/>
                    <a:pt x="10318" y="3794"/>
                    <a:pt x="10318" y="3697"/>
                  </a:cubicBezTo>
                  <a:cubicBezTo>
                    <a:pt x="10318" y="3633"/>
                    <a:pt x="10286" y="3569"/>
                    <a:pt x="10254" y="3536"/>
                  </a:cubicBezTo>
                  <a:cubicBezTo>
                    <a:pt x="10190" y="3440"/>
                    <a:pt x="10126" y="3408"/>
                    <a:pt x="10061" y="3376"/>
                  </a:cubicBezTo>
                  <a:lnTo>
                    <a:pt x="9901" y="3376"/>
                  </a:lnTo>
                  <a:cubicBezTo>
                    <a:pt x="9001" y="3376"/>
                    <a:pt x="6236" y="3504"/>
                    <a:pt x="6236" y="3504"/>
                  </a:cubicBezTo>
                  <a:cubicBezTo>
                    <a:pt x="6204" y="3504"/>
                    <a:pt x="6140" y="3536"/>
                    <a:pt x="6108" y="3569"/>
                  </a:cubicBezTo>
                  <a:lnTo>
                    <a:pt x="1093" y="7555"/>
                  </a:lnTo>
                  <a:lnTo>
                    <a:pt x="745" y="7444"/>
                  </a:lnTo>
                  <a:lnTo>
                    <a:pt x="745" y="7444"/>
                  </a:lnTo>
                  <a:cubicBezTo>
                    <a:pt x="1073" y="7011"/>
                    <a:pt x="1711" y="6173"/>
                    <a:pt x="2379" y="5304"/>
                  </a:cubicBezTo>
                  <a:cubicBezTo>
                    <a:pt x="2893" y="4662"/>
                    <a:pt x="3407" y="3987"/>
                    <a:pt x="3825" y="3440"/>
                  </a:cubicBezTo>
                  <a:cubicBezTo>
                    <a:pt x="4243" y="2861"/>
                    <a:pt x="4565" y="2411"/>
                    <a:pt x="4725" y="2186"/>
                  </a:cubicBezTo>
                  <a:cubicBezTo>
                    <a:pt x="4983" y="1801"/>
                    <a:pt x="5400" y="1383"/>
                    <a:pt x="5883" y="1061"/>
                  </a:cubicBezTo>
                  <a:cubicBezTo>
                    <a:pt x="6365" y="740"/>
                    <a:pt x="6911" y="547"/>
                    <a:pt x="7458" y="547"/>
                  </a:cubicBezTo>
                  <a:close/>
                  <a:moveTo>
                    <a:pt x="7458" y="1"/>
                  </a:moveTo>
                  <a:cubicBezTo>
                    <a:pt x="6783" y="1"/>
                    <a:pt x="6140" y="258"/>
                    <a:pt x="5593" y="611"/>
                  </a:cubicBezTo>
                  <a:cubicBezTo>
                    <a:pt x="5047" y="997"/>
                    <a:pt x="4597" y="1447"/>
                    <a:pt x="4275" y="1897"/>
                  </a:cubicBezTo>
                  <a:cubicBezTo>
                    <a:pt x="4147" y="2090"/>
                    <a:pt x="3825" y="2540"/>
                    <a:pt x="3407" y="3119"/>
                  </a:cubicBezTo>
                  <a:cubicBezTo>
                    <a:pt x="2765" y="3954"/>
                    <a:pt x="1929" y="5015"/>
                    <a:pt x="1254" y="5883"/>
                  </a:cubicBezTo>
                  <a:cubicBezTo>
                    <a:pt x="579" y="6751"/>
                    <a:pt x="64" y="7394"/>
                    <a:pt x="64" y="7394"/>
                  </a:cubicBezTo>
                  <a:cubicBezTo>
                    <a:pt x="32" y="7458"/>
                    <a:pt x="0" y="7555"/>
                    <a:pt x="32" y="7651"/>
                  </a:cubicBezTo>
                  <a:cubicBezTo>
                    <a:pt x="64" y="7715"/>
                    <a:pt x="129" y="7780"/>
                    <a:pt x="193" y="7812"/>
                  </a:cubicBezTo>
                  <a:lnTo>
                    <a:pt x="1061" y="8101"/>
                  </a:lnTo>
                  <a:cubicBezTo>
                    <a:pt x="1101" y="8114"/>
                    <a:pt x="1141" y="8122"/>
                    <a:pt x="1178" y="8122"/>
                  </a:cubicBezTo>
                  <a:cubicBezTo>
                    <a:pt x="1232" y="8122"/>
                    <a:pt x="1280" y="8107"/>
                    <a:pt x="1318" y="8069"/>
                  </a:cubicBezTo>
                  <a:lnTo>
                    <a:pt x="6353" y="4047"/>
                  </a:lnTo>
                  <a:lnTo>
                    <a:pt x="6353" y="4047"/>
                  </a:lnTo>
                  <a:cubicBezTo>
                    <a:pt x="6564" y="4038"/>
                    <a:pt x="7141" y="4012"/>
                    <a:pt x="7779" y="3987"/>
                  </a:cubicBezTo>
                  <a:cubicBezTo>
                    <a:pt x="8340" y="3963"/>
                    <a:pt x="8986" y="3923"/>
                    <a:pt x="9457" y="3903"/>
                  </a:cubicBezTo>
                  <a:lnTo>
                    <a:pt x="9457" y="3903"/>
                  </a:lnTo>
                  <a:cubicBezTo>
                    <a:pt x="9107" y="4155"/>
                    <a:pt x="8566" y="4490"/>
                    <a:pt x="8004" y="4758"/>
                  </a:cubicBezTo>
                  <a:cubicBezTo>
                    <a:pt x="7683" y="4919"/>
                    <a:pt x="7329" y="5079"/>
                    <a:pt x="7040" y="5208"/>
                  </a:cubicBezTo>
                  <a:cubicBezTo>
                    <a:pt x="6750" y="5304"/>
                    <a:pt x="6525" y="5401"/>
                    <a:pt x="6365" y="5401"/>
                  </a:cubicBezTo>
                  <a:cubicBezTo>
                    <a:pt x="5883" y="5465"/>
                    <a:pt x="5368" y="5562"/>
                    <a:pt x="4950" y="5658"/>
                  </a:cubicBezTo>
                  <a:cubicBezTo>
                    <a:pt x="4725" y="5722"/>
                    <a:pt x="4532" y="5819"/>
                    <a:pt x="4372" y="5915"/>
                  </a:cubicBezTo>
                  <a:cubicBezTo>
                    <a:pt x="4211" y="6044"/>
                    <a:pt x="4082" y="6237"/>
                    <a:pt x="4082" y="6462"/>
                  </a:cubicBezTo>
                  <a:cubicBezTo>
                    <a:pt x="4082" y="6494"/>
                    <a:pt x="4082" y="6558"/>
                    <a:pt x="4115" y="6622"/>
                  </a:cubicBezTo>
                  <a:cubicBezTo>
                    <a:pt x="4147" y="6783"/>
                    <a:pt x="4275" y="6880"/>
                    <a:pt x="4372" y="6976"/>
                  </a:cubicBezTo>
                  <a:cubicBezTo>
                    <a:pt x="4565" y="7105"/>
                    <a:pt x="4854" y="7201"/>
                    <a:pt x="5143" y="7265"/>
                  </a:cubicBezTo>
                  <a:cubicBezTo>
                    <a:pt x="6043" y="7490"/>
                    <a:pt x="7297" y="7555"/>
                    <a:pt x="7715" y="7555"/>
                  </a:cubicBezTo>
                  <a:cubicBezTo>
                    <a:pt x="7843" y="7555"/>
                    <a:pt x="7972" y="7522"/>
                    <a:pt x="8133" y="7490"/>
                  </a:cubicBezTo>
                  <a:cubicBezTo>
                    <a:pt x="8743" y="7330"/>
                    <a:pt x="9836" y="6976"/>
                    <a:pt x="10769" y="6655"/>
                  </a:cubicBezTo>
                  <a:cubicBezTo>
                    <a:pt x="11669" y="6365"/>
                    <a:pt x="12472" y="6076"/>
                    <a:pt x="12472" y="6076"/>
                  </a:cubicBezTo>
                  <a:lnTo>
                    <a:pt x="12536" y="6076"/>
                  </a:lnTo>
                  <a:cubicBezTo>
                    <a:pt x="12890" y="6108"/>
                    <a:pt x="13694" y="6140"/>
                    <a:pt x="14690" y="6237"/>
                  </a:cubicBezTo>
                  <a:lnTo>
                    <a:pt x="14979" y="6237"/>
                  </a:lnTo>
                  <a:cubicBezTo>
                    <a:pt x="15719" y="6237"/>
                    <a:pt x="16555" y="6012"/>
                    <a:pt x="17262" y="5787"/>
                  </a:cubicBezTo>
                  <a:cubicBezTo>
                    <a:pt x="17803" y="5606"/>
                    <a:pt x="18240" y="5426"/>
                    <a:pt x="18393" y="5362"/>
                  </a:cubicBezTo>
                  <a:lnTo>
                    <a:pt x="18393" y="5362"/>
                  </a:lnTo>
                  <a:cubicBezTo>
                    <a:pt x="19131" y="5541"/>
                    <a:pt x="23746" y="6658"/>
                    <a:pt x="28577" y="7747"/>
                  </a:cubicBezTo>
                  <a:cubicBezTo>
                    <a:pt x="31212" y="8358"/>
                    <a:pt x="33913" y="8969"/>
                    <a:pt x="36066" y="9419"/>
                  </a:cubicBezTo>
                  <a:cubicBezTo>
                    <a:pt x="37159" y="9644"/>
                    <a:pt x="38091" y="9837"/>
                    <a:pt x="38831" y="9965"/>
                  </a:cubicBezTo>
                  <a:cubicBezTo>
                    <a:pt x="39602" y="10094"/>
                    <a:pt x="40116" y="10158"/>
                    <a:pt x="40406" y="10158"/>
                  </a:cubicBezTo>
                  <a:lnTo>
                    <a:pt x="40502" y="10158"/>
                  </a:lnTo>
                  <a:cubicBezTo>
                    <a:pt x="40727" y="10158"/>
                    <a:pt x="40920" y="10030"/>
                    <a:pt x="41049" y="9869"/>
                  </a:cubicBezTo>
                  <a:cubicBezTo>
                    <a:pt x="41241" y="9612"/>
                    <a:pt x="41370" y="9290"/>
                    <a:pt x="41466" y="8872"/>
                  </a:cubicBezTo>
                  <a:cubicBezTo>
                    <a:pt x="41563" y="8487"/>
                    <a:pt x="41627" y="8005"/>
                    <a:pt x="41627" y="7458"/>
                  </a:cubicBezTo>
                  <a:cubicBezTo>
                    <a:pt x="41627" y="6237"/>
                    <a:pt x="41338" y="4790"/>
                    <a:pt x="40663" y="3536"/>
                  </a:cubicBezTo>
                  <a:cubicBezTo>
                    <a:pt x="39956" y="2283"/>
                    <a:pt x="38831" y="1222"/>
                    <a:pt x="37191" y="901"/>
                  </a:cubicBezTo>
                  <a:lnTo>
                    <a:pt x="37095" y="901"/>
                  </a:lnTo>
                  <a:lnTo>
                    <a:pt x="20552" y="2504"/>
                  </a:lnTo>
                  <a:lnTo>
                    <a:pt x="20552" y="2504"/>
                  </a:lnTo>
                  <a:cubicBezTo>
                    <a:pt x="20288" y="2450"/>
                    <a:pt x="17560" y="1899"/>
                    <a:pt x="14658" y="1319"/>
                  </a:cubicBezTo>
                  <a:cubicBezTo>
                    <a:pt x="13147" y="1029"/>
                    <a:pt x="11572" y="708"/>
                    <a:pt x="10318" y="483"/>
                  </a:cubicBezTo>
                  <a:cubicBezTo>
                    <a:pt x="9065" y="226"/>
                    <a:pt x="8101" y="65"/>
                    <a:pt x="7747" y="33"/>
                  </a:cubicBezTo>
                  <a:cubicBezTo>
                    <a:pt x="7650" y="1"/>
                    <a:pt x="7554" y="1"/>
                    <a:pt x="7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51"/>
            <p:cNvSpPr/>
            <p:nvPr/>
          </p:nvSpPr>
          <p:spPr>
            <a:xfrm>
              <a:off x="4233075" y="4101575"/>
              <a:ext cx="677475" cy="1267625"/>
            </a:xfrm>
            <a:custGeom>
              <a:avLst/>
              <a:gdLst/>
              <a:ahLst/>
              <a:cxnLst/>
              <a:rect l="l" t="t" r="r" b="b"/>
              <a:pathLst>
                <a:path w="27099" h="50705" extrusionOk="0">
                  <a:moveTo>
                    <a:pt x="17643" y="0"/>
                  </a:moveTo>
                  <a:cubicBezTo>
                    <a:pt x="10633" y="0"/>
                    <a:pt x="2797" y="6795"/>
                    <a:pt x="2797" y="6795"/>
                  </a:cubicBezTo>
                  <a:lnTo>
                    <a:pt x="1" y="50705"/>
                  </a:lnTo>
                  <a:lnTo>
                    <a:pt x="21087" y="50705"/>
                  </a:lnTo>
                  <a:lnTo>
                    <a:pt x="27098" y="4320"/>
                  </a:lnTo>
                  <a:cubicBezTo>
                    <a:pt x="27098" y="4320"/>
                    <a:pt x="25298" y="366"/>
                    <a:pt x="18162" y="13"/>
                  </a:cubicBezTo>
                  <a:cubicBezTo>
                    <a:pt x="17990" y="4"/>
                    <a:pt x="17817" y="0"/>
                    <a:pt x="17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51"/>
            <p:cNvSpPr/>
            <p:nvPr/>
          </p:nvSpPr>
          <p:spPr>
            <a:xfrm>
              <a:off x="4226650" y="4094650"/>
              <a:ext cx="690325" cy="1280975"/>
            </a:xfrm>
            <a:custGeom>
              <a:avLst/>
              <a:gdLst/>
              <a:ahLst/>
              <a:cxnLst/>
              <a:rect l="l" t="t" r="r" b="b"/>
              <a:pathLst>
                <a:path w="27613" h="51239" extrusionOk="0">
                  <a:moveTo>
                    <a:pt x="17905" y="547"/>
                  </a:moveTo>
                  <a:cubicBezTo>
                    <a:pt x="18066" y="547"/>
                    <a:pt x="18226" y="547"/>
                    <a:pt x="18419" y="579"/>
                  </a:cubicBezTo>
                  <a:cubicBezTo>
                    <a:pt x="21923" y="740"/>
                    <a:pt x="24109" y="1801"/>
                    <a:pt x="25395" y="2797"/>
                  </a:cubicBezTo>
                  <a:cubicBezTo>
                    <a:pt x="26037" y="3279"/>
                    <a:pt x="26487" y="3761"/>
                    <a:pt x="26745" y="4115"/>
                  </a:cubicBezTo>
                  <a:cubicBezTo>
                    <a:pt x="26873" y="4308"/>
                    <a:pt x="26970" y="4436"/>
                    <a:pt x="27034" y="4533"/>
                  </a:cubicBezTo>
                  <a:cubicBezTo>
                    <a:pt x="27060" y="4586"/>
                    <a:pt x="27065" y="4617"/>
                    <a:pt x="27084" y="4644"/>
                  </a:cubicBezTo>
                  <a:lnTo>
                    <a:pt x="27084" y="4644"/>
                  </a:lnTo>
                  <a:lnTo>
                    <a:pt x="21119" y="50692"/>
                  </a:lnTo>
                  <a:lnTo>
                    <a:pt x="547" y="50692"/>
                  </a:lnTo>
                  <a:lnTo>
                    <a:pt x="3339" y="7179"/>
                  </a:lnTo>
                  <a:lnTo>
                    <a:pt x="3339" y="7179"/>
                  </a:lnTo>
                  <a:cubicBezTo>
                    <a:pt x="3838" y="6784"/>
                    <a:pt x="5838" y="5146"/>
                    <a:pt x="8519" y="3601"/>
                  </a:cubicBezTo>
                  <a:cubicBezTo>
                    <a:pt x="11251" y="2026"/>
                    <a:pt x="14690" y="547"/>
                    <a:pt x="17905" y="547"/>
                  </a:cubicBezTo>
                  <a:close/>
                  <a:moveTo>
                    <a:pt x="17905" y="0"/>
                  </a:moveTo>
                  <a:cubicBezTo>
                    <a:pt x="14305" y="33"/>
                    <a:pt x="10576" y="1736"/>
                    <a:pt x="7715" y="3440"/>
                  </a:cubicBezTo>
                  <a:cubicBezTo>
                    <a:pt x="4854" y="5176"/>
                    <a:pt x="2893" y="6879"/>
                    <a:pt x="2893" y="6879"/>
                  </a:cubicBezTo>
                  <a:cubicBezTo>
                    <a:pt x="2829" y="6912"/>
                    <a:pt x="2797" y="7008"/>
                    <a:pt x="2797" y="7072"/>
                  </a:cubicBezTo>
                  <a:lnTo>
                    <a:pt x="0" y="50950"/>
                  </a:lnTo>
                  <a:cubicBezTo>
                    <a:pt x="0" y="51046"/>
                    <a:pt x="33" y="51110"/>
                    <a:pt x="65" y="51142"/>
                  </a:cubicBezTo>
                  <a:cubicBezTo>
                    <a:pt x="129" y="51207"/>
                    <a:pt x="193" y="51239"/>
                    <a:pt x="258" y="51239"/>
                  </a:cubicBezTo>
                  <a:lnTo>
                    <a:pt x="21344" y="51239"/>
                  </a:lnTo>
                  <a:cubicBezTo>
                    <a:pt x="21473" y="51239"/>
                    <a:pt x="21601" y="51142"/>
                    <a:pt x="21601" y="51014"/>
                  </a:cubicBezTo>
                  <a:lnTo>
                    <a:pt x="27613" y="4629"/>
                  </a:lnTo>
                  <a:cubicBezTo>
                    <a:pt x="27613" y="4565"/>
                    <a:pt x="27613" y="4501"/>
                    <a:pt x="27580" y="4469"/>
                  </a:cubicBezTo>
                  <a:cubicBezTo>
                    <a:pt x="27580" y="4436"/>
                    <a:pt x="27098" y="3408"/>
                    <a:pt x="25716" y="2347"/>
                  </a:cubicBezTo>
                  <a:cubicBezTo>
                    <a:pt x="24334" y="1286"/>
                    <a:pt x="22052" y="193"/>
                    <a:pt x="18419" y="33"/>
                  </a:cubicBezTo>
                  <a:cubicBezTo>
                    <a:pt x="18258" y="33"/>
                    <a:pt x="18066" y="0"/>
                    <a:pt x="17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51"/>
            <p:cNvSpPr/>
            <p:nvPr/>
          </p:nvSpPr>
          <p:spPr>
            <a:xfrm>
              <a:off x="4030575" y="4125175"/>
              <a:ext cx="497450" cy="1244825"/>
            </a:xfrm>
            <a:custGeom>
              <a:avLst/>
              <a:gdLst/>
              <a:ahLst/>
              <a:cxnLst/>
              <a:rect l="l" t="t" r="r" b="b"/>
              <a:pathLst>
                <a:path w="19898" h="49793" extrusionOk="0">
                  <a:moveTo>
                    <a:pt x="18869" y="1"/>
                  </a:moveTo>
                  <a:cubicBezTo>
                    <a:pt x="18869" y="1"/>
                    <a:pt x="3568" y="6430"/>
                    <a:pt x="3568" y="7426"/>
                  </a:cubicBezTo>
                  <a:cubicBezTo>
                    <a:pt x="3568" y="8455"/>
                    <a:pt x="3729" y="8037"/>
                    <a:pt x="3729" y="10062"/>
                  </a:cubicBezTo>
                  <a:cubicBezTo>
                    <a:pt x="3729" y="11959"/>
                    <a:pt x="482" y="44907"/>
                    <a:pt x="0" y="49793"/>
                  </a:cubicBezTo>
                  <a:lnTo>
                    <a:pt x="11251" y="49793"/>
                  </a:lnTo>
                  <a:cubicBezTo>
                    <a:pt x="11958" y="45260"/>
                    <a:pt x="16490" y="16748"/>
                    <a:pt x="17422" y="13116"/>
                  </a:cubicBezTo>
                  <a:cubicBezTo>
                    <a:pt x="18451" y="9194"/>
                    <a:pt x="19898" y="5851"/>
                    <a:pt x="19898" y="5851"/>
                  </a:cubicBezTo>
                  <a:lnTo>
                    <a:pt x="188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51"/>
            <p:cNvSpPr/>
            <p:nvPr/>
          </p:nvSpPr>
          <p:spPr>
            <a:xfrm>
              <a:off x="4023325" y="4118950"/>
              <a:ext cx="511125" cy="1257475"/>
            </a:xfrm>
            <a:custGeom>
              <a:avLst/>
              <a:gdLst/>
              <a:ahLst/>
              <a:cxnLst/>
              <a:rect l="l" t="t" r="r" b="b"/>
              <a:pathLst>
                <a:path w="20445" h="50299" extrusionOk="0">
                  <a:moveTo>
                    <a:pt x="4133" y="7733"/>
                  </a:moveTo>
                  <a:lnTo>
                    <a:pt x="4148" y="7740"/>
                  </a:lnTo>
                  <a:lnTo>
                    <a:pt x="4115" y="7740"/>
                  </a:lnTo>
                  <a:cubicBezTo>
                    <a:pt x="4121" y="7740"/>
                    <a:pt x="4126" y="7737"/>
                    <a:pt x="4133" y="7733"/>
                  </a:cubicBezTo>
                  <a:close/>
                  <a:moveTo>
                    <a:pt x="18958" y="635"/>
                  </a:moveTo>
                  <a:lnTo>
                    <a:pt x="19911" y="6023"/>
                  </a:lnTo>
                  <a:lnTo>
                    <a:pt x="19911" y="6023"/>
                  </a:lnTo>
                  <a:cubicBezTo>
                    <a:pt x="19736" y="6460"/>
                    <a:pt x="18414" y="9615"/>
                    <a:pt x="17455" y="13301"/>
                  </a:cubicBezTo>
                  <a:cubicBezTo>
                    <a:pt x="17198" y="14233"/>
                    <a:pt x="16748" y="16676"/>
                    <a:pt x="16170" y="19955"/>
                  </a:cubicBezTo>
                  <a:cubicBezTo>
                    <a:pt x="14532" y="29496"/>
                    <a:pt x="11908" y="45916"/>
                    <a:pt x="11318" y="49785"/>
                  </a:cubicBezTo>
                  <a:lnTo>
                    <a:pt x="578" y="49785"/>
                  </a:lnTo>
                  <a:cubicBezTo>
                    <a:pt x="871" y="46952"/>
                    <a:pt x="1768" y="37824"/>
                    <a:pt x="2605" y="29084"/>
                  </a:cubicBezTo>
                  <a:cubicBezTo>
                    <a:pt x="3022" y="24519"/>
                    <a:pt x="3472" y="20083"/>
                    <a:pt x="3762" y="16644"/>
                  </a:cubicBezTo>
                  <a:cubicBezTo>
                    <a:pt x="3922" y="14940"/>
                    <a:pt x="4051" y="13461"/>
                    <a:pt x="4148" y="12368"/>
                  </a:cubicBezTo>
                  <a:cubicBezTo>
                    <a:pt x="4244" y="11276"/>
                    <a:pt x="4276" y="10568"/>
                    <a:pt x="4276" y="10311"/>
                  </a:cubicBezTo>
                  <a:cubicBezTo>
                    <a:pt x="4276" y="9283"/>
                    <a:pt x="4244" y="8865"/>
                    <a:pt x="4212" y="8575"/>
                  </a:cubicBezTo>
                  <a:cubicBezTo>
                    <a:pt x="4181" y="8295"/>
                    <a:pt x="4149" y="8196"/>
                    <a:pt x="4148" y="7722"/>
                  </a:cubicBezTo>
                  <a:lnTo>
                    <a:pt x="4148" y="7722"/>
                  </a:lnTo>
                  <a:cubicBezTo>
                    <a:pt x="4185" y="7689"/>
                    <a:pt x="4245" y="7618"/>
                    <a:pt x="4340" y="7547"/>
                  </a:cubicBezTo>
                  <a:cubicBezTo>
                    <a:pt x="4855" y="7129"/>
                    <a:pt x="6044" y="6486"/>
                    <a:pt x="7555" y="5747"/>
                  </a:cubicBezTo>
                  <a:cubicBezTo>
                    <a:pt x="9805" y="4654"/>
                    <a:pt x="12730" y="3336"/>
                    <a:pt x="15109" y="2307"/>
                  </a:cubicBezTo>
                  <a:cubicBezTo>
                    <a:pt x="16298" y="1793"/>
                    <a:pt x="17327" y="1343"/>
                    <a:pt x="18066" y="1021"/>
                  </a:cubicBezTo>
                  <a:cubicBezTo>
                    <a:pt x="18448" y="855"/>
                    <a:pt x="18753" y="723"/>
                    <a:pt x="18958" y="635"/>
                  </a:cubicBezTo>
                  <a:close/>
                  <a:moveTo>
                    <a:pt x="19175" y="1"/>
                  </a:moveTo>
                  <a:cubicBezTo>
                    <a:pt x="19135" y="1"/>
                    <a:pt x="19095" y="9"/>
                    <a:pt x="19063" y="25"/>
                  </a:cubicBezTo>
                  <a:cubicBezTo>
                    <a:pt x="19063" y="25"/>
                    <a:pt x="15237" y="1632"/>
                    <a:pt x="11412" y="3336"/>
                  </a:cubicBezTo>
                  <a:cubicBezTo>
                    <a:pt x="9483" y="4204"/>
                    <a:pt x="7587" y="5104"/>
                    <a:pt x="6140" y="5875"/>
                  </a:cubicBezTo>
                  <a:cubicBezTo>
                    <a:pt x="5401" y="6229"/>
                    <a:pt x="4823" y="6582"/>
                    <a:pt x="4373" y="6840"/>
                  </a:cubicBezTo>
                  <a:cubicBezTo>
                    <a:pt x="4180" y="7000"/>
                    <a:pt x="3987" y="7129"/>
                    <a:pt x="3858" y="7225"/>
                  </a:cubicBezTo>
                  <a:cubicBezTo>
                    <a:pt x="3794" y="7290"/>
                    <a:pt x="3730" y="7354"/>
                    <a:pt x="3697" y="7418"/>
                  </a:cubicBezTo>
                  <a:cubicBezTo>
                    <a:pt x="3665" y="7482"/>
                    <a:pt x="3601" y="7579"/>
                    <a:pt x="3601" y="7675"/>
                  </a:cubicBezTo>
                  <a:cubicBezTo>
                    <a:pt x="3601" y="8222"/>
                    <a:pt x="3633" y="8383"/>
                    <a:pt x="3665" y="8640"/>
                  </a:cubicBezTo>
                  <a:cubicBezTo>
                    <a:pt x="3697" y="8929"/>
                    <a:pt x="3762" y="9283"/>
                    <a:pt x="3762" y="10311"/>
                  </a:cubicBezTo>
                  <a:cubicBezTo>
                    <a:pt x="3762" y="10536"/>
                    <a:pt x="3697" y="11243"/>
                    <a:pt x="3601" y="12336"/>
                  </a:cubicBezTo>
                  <a:cubicBezTo>
                    <a:pt x="2990" y="19955"/>
                    <a:pt x="451" y="45734"/>
                    <a:pt x="33" y="50010"/>
                  </a:cubicBezTo>
                  <a:cubicBezTo>
                    <a:pt x="1" y="50074"/>
                    <a:pt x="33" y="50170"/>
                    <a:pt x="97" y="50235"/>
                  </a:cubicBezTo>
                  <a:cubicBezTo>
                    <a:pt x="129" y="50267"/>
                    <a:pt x="226" y="50299"/>
                    <a:pt x="290" y="50299"/>
                  </a:cubicBezTo>
                  <a:lnTo>
                    <a:pt x="11541" y="50299"/>
                  </a:lnTo>
                  <a:cubicBezTo>
                    <a:pt x="11669" y="50299"/>
                    <a:pt x="11798" y="50203"/>
                    <a:pt x="11798" y="50074"/>
                  </a:cubicBezTo>
                  <a:cubicBezTo>
                    <a:pt x="12151" y="47824"/>
                    <a:pt x="13469" y="39563"/>
                    <a:pt x="14819" y="31398"/>
                  </a:cubicBezTo>
                  <a:cubicBezTo>
                    <a:pt x="15462" y="27316"/>
                    <a:pt x="16137" y="23298"/>
                    <a:pt x="16716" y="20019"/>
                  </a:cubicBezTo>
                  <a:cubicBezTo>
                    <a:pt x="17262" y="16772"/>
                    <a:pt x="17745" y="14329"/>
                    <a:pt x="17970" y="13429"/>
                  </a:cubicBezTo>
                  <a:cubicBezTo>
                    <a:pt x="18484" y="11468"/>
                    <a:pt x="19095" y="9668"/>
                    <a:pt x="19577" y="8350"/>
                  </a:cubicBezTo>
                  <a:cubicBezTo>
                    <a:pt x="19834" y="7675"/>
                    <a:pt x="20027" y="7161"/>
                    <a:pt x="20188" y="6775"/>
                  </a:cubicBezTo>
                  <a:cubicBezTo>
                    <a:pt x="20348" y="6390"/>
                    <a:pt x="20413" y="6197"/>
                    <a:pt x="20413" y="6197"/>
                  </a:cubicBezTo>
                  <a:cubicBezTo>
                    <a:pt x="20445" y="6132"/>
                    <a:pt x="20445" y="6100"/>
                    <a:pt x="20445" y="6036"/>
                  </a:cubicBezTo>
                  <a:lnTo>
                    <a:pt x="19416" y="218"/>
                  </a:lnTo>
                  <a:cubicBezTo>
                    <a:pt x="19416" y="121"/>
                    <a:pt x="19352" y="57"/>
                    <a:pt x="19288" y="25"/>
                  </a:cubicBezTo>
                  <a:cubicBezTo>
                    <a:pt x="19255" y="9"/>
                    <a:pt x="19215" y="1"/>
                    <a:pt x="19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51"/>
            <p:cNvSpPr/>
            <p:nvPr/>
          </p:nvSpPr>
          <p:spPr>
            <a:xfrm>
              <a:off x="4349600" y="4100275"/>
              <a:ext cx="131025" cy="192900"/>
            </a:xfrm>
            <a:custGeom>
              <a:avLst/>
              <a:gdLst/>
              <a:ahLst/>
              <a:cxnLst/>
              <a:rect l="l" t="t" r="r" b="b"/>
              <a:pathLst>
                <a:path w="5241" h="7716" extrusionOk="0">
                  <a:moveTo>
                    <a:pt x="2765" y="0"/>
                  </a:moveTo>
                  <a:lnTo>
                    <a:pt x="1" y="7715"/>
                  </a:lnTo>
                  <a:lnTo>
                    <a:pt x="5240" y="5240"/>
                  </a:lnTo>
                  <a:lnTo>
                    <a:pt x="27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51"/>
            <p:cNvSpPr/>
            <p:nvPr/>
          </p:nvSpPr>
          <p:spPr>
            <a:xfrm>
              <a:off x="4342375" y="4093050"/>
              <a:ext cx="145475" cy="206625"/>
            </a:xfrm>
            <a:custGeom>
              <a:avLst/>
              <a:gdLst/>
              <a:ahLst/>
              <a:cxnLst/>
              <a:rect l="l" t="t" r="r" b="b"/>
              <a:pathLst>
                <a:path w="5819" h="8265" extrusionOk="0">
                  <a:moveTo>
                    <a:pt x="3088" y="1001"/>
                  </a:moveTo>
                  <a:lnTo>
                    <a:pt x="5175" y="5400"/>
                  </a:lnTo>
                  <a:lnTo>
                    <a:pt x="740" y="7490"/>
                  </a:lnTo>
                  <a:lnTo>
                    <a:pt x="740" y="7490"/>
                  </a:lnTo>
                  <a:lnTo>
                    <a:pt x="3088" y="1001"/>
                  </a:lnTo>
                  <a:close/>
                  <a:moveTo>
                    <a:pt x="3054" y="0"/>
                  </a:moveTo>
                  <a:cubicBezTo>
                    <a:pt x="2925" y="32"/>
                    <a:pt x="2829" y="97"/>
                    <a:pt x="2797" y="193"/>
                  </a:cubicBezTo>
                  <a:lnTo>
                    <a:pt x="32" y="7908"/>
                  </a:lnTo>
                  <a:cubicBezTo>
                    <a:pt x="0" y="8004"/>
                    <a:pt x="32" y="8133"/>
                    <a:pt x="97" y="8197"/>
                  </a:cubicBezTo>
                  <a:cubicBezTo>
                    <a:pt x="156" y="8237"/>
                    <a:pt x="216" y="8264"/>
                    <a:pt x="275" y="8264"/>
                  </a:cubicBezTo>
                  <a:cubicBezTo>
                    <a:pt x="312" y="8264"/>
                    <a:pt x="349" y="8254"/>
                    <a:pt x="386" y="8229"/>
                  </a:cubicBezTo>
                  <a:lnTo>
                    <a:pt x="5625" y="5754"/>
                  </a:lnTo>
                  <a:cubicBezTo>
                    <a:pt x="5690" y="5722"/>
                    <a:pt x="5754" y="5690"/>
                    <a:pt x="5786" y="5625"/>
                  </a:cubicBezTo>
                  <a:cubicBezTo>
                    <a:pt x="5818" y="5529"/>
                    <a:pt x="5786" y="5465"/>
                    <a:pt x="5754" y="5400"/>
                  </a:cubicBezTo>
                  <a:lnTo>
                    <a:pt x="3279" y="161"/>
                  </a:lnTo>
                  <a:cubicBezTo>
                    <a:pt x="3247" y="64"/>
                    <a:pt x="3150" y="0"/>
                    <a:pt x="3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51"/>
            <p:cNvSpPr/>
            <p:nvPr/>
          </p:nvSpPr>
          <p:spPr>
            <a:xfrm>
              <a:off x="4418700" y="3834275"/>
              <a:ext cx="451675" cy="495050"/>
            </a:xfrm>
            <a:custGeom>
              <a:avLst/>
              <a:gdLst/>
              <a:ahLst/>
              <a:cxnLst/>
              <a:rect l="l" t="t" r="r" b="b"/>
              <a:pathLst>
                <a:path w="18067" h="19802" extrusionOk="0">
                  <a:moveTo>
                    <a:pt x="10641" y="1"/>
                  </a:moveTo>
                  <a:lnTo>
                    <a:pt x="1" y="10640"/>
                  </a:lnTo>
                  <a:lnTo>
                    <a:pt x="3505" y="19802"/>
                  </a:lnTo>
                  <a:lnTo>
                    <a:pt x="10062" y="7426"/>
                  </a:lnTo>
                  <a:lnTo>
                    <a:pt x="17198" y="7426"/>
                  </a:lnTo>
                  <a:lnTo>
                    <a:pt x="18066" y="579"/>
                  </a:lnTo>
                  <a:lnTo>
                    <a:pt x="10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51"/>
            <p:cNvSpPr/>
            <p:nvPr/>
          </p:nvSpPr>
          <p:spPr>
            <a:xfrm>
              <a:off x="4411475" y="3827525"/>
              <a:ext cx="465325" cy="508450"/>
            </a:xfrm>
            <a:custGeom>
              <a:avLst/>
              <a:gdLst/>
              <a:ahLst/>
              <a:cxnLst/>
              <a:rect l="l" t="t" r="r" b="b"/>
              <a:pathLst>
                <a:path w="18613" h="20338" extrusionOk="0">
                  <a:moveTo>
                    <a:pt x="11026" y="560"/>
                  </a:moveTo>
                  <a:lnTo>
                    <a:pt x="18032" y="1085"/>
                  </a:lnTo>
                  <a:lnTo>
                    <a:pt x="18032" y="1085"/>
                  </a:lnTo>
                  <a:lnTo>
                    <a:pt x="17230" y="7439"/>
                  </a:lnTo>
                  <a:lnTo>
                    <a:pt x="10351" y="7439"/>
                  </a:lnTo>
                  <a:cubicBezTo>
                    <a:pt x="10223" y="7439"/>
                    <a:pt x="10158" y="7471"/>
                    <a:pt x="10094" y="7567"/>
                  </a:cubicBezTo>
                  <a:lnTo>
                    <a:pt x="3826" y="19429"/>
                  </a:lnTo>
                  <a:lnTo>
                    <a:pt x="611" y="10975"/>
                  </a:lnTo>
                  <a:lnTo>
                    <a:pt x="11026" y="560"/>
                  </a:lnTo>
                  <a:close/>
                  <a:moveTo>
                    <a:pt x="10873" y="1"/>
                  </a:moveTo>
                  <a:cubicBezTo>
                    <a:pt x="10818" y="1"/>
                    <a:pt x="10760" y="31"/>
                    <a:pt x="10737" y="78"/>
                  </a:cubicBezTo>
                  <a:lnTo>
                    <a:pt x="97" y="10718"/>
                  </a:lnTo>
                  <a:cubicBezTo>
                    <a:pt x="33" y="10782"/>
                    <a:pt x="1" y="10910"/>
                    <a:pt x="33" y="11007"/>
                  </a:cubicBezTo>
                  <a:lnTo>
                    <a:pt x="3537" y="20168"/>
                  </a:lnTo>
                  <a:cubicBezTo>
                    <a:pt x="3569" y="20265"/>
                    <a:pt x="3665" y="20329"/>
                    <a:pt x="3762" y="20329"/>
                  </a:cubicBezTo>
                  <a:cubicBezTo>
                    <a:pt x="3779" y="20335"/>
                    <a:pt x="3796" y="20337"/>
                    <a:pt x="3813" y="20337"/>
                  </a:cubicBezTo>
                  <a:cubicBezTo>
                    <a:pt x="3891" y="20337"/>
                    <a:pt x="3966" y="20280"/>
                    <a:pt x="4019" y="20200"/>
                  </a:cubicBezTo>
                  <a:lnTo>
                    <a:pt x="10512" y="7953"/>
                  </a:lnTo>
                  <a:lnTo>
                    <a:pt x="17487" y="7953"/>
                  </a:lnTo>
                  <a:cubicBezTo>
                    <a:pt x="17616" y="7953"/>
                    <a:pt x="17712" y="7857"/>
                    <a:pt x="17744" y="7728"/>
                  </a:cubicBezTo>
                  <a:lnTo>
                    <a:pt x="18612" y="881"/>
                  </a:lnTo>
                  <a:cubicBezTo>
                    <a:pt x="18612" y="817"/>
                    <a:pt x="18612" y="753"/>
                    <a:pt x="18548" y="689"/>
                  </a:cubicBezTo>
                  <a:cubicBezTo>
                    <a:pt x="18516" y="624"/>
                    <a:pt x="18452" y="592"/>
                    <a:pt x="18355" y="592"/>
                  </a:cubicBezTo>
                  <a:lnTo>
                    <a:pt x="10930" y="13"/>
                  </a:lnTo>
                  <a:cubicBezTo>
                    <a:pt x="10913" y="5"/>
                    <a:pt x="10893" y="1"/>
                    <a:pt x="10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51"/>
            <p:cNvSpPr/>
            <p:nvPr/>
          </p:nvSpPr>
          <p:spPr>
            <a:xfrm>
              <a:off x="4254775" y="3175150"/>
              <a:ext cx="542450" cy="1180025"/>
            </a:xfrm>
            <a:custGeom>
              <a:avLst/>
              <a:gdLst/>
              <a:ahLst/>
              <a:cxnLst/>
              <a:rect l="l" t="t" r="r" b="b"/>
              <a:pathLst>
                <a:path w="21698" h="47201" extrusionOk="0">
                  <a:moveTo>
                    <a:pt x="11463" y="0"/>
                  </a:moveTo>
                  <a:cubicBezTo>
                    <a:pt x="8617" y="0"/>
                    <a:pt x="6106" y="1038"/>
                    <a:pt x="3922" y="2611"/>
                  </a:cubicBezTo>
                  <a:cubicBezTo>
                    <a:pt x="3922" y="2611"/>
                    <a:pt x="579" y="4668"/>
                    <a:pt x="290" y="9908"/>
                  </a:cubicBezTo>
                  <a:cubicBezTo>
                    <a:pt x="0" y="15147"/>
                    <a:pt x="1158" y="28680"/>
                    <a:pt x="1897" y="30866"/>
                  </a:cubicBezTo>
                  <a:cubicBezTo>
                    <a:pt x="2554" y="32810"/>
                    <a:pt x="5499" y="34753"/>
                    <a:pt x="8087" y="34753"/>
                  </a:cubicBezTo>
                  <a:cubicBezTo>
                    <a:pt x="8410" y="34753"/>
                    <a:pt x="8727" y="34723"/>
                    <a:pt x="9033" y="34659"/>
                  </a:cubicBezTo>
                  <a:cubicBezTo>
                    <a:pt x="9033" y="34659"/>
                    <a:pt x="10165" y="47200"/>
                    <a:pt x="11464" y="47200"/>
                  </a:cubicBezTo>
                  <a:cubicBezTo>
                    <a:pt x="11479" y="47200"/>
                    <a:pt x="11493" y="47199"/>
                    <a:pt x="11508" y="47195"/>
                  </a:cubicBezTo>
                  <a:cubicBezTo>
                    <a:pt x="12826" y="46906"/>
                    <a:pt x="19673" y="37713"/>
                    <a:pt x="19962" y="35109"/>
                  </a:cubicBezTo>
                  <a:cubicBezTo>
                    <a:pt x="20251" y="32473"/>
                    <a:pt x="20669" y="24019"/>
                    <a:pt x="20669" y="24019"/>
                  </a:cubicBezTo>
                  <a:cubicBezTo>
                    <a:pt x="20669" y="24019"/>
                    <a:pt x="21698" y="17494"/>
                    <a:pt x="21698" y="12093"/>
                  </a:cubicBezTo>
                  <a:cubicBezTo>
                    <a:pt x="21698" y="6693"/>
                    <a:pt x="20380" y="2322"/>
                    <a:pt x="15719" y="746"/>
                  </a:cubicBezTo>
                  <a:cubicBezTo>
                    <a:pt x="14225" y="231"/>
                    <a:pt x="12807" y="0"/>
                    <a:pt x="11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51"/>
            <p:cNvSpPr/>
            <p:nvPr/>
          </p:nvSpPr>
          <p:spPr>
            <a:xfrm>
              <a:off x="4333525" y="3175150"/>
              <a:ext cx="463700" cy="450850"/>
            </a:xfrm>
            <a:custGeom>
              <a:avLst/>
              <a:gdLst/>
              <a:ahLst/>
              <a:cxnLst/>
              <a:rect l="l" t="t" r="r" b="b"/>
              <a:pathLst>
                <a:path w="18548" h="18034" extrusionOk="0">
                  <a:moveTo>
                    <a:pt x="8313" y="0"/>
                  </a:moveTo>
                  <a:cubicBezTo>
                    <a:pt x="5467" y="0"/>
                    <a:pt x="2956" y="1038"/>
                    <a:pt x="772" y="2611"/>
                  </a:cubicBezTo>
                  <a:cubicBezTo>
                    <a:pt x="772" y="2611"/>
                    <a:pt x="451" y="2836"/>
                    <a:pt x="1" y="3254"/>
                  </a:cubicBezTo>
                  <a:cubicBezTo>
                    <a:pt x="226" y="3414"/>
                    <a:pt x="1929" y="4379"/>
                    <a:pt x="5497" y="4379"/>
                  </a:cubicBezTo>
                  <a:cubicBezTo>
                    <a:pt x="9322" y="4379"/>
                    <a:pt x="14305" y="3800"/>
                    <a:pt x="14305" y="3800"/>
                  </a:cubicBezTo>
                  <a:lnTo>
                    <a:pt x="14305" y="3800"/>
                  </a:lnTo>
                  <a:cubicBezTo>
                    <a:pt x="14305" y="3800"/>
                    <a:pt x="12023" y="5954"/>
                    <a:pt x="11894" y="7497"/>
                  </a:cubicBezTo>
                  <a:cubicBezTo>
                    <a:pt x="11766" y="9072"/>
                    <a:pt x="12312" y="13058"/>
                    <a:pt x="13598" y="13765"/>
                  </a:cubicBezTo>
                  <a:cubicBezTo>
                    <a:pt x="14884" y="14472"/>
                    <a:pt x="13726" y="15758"/>
                    <a:pt x="14466" y="16883"/>
                  </a:cubicBezTo>
                  <a:cubicBezTo>
                    <a:pt x="14889" y="17556"/>
                    <a:pt x="15415" y="18033"/>
                    <a:pt x="16072" y="18033"/>
                  </a:cubicBezTo>
                  <a:cubicBezTo>
                    <a:pt x="16514" y="18033"/>
                    <a:pt x="17015" y="17818"/>
                    <a:pt x="17584" y="17301"/>
                  </a:cubicBezTo>
                  <a:cubicBezTo>
                    <a:pt x="17841" y="17076"/>
                    <a:pt x="18098" y="16658"/>
                    <a:pt x="18387" y="16079"/>
                  </a:cubicBezTo>
                  <a:cubicBezTo>
                    <a:pt x="18484" y="14761"/>
                    <a:pt x="18548" y="13379"/>
                    <a:pt x="18548" y="12093"/>
                  </a:cubicBezTo>
                  <a:cubicBezTo>
                    <a:pt x="18548" y="6693"/>
                    <a:pt x="17230" y="2322"/>
                    <a:pt x="12569" y="746"/>
                  </a:cubicBezTo>
                  <a:cubicBezTo>
                    <a:pt x="11075" y="231"/>
                    <a:pt x="9657" y="0"/>
                    <a:pt x="83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51"/>
            <p:cNvSpPr/>
            <p:nvPr/>
          </p:nvSpPr>
          <p:spPr>
            <a:xfrm>
              <a:off x="4253975" y="3168075"/>
              <a:ext cx="549700" cy="1193400"/>
            </a:xfrm>
            <a:custGeom>
              <a:avLst/>
              <a:gdLst/>
              <a:ahLst/>
              <a:cxnLst/>
              <a:rect l="l" t="t" r="r" b="b"/>
              <a:pathLst>
                <a:path w="21988" h="47736" extrusionOk="0">
                  <a:moveTo>
                    <a:pt x="3829" y="2675"/>
                  </a:moveTo>
                  <a:cubicBezTo>
                    <a:pt x="3829" y="2675"/>
                    <a:pt x="3829" y="2675"/>
                    <a:pt x="3829" y="2675"/>
                  </a:cubicBezTo>
                  <a:lnTo>
                    <a:pt x="3829" y="2675"/>
                  </a:lnTo>
                  <a:lnTo>
                    <a:pt x="3829" y="2675"/>
                  </a:lnTo>
                  <a:close/>
                  <a:moveTo>
                    <a:pt x="11540" y="547"/>
                  </a:moveTo>
                  <a:cubicBezTo>
                    <a:pt x="12826" y="547"/>
                    <a:pt x="14208" y="772"/>
                    <a:pt x="15687" y="1254"/>
                  </a:cubicBezTo>
                  <a:cubicBezTo>
                    <a:pt x="17937" y="2058"/>
                    <a:pt x="19351" y="3472"/>
                    <a:pt x="20251" y="5401"/>
                  </a:cubicBezTo>
                  <a:cubicBezTo>
                    <a:pt x="21151" y="7298"/>
                    <a:pt x="21473" y="9708"/>
                    <a:pt x="21473" y="12376"/>
                  </a:cubicBezTo>
                  <a:cubicBezTo>
                    <a:pt x="21473" y="15044"/>
                    <a:pt x="21216" y="18034"/>
                    <a:pt x="20959" y="20348"/>
                  </a:cubicBezTo>
                  <a:cubicBezTo>
                    <a:pt x="20830" y="21506"/>
                    <a:pt x="20701" y="22470"/>
                    <a:pt x="20605" y="23177"/>
                  </a:cubicBezTo>
                  <a:cubicBezTo>
                    <a:pt x="20508" y="23884"/>
                    <a:pt x="20444" y="24270"/>
                    <a:pt x="20444" y="24270"/>
                  </a:cubicBezTo>
                  <a:lnTo>
                    <a:pt x="20444" y="24302"/>
                  </a:lnTo>
                  <a:cubicBezTo>
                    <a:pt x="20444" y="24302"/>
                    <a:pt x="20412" y="24816"/>
                    <a:pt x="20380" y="25652"/>
                  </a:cubicBezTo>
                  <a:cubicBezTo>
                    <a:pt x="20251" y="28159"/>
                    <a:pt x="19930" y="33399"/>
                    <a:pt x="19705" y="35360"/>
                  </a:cubicBezTo>
                  <a:cubicBezTo>
                    <a:pt x="19705" y="35649"/>
                    <a:pt x="19544" y="36067"/>
                    <a:pt x="19351" y="36549"/>
                  </a:cubicBezTo>
                  <a:cubicBezTo>
                    <a:pt x="18612" y="38253"/>
                    <a:pt x="16876" y="40889"/>
                    <a:pt x="15205" y="43107"/>
                  </a:cubicBezTo>
                  <a:cubicBezTo>
                    <a:pt x="14369" y="44232"/>
                    <a:pt x="13565" y="45260"/>
                    <a:pt x="12858" y="46000"/>
                  </a:cubicBezTo>
                  <a:cubicBezTo>
                    <a:pt x="12537" y="46353"/>
                    <a:pt x="12215" y="46675"/>
                    <a:pt x="11990" y="46868"/>
                  </a:cubicBezTo>
                  <a:cubicBezTo>
                    <a:pt x="11862" y="46996"/>
                    <a:pt x="11733" y="47060"/>
                    <a:pt x="11669" y="47125"/>
                  </a:cubicBezTo>
                  <a:cubicBezTo>
                    <a:pt x="11595" y="47174"/>
                    <a:pt x="11539" y="47205"/>
                    <a:pt x="11503" y="47216"/>
                  </a:cubicBezTo>
                  <a:lnTo>
                    <a:pt x="11503" y="47216"/>
                  </a:lnTo>
                  <a:cubicBezTo>
                    <a:pt x="11487" y="47198"/>
                    <a:pt x="11433" y="47136"/>
                    <a:pt x="11379" y="47028"/>
                  </a:cubicBezTo>
                  <a:cubicBezTo>
                    <a:pt x="11251" y="46835"/>
                    <a:pt x="11122" y="46482"/>
                    <a:pt x="10994" y="46032"/>
                  </a:cubicBezTo>
                  <a:cubicBezTo>
                    <a:pt x="10512" y="44457"/>
                    <a:pt x="10094" y="41660"/>
                    <a:pt x="9804" y="39281"/>
                  </a:cubicBezTo>
                  <a:cubicBezTo>
                    <a:pt x="9644" y="38092"/>
                    <a:pt x="9547" y="36999"/>
                    <a:pt x="9451" y="36196"/>
                  </a:cubicBezTo>
                  <a:cubicBezTo>
                    <a:pt x="9387" y="35424"/>
                    <a:pt x="9322" y="34910"/>
                    <a:pt x="9322" y="34910"/>
                  </a:cubicBezTo>
                  <a:cubicBezTo>
                    <a:pt x="9322" y="34845"/>
                    <a:pt x="9290" y="34781"/>
                    <a:pt x="9226" y="34749"/>
                  </a:cubicBezTo>
                  <a:cubicBezTo>
                    <a:pt x="9161" y="34685"/>
                    <a:pt x="9097" y="34685"/>
                    <a:pt x="9001" y="34685"/>
                  </a:cubicBezTo>
                  <a:cubicBezTo>
                    <a:pt x="8711" y="34749"/>
                    <a:pt x="8422" y="34781"/>
                    <a:pt x="8101" y="34781"/>
                  </a:cubicBezTo>
                  <a:cubicBezTo>
                    <a:pt x="6879" y="34781"/>
                    <a:pt x="5529" y="34299"/>
                    <a:pt x="4436" y="33592"/>
                  </a:cubicBezTo>
                  <a:cubicBezTo>
                    <a:pt x="3343" y="32917"/>
                    <a:pt x="2475" y="31952"/>
                    <a:pt x="2186" y="31085"/>
                  </a:cubicBezTo>
                  <a:cubicBezTo>
                    <a:pt x="2025" y="30635"/>
                    <a:pt x="1833" y="29574"/>
                    <a:pt x="1672" y="28192"/>
                  </a:cubicBezTo>
                  <a:cubicBezTo>
                    <a:pt x="1093" y="24013"/>
                    <a:pt x="547" y="16684"/>
                    <a:pt x="547" y="12151"/>
                  </a:cubicBezTo>
                  <a:cubicBezTo>
                    <a:pt x="547" y="11412"/>
                    <a:pt x="547" y="10769"/>
                    <a:pt x="579" y="10191"/>
                  </a:cubicBezTo>
                  <a:cubicBezTo>
                    <a:pt x="740" y="7651"/>
                    <a:pt x="1608" y="5883"/>
                    <a:pt x="2475" y="4758"/>
                  </a:cubicBezTo>
                  <a:cubicBezTo>
                    <a:pt x="2893" y="4180"/>
                    <a:pt x="3311" y="3762"/>
                    <a:pt x="3601" y="3505"/>
                  </a:cubicBezTo>
                  <a:cubicBezTo>
                    <a:pt x="3761" y="3376"/>
                    <a:pt x="3890" y="3280"/>
                    <a:pt x="3986" y="3215"/>
                  </a:cubicBezTo>
                  <a:lnTo>
                    <a:pt x="4083" y="3151"/>
                  </a:lnTo>
                  <a:lnTo>
                    <a:pt x="4115" y="3151"/>
                  </a:lnTo>
                  <a:lnTo>
                    <a:pt x="4115" y="3119"/>
                  </a:lnTo>
                  <a:cubicBezTo>
                    <a:pt x="6268" y="1576"/>
                    <a:pt x="8744" y="547"/>
                    <a:pt x="11540" y="547"/>
                  </a:cubicBezTo>
                  <a:close/>
                  <a:moveTo>
                    <a:pt x="11540" y="1"/>
                  </a:moveTo>
                  <a:cubicBezTo>
                    <a:pt x="8631" y="1"/>
                    <a:pt x="6039" y="1082"/>
                    <a:pt x="3829" y="2675"/>
                  </a:cubicBezTo>
                  <a:lnTo>
                    <a:pt x="3826" y="2669"/>
                  </a:lnTo>
                  <a:cubicBezTo>
                    <a:pt x="3793" y="2701"/>
                    <a:pt x="2925" y="3215"/>
                    <a:pt x="2025" y="4437"/>
                  </a:cubicBezTo>
                  <a:cubicBezTo>
                    <a:pt x="1125" y="5626"/>
                    <a:pt x="193" y="7491"/>
                    <a:pt x="65" y="10191"/>
                  </a:cubicBezTo>
                  <a:cubicBezTo>
                    <a:pt x="32" y="10737"/>
                    <a:pt x="0" y="11412"/>
                    <a:pt x="0" y="12151"/>
                  </a:cubicBezTo>
                  <a:cubicBezTo>
                    <a:pt x="0" y="15205"/>
                    <a:pt x="257" y="19480"/>
                    <a:pt x="579" y="23209"/>
                  </a:cubicBezTo>
                  <a:cubicBezTo>
                    <a:pt x="772" y="25106"/>
                    <a:pt x="933" y="26842"/>
                    <a:pt x="1125" y="28256"/>
                  </a:cubicBezTo>
                  <a:cubicBezTo>
                    <a:pt x="1318" y="29670"/>
                    <a:pt x="1511" y="30731"/>
                    <a:pt x="1672" y="31245"/>
                  </a:cubicBezTo>
                  <a:cubicBezTo>
                    <a:pt x="2025" y="32306"/>
                    <a:pt x="2958" y="33303"/>
                    <a:pt x="4147" y="34042"/>
                  </a:cubicBezTo>
                  <a:cubicBezTo>
                    <a:pt x="5336" y="34813"/>
                    <a:pt x="6751" y="35296"/>
                    <a:pt x="8101" y="35328"/>
                  </a:cubicBezTo>
                  <a:cubicBezTo>
                    <a:pt x="8354" y="35328"/>
                    <a:pt x="8591" y="35311"/>
                    <a:pt x="8836" y="35266"/>
                  </a:cubicBezTo>
                  <a:lnTo>
                    <a:pt x="8836" y="35266"/>
                  </a:lnTo>
                  <a:cubicBezTo>
                    <a:pt x="8917" y="36116"/>
                    <a:pt x="9173" y="38690"/>
                    <a:pt x="9515" y="41242"/>
                  </a:cubicBezTo>
                  <a:cubicBezTo>
                    <a:pt x="9740" y="42817"/>
                    <a:pt x="10029" y="44392"/>
                    <a:pt x="10319" y="45582"/>
                  </a:cubicBezTo>
                  <a:cubicBezTo>
                    <a:pt x="10447" y="46193"/>
                    <a:pt x="10608" y="46675"/>
                    <a:pt x="10769" y="47060"/>
                  </a:cubicBezTo>
                  <a:cubicBezTo>
                    <a:pt x="10865" y="47221"/>
                    <a:pt x="10929" y="47382"/>
                    <a:pt x="11058" y="47510"/>
                  </a:cubicBezTo>
                  <a:cubicBezTo>
                    <a:pt x="11090" y="47575"/>
                    <a:pt x="11154" y="47639"/>
                    <a:pt x="11251" y="47671"/>
                  </a:cubicBezTo>
                  <a:cubicBezTo>
                    <a:pt x="11315" y="47703"/>
                    <a:pt x="11412" y="47735"/>
                    <a:pt x="11508" y="47735"/>
                  </a:cubicBezTo>
                  <a:lnTo>
                    <a:pt x="11604" y="47735"/>
                  </a:lnTo>
                  <a:cubicBezTo>
                    <a:pt x="11733" y="47703"/>
                    <a:pt x="11862" y="47639"/>
                    <a:pt x="11990" y="47543"/>
                  </a:cubicBezTo>
                  <a:cubicBezTo>
                    <a:pt x="12505" y="47189"/>
                    <a:pt x="13212" y="46450"/>
                    <a:pt x="14047" y="45453"/>
                  </a:cubicBezTo>
                  <a:cubicBezTo>
                    <a:pt x="15301" y="43942"/>
                    <a:pt x="16780" y="41949"/>
                    <a:pt x="18001" y="40053"/>
                  </a:cubicBezTo>
                  <a:cubicBezTo>
                    <a:pt x="18612" y="39121"/>
                    <a:pt x="19126" y="38221"/>
                    <a:pt x="19544" y="37417"/>
                  </a:cubicBezTo>
                  <a:cubicBezTo>
                    <a:pt x="19930" y="36613"/>
                    <a:pt x="20187" y="35938"/>
                    <a:pt x="20251" y="35424"/>
                  </a:cubicBezTo>
                  <a:cubicBezTo>
                    <a:pt x="20530" y="32882"/>
                    <a:pt x="20959" y="24931"/>
                    <a:pt x="20989" y="24366"/>
                  </a:cubicBezTo>
                  <a:lnTo>
                    <a:pt x="20989" y="24366"/>
                  </a:lnTo>
                  <a:lnTo>
                    <a:pt x="20991" y="24366"/>
                  </a:lnTo>
                  <a:cubicBezTo>
                    <a:pt x="20991" y="24366"/>
                    <a:pt x="21987" y="17809"/>
                    <a:pt x="21987" y="12376"/>
                  </a:cubicBezTo>
                  <a:cubicBezTo>
                    <a:pt x="21987" y="9644"/>
                    <a:pt x="21666" y="7169"/>
                    <a:pt x="20734" y="5176"/>
                  </a:cubicBezTo>
                  <a:cubicBezTo>
                    <a:pt x="19801" y="3151"/>
                    <a:pt x="18258" y="1576"/>
                    <a:pt x="15848" y="772"/>
                  </a:cubicBezTo>
                  <a:cubicBezTo>
                    <a:pt x="14337" y="258"/>
                    <a:pt x="12890" y="1"/>
                    <a:pt x="1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51"/>
            <p:cNvSpPr/>
            <p:nvPr/>
          </p:nvSpPr>
          <p:spPr>
            <a:xfrm>
              <a:off x="4706400" y="3568950"/>
              <a:ext cx="116550" cy="215550"/>
            </a:xfrm>
            <a:custGeom>
              <a:avLst/>
              <a:gdLst/>
              <a:ahLst/>
              <a:cxnLst/>
              <a:rect l="l" t="t" r="r" b="b"/>
              <a:pathLst>
                <a:path w="4662" h="8622" extrusionOk="0">
                  <a:moveTo>
                    <a:pt x="3089" y="1"/>
                  </a:moveTo>
                  <a:cubicBezTo>
                    <a:pt x="1847" y="1"/>
                    <a:pt x="1" y="2899"/>
                    <a:pt x="1" y="2899"/>
                  </a:cubicBezTo>
                  <a:lnTo>
                    <a:pt x="1319" y="7849"/>
                  </a:lnTo>
                  <a:cubicBezTo>
                    <a:pt x="1550" y="8377"/>
                    <a:pt x="1849" y="8621"/>
                    <a:pt x="2171" y="8621"/>
                  </a:cubicBezTo>
                  <a:cubicBezTo>
                    <a:pt x="2654" y="8621"/>
                    <a:pt x="3190" y="8074"/>
                    <a:pt x="3633" y="7110"/>
                  </a:cubicBezTo>
                  <a:cubicBezTo>
                    <a:pt x="4372" y="5503"/>
                    <a:pt x="4662" y="1002"/>
                    <a:pt x="3504" y="135"/>
                  </a:cubicBezTo>
                  <a:cubicBezTo>
                    <a:pt x="3377" y="42"/>
                    <a:pt x="3238" y="1"/>
                    <a:pt x="30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51"/>
            <p:cNvSpPr/>
            <p:nvPr/>
          </p:nvSpPr>
          <p:spPr>
            <a:xfrm>
              <a:off x="4700775" y="3561850"/>
              <a:ext cx="118975" cy="229050"/>
            </a:xfrm>
            <a:custGeom>
              <a:avLst/>
              <a:gdLst/>
              <a:ahLst/>
              <a:cxnLst/>
              <a:rect l="l" t="t" r="r" b="b"/>
              <a:pathLst>
                <a:path w="4759" h="9162" extrusionOk="0">
                  <a:moveTo>
                    <a:pt x="3312" y="1"/>
                  </a:moveTo>
                  <a:cubicBezTo>
                    <a:pt x="2894" y="1"/>
                    <a:pt x="2508" y="226"/>
                    <a:pt x="2154" y="515"/>
                  </a:cubicBezTo>
                  <a:cubicBezTo>
                    <a:pt x="1576" y="965"/>
                    <a:pt x="1061" y="1576"/>
                    <a:pt x="676" y="2090"/>
                  </a:cubicBezTo>
                  <a:cubicBezTo>
                    <a:pt x="258" y="2604"/>
                    <a:pt x="1" y="3022"/>
                    <a:pt x="1" y="3022"/>
                  </a:cubicBezTo>
                  <a:lnTo>
                    <a:pt x="451" y="3312"/>
                  </a:lnTo>
                  <a:cubicBezTo>
                    <a:pt x="451" y="3312"/>
                    <a:pt x="483" y="3279"/>
                    <a:pt x="515" y="3215"/>
                  </a:cubicBezTo>
                  <a:cubicBezTo>
                    <a:pt x="708" y="2926"/>
                    <a:pt x="1190" y="2251"/>
                    <a:pt x="1736" y="1640"/>
                  </a:cubicBezTo>
                  <a:cubicBezTo>
                    <a:pt x="2026" y="1319"/>
                    <a:pt x="2315" y="1061"/>
                    <a:pt x="2604" y="836"/>
                  </a:cubicBezTo>
                  <a:cubicBezTo>
                    <a:pt x="2862" y="644"/>
                    <a:pt x="3119" y="547"/>
                    <a:pt x="3312" y="547"/>
                  </a:cubicBezTo>
                  <a:cubicBezTo>
                    <a:pt x="3408" y="547"/>
                    <a:pt x="3472" y="579"/>
                    <a:pt x="3569" y="611"/>
                  </a:cubicBezTo>
                  <a:cubicBezTo>
                    <a:pt x="3762" y="772"/>
                    <a:pt x="3954" y="1126"/>
                    <a:pt x="4051" y="1640"/>
                  </a:cubicBezTo>
                  <a:cubicBezTo>
                    <a:pt x="4179" y="2154"/>
                    <a:pt x="4244" y="2797"/>
                    <a:pt x="4244" y="3472"/>
                  </a:cubicBezTo>
                  <a:cubicBezTo>
                    <a:pt x="4244" y="4179"/>
                    <a:pt x="4179" y="4951"/>
                    <a:pt x="4051" y="5626"/>
                  </a:cubicBezTo>
                  <a:cubicBezTo>
                    <a:pt x="3954" y="6301"/>
                    <a:pt x="3794" y="6912"/>
                    <a:pt x="3601" y="7297"/>
                  </a:cubicBezTo>
                  <a:cubicBezTo>
                    <a:pt x="3408" y="7747"/>
                    <a:pt x="3183" y="8101"/>
                    <a:pt x="2958" y="8326"/>
                  </a:cubicBezTo>
                  <a:cubicBezTo>
                    <a:pt x="2733" y="8551"/>
                    <a:pt x="2540" y="8648"/>
                    <a:pt x="2411" y="8648"/>
                  </a:cubicBezTo>
                  <a:cubicBezTo>
                    <a:pt x="2315" y="8648"/>
                    <a:pt x="2219" y="8615"/>
                    <a:pt x="2090" y="8519"/>
                  </a:cubicBezTo>
                  <a:cubicBezTo>
                    <a:pt x="1994" y="8423"/>
                    <a:pt x="1897" y="8262"/>
                    <a:pt x="1769" y="8037"/>
                  </a:cubicBezTo>
                  <a:lnTo>
                    <a:pt x="1286" y="8230"/>
                  </a:lnTo>
                  <a:cubicBezTo>
                    <a:pt x="1415" y="8519"/>
                    <a:pt x="1576" y="8744"/>
                    <a:pt x="1769" y="8905"/>
                  </a:cubicBezTo>
                  <a:cubicBezTo>
                    <a:pt x="1929" y="9065"/>
                    <a:pt x="2154" y="9162"/>
                    <a:pt x="2411" y="9162"/>
                  </a:cubicBezTo>
                  <a:cubicBezTo>
                    <a:pt x="2733" y="9162"/>
                    <a:pt x="3054" y="8969"/>
                    <a:pt x="3344" y="8712"/>
                  </a:cubicBezTo>
                  <a:cubicBezTo>
                    <a:pt x="3633" y="8423"/>
                    <a:pt x="3890" y="8005"/>
                    <a:pt x="4115" y="7522"/>
                  </a:cubicBezTo>
                  <a:cubicBezTo>
                    <a:pt x="4308" y="7072"/>
                    <a:pt x="4469" y="6430"/>
                    <a:pt x="4597" y="5722"/>
                  </a:cubicBezTo>
                  <a:cubicBezTo>
                    <a:pt x="4694" y="5015"/>
                    <a:pt x="4758" y="4212"/>
                    <a:pt x="4758" y="3472"/>
                  </a:cubicBezTo>
                  <a:cubicBezTo>
                    <a:pt x="4758" y="2765"/>
                    <a:pt x="4726" y="2090"/>
                    <a:pt x="4565" y="1511"/>
                  </a:cubicBezTo>
                  <a:cubicBezTo>
                    <a:pt x="4437" y="965"/>
                    <a:pt x="4244" y="483"/>
                    <a:pt x="3890" y="194"/>
                  </a:cubicBezTo>
                  <a:cubicBezTo>
                    <a:pt x="3697" y="65"/>
                    <a:pt x="3504" y="1"/>
                    <a:pt x="3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51"/>
            <p:cNvSpPr/>
            <p:nvPr/>
          </p:nvSpPr>
          <p:spPr>
            <a:xfrm>
              <a:off x="4340750" y="3605550"/>
              <a:ext cx="114950" cy="202225"/>
            </a:xfrm>
            <a:custGeom>
              <a:avLst/>
              <a:gdLst/>
              <a:ahLst/>
              <a:cxnLst/>
              <a:rect l="l" t="t" r="r" b="b"/>
              <a:pathLst>
                <a:path w="4598" h="8089" extrusionOk="0">
                  <a:moveTo>
                    <a:pt x="1349" y="0"/>
                  </a:moveTo>
                  <a:cubicBezTo>
                    <a:pt x="1235" y="0"/>
                    <a:pt x="1144" y="87"/>
                    <a:pt x="1094" y="213"/>
                  </a:cubicBezTo>
                  <a:cubicBezTo>
                    <a:pt x="1094" y="213"/>
                    <a:pt x="837" y="1339"/>
                    <a:pt x="547" y="2689"/>
                  </a:cubicBezTo>
                  <a:cubicBezTo>
                    <a:pt x="290" y="4039"/>
                    <a:pt x="1" y="5614"/>
                    <a:pt x="1" y="6546"/>
                  </a:cubicBezTo>
                  <a:cubicBezTo>
                    <a:pt x="1" y="6803"/>
                    <a:pt x="1" y="7028"/>
                    <a:pt x="97" y="7221"/>
                  </a:cubicBezTo>
                  <a:cubicBezTo>
                    <a:pt x="290" y="7575"/>
                    <a:pt x="644" y="7767"/>
                    <a:pt x="1030" y="7896"/>
                  </a:cubicBezTo>
                  <a:cubicBezTo>
                    <a:pt x="1415" y="8025"/>
                    <a:pt x="1865" y="8089"/>
                    <a:pt x="2347" y="8089"/>
                  </a:cubicBezTo>
                  <a:cubicBezTo>
                    <a:pt x="3119" y="8057"/>
                    <a:pt x="3890" y="7928"/>
                    <a:pt x="4405" y="7639"/>
                  </a:cubicBezTo>
                  <a:cubicBezTo>
                    <a:pt x="4533" y="7575"/>
                    <a:pt x="4598" y="7382"/>
                    <a:pt x="4501" y="7253"/>
                  </a:cubicBezTo>
                  <a:cubicBezTo>
                    <a:pt x="4458" y="7167"/>
                    <a:pt x="4373" y="7125"/>
                    <a:pt x="4282" y="7125"/>
                  </a:cubicBezTo>
                  <a:cubicBezTo>
                    <a:pt x="4237" y="7125"/>
                    <a:pt x="4190" y="7135"/>
                    <a:pt x="4148" y="7157"/>
                  </a:cubicBezTo>
                  <a:cubicBezTo>
                    <a:pt x="3762" y="7382"/>
                    <a:pt x="3023" y="7542"/>
                    <a:pt x="2347" y="7542"/>
                  </a:cubicBezTo>
                  <a:cubicBezTo>
                    <a:pt x="1930" y="7542"/>
                    <a:pt x="1512" y="7478"/>
                    <a:pt x="1190" y="7382"/>
                  </a:cubicBezTo>
                  <a:cubicBezTo>
                    <a:pt x="869" y="7285"/>
                    <a:pt x="644" y="7125"/>
                    <a:pt x="580" y="6996"/>
                  </a:cubicBezTo>
                  <a:cubicBezTo>
                    <a:pt x="580" y="6964"/>
                    <a:pt x="547" y="6771"/>
                    <a:pt x="547" y="6546"/>
                  </a:cubicBezTo>
                  <a:cubicBezTo>
                    <a:pt x="547" y="5710"/>
                    <a:pt x="805" y="4135"/>
                    <a:pt x="1094" y="2785"/>
                  </a:cubicBezTo>
                  <a:cubicBezTo>
                    <a:pt x="1222" y="2110"/>
                    <a:pt x="1351" y="1499"/>
                    <a:pt x="1447" y="1049"/>
                  </a:cubicBezTo>
                  <a:cubicBezTo>
                    <a:pt x="1576" y="599"/>
                    <a:pt x="1640" y="342"/>
                    <a:pt x="1640" y="342"/>
                  </a:cubicBezTo>
                  <a:cubicBezTo>
                    <a:pt x="1672" y="181"/>
                    <a:pt x="1576" y="53"/>
                    <a:pt x="1447" y="21"/>
                  </a:cubicBezTo>
                  <a:cubicBezTo>
                    <a:pt x="1413" y="7"/>
                    <a:pt x="1380" y="0"/>
                    <a:pt x="1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51"/>
            <p:cNvSpPr/>
            <p:nvPr/>
          </p:nvSpPr>
          <p:spPr>
            <a:xfrm>
              <a:off x="4360050" y="3835075"/>
              <a:ext cx="135825" cy="28150"/>
            </a:xfrm>
            <a:custGeom>
              <a:avLst/>
              <a:gdLst/>
              <a:ahLst/>
              <a:cxnLst/>
              <a:rect l="l" t="t" r="r" b="b"/>
              <a:pathLst>
                <a:path w="5433" h="1126" extrusionOk="0">
                  <a:moveTo>
                    <a:pt x="5117" y="1"/>
                  </a:moveTo>
                  <a:cubicBezTo>
                    <a:pt x="5072" y="1"/>
                    <a:pt x="5026" y="12"/>
                    <a:pt x="4983" y="33"/>
                  </a:cubicBezTo>
                  <a:cubicBezTo>
                    <a:pt x="4276" y="451"/>
                    <a:pt x="3408" y="612"/>
                    <a:pt x="2604" y="612"/>
                  </a:cubicBezTo>
                  <a:cubicBezTo>
                    <a:pt x="1993" y="612"/>
                    <a:pt x="1447" y="515"/>
                    <a:pt x="1029" y="451"/>
                  </a:cubicBezTo>
                  <a:cubicBezTo>
                    <a:pt x="836" y="419"/>
                    <a:pt x="675" y="354"/>
                    <a:pt x="547" y="354"/>
                  </a:cubicBezTo>
                  <a:cubicBezTo>
                    <a:pt x="483" y="322"/>
                    <a:pt x="450" y="322"/>
                    <a:pt x="418" y="290"/>
                  </a:cubicBezTo>
                  <a:lnTo>
                    <a:pt x="386" y="290"/>
                  </a:lnTo>
                  <a:cubicBezTo>
                    <a:pt x="359" y="285"/>
                    <a:pt x="333" y="282"/>
                    <a:pt x="309" y="282"/>
                  </a:cubicBezTo>
                  <a:cubicBezTo>
                    <a:pt x="185" y="282"/>
                    <a:pt x="91" y="349"/>
                    <a:pt x="65" y="483"/>
                  </a:cubicBezTo>
                  <a:cubicBezTo>
                    <a:pt x="0" y="612"/>
                    <a:pt x="97" y="772"/>
                    <a:pt x="225" y="804"/>
                  </a:cubicBezTo>
                  <a:cubicBezTo>
                    <a:pt x="258" y="804"/>
                    <a:pt x="1318" y="1126"/>
                    <a:pt x="2604" y="1126"/>
                  </a:cubicBezTo>
                  <a:cubicBezTo>
                    <a:pt x="3472" y="1126"/>
                    <a:pt x="4436" y="997"/>
                    <a:pt x="5240" y="483"/>
                  </a:cubicBezTo>
                  <a:cubicBezTo>
                    <a:pt x="5369" y="419"/>
                    <a:pt x="5433" y="258"/>
                    <a:pt x="5336" y="129"/>
                  </a:cubicBezTo>
                  <a:cubicBezTo>
                    <a:pt x="5294" y="44"/>
                    <a:pt x="5208" y="1"/>
                    <a:pt x="5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51"/>
            <p:cNvSpPr/>
            <p:nvPr/>
          </p:nvSpPr>
          <p:spPr>
            <a:xfrm>
              <a:off x="4480600" y="3605250"/>
              <a:ext cx="28950" cy="57875"/>
            </a:xfrm>
            <a:custGeom>
              <a:avLst/>
              <a:gdLst/>
              <a:ahLst/>
              <a:cxnLst/>
              <a:rect l="l" t="t" r="r" b="b"/>
              <a:pathLst>
                <a:path w="1158" h="2315" extrusionOk="0">
                  <a:moveTo>
                    <a:pt x="579" y="0"/>
                  </a:moveTo>
                  <a:cubicBezTo>
                    <a:pt x="257" y="0"/>
                    <a:pt x="0" y="515"/>
                    <a:pt x="0" y="1158"/>
                  </a:cubicBezTo>
                  <a:cubicBezTo>
                    <a:pt x="0" y="1801"/>
                    <a:pt x="257" y="2315"/>
                    <a:pt x="579" y="2315"/>
                  </a:cubicBezTo>
                  <a:cubicBezTo>
                    <a:pt x="900" y="2315"/>
                    <a:pt x="1157" y="1801"/>
                    <a:pt x="1157" y="1158"/>
                  </a:cubicBezTo>
                  <a:cubicBezTo>
                    <a:pt x="1157" y="515"/>
                    <a:pt x="900"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51"/>
            <p:cNvSpPr/>
            <p:nvPr/>
          </p:nvSpPr>
          <p:spPr>
            <a:xfrm>
              <a:off x="4305400" y="3586775"/>
              <a:ext cx="29750" cy="57875"/>
            </a:xfrm>
            <a:custGeom>
              <a:avLst/>
              <a:gdLst/>
              <a:ahLst/>
              <a:cxnLst/>
              <a:rect l="l" t="t" r="r" b="b"/>
              <a:pathLst>
                <a:path w="1190" h="2315" extrusionOk="0">
                  <a:moveTo>
                    <a:pt x="611" y="0"/>
                  </a:moveTo>
                  <a:cubicBezTo>
                    <a:pt x="290" y="0"/>
                    <a:pt x="1" y="514"/>
                    <a:pt x="1" y="1157"/>
                  </a:cubicBezTo>
                  <a:cubicBezTo>
                    <a:pt x="1" y="1800"/>
                    <a:pt x="290" y="2315"/>
                    <a:pt x="611" y="2315"/>
                  </a:cubicBezTo>
                  <a:cubicBezTo>
                    <a:pt x="933" y="2315"/>
                    <a:pt x="1190" y="1800"/>
                    <a:pt x="1190" y="1157"/>
                  </a:cubicBezTo>
                  <a:cubicBezTo>
                    <a:pt x="1190" y="514"/>
                    <a:pt x="933"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51"/>
            <p:cNvSpPr/>
            <p:nvPr/>
          </p:nvSpPr>
          <p:spPr>
            <a:xfrm>
              <a:off x="4276475" y="3539350"/>
              <a:ext cx="94850" cy="24950"/>
            </a:xfrm>
            <a:custGeom>
              <a:avLst/>
              <a:gdLst/>
              <a:ahLst/>
              <a:cxnLst/>
              <a:rect l="l" t="t" r="r" b="b"/>
              <a:pathLst>
                <a:path w="3794" h="998" extrusionOk="0">
                  <a:moveTo>
                    <a:pt x="1833" y="1"/>
                  </a:moveTo>
                  <a:cubicBezTo>
                    <a:pt x="804" y="1"/>
                    <a:pt x="161" y="483"/>
                    <a:pt x="129" y="515"/>
                  </a:cubicBezTo>
                  <a:cubicBezTo>
                    <a:pt x="33" y="611"/>
                    <a:pt x="0" y="772"/>
                    <a:pt x="97" y="901"/>
                  </a:cubicBezTo>
                  <a:cubicBezTo>
                    <a:pt x="153" y="957"/>
                    <a:pt x="231" y="991"/>
                    <a:pt x="305" y="991"/>
                  </a:cubicBezTo>
                  <a:cubicBezTo>
                    <a:pt x="358" y="991"/>
                    <a:pt x="410" y="973"/>
                    <a:pt x="450" y="933"/>
                  </a:cubicBezTo>
                  <a:cubicBezTo>
                    <a:pt x="483" y="933"/>
                    <a:pt x="997" y="547"/>
                    <a:pt x="1833" y="547"/>
                  </a:cubicBezTo>
                  <a:cubicBezTo>
                    <a:pt x="2250" y="547"/>
                    <a:pt x="2797" y="644"/>
                    <a:pt x="3376" y="965"/>
                  </a:cubicBezTo>
                  <a:cubicBezTo>
                    <a:pt x="3418" y="986"/>
                    <a:pt x="3465" y="997"/>
                    <a:pt x="3510" y="997"/>
                  </a:cubicBezTo>
                  <a:cubicBezTo>
                    <a:pt x="3601" y="997"/>
                    <a:pt x="3686" y="954"/>
                    <a:pt x="3729" y="869"/>
                  </a:cubicBezTo>
                  <a:cubicBezTo>
                    <a:pt x="3793" y="740"/>
                    <a:pt x="3761" y="547"/>
                    <a:pt x="3633" y="483"/>
                  </a:cubicBezTo>
                  <a:cubicBezTo>
                    <a:pt x="2958" y="129"/>
                    <a:pt x="2347" y="1"/>
                    <a:pt x="18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51"/>
            <p:cNvSpPr/>
            <p:nvPr/>
          </p:nvSpPr>
          <p:spPr>
            <a:xfrm>
              <a:off x="4443625" y="3548200"/>
              <a:ext cx="135025" cy="38000"/>
            </a:xfrm>
            <a:custGeom>
              <a:avLst/>
              <a:gdLst/>
              <a:ahLst/>
              <a:cxnLst/>
              <a:rect l="l" t="t" r="r" b="b"/>
              <a:pathLst>
                <a:path w="5401" h="1520" extrusionOk="0">
                  <a:moveTo>
                    <a:pt x="2636" y="0"/>
                  </a:moveTo>
                  <a:cubicBezTo>
                    <a:pt x="1318" y="0"/>
                    <a:pt x="225" y="579"/>
                    <a:pt x="193" y="579"/>
                  </a:cubicBezTo>
                  <a:cubicBezTo>
                    <a:pt x="65" y="643"/>
                    <a:pt x="0" y="804"/>
                    <a:pt x="65" y="932"/>
                  </a:cubicBezTo>
                  <a:cubicBezTo>
                    <a:pt x="112" y="1027"/>
                    <a:pt x="211" y="1086"/>
                    <a:pt x="310" y="1086"/>
                  </a:cubicBezTo>
                  <a:cubicBezTo>
                    <a:pt x="347" y="1086"/>
                    <a:pt x="384" y="1078"/>
                    <a:pt x="418" y="1061"/>
                  </a:cubicBezTo>
                  <a:lnTo>
                    <a:pt x="450" y="1061"/>
                  </a:lnTo>
                  <a:cubicBezTo>
                    <a:pt x="547" y="997"/>
                    <a:pt x="1543" y="547"/>
                    <a:pt x="2636" y="547"/>
                  </a:cubicBezTo>
                  <a:cubicBezTo>
                    <a:pt x="3408" y="547"/>
                    <a:pt x="4243" y="740"/>
                    <a:pt x="4919" y="1447"/>
                  </a:cubicBezTo>
                  <a:cubicBezTo>
                    <a:pt x="4983" y="1495"/>
                    <a:pt x="5055" y="1519"/>
                    <a:pt x="5123" y="1519"/>
                  </a:cubicBezTo>
                  <a:cubicBezTo>
                    <a:pt x="5192" y="1519"/>
                    <a:pt x="5256" y="1495"/>
                    <a:pt x="5304" y="1447"/>
                  </a:cubicBezTo>
                  <a:cubicBezTo>
                    <a:pt x="5401" y="1318"/>
                    <a:pt x="5401" y="1157"/>
                    <a:pt x="5304" y="1061"/>
                  </a:cubicBezTo>
                  <a:cubicBezTo>
                    <a:pt x="4501" y="257"/>
                    <a:pt x="3504" y="0"/>
                    <a:pt x="2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51"/>
            <p:cNvSpPr/>
            <p:nvPr/>
          </p:nvSpPr>
          <p:spPr>
            <a:xfrm>
              <a:off x="4481400" y="4034375"/>
              <a:ext cx="855050" cy="1335625"/>
            </a:xfrm>
            <a:custGeom>
              <a:avLst/>
              <a:gdLst/>
              <a:ahLst/>
              <a:cxnLst/>
              <a:rect l="l" t="t" r="r" b="b"/>
              <a:pathLst>
                <a:path w="34202" h="53425" extrusionOk="0">
                  <a:moveTo>
                    <a:pt x="14530" y="1"/>
                  </a:moveTo>
                  <a:lnTo>
                    <a:pt x="6236" y="5690"/>
                  </a:lnTo>
                  <a:cubicBezTo>
                    <a:pt x="6236" y="5690"/>
                    <a:pt x="6076" y="13855"/>
                    <a:pt x="4468" y="19384"/>
                  </a:cubicBezTo>
                  <a:cubicBezTo>
                    <a:pt x="2990" y="24559"/>
                    <a:pt x="322" y="50275"/>
                    <a:pt x="0" y="53425"/>
                  </a:cubicBezTo>
                  <a:lnTo>
                    <a:pt x="26809" y="53425"/>
                  </a:lnTo>
                  <a:cubicBezTo>
                    <a:pt x="27452" y="49760"/>
                    <a:pt x="33334" y="15366"/>
                    <a:pt x="33463" y="14273"/>
                  </a:cubicBezTo>
                  <a:cubicBezTo>
                    <a:pt x="33591" y="13116"/>
                    <a:pt x="34202" y="11219"/>
                    <a:pt x="33173" y="10930"/>
                  </a:cubicBezTo>
                  <a:cubicBezTo>
                    <a:pt x="32145" y="10640"/>
                    <a:pt x="14530" y="1"/>
                    <a:pt x="14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51"/>
            <p:cNvSpPr/>
            <p:nvPr/>
          </p:nvSpPr>
          <p:spPr>
            <a:xfrm>
              <a:off x="4474150" y="4027550"/>
              <a:ext cx="858300" cy="1348875"/>
            </a:xfrm>
            <a:custGeom>
              <a:avLst/>
              <a:gdLst/>
              <a:ahLst/>
              <a:cxnLst/>
              <a:rect l="l" t="t" r="r" b="b"/>
              <a:pathLst>
                <a:path w="34332" h="53955" extrusionOk="0">
                  <a:moveTo>
                    <a:pt x="14844" y="592"/>
                  </a:moveTo>
                  <a:lnTo>
                    <a:pt x="14844" y="592"/>
                  </a:lnTo>
                  <a:cubicBezTo>
                    <a:pt x="15659" y="1084"/>
                    <a:pt x="19592" y="3463"/>
                    <a:pt x="23627" y="5867"/>
                  </a:cubicBezTo>
                  <a:cubicBezTo>
                    <a:pt x="25877" y="7217"/>
                    <a:pt x="28192" y="8567"/>
                    <a:pt x="29992" y="9596"/>
                  </a:cubicBezTo>
                  <a:cubicBezTo>
                    <a:pt x="30892" y="10110"/>
                    <a:pt x="31663" y="10560"/>
                    <a:pt x="32242" y="10881"/>
                  </a:cubicBezTo>
                  <a:cubicBezTo>
                    <a:pt x="32531" y="11042"/>
                    <a:pt x="32788" y="11171"/>
                    <a:pt x="32949" y="11267"/>
                  </a:cubicBezTo>
                  <a:cubicBezTo>
                    <a:pt x="33142" y="11363"/>
                    <a:pt x="33270" y="11428"/>
                    <a:pt x="33399" y="11460"/>
                  </a:cubicBezTo>
                  <a:cubicBezTo>
                    <a:pt x="33528" y="11492"/>
                    <a:pt x="33624" y="11588"/>
                    <a:pt x="33688" y="11717"/>
                  </a:cubicBezTo>
                  <a:cubicBezTo>
                    <a:pt x="33753" y="11846"/>
                    <a:pt x="33785" y="12071"/>
                    <a:pt x="33785" y="12328"/>
                  </a:cubicBezTo>
                  <a:cubicBezTo>
                    <a:pt x="33785" y="12971"/>
                    <a:pt x="33560" y="13839"/>
                    <a:pt x="33495" y="14514"/>
                  </a:cubicBezTo>
                  <a:cubicBezTo>
                    <a:pt x="33463" y="14642"/>
                    <a:pt x="33367" y="15317"/>
                    <a:pt x="33174" y="16346"/>
                  </a:cubicBezTo>
                  <a:cubicBezTo>
                    <a:pt x="31977" y="23589"/>
                    <a:pt x="27572" y="49372"/>
                    <a:pt x="26880" y="53441"/>
                  </a:cubicBezTo>
                  <a:lnTo>
                    <a:pt x="577" y="53441"/>
                  </a:lnTo>
                  <a:cubicBezTo>
                    <a:pt x="785" y="51406"/>
                    <a:pt x="1494" y="44536"/>
                    <a:pt x="2347" y="37465"/>
                  </a:cubicBezTo>
                  <a:cubicBezTo>
                    <a:pt x="2797" y="33736"/>
                    <a:pt x="3280" y="29943"/>
                    <a:pt x="3762" y="26761"/>
                  </a:cubicBezTo>
                  <a:cubicBezTo>
                    <a:pt x="4212" y="23578"/>
                    <a:pt x="4662" y="20975"/>
                    <a:pt x="5015" y="19721"/>
                  </a:cubicBezTo>
                  <a:cubicBezTo>
                    <a:pt x="6529" y="14557"/>
                    <a:pt x="6755" y="7200"/>
                    <a:pt x="6781" y="6102"/>
                  </a:cubicBezTo>
                  <a:lnTo>
                    <a:pt x="6781" y="6102"/>
                  </a:lnTo>
                  <a:lnTo>
                    <a:pt x="14844" y="592"/>
                  </a:lnTo>
                  <a:close/>
                  <a:moveTo>
                    <a:pt x="14803" y="0"/>
                  </a:moveTo>
                  <a:cubicBezTo>
                    <a:pt x="14755" y="0"/>
                    <a:pt x="14707" y="16"/>
                    <a:pt x="14659" y="49"/>
                  </a:cubicBezTo>
                  <a:lnTo>
                    <a:pt x="6366" y="5738"/>
                  </a:lnTo>
                  <a:cubicBezTo>
                    <a:pt x="6301" y="5770"/>
                    <a:pt x="6237" y="5867"/>
                    <a:pt x="6237" y="5963"/>
                  </a:cubicBezTo>
                  <a:cubicBezTo>
                    <a:pt x="6237" y="5963"/>
                    <a:pt x="6237" y="6445"/>
                    <a:pt x="6205" y="7313"/>
                  </a:cubicBezTo>
                  <a:cubicBezTo>
                    <a:pt x="6076" y="9853"/>
                    <a:pt x="5690" y="15478"/>
                    <a:pt x="4501" y="19560"/>
                  </a:cubicBezTo>
                  <a:cubicBezTo>
                    <a:pt x="4115" y="20910"/>
                    <a:pt x="3698" y="23482"/>
                    <a:pt x="3215" y="26664"/>
                  </a:cubicBezTo>
                  <a:cubicBezTo>
                    <a:pt x="1833" y="36243"/>
                    <a:pt x="258" y="51287"/>
                    <a:pt x="33" y="53666"/>
                  </a:cubicBezTo>
                  <a:cubicBezTo>
                    <a:pt x="1" y="53730"/>
                    <a:pt x="33" y="53826"/>
                    <a:pt x="97" y="53891"/>
                  </a:cubicBezTo>
                  <a:cubicBezTo>
                    <a:pt x="129" y="53923"/>
                    <a:pt x="226" y="53955"/>
                    <a:pt x="290" y="53955"/>
                  </a:cubicBezTo>
                  <a:lnTo>
                    <a:pt x="27099" y="53955"/>
                  </a:lnTo>
                  <a:cubicBezTo>
                    <a:pt x="27227" y="53955"/>
                    <a:pt x="27356" y="53859"/>
                    <a:pt x="27356" y="53730"/>
                  </a:cubicBezTo>
                  <a:cubicBezTo>
                    <a:pt x="27677" y="51930"/>
                    <a:pt x="29317" y="42415"/>
                    <a:pt x="30892" y="33222"/>
                  </a:cubicBezTo>
                  <a:cubicBezTo>
                    <a:pt x="31663" y="28625"/>
                    <a:pt x="32435" y="24093"/>
                    <a:pt x="33013" y="20653"/>
                  </a:cubicBezTo>
                  <a:cubicBezTo>
                    <a:pt x="33303" y="18950"/>
                    <a:pt x="33528" y="17503"/>
                    <a:pt x="33720" y="16442"/>
                  </a:cubicBezTo>
                  <a:cubicBezTo>
                    <a:pt x="33881" y="15382"/>
                    <a:pt x="34010" y="14739"/>
                    <a:pt x="34010" y="14578"/>
                  </a:cubicBezTo>
                  <a:cubicBezTo>
                    <a:pt x="34106" y="13967"/>
                    <a:pt x="34299" y="13067"/>
                    <a:pt x="34331" y="12328"/>
                  </a:cubicBezTo>
                  <a:cubicBezTo>
                    <a:pt x="34331" y="12039"/>
                    <a:pt x="34267" y="11749"/>
                    <a:pt x="34170" y="11492"/>
                  </a:cubicBezTo>
                  <a:cubicBezTo>
                    <a:pt x="34042" y="11235"/>
                    <a:pt x="33849" y="11010"/>
                    <a:pt x="33528" y="10946"/>
                  </a:cubicBezTo>
                  <a:cubicBezTo>
                    <a:pt x="33528" y="10946"/>
                    <a:pt x="33367" y="10881"/>
                    <a:pt x="33206" y="10785"/>
                  </a:cubicBezTo>
                  <a:cubicBezTo>
                    <a:pt x="31824" y="10110"/>
                    <a:pt x="27259" y="7410"/>
                    <a:pt x="23048" y="4902"/>
                  </a:cubicBezTo>
                  <a:cubicBezTo>
                    <a:pt x="20927" y="3649"/>
                    <a:pt x="18902" y="2427"/>
                    <a:pt x="17423" y="1527"/>
                  </a:cubicBezTo>
                  <a:cubicBezTo>
                    <a:pt x="16684" y="1077"/>
                    <a:pt x="16073" y="724"/>
                    <a:pt x="15623" y="466"/>
                  </a:cubicBezTo>
                  <a:cubicBezTo>
                    <a:pt x="15205" y="209"/>
                    <a:pt x="14948" y="49"/>
                    <a:pt x="14948" y="49"/>
                  </a:cubicBezTo>
                  <a:cubicBezTo>
                    <a:pt x="14900" y="16"/>
                    <a:pt x="14852" y="0"/>
                    <a:pt x="14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51"/>
            <p:cNvSpPr/>
            <p:nvPr/>
          </p:nvSpPr>
          <p:spPr>
            <a:xfrm>
              <a:off x="4637300" y="3848750"/>
              <a:ext cx="257975" cy="516750"/>
            </a:xfrm>
            <a:custGeom>
              <a:avLst/>
              <a:gdLst/>
              <a:ahLst/>
              <a:cxnLst/>
              <a:rect l="l" t="t" r="r" b="b"/>
              <a:pathLst>
                <a:path w="10319" h="20670" extrusionOk="0">
                  <a:moveTo>
                    <a:pt x="9322" y="0"/>
                  </a:moveTo>
                  <a:lnTo>
                    <a:pt x="0" y="13115"/>
                  </a:lnTo>
                  <a:lnTo>
                    <a:pt x="2475" y="20669"/>
                  </a:lnTo>
                  <a:lnTo>
                    <a:pt x="10319" y="7586"/>
                  </a:lnTo>
                  <a:lnTo>
                    <a:pt x="9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51"/>
            <p:cNvSpPr/>
            <p:nvPr/>
          </p:nvSpPr>
          <p:spPr>
            <a:xfrm>
              <a:off x="4630050" y="3842025"/>
              <a:ext cx="272450" cy="530700"/>
            </a:xfrm>
            <a:custGeom>
              <a:avLst/>
              <a:gdLst/>
              <a:ahLst/>
              <a:cxnLst/>
              <a:rect l="l" t="t" r="r" b="b"/>
              <a:pathLst>
                <a:path w="10898" h="21228" extrusionOk="0">
                  <a:moveTo>
                    <a:pt x="9419" y="976"/>
                  </a:moveTo>
                  <a:lnTo>
                    <a:pt x="10351" y="7791"/>
                  </a:lnTo>
                  <a:lnTo>
                    <a:pt x="2830" y="20295"/>
                  </a:lnTo>
                  <a:lnTo>
                    <a:pt x="595" y="13433"/>
                  </a:lnTo>
                  <a:lnTo>
                    <a:pt x="9419" y="976"/>
                  </a:lnTo>
                  <a:close/>
                  <a:moveTo>
                    <a:pt x="9586" y="0"/>
                  </a:moveTo>
                  <a:cubicBezTo>
                    <a:pt x="9502" y="0"/>
                    <a:pt x="9435" y="36"/>
                    <a:pt x="9387" y="109"/>
                  </a:cubicBezTo>
                  <a:lnTo>
                    <a:pt x="65" y="13223"/>
                  </a:lnTo>
                  <a:cubicBezTo>
                    <a:pt x="1" y="13288"/>
                    <a:pt x="1" y="13384"/>
                    <a:pt x="33" y="13448"/>
                  </a:cubicBezTo>
                  <a:lnTo>
                    <a:pt x="2508" y="21035"/>
                  </a:lnTo>
                  <a:cubicBezTo>
                    <a:pt x="2540" y="21131"/>
                    <a:pt x="2637" y="21195"/>
                    <a:pt x="2733" y="21227"/>
                  </a:cubicBezTo>
                  <a:cubicBezTo>
                    <a:pt x="2830" y="21227"/>
                    <a:pt x="2926" y="21195"/>
                    <a:pt x="2990" y="21099"/>
                  </a:cubicBezTo>
                  <a:lnTo>
                    <a:pt x="10866" y="7984"/>
                  </a:lnTo>
                  <a:cubicBezTo>
                    <a:pt x="10898" y="7920"/>
                    <a:pt x="10898" y="7855"/>
                    <a:pt x="10898" y="7823"/>
                  </a:cubicBezTo>
                  <a:lnTo>
                    <a:pt x="9869" y="237"/>
                  </a:lnTo>
                  <a:cubicBezTo>
                    <a:pt x="9869" y="141"/>
                    <a:pt x="9773" y="44"/>
                    <a:pt x="9676" y="12"/>
                  </a:cubicBezTo>
                  <a:cubicBezTo>
                    <a:pt x="9644" y="4"/>
                    <a:pt x="9614" y="0"/>
                    <a:pt x="9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51"/>
            <p:cNvSpPr/>
            <p:nvPr/>
          </p:nvSpPr>
          <p:spPr>
            <a:xfrm>
              <a:off x="4855875" y="4281900"/>
              <a:ext cx="512725" cy="946675"/>
            </a:xfrm>
            <a:custGeom>
              <a:avLst/>
              <a:gdLst/>
              <a:ahLst/>
              <a:cxnLst/>
              <a:rect l="l" t="t" r="r" b="b"/>
              <a:pathLst>
                <a:path w="20509" h="37867" extrusionOk="0">
                  <a:moveTo>
                    <a:pt x="15558" y="0"/>
                  </a:moveTo>
                  <a:lnTo>
                    <a:pt x="5658" y="7715"/>
                  </a:lnTo>
                  <a:lnTo>
                    <a:pt x="1" y="27837"/>
                  </a:lnTo>
                  <a:lnTo>
                    <a:pt x="8294" y="37866"/>
                  </a:lnTo>
                  <a:cubicBezTo>
                    <a:pt x="8294" y="37866"/>
                    <a:pt x="15269" y="25041"/>
                    <a:pt x="17744" y="16330"/>
                  </a:cubicBezTo>
                  <a:cubicBezTo>
                    <a:pt x="20219" y="7586"/>
                    <a:pt x="20509" y="2765"/>
                    <a:pt x="18934" y="1768"/>
                  </a:cubicBezTo>
                  <a:cubicBezTo>
                    <a:pt x="17326" y="739"/>
                    <a:pt x="15558" y="0"/>
                    <a:pt x="15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51"/>
            <p:cNvSpPr/>
            <p:nvPr/>
          </p:nvSpPr>
          <p:spPr>
            <a:xfrm>
              <a:off x="4848650" y="4276275"/>
              <a:ext cx="511925" cy="959025"/>
            </a:xfrm>
            <a:custGeom>
              <a:avLst/>
              <a:gdLst/>
              <a:ahLst/>
              <a:cxnLst/>
              <a:rect l="l" t="t" r="r" b="b"/>
              <a:pathLst>
                <a:path w="20477" h="38361" extrusionOk="0">
                  <a:moveTo>
                    <a:pt x="15976" y="0"/>
                  </a:moveTo>
                  <a:lnTo>
                    <a:pt x="15751" y="482"/>
                  </a:lnTo>
                  <a:cubicBezTo>
                    <a:pt x="15751" y="482"/>
                    <a:pt x="15847" y="514"/>
                    <a:pt x="16040" y="611"/>
                  </a:cubicBezTo>
                  <a:cubicBezTo>
                    <a:pt x="16619" y="868"/>
                    <a:pt x="17873" y="1447"/>
                    <a:pt x="19062" y="2218"/>
                  </a:cubicBezTo>
                  <a:cubicBezTo>
                    <a:pt x="19319" y="2379"/>
                    <a:pt x="19544" y="2668"/>
                    <a:pt x="19705" y="3182"/>
                  </a:cubicBezTo>
                  <a:cubicBezTo>
                    <a:pt x="19866" y="3665"/>
                    <a:pt x="19930" y="4307"/>
                    <a:pt x="19930" y="5143"/>
                  </a:cubicBezTo>
                  <a:cubicBezTo>
                    <a:pt x="19930" y="7554"/>
                    <a:pt x="19255" y="11315"/>
                    <a:pt x="17776" y="16458"/>
                  </a:cubicBezTo>
                  <a:cubicBezTo>
                    <a:pt x="16555" y="20798"/>
                    <a:pt x="14208" y="26198"/>
                    <a:pt x="12151" y="30473"/>
                  </a:cubicBezTo>
                  <a:cubicBezTo>
                    <a:pt x="11122" y="32627"/>
                    <a:pt x="10158" y="34491"/>
                    <a:pt x="9483" y="35841"/>
                  </a:cubicBezTo>
                  <a:cubicBezTo>
                    <a:pt x="9129" y="36516"/>
                    <a:pt x="8840" y="37031"/>
                    <a:pt x="8647" y="37416"/>
                  </a:cubicBezTo>
                  <a:cubicBezTo>
                    <a:pt x="8603" y="37497"/>
                    <a:pt x="8564" y="37569"/>
                    <a:pt x="8530" y="37633"/>
                  </a:cubicBezTo>
                  <a:lnTo>
                    <a:pt x="8530" y="37633"/>
                  </a:lnTo>
                  <a:lnTo>
                    <a:pt x="579" y="27998"/>
                  </a:lnTo>
                  <a:lnTo>
                    <a:pt x="6204" y="8036"/>
                  </a:lnTo>
                  <a:lnTo>
                    <a:pt x="5690" y="7876"/>
                  </a:lnTo>
                  <a:lnTo>
                    <a:pt x="32" y="27966"/>
                  </a:lnTo>
                  <a:cubicBezTo>
                    <a:pt x="0" y="28062"/>
                    <a:pt x="0" y="28159"/>
                    <a:pt x="65" y="28223"/>
                  </a:cubicBezTo>
                  <a:lnTo>
                    <a:pt x="8358" y="38252"/>
                  </a:lnTo>
                  <a:cubicBezTo>
                    <a:pt x="8406" y="38324"/>
                    <a:pt x="8472" y="38361"/>
                    <a:pt x="8543" y="38361"/>
                  </a:cubicBezTo>
                  <a:cubicBezTo>
                    <a:pt x="8567" y="38361"/>
                    <a:pt x="8591" y="38357"/>
                    <a:pt x="8615" y="38349"/>
                  </a:cubicBezTo>
                  <a:cubicBezTo>
                    <a:pt x="8679" y="38349"/>
                    <a:pt x="8776" y="38316"/>
                    <a:pt x="8808" y="38220"/>
                  </a:cubicBezTo>
                  <a:cubicBezTo>
                    <a:pt x="8808" y="38220"/>
                    <a:pt x="15815" y="25394"/>
                    <a:pt x="18290" y="16619"/>
                  </a:cubicBezTo>
                  <a:cubicBezTo>
                    <a:pt x="19769" y="11444"/>
                    <a:pt x="20476" y="7651"/>
                    <a:pt x="20476" y="5143"/>
                  </a:cubicBezTo>
                  <a:cubicBezTo>
                    <a:pt x="20476" y="4275"/>
                    <a:pt x="20380" y="3568"/>
                    <a:pt x="20219" y="2990"/>
                  </a:cubicBezTo>
                  <a:cubicBezTo>
                    <a:pt x="20026" y="2443"/>
                    <a:pt x="19737" y="1993"/>
                    <a:pt x="19351" y="1768"/>
                  </a:cubicBezTo>
                  <a:cubicBezTo>
                    <a:pt x="17712" y="707"/>
                    <a:pt x="15976" y="0"/>
                    <a:pt x="15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51"/>
            <p:cNvSpPr/>
            <p:nvPr/>
          </p:nvSpPr>
          <p:spPr>
            <a:xfrm>
              <a:off x="4716850" y="4919150"/>
              <a:ext cx="404250" cy="407825"/>
            </a:xfrm>
            <a:custGeom>
              <a:avLst/>
              <a:gdLst/>
              <a:ahLst/>
              <a:cxnLst/>
              <a:rect l="l" t="t" r="r" b="b"/>
              <a:pathLst>
                <a:path w="16170" h="16313" extrusionOk="0">
                  <a:moveTo>
                    <a:pt x="5562" y="161"/>
                  </a:moveTo>
                  <a:cubicBezTo>
                    <a:pt x="5562" y="161"/>
                    <a:pt x="290" y="2765"/>
                    <a:pt x="161" y="4372"/>
                  </a:cubicBezTo>
                  <a:cubicBezTo>
                    <a:pt x="1" y="5980"/>
                    <a:pt x="4661" y="10930"/>
                    <a:pt x="5851" y="13116"/>
                  </a:cubicBezTo>
                  <a:cubicBezTo>
                    <a:pt x="6773" y="14857"/>
                    <a:pt x="7980" y="16313"/>
                    <a:pt x="9685" y="16313"/>
                  </a:cubicBezTo>
                  <a:cubicBezTo>
                    <a:pt x="10120" y="16313"/>
                    <a:pt x="10587" y="16218"/>
                    <a:pt x="11090" y="16009"/>
                  </a:cubicBezTo>
                  <a:cubicBezTo>
                    <a:pt x="13566" y="15012"/>
                    <a:pt x="16169" y="12248"/>
                    <a:pt x="16169" y="9773"/>
                  </a:cubicBezTo>
                  <a:cubicBezTo>
                    <a:pt x="16169" y="7298"/>
                    <a:pt x="12537" y="3504"/>
                    <a:pt x="9933" y="1737"/>
                  </a:cubicBezTo>
                  <a:cubicBezTo>
                    <a:pt x="7297" y="1"/>
                    <a:pt x="6429" y="290"/>
                    <a:pt x="5562" y="16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51"/>
            <p:cNvSpPr/>
            <p:nvPr/>
          </p:nvSpPr>
          <p:spPr>
            <a:xfrm>
              <a:off x="4714450" y="4915950"/>
              <a:ext cx="413875" cy="417900"/>
            </a:xfrm>
            <a:custGeom>
              <a:avLst/>
              <a:gdLst/>
              <a:ahLst/>
              <a:cxnLst/>
              <a:rect l="l" t="t" r="r" b="b"/>
              <a:pathLst>
                <a:path w="16555" h="16716" extrusionOk="0">
                  <a:moveTo>
                    <a:pt x="5673" y="556"/>
                  </a:moveTo>
                  <a:cubicBezTo>
                    <a:pt x="6123" y="608"/>
                    <a:pt x="6527" y="588"/>
                    <a:pt x="7104" y="739"/>
                  </a:cubicBezTo>
                  <a:cubicBezTo>
                    <a:pt x="7715" y="900"/>
                    <a:pt x="8583" y="1254"/>
                    <a:pt x="9868" y="2090"/>
                  </a:cubicBezTo>
                  <a:cubicBezTo>
                    <a:pt x="11154" y="2957"/>
                    <a:pt x="12697" y="4340"/>
                    <a:pt x="13919" y="5786"/>
                  </a:cubicBezTo>
                  <a:cubicBezTo>
                    <a:pt x="14529" y="6493"/>
                    <a:pt x="15044" y="7265"/>
                    <a:pt x="15429" y="7972"/>
                  </a:cubicBezTo>
                  <a:cubicBezTo>
                    <a:pt x="15783" y="8679"/>
                    <a:pt x="16008" y="9322"/>
                    <a:pt x="16008" y="9901"/>
                  </a:cubicBezTo>
                  <a:cubicBezTo>
                    <a:pt x="16008" y="11026"/>
                    <a:pt x="15397" y="12311"/>
                    <a:pt x="14465" y="13404"/>
                  </a:cubicBezTo>
                  <a:cubicBezTo>
                    <a:pt x="13501" y="14497"/>
                    <a:pt x="12279" y="15430"/>
                    <a:pt x="11090" y="15912"/>
                  </a:cubicBezTo>
                  <a:cubicBezTo>
                    <a:pt x="10608" y="16105"/>
                    <a:pt x="10190" y="16169"/>
                    <a:pt x="9772" y="16169"/>
                  </a:cubicBezTo>
                  <a:cubicBezTo>
                    <a:pt x="9001" y="16169"/>
                    <a:pt x="8358" y="15847"/>
                    <a:pt x="7747" y="15301"/>
                  </a:cubicBezTo>
                  <a:cubicBezTo>
                    <a:pt x="7136" y="14754"/>
                    <a:pt x="6622" y="13983"/>
                    <a:pt x="6172" y="13115"/>
                  </a:cubicBezTo>
                  <a:cubicBezTo>
                    <a:pt x="5561" y="11990"/>
                    <a:pt x="4147" y="10254"/>
                    <a:pt x="2861" y="8583"/>
                  </a:cubicBezTo>
                  <a:cubicBezTo>
                    <a:pt x="2250" y="7715"/>
                    <a:pt x="1639" y="6911"/>
                    <a:pt x="1222" y="6204"/>
                  </a:cubicBezTo>
                  <a:cubicBezTo>
                    <a:pt x="997" y="5850"/>
                    <a:pt x="804" y="5529"/>
                    <a:pt x="707" y="5240"/>
                  </a:cubicBezTo>
                  <a:cubicBezTo>
                    <a:pt x="579" y="4950"/>
                    <a:pt x="514" y="4725"/>
                    <a:pt x="514" y="4565"/>
                  </a:cubicBezTo>
                  <a:lnTo>
                    <a:pt x="514" y="4533"/>
                  </a:lnTo>
                  <a:cubicBezTo>
                    <a:pt x="547" y="4404"/>
                    <a:pt x="611" y="4211"/>
                    <a:pt x="739" y="4018"/>
                  </a:cubicBezTo>
                  <a:cubicBezTo>
                    <a:pt x="997" y="3665"/>
                    <a:pt x="1447" y="3247"/>
                    <a:pt x="1961" y="2861"/>
                  </a:cubicBezTo>
                  <a:cubicBezTo>
                    <a:pt x="2732" y="2250"/>
                    <a:pt x="3697" y="1672"/>
                    <a:pt x="4436" y="1222"/>
                  </a:cubicBezTo>
                  <a:cubicBezTo>
                    <a:pt x="4822" y="997"/>
                    <a:pt x="5143" y="836"/>
                    <a:pt x="5400" y="707"/>
                  </a:cubicBezTo>
                  <a:cubicBezTo>
                    <a:pt x="5520" y="639"/>
                    <a:pt x="5613" y="588"/>
                    <a:pt x="5673" y="556"/>
                  </a:cubicBezTo>
                  <a:close/>
                  <a:moveTo>
                    <a:pt x="5690" y="0"/>
                  </a:moveTo>
                  <a:cubicBezTo>
                    <a:pt x="5625" y="0"/>
                    <a:pt x="5561" y="0"/>
                    <a:pt x="5529" y="32"/>
                  </a:cubicBezTo>
                  <a:cubicBezTo>
                    <a:pt x="5529" y="32"/>
                    <a:pt x="4211" y="707"/>
                    <a:pt x="2861" y="1575"/>
                  </a:cubicBezTo>
                  <a:cubicBezTo>
                    <a:pt x="2186" y="1993"/>
                    <a:pt x="1511" y="2475"/>
                    <a:pt x="964" y="2957"/>
                  </a:cubicBezTo>
                  <a:cubicBezTo>
                    <a:pt x="707" y="3215"/>
                    <a:pt x="482" y="3472"/>
                    <a:pt x="322" y="3697"/>
                  </a:cubicBezTo>
                  <a:cubicBezTo>
                    <a:pt x="129" y="3954"/>
                    <a:pt x="0" y="4211"/>
                    <a:pt x="0" y="4468"/>
                  </a:cubicBezTo>
                  <a:lnTo>
                    <a:pt x="0" y="4565"/>
                  </a:lnTo>
                  <a:cubicBezTo>
                    <a:pt x="0" y="4854"/>
                    <a:pt x="64" y="5143"/>
                    <a:pt x="193" y="5433"/>
                  </a:cubicBezTo>
                  <a:cubicBezTo>
                    <a:pt x="675" y="6558"/>
                    <a:pt x="1800" y="8036"/>
                    <a:pt x="2925" y="9515"/>
                  </a:cubicBezTo>
                  <a:cubicBezTo>
                    <a:pt x="4082" y="10994"/>
                    <a:pt x="5208" y="12472"/>
                    <a:pt x="5690" y="13372"/>
                  </a:cubicBezTo>
                  <a:cubicBezTo>
                    <a:pt x="6172" y="14240"/>
                    <a:pt x="6718" y="15076"/>
                    <a:pt x="7393" y="15687"/>
                  </a:cubicBezTo>
                  <a:cubicBezTo>
                    <a:pt x="8036" y="16297"/>
                    <a:pt x="8840" y="16715"/>
                    <a:pt x="9772" y="16715"/>
                  </a:cubicBezTo>
                  <a:cubicBezTo>
                    <a:pt x="10254" y="16715"/>
                    <a:pt x="10769" y="16619"/>
                    <a:pt x="11283" y="16394"/>
                  </a:cubicBezTo>
                  <a:cubicBezTo>
                    <a:pt x="12569" y="15880"/>
                    <a:pt x="13854" y="14915"/>
                    <a:pt x="14851" y="13726"/>
                  </a:cubicBezTo>
                  <a:cubicBezTo>
                    <a:pt x="15847" y="12569"/>
                    <a:pt x="16555" y="11219"/>
                    <a:pt x="16555" y="9901"/>
                  </a:cubicBezTo>
                  <a:cubicBezTo>
                    <a:pt x="16555" y="9193"/>
                    <a:pt x="16297" y="8454"/>
                    <a:pt x="15912" y="7715"/>
                  </a:cubicBezTo>
                  <a:cubicBezTo>
                    <a:pt x="14722" y="5465"/>
                    <a:pt x="12151" y="2990"/>
                    <a:pt x="10158" y="1640"/>
                  </a:cubicBezTo>
                  <a:cubicBezTo>
                    <a:pt x="8840" y="772"/>
                    <a:pt x="7940" y="386"/>
                    <a:pt x="7233" y="225"/>
                  </a:cubicBezTo>
                  <a:cubicBezTo>
                    <a:pt x="6558" y="32"/>
                    <a:pt x="6075" y="97"/>
                    <a:pt x="5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51"/>
            <p:cNvSpPr/>
            <p:nvPr/>
          </p:nvSpPr>
          <p:spPr>
            <a:xfrm>
              <a:off x="3529925" y="5101700"/>
              <a:ext cx="469550" cy="99550"/>
            </a:xfrm>
            <a:custGeom>
              <a:avLst/>
              <a:gdLst/>
              <a:ahLst/>
              <a:cxnLst/>
              <a:rect l="l" t="t" r="r" b="b"/>
              <a:pathLst>
                <a:path w="18782" h="3982" extrusionOk="0">
                  <a:moveTo>
                    <a:pt x="10734" y="0"/>
                  </a:moveTo>
                  <a:cubicBezTo>
                    <a:pt x="8013" y="0"/>
                    <a:pt x="5561" y="413"/>
                    <a:pt x="5561" y="413"/>
                  </a:cubicBezTo>
                  <a:cubicBezTo>
                    <a:pt x="5561" y="413"/>
                    <a:pt x="2636" y="2021"/>
                    <a:pt x="1318" y="2181"/>
                  </a:cubicBezTo>
                  <a:cubicBezTo>
                    <a:pt x="0" y="2310"/>
                    <a:pt x="161" y="3467"/>
                    <a:pt x="1318" y="3917"/>
                  </a:cubicBezTo>
                  <a:cubicBezTo>
                    <a:pt x="1432" y="3962"/>
                    <a:pt x="1575" y="3982"/>
                    <a:pt x="1740" y="3982"/>
                  </a:cubicBezTo>
                  <a:cubicBezTo>
                    <a:pt x="3249" y="3982"/>
                    <a:pt x="6646" y="2310"/>
                    <a:pt x="7458" y="2310"/>
                  </a:cubicBezTo>
                  <a:cubicBezTo>
                    <a:pt x="8326" y="2310"/>
                    <a:pt x="15172" y="2889"/>
                    <a:pt x="16619" y="3049"/>
                  </a:cubicBezTo>
                  <a:cubicBezTo>
                    <a:pt x="16679" y="3055"/>
                    <a:pt x="16739" y="3057"/>
                    <a:pt x="16797" y="3057"/>
                  </a:cubicBezTo>
                  <a:cubicBezTo>
                    <a:pt x="18130" y="3057"/>
                    <a:pt x="18781" y="1683"/>
                    <a:pt x="15301" y="574"/>
                  </a:cubicBezTo>
                  <a:cubicBezTo>
                    <a:pt x="13970" y="138"/>
                    <a:pt x="12307" y="0"/>
                    <a:pt x="10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51"/>
            <p:cNvSpPr/>
            <p:nvPr/>
          </p:nvSpPr>
          <p:spPr>
            <a:xfrm>
              <a:off x="3533125" y="5095150"/>
              <a:ext cx="450050" cy="112525"/>
            </a:xfrm>
            <a:custGeom>
              <a:avLst/>
              <a:gdLst/>
              <a:ahLst/>
              <a:cxnLst/>
              <a:rect l="l" t="t" r="r" b="b"/>
              <a:pathLst>
                <a:path w="18002" h="4501" extrusionOk="0">
                  <a:moveTo>
                    <a:pt x="10641" y="547"/>
                  </a:moveTo>
                  <a:cubicBezTo>
                    <a:pt x="12183" y="547"/>
                    <a:pt x="13823" y="675"/>
                    <a:pt x="15109" y="1093"/>
                  </a:cubicBezTo>
                  <a:cubicBezTo>
                    <a:pt x="16041" y="1383"/>
                    <a:pt x="16652" y="1704"/>
                    <a:pt x="17005" y="1993"/>
                  </a:cubicBezTo>
                  <a:cubicBezTo>
                    <a:pt x="17198" y="2122"/>
                    <a:pt x="17327" y="2250"/>
                    <a:pt x="17391" y="2347"/>
                  </a:cubicBezTo>
                  <a:cubicBezTo>
                    <a:pt x="17455" y="2475"/>
                    <a:pt x="17487" y="2572"/>
                    <a:pt x="17487" y="2604"/>
                  </a:cubicBezTo>
                  <a:cubicBezTo>
                    <a:pt x="17487" y="2733"/>
                    <a:pt x="17423" y="2797"/>
                    <a:pt x="17294" y="2893"/>
                  </a:cubicBezTo>
                  <a:cubicBezTo>
                    <a:pt x="17166" y="2990"/>
                    <a:pt x="16941" y="3054"/>
                    <a:pt x="16684" y="3054"/>
                  </a:cubicBezTo>
                  <a:cubicBezTo>
                    <a:pt x="16619" y="3054"/>
                    <a:pt x="16587" y="3054"/>
                    <a:pt x="16523" y="3022"/>
                  </a:cubicBezTo>
                  <a:cubicBezTo>
                    <a:pt x="15784" y="2958"/>
                    <a:pt x="13694" y="2797"/>
                    <a:pt x="11701" y="2604"/>
                  </a:cubicBezTo>
                  <a:cubicBezTo>
                    <a:pt x="10705" y="2540"/>
                    <a:pt x="9708" y="2443"/>
                    <a:pt x="8937" y="2411"/>
                  </a:cubicBezTo>
                  <a:cubicBezTo>
                    <a:pt x="8133" y="2347"/>
                    <a:pt x="7555" y="2315"/>
                    <a:pt x="7330" y="2315"/>
                  </a:cubicBezTo>
                  <a:cubicBezTo>
                    <a:pt x="7169" y="2315"/>
                    <a:pt x="7008" y="2347"/>
                    <a:pt x="6848" y="2379"/>
                  </a:cubicBezTo>
                  <a:cubicBezTo>
                    <a:pt x="6205" y="2572"/>
                    <a:pt x="5208" y="2958"/>
                    <a:pt x="4212" y="3311"/>
                  </a:cubicBezTo>
                  <a:cubicBezTo>
                    <a:pt x="3261" y="3648"/>
                    <a:pt x="2282" y="3956"/>
                    <a:pt x="1691" y="3956"/>
                  </a:cubicBezTo>
                  <a:cubicBezTo>
                    <a:pt x="1663" y="3956"/>
                    <a:pt x="1635" y="3956"/>
                    <a:pt x="1608" y="3954"/>
                  </a:cubicBezTo>
                  <a:cubicBezTo>
                    <a:pt x="1570" y="3964"/>
                    <a:pt x="1533" y="3967"/>
                    <a:pt x="1497" y="3967"/>
                  </a:cubicBezTo>
                  <a:cubicBezTo>
                    <a:pt x="1410" y="3967"/>
                    <a:pt x="1332" y="3945"/>
                    <a:pt x="1287" y="3922"/>
                  </a:cubicBezTo>
                  <a:cubicBezTo>
                    <a:pt x="1029" y="3826"/>
                    <a:pt x="836" y="3697"/>
                    <a:pt x="708" y="3536"/>
                  </a:cubicBezTo>
                  <a:cubicBezTo>
                    <a:pt x="579" y="3408"/>
                    <a:pt x="547" y="3279"/>
                    <a:pt x="547" y="3151"/>
                  </a:cubicBezTo>
                  <a:cubicBezTo>
                    <a:pt x="547" y="3054"/>
                    <a:pt x="579" y="2990"/>
                    <a:pt x="676" y="2893"/>
                  </a:cubicBezTo>
                  <a:cubicBezTo>
                    <a:pt x="772" y="2797"/>
                    <a:pt x="933" y="2733"/>
                    <a:pt x="1222" y="2701"/>
                  </a:cubicBezTo>
                  <a:cubicBezTo>
                    <a:pt x="1608" y="2668"/>
                    <a:pt x="2026" y="2508"/>
                    <a:pt x="2508" y="2347"/>
                  </a:cubicBezTo>
                  <a:cubicBezTo>
                    <a:pt x="3763" y="1880"/>
                    <a:pt x="5230" y="1095"/>
                    <a:pt x="5513" y="930"/>
                  </a:cubicBezTo>
                  <a:lnTo>
                    <a:pt x="5513" y="930"/>
                  </a:lnTo>
                  <a:cubicBezTo>
                    <a:pt x="5579" y="926"/>
                    <a:pt x="5709" y="912"/>
                    <a:pt x="5883" y="868"/>
                  </a:cubicBezTo>
                  <a:cubicBezTo>
                    <a:pt x="6719" y="772"/>
                    <a:pt x="8615" y="547"/>
                    <a:pt x="10641" y="547"/>
                  </a:cubicBezTo>
                  <a:close/>
                  <a:moveTo>
                    <a:pt x="10641" y="0"/>
                  </a:moveTo>
                  <a:cubicBezTo>
                    <a:pt x="7876" y="0"/>
                    <a:pt x="5369" y="418"/>
                    <a:pt x="5369" y="418"/>
                  </a:cubicBezTo>
                  <a:lnTo>
                    <a:pt x="5305" y="450"/>
                  </a:lnTo>
                  <a:cubicBezTo>
                    <a:pt x="5305" y="450"/>
                    <a:pt x="5112" y="547"/>
                    <a:pt x="4822" y="708"/>
                  </a:cubicBezTo>
                  <a:cubicBezTo>
                    <a:pt x="4372" y="933"/>
                    <a:pt x="3697" y="1254"/>
                    <a:pt x="2990" y="1575"/>
                  </a:cubicBezTo>
                  <a:cubicBezTo>
                    <a:pt x="2315" y="1865"/>
                    <a:pt x="1608" y="2122"/>
                    <a:pt x="1158" y="2154"/>
                  </a:cubicBezTo>
                  <a:cubicBezTo>
                    <a:pt x="804" y="2218"/>
                    <a:pt x="515" y="2315"/>
                    <a:pt x="322" y="2475"/>
                  </a:cubicBezTo>
                  <a:cubicBezTo>
                    <a:pt x="97" y="2668"/>
                    <a:pt x="1" y="2926"/>
                    <a:pt x="1" y="3151"/>
                  </a:cubicBezTo>
                  <a:cubicBezTo>
                    <a:pt x="1" y="3440"/>
                    <a:pt x="129" y="3697"/>
                    <a:pt x="322" y="3890"/>
                  </a:cubicBezTo>
                  <a:cubicBezTo>
                    <a:pt x="483" y="4115"/>
                    <a:pt x="772" y="4308"/>
                    <a:pt x="1094" y="4436"/>
                  </a:cubicBezTo>
                  <a:cubicBezTo>
                    <a:pt x="1254" y="4501"/>
                    <a:pt x="1415" y="4501"/>
                    <a:pt x="1608" y="4501"/>
                  </a:cubicBezTo>
                  <a:cubicBezTo>
                    <a:pt x="2026" y="4501"/>
                    <a:pt x="2540" y="4404"/>
                    <a:pt x="3087" y="4243"/>
                  </a:cubicBezTo>
                  <a:cubicBezTo>
                    <a:pt x="3922" y="3986"/>
                    <a:pt x="4855" y="3633"/>
                    <a:pt x="5658" y="3343"/>
                  </a:cubicBezTo>
                  <a:cubicBezTo>
                    <a:pt x="6044" y="3215"/>
                    <a:pt x="6397" y="3086"/>
                    <a:pt x="6719" y="2990"/>
                  </a:cubicBezTo>
                  <a:cubicBezTo>
                    <a:pt x="7008" y="2893"/>
                    <a:pt x="7233" y="2829"/>
                    <a:pt x="7330" y="2829"/>
                  </a:cubicBezTo>
                  <a:cubicBezTo>
                    <a:pt x="7523" y="2829"/>
                    <a:pt x="8101" y="2893"/>
                    <a:pt x="8905" y="2926"/>
                  </a:cubicBezTo>
                  <a:cubicBezTo>
                    <a:pt x="11251" y="3118"/>
                    <a:pt x="15366" y="3472"/>
                    <a:pt x="16459" y="3568"/>
                  </a:cubicBezTo>
                  <a:lnTo>
                    <a:pt x="16684" y="3568"/>
                  </a:lnTo>
                  <a:cubicBezTo>
                    <a:pt x="17037" y="3568"/>
                    <a:pt x="17327" y="3504"/>
                    <a:pt x="17584" y="3343"/>
                  </a:cubicBezTo>
                  <a:cubicBezTo>
                    <a:pt x="17841" y="3183"/>
                    <a:pt x="18002" y="2926"/>
                    <a:pt x="18002" y="2604"/>
                  </a:cubicBezTo>
                  <a:cubicBezTo>
                    <a:pt x="18002" y="2443"/>
                    <a:pt x="17937" y="2250"/>
                    <a:pt x="17841" y="2058"/>
                  </a:cubicBezTo>
                  <a:cubicBezTo>
                    <a:pt x="17487" y="1543"/>
                    <a:pt x="16716" y="1029"/>
                    <a:pt x="15269" y="579"/>
                  </a:cubicBezTo>
                  <a:cubicBezTo>
                    <a:pt x="13887" y="129"/>
                    <a:pt x="12216" y="0"/>
                    <a:pt x="10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51"/>
            <p:cNvSpPr/>
            <p:nvPr/>
          </p:nvSpPr>
          <p:spPr>
            <a:xfrm>
              <a:off x="3583025" y="5056825"/>
              <a:ext cx="166300" cy="176575"/>
            </a:xfrm>
            <a:custGeom>
              <a:avLst/>
              <a:gdLst/>
              <a:ahLst/>
              <a:cxnLst/>
              <a:rect l="l" t="t" r="r" b="b"/>
              <a:pathLst>
                <a:path w="6652" h="7063" extrusionOk="0">
                  <a:moveTo>
                    <a:pt x="5113" y="0"/>
                  </a:moveTo>
                  <a:cubicBezTo>
                    <a:pt x="4439" y="0"/>
                    <a:pt x="3763" y="140"/>
                    <a:pt x="3598" y="665"/>
                  </a:cubicBezTo>
                  <a:cubicBezTo>
                    <a:pt x="3276" y="1791"/>
                    <a:pt x="94" y="6259"/>
                    <a:pt x="30" y="6676"/>
                  </a:cubicBezTo>
                  <a:cubicBezTo>
                    <a:pt x="0" y="6883"/>
                    <a:pt x="221" y="7063"/>
                    <a:pt x="591" y="7063"/>
                  </a:cubicBezTo>
                  <a:cubicBezTo>
                    <a:pt x="1026" y="7063"/>
                    <a:pt x="1666" y="6813"/>
                    <a:pt x="2344" y="6066"/>
                  </a:cubicBezTo>
                  <a:cubicBezTo>
                    <a:pt x="3630" y="4651"/>
                    <a:pt x="6652" y="183"/>
                    <a:pt x="6652" y="183"/>
                  </a:cubicBezTo>
                  <a:cubicBezTo>
                    <a:pt x="6652" y="183"/>
                    <a:pt x="5884" y="0"/>
                    <a:pt x="5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51"/>
            <p:cNvSpPr/>
            <p:nvPr/>
          </p:nvSpPr>
          <p:spPr>
            <a:xfrm>
              <a:off x="3576525" y="5050150"/>
              <a:ext cx="180025" cy="189675"/>
            </a:xfrm>
            <a:custGeom>
              <a:avLst/>
              <a:gdLst/>
              <a:ahLst/>
              <a:cxnLst/>
              <a:rect l="l" t="t" r="r" b="b"/>
              <a:pathLst>
                <a:path w="7201" h="7587" extrusionOk="0">
                  <a:moveTo>
                    <a:pt x="5401" y="515"/>
                  </a:moveTo>
                  <a:cubicBezTo>
                    <a:pt x="5754" y="515"/>
                    <a:pt x="6140" y="579"/>
                    <a:pt x="6397" y="611"/>
                  </a:cubicBezTo>
                  <a:cubicBezTo>
                    <a:pt x="6418" y="616"/>
                    <a:pt x="6439" y="621"/>
                    <a:pt x="6460" y="625"/>
                  </a:cubicBezTo>
                  <a:lnTo>
                    <a:pt x="6460" y="625"/>
                  </a:lnTo>
                  <a:cubicBezTo>
                    <a:pt x="6388" y="730"/>
                    <a:pt x="6302" y="856"/>
                    <a:pt x="6204" y="997"/>
                  </a:cubicBezTo>
                  <a:cubicBezTo>
                    <a:pt x="5754" y="1672"/>
                    <a:pt x="5047" y="2700"/>
                    <a:pt x="4308" y="3697"/>
                  </a:cubicBezTo>
                  <a:cubicBezTo>
                    <a:pt x="3601" y="4693"/>
                    <a:pt x="2894" y="5658"/>
                    <a:pt x="2411" y="6140"/>
                  </a:cubicBezTo>
                  <a:cubicBezTo>
                    <a:pt x="1768" y="6879"/>
                    <a:pt x="1190" y="7072"/>
                    <a:pt x="836" y="7072"/>
                  </a:cubicBezTo>
                  <a:cubicBezTo>
                    <a:pt x="708" y="7072"/>
                    <a:pt x="611" y="7040"/>
                    <a:pt x="579" y="7008"/>
                  </a:cubicBezTo>
                  <a:lnTo>
                    <a:pt x="556" y="6985"/>
                  </a:lnTo>
                  <a:lnTo>
                    <a:pt x="556" y="6985"/>
                  </a:lnTo>
                  <a:cubicBezTo>
                    <a:pt x="578" y="6935"/>
                    <a:pt x="633" y="6811"/>
                    <a:pt x="708" y="6686"/>
                  </a:cubicBezTo>
                  <a:cubicBezTo>
                    <a:pt x="1061" y="6108"/>
                    <a:pt x="1833" y="4918"/>
                    <a:pt x="2540" y="3793"/>
                  </a:cubicBezTo>
                  <a:cubicBezTo>
                    <a:pt x="2926" y="3215"/>
                    <a:pt x="3279" y="2668"/>
                    <a:pt x="3536" y="2186"/>
                  </a:cubicBezTo>
                  <a:cubicBezTo>
                    <a:pt x="3826" y="1704"/>
                    <a:pt x="4019" y="1286"/>
                    <a:pt x="4115" y="997"/>
                  </a:cubicBezTo>
                  <a:cubicBezTo>
                    <a:pt x="4147" y="932"/>
                    <a:pt x="4179" y="868"/>
                    <a:pt x="4276" y="804"/>
                  </a:cubicBezTo>
                  <a:cubicBezTo>
                    <a:pt x="4372" y="707"/>
                    <a:pt x="4533" y="643"/>
                    <a:pt x="4726" y="579"/>
                  </a:cubicBezTo>
                  <a:cubicBezTo>
                    <a:pt x="4919" y="547"/>
                    <a:pt x="5176" y="515"/>
                    <a:pt x="5401" y="515"/>
                  </a:cubicBezTo>
                  <a:close/>
                  <a:moveTo>
                    <a:pt x="5401" y="0"/>
                  </a:moveTo>
                  <a:cubicBezTo>
                    <a:pt x="5047" y="0"/>
                    <a:pt x="4661" y="32"/>
                    <a:pt x="4340" y="161"/>
                  </a:cubicBezTo>
                  <a:cubicBezTo>
                    <a:pt x="4179" y="193"/>
                    <a:pt x="4019" y="290"/>
                    <a:pt x="3890" y="418"/>
                  </a:cubicBezTo>
                  <a:cubicBezTo>
                    <a:pt x="3761" y="515"/>
                    <a:pt x="3665" y="675"/>
                    <a:pt x="3601" y="868"/>
                  </a:cubicBezTo>
                  <a:cubicBezTo>
                    <a:pt x="3536" y="1093"/>
                    <a:pt x="3279" y="1575"/>
                    <a:pt x="2958" y="2154"/>
                  </a:cubicBezTo>
                  <a:cubicBezTo>
                    <a:pt x="2444" y="3022"/>
                    <a:pt x="1736" y="4115"/>
                    <a:pt x="1126" y="5015"/>
                  </a:cubicBezTo>
                  <a:cubicBezTo>
                    <a:pt x="836" y="5465"/>
                    <a:pt x="579" y="5883"/>
                    <a:pt x="386" y="6204"/>
                  </a:cubicBezTo>
                  <a:cubicBezTo>
                    <a:pt x="290" y="6365"/>
                    <a:pt x="226" y="6493"/>
                    <a:pt x="161" y="6590"/>
                  </a:cubicBezTo>
                  <a:cubicBezTo>
                    <a:pt x="129" y="6654"/>
                    <a:pt x="97" y="6718"/>
                    <a:pt x="65" y="6751"/>
                  </a:cubicBezTo>
                  <a:cubicBezTo>
                    <a:pt x="65" y="6815"/>
                    <a:pt x="33" y="6847"/>
                    <a:pt x="33" y="6911"/>
                  </a:cubicBezTo>
                  <a:lnTo>
                    <a:pt x="33" y="7008"/>
                  </a:lnTo>
                  <a:cubicBezTo>
                    <a:pt x="1" y="7201"/>
                    <a:pt x="129" y="7361"/>
                    <a:pt x="290" y="7458"/>
                  </a:cubicBezTo>
                  <a:cubicBezTo>
                    <a:pt x="451" y="7554"/>
                    <a:pt x="643" y="7586"/>
                    <a:pt x="836" y="7586"/>
                  </a:cubicBezTo>
                  <a:cubicBezTo>
                    <a:pt x="1383" y="7586"/>
                    <a:pt x="2090" y="7297"/>
                    <a:pt x="2829" y="6526"/>
                  </a:cubicBezTo>
                  <a:cubicBezTo>
                    <a:pt x="3472" y="5786"/>
                    <a:pt x="4533" y="4308"/>
                    <a:pt x="5465" y="3022"/>
                  </a:cubicBezTo>
                  <a:cubicBezTo>
                    <a:pt x="6397" y="1704"/>
                    <a:pt x="7137" y="579"/>
                    <a:pt x="7137" y="579"/>
                  </a:cubicBezTo>
                  <a:cubicBezTo>
                    <a:pt x="7201" y="515"/>
                    <a:pt x="7201" y="418"/>
                    <a:pt x="7169" y="322"/>
                  </a:cubicBezTo>
                  <a:cubicBezTo>
                    <a:pt x="7137" y="257"/>
                    <a:pt x="7072" y="193"/>
                    <a:pt x="6976" y="161"/>
                  </a:cubicBezTo>
                  <a:cubicBezTo>
                    <a:pt x="6976" y="161"/>
                    <a:pt x="6204" y="0"/>
                    <a:pt x="5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51"/>
            <p:cNvSpPr/>
            <p:nvPr/>
          </p:nvSpPr>
          <p:spPr>
            <a:xfrm>
              <a:off x="3610275" y="5040500"/>
              <a:ext cx="192900" cy="215600"/>
            </a:xfrm>
            <a:custGeom>
              <a:avLst/>
              <a:gdLst/>
              <a:ahLst/>
              <a:cxnLst/>
              <a:rect l="l" t="t" r="r" b="b"/>
              <a:pathLst>
                <a:path w="7716" h="8624" extrusionOk="0">
                  <a:moveTo>
                    <a:pt x="5677" y="1"/>
                  </a:moveTo>
                  <a:cubicBezTo>
                    <a:pt x="5244" y="1"/>
                    <a:pt x="4854" y="65"/>
                    <a:pt x="4662" y="258"/>
                  </a:cubicBezTo>
                  <a:cubicBezTo>
                    <a:pt x="4083" y="836"/>
                    <a:pt x="1" y="7683"/>
                    <a:pt x="1" y="8262"/>
                  </a:cubicBezTo>
                  <a:cubicBezTo>
                    <a:pt x="1" y="8551"/>
                    <a:pt x="402" y="8623"/>
                    <a:pt x="804" y="8623"/>
                  </a:cubicBezTo>
                  <a:cubicBezTo>
                    <a:pt x="1206" y="8623"/>
                    <a:pt x="1608" y="8551"/>
                    <a:pt x="1608" y="8551"/>
                  </a:cubicBezTo>
                  <a:lnTo>
                    <a:pt x="6269" y="2154"/>
                  </a:lnTo>
                  <a:lnTo>
                    <a:pt x="7715" y="836"/>
                  </a:lnTo>
                  <a:lnTo>
                    <a:pt x="7587" y="258"/>
                  </a:lnTo>
                  <a:cubicBezTo>
                    <a:pt x="7587" y="258"/>
                    <a:pt x="6544" y="1"/>
                    <a:pt x="56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51"/>
            <p:cNvSpPr/>
            <p:nvPr/>
          </p:nvSpPr>
          <p:spPr>
            <a:xfrm>
              <a:off x="3603850" y="5033275"/>
              <a:ext cx="206550" cy="229050"/>
            </a:xfrm>
            <a:custGeom>
              <a:avLst/>
              <a:gdLst/>
              <a:ahLst/>
              <a:cxnLst/>
              <a:rect l="l" t="t" r="r" b="b"/>
              <a:pathLst>
                <a:path w="8262" h="9162" extrusionOk="0">
                  <a:moveTo>
                    <a:pt x="5947" y="547"/>
                  </a:moveTo>
                  <a:cubicBezTo>
                    <a:pt x="6333" y="547"/>
                    <a:pt x="6815" y="611"/>
                    <a:pt x="7169" y="675"/>
                  </a:cubicBezTo>
                  <a:cubicBezTo>
                    <a:pt x="7329" y="707"/>
                    <a:pt x="7490" y="740"/>
                    <a:pt x="7587" y="772"/>
                  </a:cubicBezTo>
                  <a:cubicBezTo>
                    <a:pt x="7600" y="772"/>
                    <a:pt x="7612" y="772"/>
                    <a:pt x="7624" y="773"/>
                  </a:cubicBezTo>
                  <a:lnTo>
                    <a:pt x="7624" y="773"/>
                  </a:lnTo>
                  <a:lnTo>
                    <a:pt x="7683" y="1029"/>
                  </a:lnTo>
                  <a:lnTo>
                    <a:pt x="6333" y="2218"/>
                  </a:lnTo>
                  <a:lnTo>
                    <a:pt x="6301" y="2283"/>
                  </a:lnTo>
                  <a:lnTo>
                    <a:pt x="1700" y="8597"/>
                  </a:lnTo>
                  <a:lnTo>
                    <a:pt x="1700" y="8597"/>
                  </a:lnTo>
                  <a:cubicBezTo>
                    <a:pt x="1552" y="8624"/>
                    <a:pt x="1307" y="8647"/>
                    <a:pt x="1061" y="8647"/>
                  </a:cubicBezTo>
                  <a:cubicBezTo>
                    <a:pt x="868" y="8647"/>
                    <a:pt x="708" y="8615"/>
                    <a:pt x="611" y="8583"/>
                  </a:cubicBezTo>
                  <a:cubicBezTo>
                    <a:pt x="547" y="8583"/>
                    <a:pt x="515" y="8551"/>
                    <a:pt x="515" y="8551"/>
                  </a:cubicBezTo>
                  <a:cubicBezTo>
                    <a:pt x="515" y="8551"/>
                    <a:pt x="547" y="8486"/>
                    <a:pt x="579" y="8390"/>
                  </a:cubicBezTo>
                  <a:cubicBezTo>
                    <a:pt x="708" y="8101"/>
                    <a:pt x="1029" y="7458"/>
                    <a:pt x="1447" y="6718"/>
                  </a:cubicBezTo>
                  <a:cubicBezTo>
                    <a:pt x="2058" y="5593"/>
                    <a:pt x="2893" y="4179"/>
                    <a:pt x="3601" y="3022"/>
                  </a:cubicBezTo>
                  <a:cubicBezTo>
                    <a:pt x="3954" y="2411"/>
                    <a:pt x="4308" y="1897"/>
                    <a:pt x="4565" y="1479"/>
                  </a:cubicBezTo>
                  <a:cubicBezTo>
                    <a:pt x="4694" y="1286"/>
                    <a:pt x="4822" y="1093"/>
                    <a:pt x="4919" y="965"/>
                  </a:cubicBezTo>
                  <a:cubicBezTo>
                    <a:pt x="5015" y="836"/>
                    <a:pt x="5079" y="740"/>
                    <a:pt x="5111" y="740"/>
                  </a:cubicBezTo>
                  <a:cubicBezTo>
                    <a:pt x="5144" y="675"/>
                    <a:pt x="5240" y="643"/>
                    <a:pt x="5401" y="579"/>
                  </a:cubicBezTo>
                  <a:cubicBezTo>
                    <a:pt x="5561" y="547"/>
                    <a:pt x="5722" y="547"/>
                    <a:pt x="5947" y="547"/>
                  </a:cubicBezTo>
                  <a:close/>
                  <a:moveTo>
                    <a:pt x="5947" y="0"/>
                  </a:moveTo>
                  <a:cubicBezTo>
                    <a:pt x="5722" y="0"/>
                    <a:pt x="5497" y="32"/>
                    <a:pt x="5272" y="65"/>
                  </a:cubicBezTo>
                  <a:cubicBezTo>
                    <a:pt x="5079" y="129"/>
                    <a:pt x="4886" y="193"/>
                    <a:pt x="4726" y="354"/>
                  </a:cubicBezTo>
                  <a:cubicBezTo>
                    <a:pt x="4629" y="450"/>
                    <a:pt x="4501" y="611"/>
                    <a:pt x="4340" y="868"/>
                  </a:cubicBezTo>
                  <a:cubicBezTo>
                    <a:pt x="3729" y="1736"/>
                    <a:pt x="2668" y="3504"/>
                    <a:pt x="1736" y="5111"/>
                  </a:cubicBezTo>
                  <a:cubicBezTo>
                    <a:pt x="1286" y="5915"/>
                    <a:pt x="836" y="6654"/>
                    <a:pt x="515" y="7265"/>
                  </a:cubicBezTo>
                  <a:cubicBezTo>
                    <a:pt x="386" y="7586"/>
                    <a:pt x="258" y="7844"/>
                    <a:pt x="161" y="8036"/>
                  </a:cubicBezTo>
                  <a:cubicBezTo>
                    <a:pt x="97" y="8133"/>
                    <a:pt x="65" y="8229"/>
                    <a:pt x="33" y="8294"/>
                  </a:cubicBezTo>
                  <a:cubicBezTo>
                    <a:pt x="33" y="8390"/>
                    <a:pt x="0" y="8454"/>
                    <a:pt x="0" y="8551"/>
                  </a:cubicBezTo>
                  <a:cubicBezTo>
                    <a:pt x="0" y="8679"/>
                    <a:pt x="33" y="8808"/>
                    <a:pt x="129" y="8904"/>
                  </a:cubicBezTo>
                  <a:cubicBezTo>
                    <a:pt x="258" y="9033"/>
                    <a:pt x="418" y="9097"/>
                    <a:pt x="579" y="9129"/>
                  </a:cubicBezTo>
                  <a:cubicBezTo>
                    <a:pt x="740" y="9161"/>
                    <a:pt x="900" y="9161"/>
                    <a:pt x="1061" y="9161"/>
                  </a:cubicBezTo>
                  <a:cubicBezTo>
                    <a:pt x="1479" y="9161"/>
                    <a:pt x="1897" y="9097"/>
                    <a:pt x="1897" y="9097"/>
                  </a:cubicBezTo>
                  <a:cubicBezTo>
                    <a:pt x="1993" y="9097"/>
                    <a:pt x="2026" y="9065"/>
                    <a:pt x="2090" y="9001"/>
                  </a:cubicBezTo>
                  <a:lnTo>
                    <a:pt x="6719" y="2604"/>
                  </a:lnTo>
                  <a:lnTo>
                    <a:pt x="8165" y="1318"/>
                  </a:lnTo>
                  <a:cubicBezTo>
                    <a:pt x="8229" y="1254"/>
                    <a:pt x="8262" y="1157"/>
                    <a:pt x="8229" y="1061"/>
                  </a:cubicBezTo>
                  <a:lnTo>
                    <a:pt x="8101" y="482"/>
                  </a:lnTo>
                  <a:cubicBezTo>
                    <a:pt x="8069" y="386"/>
                    <a:pt x="8004" y="290"/>
                    <a:pt x="7908" y="290"/>
                  </a:cubicBezTo>
                  <a:cubicBezTo>
                    <a:pt x="7876" y="290"/>
                    <a:pt x="6847" y="0"/>
                    <a:pt x="5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51"/>
            <p:cNvSpPr/>
            <p:nvPr/>
          </p:nvSpPr>
          <p:spPr>
            <a:xfrm>
              <a:off x="3636000" y="5039525"/>
              <a:ext cx="1332400" cy="269500"/>
            </a:xfrm>
            <a:custGeom>
              <a:avLst/>
              <a:gdLst/>
              <a:ahLst/>
              <a:cxnLst/>
              <a:rect l="l" t="t" r="r" b="b"/>
              <a:pathLst>
                <a:path w="53296" h="10780" extrusionOk="0">
                  <a:moveTo>
                    <a:pt x="46653" y="1"/>
                  </a:moveTo>
                  <a:cubicBezTo>
                    <a:pt x="43579" y="1"/>
                    <a:pt x="31909" y="2616"/>
                    <a:pt x="27098" y="2772"/>
                  </a:cubicBezTo>
                  <a:cubicBezTo>
                    <a:pt x="25320" y="2818"/>
                    <a:pt x="23625" y="2847"/>
                    <a:pt x="22132" y="2847"/>
                  </a:cubicBezTo>
                  <a:cubicBezTo>
                    <a:pt x="19441" y="2847"/>
                    <a:pt x="17409" y="2751"/>
                    <a:pt x="16747" y="2483"/>
                  </a:cubicBezTo>
                  <a:cubicBezTo>
                    <a:pt x="15719" y="2033"/>
                    <a:pt x="7136" y="297"/>
                    <a:pt x="6558" y="297"/>
                  </a:cubicBezTo>
                  <a:cubicBezTo>
                    <a:pt x="5979" y="297"/>
                    <a:pt x="0" y="8590"/>
                    <a:pt x="0" y="8590"/>
                  </a:cubicBezTo>
                  <a:cubicBezTo>
                    <a:pt x="0" y="8590"/>
                    <a:pt x="186" y="9047"/>
                    <a:pt x="662" y="9047"/>
                  </a:cubicBezTo>
                  <a:cubicBezTo>
                    <a:pt x="900" y="9047"/>
                    <a:pt x="1211" y="8933"/>
                    <a:pt x="1607" y="8590"/>
                  </a:cubicBezTo>
                  <a:cubicBezTo>
                    <a:pt x="2765" y="7561"/>
                    <a:pt x="6558" y="4058"/>
                    <a:pt x="6558" y="4058"/>
                  </a:cubicBezTo>
                  <a:lnTo>
                    <a:pt x="10769" y="4058"/>
                  </a:lnTo>
                  <a:cubicBezTo>
                    <a:pt x="10769" y="4058"/>
                    <a:pt x="6847" y="6404"/>
                    <a:pt x="6268" y="6854"/>
                  </a:cubicBezTo>
                  <a:cubicBezTo>
                    <a:pt x="5690" y="7272"/>
                    <a:pt x="3343" y="9747"/>
                    <a:pt x="3922" y="9908"/>
                  </a:cubicBezTo>
                  <a:cubicBezTo>
                    <a:pt x="3936" y="9911"/>
                    <a:pt x="3951" y="9913"/>
                    <a:pt x="3968" y="9913"/>
                  </a:cubicBezTo>
                  <a:cubicBezTo>
                    <a:pt x="4646" y="9913"/>
                    <a:pt x="7554" y="7433"/>
                    <a:pt x="7554" y="7433"/>
                  </a:cubicBezTo>
                  <a:lnTo>
                    <a:pt x="11926" y="6243"/>
                  </a:lnTo>
                  <a:cubicBezTo>
                    <a:pt x="11926" y="6243"/>
                    <a:pt x="15140" y="8301"/>
                    <a:pt x="18065" y="8429"/>
                  </a:cubicBezTo>
                  <a:cubicBezTo>
                    <a:pt x="18311" y="8443"/>
                    <a:pt x="18551" y="8449"/>
                    <a:pt x="18785" y="8449"/>
                  </a:cubicBezTo>
                  <a:cubicBezTo>
                    <a:pt x="21313" y="8449"/>
                    <a:pt x="23144" y="7722"/>
                    <a:pt x="23144" y="7722"/>
                  </a:cubicBezTo>
                  <a:cubicBezTo>
                    <a:pt x="23144" y="7722"/>
                    <a:pt x="39389" y="10780"/>
                    <a:pt x="48933" y="10780"/>
                  </a:cubicBezTo>
                  <a:cubicBezTo>
                    <a:pt x="49126" y="10780"/>
                    <a:pt x="49316" y="10778"/>
                    <a:pt x="49503" y="10776"/>
                  </a:cubicBezTo>
                  <a:cubicBezTo>
                    <a:pt x="49503" y="10776"/>
                    <a:pt x="52717" y="10487"/>
                    <a:pt x="53006" y="6983"/>
                  </a:cubicBezTo>
                  <a:cubicBezTo>
                    <a:pt x="53296" y="3479"/>
                    <a:pt x="49503" y="136"/>
                    <a:pt x="46899" y="7"/>
                  </a:cubicBezTo>
                  <a:cubicBezTo>
                    <a:pt x="46825" y="3"/>
                    <a:pt x="46743" y="1"/>
                    <a:pt x="466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51"/>
            <p:cNvSpPr/>
            <p:nvPr/>
          </p:nvSpPr>
          <p:spPr>
            <a:xfrm>
              <a:off x="3628750" y="5032475"/>
              <a:ext cx="1339650" cy="282875"/>
            </a:xfrm>
            <a:custGeom>
              <a:avLst/>
              <a:gdLst/>
              <a:ahLst/>
              <a:cxnLst/>
              <a:rect l="l" t="t" r="r" b="b"/>
              <a:pathLst>
                <a:path w="53586" h="11315" extrusionOk="0">
                  <a:moveTo>
                    <a:pt x="47157" y="547"/>
                  </a:moveTo>
                  <a:cubicBezTo>
                    <a:pt x="48314" y="611"/>
                    <a:pt x="49825" y="1382"/>
                    <a:pt x="51014" y="2572"/>
                  </a:cubicBezTo>
                  <a:cubicBezTo>
                    <a:pt x="52171" y="3729"/>
                    <a:pt x="53039" y="5304"/>
                    <a:pt x="53039" y="6879"/>
                  </a:cubicBezTo>
                  <a:cubicBezTo>
                    <a:pt x="53039" y="7008"/>
                    <a:pt x="53039" y="7136"/>
                    <a:pt x="53039" y="7233"/>
                  </a:cubicBezTo>
                  <a:cubicBezTo>
                    <a:pt x="52879" y="8904"/>
                    <a:pt x="52075" y="9772"/>
                    <a:pt x="51304" y="10254"/>
                  </a:cubicBezTo>
                  <a:cubicBezTo>
                    <a:pt x="50918" y="10479"/>
                    <a:pt x="50532" y="10608"/>
                    <a:pt x="50243" y="10704"/>
                  </a:cubicBezTo>
                  <a:cubicBezTo>
                    <a:pt x="50082" y="10736"/>
                    <a:pt x="49986" y="10769"/>
                    <a:pt x="49889" y="10769"/>
                  </a:cubicBezTo>
                  <a:lnTo>
                    <a:pt x="49793" y="10769"/>
                  </a:lnTo>
                  <a:lnTo>
                    <a:pt x="49761" y="10801"/>
                  </a:lnTo>
                  <a:lnTo>
                    <a:pt x="49150" y="10801"/>
                  </a:lnTo>
                  <a:cubicBezTo>
                    <a:pt x="44392" y="10801"/>
                    <a:pt x="37964" y="10029"/>
                    <a:pt x="32756" y="9258"/>
                  </a:cubicBezTo>
                  <a:cubicBezTo>
                    <a:pt x="30152" y="8872"/>
                    <a:pt x="27806" y="8486"/>
                    <a:pt x="26167" y="8197"/>
                  </a:cubicBezTo>
                  <a:cubicBezTo>
                    <a:pt x="25331" y="8068"/>
                    <a:pt x="24656" y="7940"/>
                    <a:pt x="24206" y="7876"/>
                  </a:cubicBezTo>
                  <a:cubicBezTo>
                    <a:pt x="23756" y="7779"/>
                    <a:pt x="23499" y="7747"/>
                    <a:pt x="23499" y="7747"/>
                  </a:cubicBezTo>
                  <a:cubicBezTo>
                    <a:pt x="23466" y="7731"/>
                    <a:pt x="23442" y="7723"/>
                    <a:pt x="23418" y="7723"/>
                  </a:cubicBezTo>
                  <a:cubicBezTo>
                    <a:pt x="23394" y="7723"/>
                    <a:pt x="23370" y="7731"/>
                    <a:pt x="23338" y="7747"/>
                  </a:cubicBezTo>
                  <a:cubicBezTo>
                    <a:pt x="23145" y="7811"/>
                    <a:pt x="21377" y="8486"/>
                    <a:pt x="18998" y="8486"/>
                  </a:cubicBezTo>
                  <a:cubicBezTo>
                    <a:pt x="18805" y="8486"/>
                    <a:pt x="18580" y="8454"/>
                    <a:pt x="18355" y="8454"/>
                  </a:cubicBezTo>
                  <a:cubicBezTo>
                    <a:pt x="16941" y="8390"/>
                    <a:pt x="15462" y="7843"/>
                    <a:pt x="14305" y="7329"/>
                  </a:cubicBezTo>
                  <a:cubicBezTo>
                    <a:pt x="13727" y="7072"/>
                    <a:pt x="13244" y="6815"/>
                    <a:pt x="12891" y="6622"/>
                  </a:cubicBezTo>
                  <a:cubicBezTo>
                    <a:pt x="12730" y="6525"/>
                    <a:pt x="12602" y="6461"/>
                    <a:pt x="12505" y="6397"/>
                  </a:cubicBezTo>
                  <a:cubicBezTo>
                    <a:pt x="12409" y="6333"/>
                    <a:pt x="12377" y="6300"/>
                    <a:pt x="12377" y="6300"/>
                  </a:cubicBezTo>
                  <a:cubicBezTo>
                    <a:pt x="12312" y="6268"/>
                    <a:pt x="12216" y="6268"/>
                    <a:pt x="12152" y="6268"/>
                  </a:cubicBezTo>
                  <a:lnTo>
                    <a:pt x="7780" y="7458"/>
                  </a:lnTo>
                  <a:lnTo>
                    <a:pt x="7683" y="7490"/>
                  </a:lnTo>
                  <a:cubicBezTo>
                    <a:pt x="7683" y="7490"/>
                    <a:pt x="7491" y="7650"/>
                    <a:pt x="7233" y="7876"/>
                  </a:cubicBezTo>
                  <a:cubicBezTo>
                    <a:pt x="6816" y="8229"/>
                    <a:pt x="6141" y="8743"/>
                    <a:pt x="5562" y="9193"/>
                  </a:cubicBezTo>
                  <a:cubicBezTo>
                    <a:pt x="5240" y="9386"/>
                    <a:pt x="4951" y="9579"/>
                    <a:pt x="4726" y="9708"/>
                  </a:cubicBezTo>
                  <a:cubicBezTo>
                    <a:pt x="4624" y="9784"/>
                    <a:pt x="4543" y="9820"/>
                    <a:pt x="4465" y="9848"/>
                  </a:cubicBezTo>
                  <a:lnTo>
                    <a:pt x="4465" y="9848"/>
                  </a:lnTo>
                  <a:cubicBezTo>
                    <a:pt x="4466" y="9844"/>
                    <a:pt x="4468" y="9840"/>
                    <a:pt x="4469" y="9836"/>
                  </a:cubicBezTo>
                  <a:cubicBezTo>
                    <a:pt x="4662" y="9515"/>
                    <a:pt x="5144" y="8936"/>
                    <a:pt x="5594" y="8422"/>
                  </a:cubicBezTo>
                  <a:cubicBezTo>
                    <a:pt x="5819" y="8197"/>
                    <a:pt x="6044" y="7940"/>
                    <a:pt x="6237" y="7747"/>
                  </a:cubicBezTo>
                  <a:cubicBezTo>
                    <a:pt x="6462" y="7554"/>
                    <a:pt x="6623" y="7393"/>
                    <a:pt x="6719" y="7329"/>
                  </a:cubicBezTo>
                  <a:cubicBezTo>
                    <a:pt x="6848" y="7233"/>
                    <a:pt x="7201" y="7008"/>
                    <a:pt x="7651" y="6718"/>
                  </a:cubicBezTo>
                  <a:cubicBezTo>
                    <a:pt x="8326" y="6300"/>
                    <a:pt x="9194" y="5786"/>
                    <a:pt x="9934" y="5336"/>
                  </a:cubicBezTo>
                  <a:cubicBezTo>
                    <a:pt x="10641" y="4918"/>
                    <a:pt x="11187" y="4597"/>
                    <a:pt x="11187" y="4597"/>
                  </a:cubicBezTo>
                  <a:cubicBezTo>
                    <a:pt x="11316" y="4532"/>
                    <a:pt x="11348" y="4404"/>
                    <a:pt x="11316" y="4275"/>
                  </a:cubicBezTo>
                  <a:cubicBezTo>
                    <a:pt x="11284" y="4179"/>
                    <a:pt x="11187" y="4082"/>
                    <a:pt x="11059" y="4082"/>
                  </a:cubicBezTo>
                  <a:lnTo>
                    <a:pt x="6848" y="4082"/>
                  </a:lnTo>
                  <a:cubicBezTo>
                    <a:pt x="6783" y="4082"/>
                    <a:pt x="6719" y="4115"/>
                    <a:pt x="6655" y="4147"/>
                  </a:cubicBezTo>
                  <a:cubicBezTo>
                    <a:pt x="6655" y="4147"/>
                    <a:pt x="6430" y="4372"/>
                    <a:pt x="6044" y="4725"/>
                  </a:cubicBezTo>
                  <a:cubicBezTo>
                    <a:pt x="4919" y="5754"/>
                    <a:pt x="2572" y="7908"/>
                    <a:pt x="1705" y="8679"/>
                  </a:cubicBezTo>
                  <a:cubicBezTo>
                    <a:pt x="1351" y="8968"/>
                    <a:pt x="1094" y="9065"/>
                    <a:pt x="965" y="9065"/>
                  </a:cubicBezTo>
                  <a:cubicBezTo>
                    <a:pt x="805" y="9065"/>
                    <a:pt x="708" y="9001"/>
                    <a:pt x="644" y="8904"/>
                  </a:cubicBezTo>
                  <a:lnTo>
                    <a:pt x="621" y="8881"/>
                  </a:lnTo>
                  <a:lnTo>
                    <a:pt x="621" y="8881"/>
                  </a:lnTo>
                  <a:cubicBezTo>
                    <a:pt x="766" y="8672"/>
                    <a:pt x="1055" y="8260"/>
                    <a:pt x="1447" y="7715"/>
                  </a:cubicBezTo>
                  <a:cubicBezTo>
                    <a:pt x="2283" y="6558"/>
                    <a:pt x="3601" y="4822"/>
                    <a:pt x="4726" y="3343"/>
                  </a:cubicBezTo>
                  <a:cubicBezTo>
                    <a:pt x="5273" y="2636"/>
                    <a:pt x="5819" y="1961"/>
                    <a:pt x="6205" y="1511"/>
                  </a:cubicBezTo>
                  <a:cubicBezTo>
                    <a:pt x="6430" y="1286"/>
                    <a:pt x="6591" y="1093"/>
                    <a:pt x="6719" y="964"/>
                  </a:cubicBezTo>
                  <a:cubicBezTo>
                    <a:pt x="6782" y="902"/>
                    <a:pt x="6845" y="869"/>
                    <a:pt x="6878" y="838"/>
                  </a:cubicBezTo>
                  <a:lnTo>
                    <a:pt x="6878" y="838"/>
                  </a:lnTo>
                  <a:cubicBezTo>
                    <a:pt x="6906" y="841"/>
                    <a:pt x="6951" y="849"/>
                    <a:pt x="7008" y="868"/>
                  </a:cubicBezTo>
                  <a:cubicBezTo>
                    <a:pt x="7683" y="932"/>
                    <a:pt x="9966" y="1382"/>
                    <a:pt x="12152" y="1864"/>
                  </a:cubicBezTo>
                  <a:cubicBezTo>
                    <a:pt x="13244" y="2089"/>
                    <a:pt x="14337" y="2315"/>
                    <a:pt x="15205" y="2540"/>
                  </a:cubicBezTo>
                  <a:cubicBezTo>
                    <a:pt x="15655" y="2636"/>
                    <a:pt x="16009" y="2732"/>
                    <a:pt x="16330" y="2797"/>
                  </a:cubicBezTo>
                  <a:cubicBezTo>
                    <a:pt x="16620" y="2893"/>
                    <a:pt x="16845" y="2957"/>
                    <a:pt x="16941" y="2990"/>
                  </a:cubicBezTo>
                  <a:cubicBezTo>
                    <a:pt x="17134" y="3086"/>
                    <a:pt x="17391" y="3150"/>
                    <a:pt x="17713" y="3182"/>
                  </a:cubicBezTo>
                  <a:cubicBezTo>
                    <a:pt x="18709" y="3343"/>
                    <a:pt x="20316" y="3407"/>
                    <a:pt x="22309" y="3407"/>
                  </a:cubicBezTo>
                  <a:cubicBezTo>
                    <a:pt x="23820" y="3407"/>
                    <a:pt x="25556" y="3375"/>
                    <a:pt x="27388" y="3311"/>
                  </a:cubicBezTo>
                  <a:cubicBezTo>
                    <a:pt x="29831" y="3247"/>
                    <a:pt x="33978" y="2540"/>
                    <a:pt x="37899" y="1864"/>
                  </a:cubicBezTo>
                  <a:cubicBezTo>
                    <a:pt x="39860" y="1543"/>
                    <a:pt x="41757" y="1189"/>
                    <a:pt x="43332" y="964"/>
                  </a:cubicBezTo>
                  <a:cubicBezTo>
                    <a:pt x="44939" y="707"/>
                    <a:pt x="46225" y="547"/>
                    <a:pt x="46964" y="547"/>
                  </a:cubicBezTo>
                  <a:close/>
                  <a:moveTo>
                    <a:pt x="46964" y="0"/>
                  </a:moveTo>
                  <a:cubicBezTo>
                    <a:pt x="46160" y="0"/>
                    <a:pt x="44875" y="161"/>
                    <a:pt x="43267" y="418"/>
                  </a:cubicBezTo>
                  <a:cubicBezTo>
                    <a:pt x="40857" y="804"/>
                    <a:pt x="37771" y="1350"/>
                    <a:pt x="34846" y="1832"/>
                  </a:cubicBezTo>
                  <a:cubicBezTo>
                    <a:pt x="31920" y="2315"/>
                    <a:pt x="29156" y="2732"/>
                    <a:pt x="27356" y="2765"/>
                  </a:cubicBezTo>
                  <a:cubicBezTo>
                    <a:pt x="25556" y="2829"/>
                    <a:pt x="23820" y="2861"/>
                    <a:pt x="22309" y="2861"/>
                  </a:cubicBezTo>
                  <a:cubicBezTo>
                    <a:pt x="20991" y="2861"/>
                    <a:pt x="19834" y="2829"/>
                    <a:pt x="18934" y="2765"/>
                  </a:cubicBezTo>
                  <a:cubicBezTo>
                    <a:pt x="18484" y="2732"/>
                    <a:pt x="18098" y="2700"/>
                    <a:pt x="17809" y="2668"/>
                  </a:cubicBezTo>
                  <a:cubicBezTo>
                    <a:pt x="17488" y="2604"/>
                    <a:pt x="17263" y="2572"/>
                    <a:pt x="17134" y="2507"/>
                  </a:cubicBezTo>
                  <a:cubicBezTo>
                    <a:pt x="16973" y="2443"/>
                    <a:pt x="16748" y="2379"/>
                    <a:pt x="16395" y="2282"/>
                  </a:cubicBezTo>
                  <a:cubicBezTo>
                    <a:pt x="15205" y="1961"/>
                    <a:pt x="12955" y="1479"/>
                    <a:pt x="10962" y="1061"/>
                  </a:cubicBezTo>
                  <a:cubicBezTo>
                    <a:pt x="9934" y="836"/>
                    <a:pt x="9001" y="643"/>
                    <a:pt x="8262" y="514"/>
                  </a:cubicBezTo>
                  <a:cubicBezTo>
                    <a:pt x="7876" y="450"/>
                    <a:pt x="7587" y="386"/>
                    <a:pt x="7330" y="354"/>
                  </a:cubicBezTo>
                  <a:cubicBezTo>
                    <a:pt x="7105" y="322"/>
                    <a:pt x="6944" y="289"/>
                    <a:pt x="6848" y="289"/>
                  </a:cubicBezTo>
                  <a:cubicBezTo>
                    <a:pt x="6751" y="289"/>
                    <a:pt x="6687" y="322"/>
                    <a:pt x="6623" y="354"/>
                  </a:cubicBezTo>
                  <a:cubicBezTo>
                    <a:pt x="6558" y="418"/>
                    <a:pt x="6462" y="482"/>
                    <a:pt x="6366" y="579"/>
                  </a:cubicBezTo>
                  <a:cubicBezTo>
                    <a:pt x="6012" y="900"/>
                    <a:pt x="5465" y="1575"/>
                    <a:pt x="4790" y="2379"/>
                  </a:cubicBezTo>
                  <a:cubicBezTo>
                    <a:pt x="2830" y="4854"/>
                    <a:pt x="65" y="8711"/>
                    <a:pt x="65" y="8711"/>
                  </a:cubicBezTo>
                  <a:cubicBezTo>
                    <a:pt x="1" y="8776"/>
                    <a:pt x="1" y="8872"/>
                    <a:pt x="33" y="8968"/>
                  </a:cubicBezTo>
                  <a:cubicBezTo>
                    <a:pt x="33" y="9001"/>
                    <a:pt x="97" y="9129"/>
                    <a:pt x="258" y="9290"/>
                  </a:cubicBezTo>
                  <a:cubicBezTo>
                    <a:pt x="387" y="9418"/>
                    <a:pt x="612" y="9579"/>
                    <a:pt x="965" y="9579"/>
                  </a:cubicBezTo>
                  <a:cubicBezTo>
                    <a:pt x="1287" y="9579"/>
                    <a:pt x="1640" y="9451"/>
                    <a:pt x="2058" y="9065"/>
                  </a:cubicBezTo>
                  <a:cubicBezTo>
                    <a:pt x="3152" y="8119"/>
                    <a:pt x="6420" y="5107"/>
                    <a:pt x="6939" y="4629"/>
                  </a:cubicBezTo>
                  <a:lnTo>
                    <a:pt x="10054" y="4629"/>
                  </a:lnTo>
                  <a:cubicBezTo>
                    <a:pt x="9710" y="4832"/>
                    <a:pt x="9297" y="5079"/>
                    <a:pt x="8873" y="5336"/>
                  </a:cubicBezTo>
                  <a:cubicBezTo>
                    <a:pt x="8358" y="5658"/>
                    <a:pt x="7812" y="6011"/>
                    <a:pt x="7362" y="6268"/>
                  </a:cubicBezTo>
                  <a:cubicBezTo>
                    <a:pt x="6912" y="6558"/>
                    <a:pt x="6558" y="6783"/>
                    <a:pt x="6398" y="6911"/>
                  </a:cubicBezTo>
                  <a:cubicBezTo>
                    <a:pt x="6237" y="7008"/>
                    <a:pt x="6012" y="7233"/>
                    <a:pt x="5755" y="7490"/>
                  </a:cubicBezTo>
                  <a:cubicBezTo>
                    <a:pt x="5369" y="7876"/>
                    <a:pt x="4919" y="8358"/>
                    <a:pt x="4533" y="8840"/>
                  </a:cubicBezTo>
                  <a:cubicBezTo>
                    <a:pt x="4373" y="9065"/>
                    <a:pt x="4212" y="9290"/>
                    <a:pt x="4083" y="9483"/>
                  </a:cubicBezTo>
                  <a:cubicBezTo>
                    <a:pt x="4019" y="9579"/>
                    <a:pt x="3955" y="9676"/>
                    <a:pt x="3923" y="9772"/>
                  </a:cubicBezTo>
                  <a:cubicBezTo>
                    <a:pt x="3890" y="9868"/>
                    <a:pt x="3858" y="9933"/>
                    <a:pt x="3858" y="10061"/>
                  </a:cubicBezTo>
                  <a:cubicBezTo>
                    <a:pt x="3858" y="10126"/>
                    <a:pt x="3858" y="10222"/>
                    <a:pt x="3923" y="10286"/>
                  </a:cubicBezTo>
                  <a:cubicBezTo>
                    <a:pt x="3987" y="10383"/>
                    <a:pt x="4083" y="10415"/>
                    <a:pt x="4148" y="10447"/>
                  </a:cubicBezTo>
                  <a:lnTo>
                    <a:pt x="4276" y="10447"/>
                  </a:lnTo>
                  <a:cubicBezTo>
                    <a:pt x="4437" y="10447"/>
                    <a:pt x="4565" y="10383"/>
                    <a:pt x="4726" y="10318"/>
                  </a:cubicBezTo>
                  <a:cubicBezTo>
                    <a:pt x="5305" y="10061"/>
                    <a:pt x="6108" y="9451"/>
                    <a:pt x="6783" y="8936"/>
                  </a:cubicBezTo>
                  <a:cubicBezTo>
                    <a:pt x="7321" y="8501"/>
                    <a:pt x="7797" y="8107"/>
                    <a:pt x="7969" y="7964"/>
                  </a:cubicBezTo>
                  <a:lnTo>
                    <a:pt x="7969" y="7964"/>
                  </a:lnTo>
                  <a:lnTo>
                    <a:pt x="12166" y="6814"/>
                  </a:lnTo>
                  <a:lnTo>
                    <a:pt x="12166" y="6814"/>
                  </a:lnTo>
                  <a:cubicBezTo>
                    <a:pt x="12395" y="6971"/>
                    <a:pt x="13109" y="7391"/>
                    <a:pt x="14080" y="7811"/>
                  </a:cubicBezTo>
                  <a:cubicBezTo>
                    <a:pt x="15270" y="8358"/>
                    <a:pt x="16812" y="8904"/>
                    <a:pt x="18323" y="9001"/>
                  </a:cubicBezTo>
                  <a:lnTo>
                    <a:pt x="18998" y="9001"/>
                  </a:lnTo>
                  <a:cubicBezTo>
                    <a:pt x="21312" y="9001"/>
                    <a:pt x="23057" y="8431"/>
                    <a:pt x="23448" y="8270"/>
                  </a:cubicBezTo>
                  <a:lnTo>
                    <a:pt x="23448" y="8270"/>
                  </a:lnTo>
                  <a:cubicBezTo>
                    <a:pt x="24396" y="8448"/>
                    <a:pt x="39837" y="11315"/>
                    <a:pt x="49150" y="11315"/>
                  </a:cubicBezTo>
                  <a:lnTo>
                    <a:pt x="49825" y="11315"/>
                  </a:lnTo>
                  <a:cubicBezTo>
                    <a:pt x="49857" y="11315"/>
                    <a:pt x="50693" y="11251"/>
                    <a:pt x="51593" y="10704"/>
                  </a:cubicBezTo>
                  <a:cubicBezTo>
                    <a:pt x="52461" y="10158"/>
                    <a:pt x="53425" y="9129"/>
                    <a:pt x="53554" y="7297"/>
                  </a:cubicBezTo>
                  <a:cubicBezTo>
                    <a:pt x="53586" y="7168"/>
                    <a:pt x="53586" y="7008"/>
                    <a:pt x="53586" y="6879"/>
                  </a:cubicBezTo>
                  <a:cubicBezTo>
                    <a:pt x="53586" y="5111"/>
                    <a:pt x="52621" y="3440"/>
                    <a:pt x="51368" y="2186"/>
                  </a:cubicBezTo>
                  <a:cubicBezTo>
                    <a:pt x="50114" y="932"/>
                    <a:pt x="48571" y="97"/>
                    <a:pt x="47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51"/>
            <p:cNvSpPr/>
            <p:nvPr/>
          </p:nvSpPr>
          <p:spPr>
            <a:xfrm>
              <a:off x="1274175" y="5363550"/>
              <a:ext cx="5102975" cy="12875"/>
            </a:xfrm>
            <a:custGeom>
              <a:avLst/>
              <a:gdLst/>
              <a:ahLst/>
              <a:cxnLst/>
              <a:rect l="l" t="t" r="r" b="b"/>
              <a:pathLst>
                <a:path w="204119" h="515" extrusionOk="0">
                  <a:moveTo>
                    <a:pt x="1" y="1"/>
                  </a:moveTo>
                  <a:lnTo>
                    <a:pt x="1" y="515"/>
                  </a:lnTo>
                  <a:lnTo>
                    <a:pt x="204118" y="515"/>
                  </a:lnTo>
                  <a:lnTo>
                    <a:pt x="2041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51"/>
            <p:cNvSpPr/>
            <p:nvPr/>
          </p:nvSpPr>
          <p:spPr>
            <a:xfrm>
              <a:off x="2392800" y="5312125"/>
              <a:ext cx="1579925" cy="57875"/>
            </a:xfrm>
            <a:custGeom>
              <a:avLst/>
              <a:gdLst/>
              <a:ahLst/>
              <a:cxnLst/>
              <a:rect l="l" t="t" r="r" b="b"/>
              <a:pathLst>
                <a:path w="63197" h="2315" extrusionOk="0">
                  <a:moveTo>
                    <a:pt x="1" y="0"/>
                  </a:moveTo>
                  <a:lnTo>
                    <a:pt x="1" y="2315"/>
                  </a:lnTo>
                  <a:lnTo>
                    <a:pt x="63197" y="2315"/>
                  </a:lnTo>
                  <a:lnTo>
                    <a:pt x="631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51"/>
            <p:cNvSpPr/>
            <p:nvPr/>
          </p:nvSpPr>
          <p:spPr>
            <a:xfrm>
              <a:off x="2385575" y="5304900"/>
              <a:ext cx="1594400" cy="71525"/>
            </a:xfrm>
            <a:custGeom>
              <a:avLst/>
              <a:gdLst/>
              <a:ahLst/>
              <a:cxnLst/>
              <a:rect l="l" t="t" r="r" b="b"/>
              <a:pathLst>
                <a:path w="63776" h="2861" extrusionOk="0">
                  <a:moveTo>
                    <a:pt x="63229" y="547"/>
                  </a:moveTo>
                  <a:lnTo>
                    <a:pt x="63229" y="2347"/>
                  </a:lnTo>
                  <a:lnTo>
                    <a:pt x="547" y="2347"/>
                  </a:lnTo>
                  <a:lnTo>
                    <a:pt x="547" y="547"/>
                  </a:lnTo>
                  <a:close/>
                  <a:moveTo>
                    <a:pt x="290" y="0"/>
                  </a:moveTo>
                  <a:cubicBezTo>
                    <a:pt x="193" y="0"/>
                    <a:pt x="129" y="32"/>
                    <a:pt x="97" y="97"/>
                  </a:cubicBezTo>
                  <a:cubicBezTo>
                    <a:pt x="33" y="129"/>
                    <a:pt x="0" y="225"/>
                    <a:pt x="0" y="289"/>
                  </a:cubicBezTo>
                  <a:lnTo>
                    <a:pt x="0" y="2604"/>
                  </a:lnTo>
                  <a:cubicBezTo>
                    <a:pt x="0" y="2668"/>
                    <a:pt x="33" y="2732"/>
                    <a:pt x="97" y="2797"/>
                  </a:cubicBezTo>
                  <a:cubicBezTo>
                    <a:pt x="129" y="2829"/>
                    <a:pt x="193" y="2861"/>
                    <a:pt x="290" y="2861"/>
                  </a:cubicBezTo>
                  <a:lnTo>
                    <a:pt x="63486" y="2861"/>
                  </a:lnTo>
                  <a:cubicBezTo>
                    <a:pt x="63550" y="2861"/>
                    <a:pt x="63614" y="2829"/>
                    <a:pt x="63679" y="2797"/>
                  </a:cubicBezTo>
                  <a:cubicBezTo>
                    <a:pt x="63743" y="2732"/>
                    <a:pt x="63775" y="2668"/>
                    <a:pt x="63775" y="2604"/>
                  </a:cubicBezTo>
                  <a:lnTo>
                    <a:pt x="63775" y="289"/>
                  </a:lnTo>
                  <a:cubicBezTo>
                    <a:pt x="63775" y="225"/>
                    <a:pt x="63743" y="129"/>
                    <a:pt x="63679" y="97"/>
                  </a:cubicBezTo>
                  <a:cubicBezTo>
                    <a:pt x="63614" y="32"/>
                    <a:pt x="63550" y="0"/>
                    <a:pt x="63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51"/>
            <p:cNvSpPr/>
            <p:nvPr/>
          </p:nvSpPr>
          <p:spPr>
            <a:xfrm>
              <a:off x="3230175" y="5312125"/>
              <a:ext cx="742550" cy="57875"/>
            </a:xfrm>
            <a:custGeom>
              <a:avLst/>
              <a:gdLst/>
              <a:ahLst/>
              <a:cxnLst/>
              <a:rect l="l" t="t" r="r" b="b"/>
              <a:pathLst>
                <a:path w="29702" h="2315" extrusionOk="0">
                  <a:moveTo>
                    <a:pt x="0" y="0"/>
                  </a:moveTo>
                  <a:lnTo>
                    <a:pt x="0" y="2315"/>
                  </a:lnTo>
                  <a:lnTo>
                    <a:pt x="29702" y="2315"/>
                  </a:lnTo>
                  <a:lnTo>
                    <a:pt x="297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51"/>
            <p:cNvSpPr/>
            <p:nvPr/>
          </p:nvSpPr>
          <p:spPr>
            <a:xfrm>
              <a:off x="3223750" y="5304900"/>
              <a:ext cx="756225" cy="71525"/>
            </a:xfrm>
            <a:custGeom>
              <a:avLst/>
              <a:gdLst/>
              <a:ahLst/>
              <a:cxnLst/>
              <a:rect l="l" t="t" r="r" b="b"/>
              <a:pathLst>
                <a:path w="30249" h="2861" extrusionOk="0">
                  <a:moveTo>
                    <a:pt x="29702" y="547"/>
                  </a:moveTo>
                  <a:lnTo>
                    <a:pt x="29702" y="2347"/>
                  </a:lnTo>
                  <a:lnTo>
                    <a:pt x="547" y="2347"/>
                  </a:lnTo>
                  <a:lnTo>
                    <a:pt x="547" y="547"/>
                  </a:lnTo>
                  <a:close/>
                  <a:moveTo>
                    <a:pt x="257" y="0"/>
                  </a:moveTo>
                  <a:cubicBezTo>
                    <a:pt x="193" y="0"/>
                    <a:pt x="129" y="32"/>
                    <a:pt x="64" y="97"/>
                  </a:cubicBezTo>
                  <a:cubicBezTo>
                    <a:pt x="32" y="129"/>
                    <a:pt x="0" y="225"/>
                    <a:pt x="0" y="289"/>
                  </a:cubicBezTo>
                  <a:lnTo>
                    <a:pt x="0" y="2604"/>
                  </a:lnTo>
                  <a:cubicBezTo>
                    <a:pt x="0" y="2668"/>
                    <a:pt x="32" y="2732"/>
                    <a:pt x="64" y="2797"/>
                  </a:cubicBezTo>
                  <a:cubicBezTo>
                    <a:pt x="129" y="2829"/>
                    <a:pt x="193" y="2861"/>
                    <a:pt x="257" y="2861"/>
                  </a:cubicBezTo>
                  <a:lnTo>
                    <a:pt x="29959" y="2861"/>
                  </a:lnTo>
                  <a:cubicBezTo>
                    <a:pt x="30023" y="2861"/>
                    <a:pt x="30087" y="2829"/>
                    <a:pt x="30152" y="2797"/>
                  </a:cubicBezTo>
                  <a:cubicBezTo>
                    <a:pt x="30216" y="2732"/>
                    <a:pt x="30248" y="2668"/>
                    <a:pt x="30248" y="2604"/>
                  </a:cubicBezTo>
                  <a:lnTo>
                    <a:pt x="30248" y="289"/>
                  </a:lnTo>
                  <a:cubicBezTo>
                    <a:pt x="30248" y="225"/>
                    <a:pt x="30216" y="129"/>
                    <a:pt x="30152" y="97"/>
                  </a:cubicBezTo>
                  <a:cubicBezTo>
                    <a:pt x="30087" y="32"/>
                    <a:pt x="30023" y="0"/>
                    <a:pt x="29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51"/>
            <p:cNvSpPr/>
            <p:nvPr/>
          </p:nvSpPr>
          <p:spPr>
            <a:xfrm>
              <a:off x="2064125" y="4578425"/>
              <a:ext cx="1203025" cy="733725"/>
            </a:xfrm>
            <a:custGeom>
              <a:avLst/>
              <a:gdLst/>
              <a:ahLst/>
              <a:cxnLst/>
              <a:rect l="l" t="t" r="r" b="b"/>
              <a:pathLst>
                <a:path w="48121" h="29349" extrusionOk="0">
                  <a:moveTo>
                    <a:pt x="1" y="0"/>
                  </a:moveTo>
                  <a:lnTo>
                    <a:pt x="14594" y="29348"/>
                  </a:lnTo>
                  <a:lnTo>
                    <a:pt x="48121" y="29348"/>
                  </a:lnTo>
                  <a:lnTo>
                    <a:pt x="364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1"/>
            <p:cNvSpPr/>
            <p:nvPr/>
          </p:nvSpPr>
          <p:spPr>
            <a:xfrm>
              <a:off x="2056900" y="4572000"/>
              <a:ext cx="1217500" cy="746575"/>
            </a:xfrm>
            <a:custGeom>
              <a:avLst/>
              <a:gdLst/>
              <a:ahLst/>
              <a:cxnLst/>
              <a:rect l="l" t="t" r="r" b="b"/>
              <a:pathLst>
                <a:path w="48700" h="29863" extrusionOk="0">
                  <a:moveTo>
                    <a:pt x="36549" y="547"/>
                  </a:moveTo>
                  <a:lnTo>
                    <a:pt x="47999" y="29316"/>
                  </a:lnTo>
                  <a:lnTo>
                    <a:pt x="15076" y="29316"/>
                  </a:lnTo>
                  <a:lnTo>
                    <a:pt x="740" y="547"/>
                  </a:lnTo>
                  <a:close/>
                  <a:moveTo>
                    <a:pt x="290" y="0"/>
                  </a:moveTo>
                  <a:cubicBezTo>
                    <a:pt x="193" y="0"/>
                    <a:pt x="129" y="32"/>
                    <a:pt x="65" y="129"/>
                  </a:cubicBezTo>
                  <a:cubicBezTo>
                    <a:pt x="32" y="193"/>
                    <a:pt x="0" y="290"/>
                    <a:pt x="65" y="386"/>
                  </a:cubicBezTo>
                  <a:lnTo>
                    <a:pt x="14658" y="29702"/>
                  </a:lnTo>
                  <a:cubicBezTo>
                    <a:pt x="14690" y="29798"/>
                    <a:pt x="14787" y="29863"/>
                    <a:pt x="14883" y="29863"/>
                  </a:cubicBezTo>
                  <a:lnTo>
                    <a:pt x="48410" y="29863"/>
                  </a:lnTo>
                  <a:cubicBezTo>
                    <a:pt x="48506" y="29863"/>
                    <a:pt x="48571" y="29830"/>
                    <a:pt x="48635" y="29734"/>
                  </a:cubicBezTo>
                  <a:cubicBezTo>
                    <a:pt x="48667" y="29670"/>
                    <a:pt x="48699" y="29573"/>
                    <a:pt x="48667" y="29509"/>
                  </a:cubicBezTo>
                  <a:lnTo>
                    <a:pt x="36966" y="161"/>
                  </a:lnTo>
                  <a:cubicBezTo>
                    <a:pt x="36934" y="65"/>
                    <a:pt x="36838" y="0"/>
                    <a:pt x="36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51"/>
            <p:cNvSpPr/>
            <p:nvPr/>
          </p:nvSpPr>
          <p:spPr>
            <a:xfrm>
              <a:off x="2027175" y="4578425"/>
              <a:ext cx="1203025" cy="733725"/>
            </a:xfrm>
            <a:custGeom>
              <a:avLst/>
              <a:gdLst/>
              <a:ahLst/>
              <a:cxnLst/>
              <a:rect l="l" t="t" r="r" b="b"/>
              <a:pathLst>
                <a:path w="48121" h="29349" extrusionOk="0">
                  <a:moveTo>
                    <a:pt x="0" y="0"/>
                  </a:moveTo>
                  <a:lnTo>
                    <a:pt x="14626" y="29348"/>
                  </a:lnTo>
                  <a:lnTo>
                    <a:pt x="48120" y="29348"/>
                  </a:lnTo>
                  <a:lnTo>
                    <a:pt x="364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51"/>
            <p:cNvSpPr/>
            <p:nvPr/>
          </p:nvSpPr>
          <p:spPr>
            <a:xfrm>
              <a:off x="2020725" y="4572000"/>
              <a:ext cx="1216700" cy="746575"/>
            </a:xfrm>
            <a:custGeom>
              <a:avLst/>
              <a:gdLst/>
              <a:ahLst/>
              <a:cxnLst/>
              <a:rect l="l" t="t" r="r" b="b"/>
              <a:pathLst>
                <a:path w="48668" h="29863" extrusionOk="0">
                  <a:moveTo>
                    <a:pt x="36517" y="547"/>
                  </a:moveTo>
                  <a:lnTo>
                    <a:pt x="47968" y="29316"/>
                  </a:lnTo>
                  <a:lnTo>
                    <a:pt x="15044" y="29316"/>
                  </a:lnTo>
                  <a:lnTo>
                    <a:pt x="708" y="547"/>
                  </a:lnTo>
                  <a:close/>
                  <a:moveTo>
                    <a:pt x="258" y="0"/>
                  </a:moveTo>
                  <a:cubicBezTo>
                    <a:pt x="162" y="0"/>
                    <a:pt x="97" y="32"/>
                    <a:pt x="33" y="129"/>
                  </a:cubicBezTo>
                  <a:cubicBezTo>
                    <a:pt x="1" y="193"/>
                    <a:pt x="1" y="290"/>
                    <a:pt x="33" y="386"/>
                  </a:cubicBezTo>
                  <a:lnTo>
                    <a:pt x="14627" y="29702"/>
                  </a:lnTo>
                  <a:cubicBezTo>
                    <a:pt x="14659" y="29798"/>
                    <a:pt x="14755" y="29863"/>
                    <a:pt x="14884" y="29863"/>
                  </a:cubicBezTo>
                  <a:lnTo>
                    <a:pt x="48378" y="29863"/>
                  </a:lnTo>
                  <a:cubicBezTo>
                    <a:pt x="48475" y="29863"/>
                    <a:pt x="48571" y="29830"/>
                    <a:pt x="48603" y="29734"/>
                  </a:cubicBezTo>
                  <a:cubicBezTo>
                    <a:pt x="48668" y="29670"/>
                    <a:pt x="48668" y="29573"/>
                    <a:pt x="48635" y="29509"/>
                  </a:cubicBezTo>
                  <a:lnTo>
                    <a:pt x="36935" y="161"/>
                  </a:lnTo>
                  <a:cubicBezTo>
                    <a:pt x="36903" y="65"/>
                    <a:pt x="36806" y="0"/>
                    <a:pt x="36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34"/>
        <p:cNvGrpSpPr/>
        <p:nvPr/>
      </p:nvGrpSpPr>
      <p:grpSpPr>
        <a:xfrm>
          <a:off x="0" y="0"/>
          <a:ext cx="0" cy="0"/>
          <a:chOff x="0" y="0"/>
          <a:chExt cx="0" cy="0"/>
        </a:xfrm>
      </p:grpSpPr>
      <p:sp>
        <p:nvSpPr>
          <p:cNvPr id="3935" name="Google Shape;3935;p52"/>
          <p:cNvSpPr txBox="1">
            <a:spLocks noGrp="1"/>
          </p:cNvSpPr>
          <p:nvPr>
            <p:ph type="title"/>
          </p:nvPr>
        </p:nvSpPr>
        <p:spPr>
          <a:xfrm>
            <a:off x="1726475" y="1544550"/>
            <a:ext cx="5970000" cy="19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900" i="1"/>
              <a:t>Business Intellegence Tool </a:t>
            </a:r>
            <a:r>
              <a:rPr lang="en" sz="5900"/>
              <a:t>(BI</a:t>
            </a:r>
            <a:r>
              <a:rPr lang="en" sz="5900" i="1"/>
              <a:t> Tool</a:t>
            </a:r>
            <a:r>
              <a:rPr lang="en" sz="5900"/>
              <a:t>)</a:t>
            </a:r>
            <a:endParaRPr sz="5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sp>
        <p:nvSpPr>
          <p:cNvPr id="2145" name="Google Shape;2145;p35"/>
          <p:cNvSpPr txBox="1">
            <a:spLocks noGrp="1"/>
          </p:cNvSpPr>
          <p:nvPr>
            <p:ph type="title"/>
          </p:nvPr>
        </p:nvSpPr>
        <p:spPr>
          <a:xfrm>
            <a:off x="1735725" y="170775"/>
            <a:ext cx="4437900" cy="83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400"/>
              <a:t>Business Intelligence</a:t>
            </a:r>
            <a:endParaRPr sz="3400"/>
          </a:p>
        </p:txBody>
      </p:sp>
      <p:sp>
        <p:nvSpPr>
          <p:cNvPr id="2146" name="Google Shape;2146;p35"/>
          <p:cNvSpPr txBox="1">
            <a:spLocks noGrp="1"/>
          </p:cNvSpPr>
          <p:nvPr>
            <p:ph type="title" idx="2"/>
          </p:nvPr>
        </p:nvSpPr>
        <p:spPr>
          <a:xfrm>
            <a:off x="807025" y="197922"/>
            <a:ext cx="1753500" cy="77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400"/>
              <a:t>01</a:t>
            </a:r>
            <a:endParaRPr sz="3400"/>
          </a:p>
        </p:txBody>
      </p:sp>
      <p:sp>
        <p:nvSpPr>
          <p:cNvPr id="2147" name="Google Shape;2147;p35"/>
          <p:cNvSpPr txBox="1">
            <a:spLocks noGrp="1"/>
          </p:cNvSpPr>
          <p:nvPr>
            <p:ph type="subTitle" idx="1"/>
          </p:nvPr>
        </p:nvSpPr>
        <p:spPr>
          <a:xfrm>
            <a:off x="1133100" y="790375"/>
            <a:ext cx="6877800" cy="4182300"/>
          </a:xfrm>
          <a:prstGeom prst="rect">
            <a:avLst/>
          </a:prstGeom>
        </p:spPr>
        <p:txBody>
          <a:bodyPr spcFirstLastPara="1" wrap="square" lIns="91425" tIns="91425" rIns="91425" bIns="91425" anchor="t" anchorCtr="0">
            <a:noAutofit/>
          </a:bodyPr>
          <a:lstStyle/>
          <a:p>
            <a:pPr marL="457200" lvl="0" indent="0" algn="just" rtl="0">
              <a:spcBef>
                <a:spcPts val="0"/>
              </a:spcBef>
              <a:spcAft>
                <a:spcPts val="0"/>
              </a:spcAft>
              <a:buNone/>
            </a:pPr>
            <a:r>
              <a:rPr lang="en" sz="1800" b="1">
                <a:solidFill>
                  <a:srgbClr val="000000"/>
                </a:solidFill>
              </a:rPr>
              <a:t>DEFINISI MENURUT PARA AHLI:</a:t>
            </a:r>
            <a:endParaRPr sz="1800" b="1">
              <a:solidFill>
                <a:srgbClr val="000000"/>
              </a:solidFill>
            </a:endParaRPr>
          </a:p>
          <a:p>
            <a:pPr marL="457200" lvl="0" indent="0" algn="just" rtl="0">
              <a:spcBef>
                <a:spcPts val="0"/>
              </a:spcBef>
              <a:spcAft>
                <a:spcPts val="0"/>
              </a:spcAft>
              <a:buNone/>
            </a:pPr>
            <a:endParaRPr sz="1500">
              <a:solidFill>
                <a:srgbClr val="000000"/>
              </a:solidFill>
            </a:endParaRPr>
          </a:p>
          <a:p>
            <a:pPr marL="457200" lvl="0" indent="-323850" algn="just" rtl="0">
              <a:lnSpc>
                <a:spcPct val="100000"/>
              </a:lnSpc>
              <a:spcBef>
                <a:spcPts val="0"/>
              </a:spcBef>
              <a:spcAft>
                <a:spcPts val="0"/>
              </a:spcAft>
              <a:buClr>
                <a:srgbClr val="000000"/>
              </a:buClr>
              <a:buSzPts val="1500"/>
              <a:buFont typeface="Barlow Semi Condensed"/>
              <a:buChar char="-"/>
            </a:pPr>
            <a:r>
              <a:rPr lang="en" sz="1500">
                <a:solidFill>
                  <a:srgbClr val="000000"/>
                </a:solidFill>
              </a:rPr>
              <a:t>Menurut Steve Williams pada tahun 2001 di dalam bukunya yang berjudul The Profit Impact Of Business Intelligence, Business Intelligence merupakan gabungan antara konsep, pendekatan, metodologi, dan produk (dalam bentuk Software) untuk mengelola dan memanajemen data-data perusahaan menjadi informasi, guna membantu di dalam pengambilan keputusan, peningkatan kinerja perusahaan, dan peningkatan pemasukan perusahaan, berbasiskan kepada analisis data, analisis bisnis, proses bisnis, dan tindakan nyata. </a:t>
            </a:r>
            <a:endParaRPr sz="1500">
              <a:solidFill>
                <a:srgbClr val="000000"/>
              </a:solidFill>
            </a:endParaRPr>
          </a:p>
          <a:p>
            <a:pPr marL="457200" lvl="0" indent="0" algn="just" rtl="0">
              <a:lnSpc>
                <a:spcPct val="100000"/>
              </a:lnSpc>
              <a:spcBef>
                <a:spcPts val="0"/>
              </a:spcBef>
              <a:spcAft>
                <a:spcPts val="0"/>
              </a:spcAft>
              <a:buNone/>
            </a:pPr>
            <a:endParaRPr sz="1500">
              <a:solidFill>
                <a:srgbClr val="000000"/>
              </a:solidFill>
            </a:endParaRPr>
          </a:p>
          <a:p>
            <a:pPr marL="457200" lvl="0" indent="-323850" algn="just" rtl="0">
              <a:lnSpc>
                <a:spcPct val="100000"/>
              </a:lnSpc>
              <a:spcBef>
                <a:spcPts val="1200"/>
              </a:spcBef>
              <a:spcAft>
                <a:spcPts val="0"/>
              </a:spcAft>
              <a:buSzPts val="1500"/>
              <a:buFont typeface="Barlow Semi Condensed"/>
              <a:buChar char="-"/>
            </a:pPr>
            <a:r>
              <a:rPr lang="en" sz="1500">
                <a:solidFill>
                  <a:srgbClr val="000000"/>
                </a:solidFill>
              </a:rPr>
              <a:t>Li Niu di dalam bukunya pada tahun 2009 berjudul Cognition Driven Decision Support For Business Intelligence. Models, Techniques, Systems, And Applications, menyebutkan bahwa Business Intelligence merupakan sebuah konsep, proses, dan sekumpulan alur di dalam mengumpulkan, mengekstraksi, mengelola, dan menganalisis sekumpulan data yang dikumpulkan dari berbagai sumber data (dengan bantuan Data Warehouse) untuk memudahkan di dalam pengambilan keputusan pada sebuah organisasi (umumnya pada perusahaan).</a:t>
            </a:r>
            <a:endParaRPr sz="1500">
              <a:solidFill>
                <a:srgbClr val="000000"/>
              </a:solidFill>
            </a:endParaRPr>
          </a:p>
          <a:p>
            <a:pPr marL="457200" lvl="0" indent="0" algn="just" rtl="0">
              <a:spcBef>
                <a:spcPts val="1200"/>
              </a:spcBef>
              <a:spcAft>
                <a:spcPts val="0"/>
              </a:spcAft>
              <a:buNone/>
            </a:pPr>
            <a:endParaRPr sz="1500">
              <a:solidFill>
                <a:srgbClr val="000000"/>
              </a:solidFill>
            </a:endParaRPr>
          </a:p>
          <a:p>
            <a:pPr marL="0" lvl="0" indent="0" algn="just" rtl="0">
              <a:spcBef>
                <a:spcPts val="0"/>
              </a:spcBef>
              <a:spcAft>
                <a:spcPts val="0"/>
              </a:spcAft>
              <a:buNone/>
            </a:pPr>
            <a:endParaRPr sz="15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39"/>
        <p:cNvGrpSpPr/>
        <p:nvPr/>
      </p:nvGrpSpPr>
      <p:grpSpPr>
        <a:xfrm>
          <a:off x="0" y="0"/>
          <a:ext cx="0" cy="0"/>
          <a:chOff x="0" y="0"/>
          <a:chExt cx="0" cy="0"/>
        </a:xfrm>
      </p:grpSpPr>
      <p:sp>
        <p:nvSpPr>
          <p:cNvPr id="3940" name="Google Shape;3940;p53"/>
          <p:cNvSpPr txBox="1">
            <a:spLocks noGrp="1"/>
          </p:cNvSpPr>
          <p:nvPr>
            <p:ph type="title"/>
          </p:nvPr>
        </p:nvSpPr>
        <p:spPr>
          <a:xfrm>
            <a:off x="1464150" y="354600"/>
            <a:ext cx="61461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Definisi Business Intellegence Tool (BI Tool)</a:t>
            </a:r>
            <a:endParaRPr/>
          </a:p>
        </p:txBody>
      </p:sp>
      <p:sp>
        <p:nvSpPr>
          <p:cNvPr id="3941" name="Google Shape;3941;p53"/>
          <p:cNvSpPr txBox="1">
            <a:spLocks noGrp="1"/>
          </p:cNvSpPr>
          <p:nvPr>
            <p:ph type="subTitle" idx="1"/>
          </p:nvPr>
        </p:nvSpPr>
        <p:spPr>
          <a:xfrm>
            <a:off x="1351650" y="1543975"/>
            <a:ext cx="6440700" cy="2253600"/>
          </a:xfrm>
          <a:prstGeom prst="rect">
            <a:avLst/>
          </a:prstGeom>
        </p:spPr>
        <p:txBody>
          <a:bodyPr spcFirstLastPara="1" wrap="square" lIns="57150" tIns="91425" rIns="91425" bIns="91425" anchor="t" anchorCtr="0">
            <a:noAutofit/>
          </a:bodyPr>
          <a:lstStyle/>
          <a:p>
            <a:pPr marL="0" lvl="0" indent="457200" algn="just" rtl="0">
              <a:spcBef>
                <a:spcPts val="0"/>
              </a:spcBef>
              <a:spcAft>
                <a:spcPts val="0"/>
              </a:spcAft>
              <a:buNone/>
            </a:pPr>
            <a:r>
              <a:rPr lang="en" sz="2200"/>
              <a:t>BI Tool adalah kumpulan alat perangkat lunak yang dirancang untuk membantu proses BI dalam sebuah organisasi, terutama perusahaan. Alat ini memainkan peran integral dalammenghasilkan informasi yang valid dan dapat dipercaya untuk mendukung pengambilan keputusan, analisis, dan strategi.</a:t>
            </a:r>
            <a:endParaRPr sz="2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45"/>
        <p:cNvGrpSpPr/>
        <p:nvPr/>
      </p:nvGrpSpPr>
      <p:grpSpPr>
        <a:xfrm>
          <a:off x="0" y="0"/>
          <a:ext cx="0" cy="0"/>
          <a:chOff x="0" y="0"/>
          <a:chExt cx="0" cy="0"/>
        </a:xfrm>
      </p:grpSpPr>
      <p:sp>
        <p:nvSpPr>
          <p:cNvPr id="3946" name="Google Shape;3946;p54"/>
          <p:cNvSpPr txBox="1">
            <a:spLocks noGrp="1"/>
          </p:cNvSpPr>
          <p:nvPr>
            <p:ph type="title"/>
          </p:nvPr>
        </p:nvSpPr>
        <p:spPr>
          <a:xfrm>
            <a:off x="1768950" y="354600"/>
            <a:ext cx="56061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Manfaat </a:t>
            </a:r>
            <a:r>
              <a:rPr lang="en" i="1"/>
              <a:t>Business Intellegence Tool</a:t>
            </a:r>
            <a:endParaRPr i="1"/>
          </a:p>
          <a:p>
            <a:pPr marL="0" lvl="0" indent="0" algn="ctr" rtl="0">
              <a:spcBef>
                <a:spcPts val="0"/>
              </a:spcBef>
              <a:spcAft>
                <a:spcPts val="0"/>
              </a:spcAft>
              <a:buNone/>
            </a:pPr>
            <a:endParaRPr/>
          </a:p>
        </p:txBody>
      </p:sp>
      <p:sp>
        <p:nvSpPr>
          <p:cNvPr id="3947" name="Google Shape;3947;p54"/>
          <p:cNvSpPr txBox="1">
            <a:spLocks noGrp="1"/>
          </p:cNvSpPr>
          <p:nvPr>
            <p:ph type="subTitle" idx="1"/>
          </p:nvPr>
        </p:nvSpPr>
        <p:spPr>
          <a:xfrm>
            <a:off x="1332650" y="1157550"/>
            <a:ext cx="6440700" cy="1134000"/>
          </a:xfrm>
          <a:prstGeom prst="rect">
            <a:avLst/>
          </a:prstGeom>
        </p:spPr>
        <p:txBody>
          <a:bodyPr spcFirstLastPara="1" wrap="square" lIns="57150" tIns="91425" rIns="91425" bIns="91425" anchor="t" anchorCtr="0">
            <a:noAutofit/>
          </a:bodyPr>
          <a:lstStyle/>
          <a:p>
            <a:pPr marL="0" lvl="0" indent="457200" algn="just" rtl="0">
              <a:spcBef>
                <a:spcPts val="0"/>
              </a:spcBef>
              <a:spcAft>
                <a:spcPts val="0"/>
              </a:spcAft>
              <a:buNone/>
            </a:pPr>
            <a:r>
              <a:rPr lang="en" sz="2100"/>
              <a:t>Salah satu bidang yang terbantu dengan adanya </a:t>
            </a:r>
            <a:r>
              <a:rPr lang="en" sz="2100" i="1"/>
              <a:t>business intelegence tool </a:t>
            </a:r>
            <a:r>
              <a:rPr lang="en" sz="2100"/>
              <a:t>adalah </a:t>
            </a:r>
            <a:r>
              <a:rPr lang="en" sz="2100" i="1"/>
              <a:t>Supply Chain </a:t>
            </a:r>
            <a:r>
              <a:rPr lang="en" sz="2100"/>
              <a:t>yang merupakan sebuah virtual yang menggambarkan hubungan antar-entitas didalam proses produksi, distribusi, dan pemasaran. Peran </a:t>
            </a:r>
            <a:r>
              <a:rPr lang="en" sz="2100" i="1"/>
              <a:t>business intelegence tool </a:t>
            </a:r>
            <a:r>
              <a:rPr lang="en" sz="2100"/>
              <a:t>disini yaitu menyediakan informasi untuk mendukung proses pemantauan kondisi stok barang, kehandalah dan kecepatan pengiriman barang, manajemen vendor, menghubungkan para vendor ke dalam </a:t>
            </a:r>
            <a:r>
              <a:rPr lang="en" sz="2100" i="1"/>
              <a:t>chain </a:t>
            </a:r>
            <a:r>
              <a:rPr lang="en" sz="2100"/>
              <a:t>pada </a:t>
            </a:r>
            <a:r>
              <a:rPr lang="en" sz="2100" i="1"/>
              <a:t>supply chain. </a:t>
            </a:r>
            <a:endParaRPr sz="2100"/>
          </a:p>
          <a:p>
            <a:pPr marL="0" lvl="0" indent="457200" algn="just" rtl="0">
              <a:spcBef>
                <a:spcPts val="0"/>
              </a:spcBef>
              <a:spcAft>
                <a:spcPts val="0"/>
              </a:spcAft>
              <a:buNone/>
            </a:pPr>
            <a:r>
              <a:rPr lang="en" sz="2100"/>
              <a:t>Contoh organisasi yang mengandalakan </a:t>
            </a:r>
            <a:r>
              <a:rPr lang="en" sz="2100" i="1"/>
              <a:t>business intelegence tool </a:t>
            </a:r>
            <a:r>
              <a:rPr lang="en" sz="2100"/>
              <a:t>adalah Bank, PAM, PLN, dan toko.</a:t>
            </a:r>
            <a:endParaRPr sz="2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51"/>
        <p:cNvGrpSpPr/>
        <p:nvPr/>
      </p:nvGrpSpPr>
      <p:grpSpPr>
        <a:xfrm>
          <a:off x="0" y="0"/>
          <a:ext cx="0" cy="0"/>
          <a:chOff x="0" y="0"/>
          <a:chExt cx="0" cy="0"/>
        </a:xfrm>
      </p:grpSpPr>
      <p:sp>
        <p:nvSpPr>
          <p:cNvPr id="3952" name="Google Shape;3952;p55"/>
          <p:cNvSpPr txBox="1">
            <a:spLocks noGrp="1"/>
          </p:cNvSpPr>
          <p:nvPr>
            <p:ph type="subTitle" idx="4"/>
          </p:nvPr>
        </p:nvSpPr>
        <p:spPr>
          <a:xfrm>
            <a:off x="3440250" y="1928175"/>
            <a:ext cx="2317800" cy="61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rPr>
              <a:t>Membantu melakukan interaksi bisnis perusahaan</a:t>
            </a:r>
            <a:endParaRPr>
              <a:solidFill>
                <a:srgbClr val="000000"/>
              </a:solidFill>
              <a:latin typeface="Barlow Semi Condensed"/>
              <a:ea typeface="Barlow Semi Condensed"/>
              <a:cs typeface="Barlow Semi Condensed"/>
              <a:sym typeface="Barlow Semi Condensed"/>
            </a:endParaRPr>
          </a:p>
        </p:txBody>
      </p:sp>
      <p:sp>
        <p:nvSpPr>
          <p:cNvPr id="3953" name="Google Shape;3953;p55"/>
          <p:cNvSpPr txBox="1">
            <a:spLocks noGrp="1"/>
          </p:cNvSpPr>
          <p:nvPr>
            <p:ph type="subTitle" idx="5"/>
          </p:nvPr>
        </p:nvSpPr>
        <p:spPr>
          <a:xfrm>
            <a:off x="6313875" y="1435936"/>
            <a:ext cx="17649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Jaspersoft dari TIBCO </a:t>
            </a:r>
            <a:r>
              <a:rPr lang="en" i="1"/>
              <a:t>Software </a:t>
            </a:r>
            <a:endParaRPr/>
          </a:p>
        </p:txBody>
      </p:sp>
      <p:sp>
        <p:nvSpPr>
          <p:cNvPr id="3954" name="Google Shape;3954;p55"/>
          <p:cNvSpPr txBox="1">
            <a:spLocks noGrp="1"/>
          </p:cNvSpPr>
          <p:nvPr>
            <p:ph type="subTitle" idx="1"/>
          </p:nvPr>
        </p:nvSpPr>
        <p:spPr>
          <a:xfrm>
            <a:off x="661700" y="1435925"/>
            <a:ext cx="18954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SAP </a:t>
            </a:r>
            <a:r>
              <a:rPr lang="en" i="1"/>
              <a:t>Business Objec</a:t>
            </a:r>
            <a:r>
              <a:rPr lang="en"/>
              <a:t>t dari SAP</a:t>
            </a:r>
            <a:endParaRPr/>
          </a:p>
        </p:txBody>
      </p:sp>
      <p:sp>
        <p:nvSpPr>
          <p:cNvPr id="3955" name="Google Shape;3955;p55"/>
          <p:cNvSpPr txBox="1">
            <a:spLocks noGrp="1"/>
          </p:cNvSpPr>
          <p:nvPr>
            <p:ph type="subTitle" idx="3"/>
          </p:nvPr>
        </p:nvSpPr>
        <p:spPr>
          <a:xfrm>
            <a:off x="3689552" y="1435936"/>
            <a:ext cx="17649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IBM Cognos Series 10 dari IBM </a:t>
            </a:r>
            <a:endParaRPr/>
          </a:p>
        </p:txBody>
      </p:sp>
      <p:sp>
        <p:nvSpPr>
          <p:cNvPr id="3956" name="Google Shape;3956;p55"/>
          <p:cNvSpPr txBox="1">
            <a:spLocks noGrp="1"/>
          </p:cNvSpPr>
          <p:nvPr>
            <p:ph type="subTitle" idx="6"/>
          </p:nvPr>
        </p:nvSpPr>
        <p:spPr>
          <a:xfrm>
            <a:off x="6161625" y="1928175"/>
            <a:ext cx="2177400" cy="61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Menyediakan fitur laporan dan data bisnis berbasis web</a:t>
            </a:r>
            <a:endParaRPr>
              <a:latin typeface="Barlow Semi Condensed"/>
              <a:ea typeface="Barlow Semi Condensed"/>
              <a:cs typeface="Barlow Semi Condensed"/>
              <a:sym typeface="Barlow Semi Condensed"/>
            </a:endParaRPr>
          </a:p>
        </p:txBody>
      </p:sp>
      <p:sp>
        <p:nvSpPr>
          <p:cNvPr id="3957" name="Google Shape;3957;p55"/>
          <p:cNvSpPr txBox="1">
            <a:spLocks noGrp="1"/>
          </p:cNvSpPr>
          <p:nvPr>
            <p:ph type="subTitle" idx="2"/>
          </p:nvPr>
        </p:nvSpPr>
        <p:spPr>
          <a:xfrm>
            <a:off x="436125" y="1928175"/>
            <a:ext cx="2317800" cy="61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Membantu dalam pengambilan keputusan dan laporan</a:t>
            </a:r>
            <a:endParaRPr>
              <a:latin typeface="Barlow Semi Condensed"/>
              <a:ea typeface="Barlow Semi Condensed"/>
              <a:cs typeface="Barlow Semi Condensed"/>
              <a:sym typeface="Barlow Semi Condensed"/>
            </a:endParaRPr>
          </a:p>
        </p:txBody>
      </p:sp>
      <p:sp>
        <p:nvSpPr>
          <p:cNvPr id="3958" name="Google Shape;3958;p55"/>
          <p:cNvSpPr txBox="1">
            <a:spLocks noGrp="1"/>
          </p:cNvSpPr>
          <p:nvPr>
            <p:ph type="title"/>
          </p:nvPr>
        </p:nvSpPr>
        <p:spPr>
          <a:xfrm>
            <a:off x="1111649" y="262125"/>
            <a:ext cx="6843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Contoh Aplikasi Untuk </a:t>
            </a:r>
            <a:r>
              <a:rPr lang="en" i="1"/>
              <a:t>Business Intellegence Tool </a:t>
            </a:r>
            <a:endParaRPr/>
          </a:p>
        </p:txBody>
      </p:sp>
      <p:sp>
        <p:nvSpPr>
          <p:cNvPr id="3959" name="Google Shape;3959;p55"/>
          <p:cNvSpPr txBox="1">
            <a:spLocks noGrp="1"/>
          </p:cNvSpPr>
          <p:nvPr>
            <p:ph type="subTitle" idx="7"/>
          </p:nvPr>
        </p:nvSpPr>
        <p:spPr>
          <a:xfrm>
            <a:off x="760425" y="3215958"/>
            <a:ext cx="17649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Power BI Tool dari Microsoft</a:t>
            </a:r>
            <a:endParaRPr/>
          </a:p>
        </p:txBody>
      </p:sp>
      <p:sp>
        <p:nvSpPr>
          <p:cNvPr id="3960" name="Google Shape;3960;p55"/>
          <p:cNvSpPr txBox="1">
            <a:spLocks noGrp="1"/>
          </p:cNvSpPr>
          <p:nvPr>
            <p:ph type="subTitle" idx="8"/>
          </p:nvPr>
        </p:nvSpPr>
        <p:spPr>
          <a:xfrm>
            <a:off x="426775" y="3708425"/>
            <a:ext cx="2479500" cy="61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Pengumpulan data transaksional dan data bisnis terpusat</a:t>
            </a:r>
            <a:endParaRPr>
              <a:latin typeface="Barlow Semi Condensed"/>
              <a:ea typeface="Barlow Semi Condensed"/>
              <a:cs typeface="Barlow Semi Condensed"/>
              <a:sym typeface="Barlow Semi Condensed"/>
            </a:endParaRPr>
          </a:p>
        </p:txBody>
      </p:sp>
      <p:sp>
        <p:nvSpPr>
          <p:cNvPr id="3961" name="Google Shape;3961;p55"/>
          <p:cNvSpPr txBox="1">
            <a:spLocks noGrp="1"/>
          </p:cNvSpPr>
          <p:nvPr>
            <p:ph type="subTitle" idx="9"/>
          </p:nvPr>
        </p:nvSpPr>
        <p:spPr>
          <a:xfrm>
            <a:off x="3457050" y="3215950"/>
            <a:ext cx="23178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Micro Strategy Business Tool dari Micro Strategy</a:t>
            </a:r>
            <a:endParaRPr/>
          </a:p>
        </p:txBody>
      </p:sp>
      <p:sp>
        <p:nvSpPr>
          <p:cNvPr id="3962" name="Google Shape;3962;p55"/>
          <p:cNvSpPr txBox="1">
            <a:spLocks noGrp="1"/>
          </p:cNvSpPr>
          <p:nvPr>
            <p:ph type="subTitle" idx="13"/>
          </p:nvPr>
        </p:nvSpPr>
        <p:spPr>
          <a:xfrm>
            <a:off x="3445100" y="3708425"/>
            <a:ext cx="2317800" cy="61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Analisis data, akses sumber data, visualisasi data, dll</a:t>
            </a:r>
            <a:endParaRPr>
              <a:latin typeface="Barlow Semi Condensed"/>
              <a:ea typeface="Barlow Semi Condensed"/>
              <a:cs typeface="Barlow Semi Condensed"/>
              <a:sym typeface="Barlow Semi Condensed"/>
            </a:endParaRPr>
          </a:p>
        </p:txBody>
      </p:sp>
      <p:sp>
        <p:nvSpPr>
          <p:cNvPr id="3963" name="Google Shape;3963;p55"/>
          <p:cNvSpPr txBox="1">
            <a:spLocks noGrp="1"/>
          </p:cNvSpPr>
          <p:nvPr>
            <p:ph type="subTitle" idx="14"/>
          </p:nvPr>
        </p:nvSpPr>
        <p:spPr>
          <a:xfrm>
            <a:off x="5877050" y="3215950"/>
            <a:ext cx="27087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Oracle Business Intellegence Enterprise Edition (OBIEE)</a:t>
            </a:r>
            <a:endParaRPr/>
          </a:p>
        </p:txBody>
      </p:sp>
      <p:sp>
        <p:nvSpPr>
          <p:cNvPr id="3964" name="Google Shape;3964;p55"/>
          <p:cNvSpPr txBox="1">
            <a:spLocks noGrp="1"/>
          </p:cNvSpPr>
          <p:nvPr>
            <p:ph type="subTitle" idx="15"/>
          </p:nvPr>
        </p:nvSpPr>
        <p:spPr>
          <a:xfrm>
            <a:off x="6226775" y="3708425"/>
            <a:ext cx="2004300" cy="61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a:t>Agile Visual Analytic </a:t>
            </a:r>
            <a:r>
              <a:rPr lang="en"/>
              <a:t>dan </a:t>
            </a:r>
            <a:r>
              <a:rPr lang="en" i="1"/>
              <a:t>Self Service Discover</a:t>
            </a:r>
            <a:endParaRPr i="1">
              <a:latin typeface="Barlow Semi Condensed"/>
              <a:ea typeface="Barlow Semi Condensed"/>
              <a:cs typeface="Barlow Semi Condensed"/>
              <a:sym typeface="Barlow Semi Condensed"/>
            </a:endParaRPr>
          </a:p>
        </p:txBody>
      </p:sp>
      <p:sp>
        <p:nvSpPr>
          <p:cNvPr id="3965" name="Google Shape;3965;p55"/>
          <p:cNvSpPr txBox="1"/>
          <p:nvPr/>
        </p:nvSpPr>
        <p:spPr>
          <a:xfrm>
            <a:off x="1362675" y="1021925"/>
            <a:ext cx="464700" cy="457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a:solidFill>
                  <a:schemeClr val="accent1"/>
                </a:solidFill>
                <a:latin typeface="Fjalla One"/>
                <a:ea typeface="Fjalla One"/>
                <a:cs typeface="Fjalla One"/>
                <a:sym typeface="Fjalla One"/>
              </a:rPr>
              <a:t>01</a:t>
            </a:r>
            <a:endParaRPr sz="1800" b="1">
              <a:solidFill>
                <a:schemeClr val="accent1"/>
              </a:solidFill>
              <a:latin typeface="Fjalla One"/>
              <a:ea typeface="Fjalla One"/>
              <a:cs typeface="Fjalla One"/>
              <a:sym typeface="Fjalla One"/>
            </a:endParaRPr>
          </a:p>
        </p:txBody>
      </p:sp>
      <p:sp>
        <p:nvSpPr>
          <p:cNvPr id="3966" name="Google Shape;3966;p55"/>
          <p:cNvSpPr txBox="1"/>
          <p:nvPr/>
        </p:nvSpPr>
        <p:spPr>
          <a:xfrm>
            <a:off x="4383600" y="1021925"/>
            <a:ext cx="464700" cy="457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a:solidFill>
                  <a:schemeClr val="accent1"/>
                </a:solidFill>
                <a:latin typeface="Fjalla One"/>
                <a:ea typeface="Fjalla One"/>
                <a:cs typeface="Fjalla One"/>
                <a:sym typeface="Fjalla One"/>
              </a:rPr>
              <a:t>02</a:t>
            </a:r>
            <a:endParaRPr sz="1800" b="1">
              <a:solidFill>
                <a:schemeClr val="accent1"/>
              </a:solidFill>
              <a:latin typeface="Fjalla One"/>
              <a:ea typeface="Fjalla One"/>
              <a:cs typeface="Fjalla One"/>
              <a:sym typeface="Fjalla One"/>
            </a:endParaRPr>
          </a:p>
        </p:txBody>
      </p:sp>
      <p:sp>
        <p:nvSpPr>
          <p:cNvPr id="3967" name="Google Shape;3967;p55"/>
          <p:cNvSpPr txBox="1"/>
          <p:nvPr/>
        </p:nvSpPr>
        <p:spPr>
          <a:xfrm>
            <a:off x="6999050" y="1023350"/>
            <a:ext cx="464700" cy="457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a:solidFill>
                  <a:schemeClr val="accent1"/>
                </a:solidFill>
                <a:latin typeface="Fjalla One"/>
                <a:ea typeface="Fjalla One"/>
                <a:cs typeface="Fjalla One"/>
                <a:sym typeface="Fjalla One"/>
              </a:rPr>
              <a:t>03</a:t>
            </a:r>
            <a:endParaRPr sz="1800" b="1">
              <a:solidFill>
                <a:schemeClr val="accent1"/>
              </a:solidFill>
              <a:latin typeface="Fjalla One"/>
              <a:ea typeface="Fjalla One"/>
              <a:cs typeface="Fjalla One"/>
              <a:sym typeface="Fjalla One"/>
            </a:endParaRPr>
          </a:p>
        </p:txBody>
      </p:sp>
      <p:sp>
        <p:nvSpPr>
          <p:cNvPr id="3968" name="Google Shape;3968;p55"/>
          <p:cNvSpPr txBox="1"/>
          <p:nvPr/>
        </p:nvSpPr>
        <p:spPr>
          <a:xfrm>
            <a:off x="1362675" y="2830950"/>
            <a:ext cx="464700" cy="457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a:solidFill>
                  <a:schemeClr val="accent1"/>
                </a:solidFill>
                <a:latin typeface="Fjalla One"/>
                <a:ea typeface="Fjalla One"/>
                <a:cs typeface="Fjalla One"/>
                <a:sym typeface="Fjalla One"/>
              </a:rPr>
              <a:t>04</a:t>
            </a:r>
            <a:endParaRPr sz="1800" b="1">
              <a:solidFill>
                <a:schemeClr val="accent1"/>
              </a:solidFill>
              <a:latin typeface="Fjalla One"/>
              <a:ea typeface="Fjalla One"/>
              <a:cs typeface="Fjalla One"/>
              <a:sym typeface="Fjalla One"/>
            </a:endParaRPr>
          </a:p>
        </p:txBody>
      </p:sp>
      <p:sp>
        <p:nvSpPr>
          <p:cNvPr id="3969" name="Google Shape;3969;p55"/>
          <p:cNvSpPr txBox="1"/>
          <p:nvPr/>
        </p:nvSpPr>
        <p:spPr>
          <a:xfrm>
            <a:off x="4383600" y="2819800"/>
            <a:ext cx="464700" cy="457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a:solidFill>
                  <a:schemeClr val="accent1"/>
                </a:solidFill>
                <a:latin typeface="Fjalla One"/>
                <a:ea typeface="Fjalla One"/>
                <a:cs typeface="Fjalla One"/>
                <a:sym typeface="Fjalla One"/>
              </a:rPr>
              <a:t>05</a:t>
            </a:r>
            <a:endParaRPr sz="1800" b="1">
              <a:solidFill>
                <a:schemeClr val="accent1"/>
              </a:solidFill>
              <a:latin typeface="Fjalla One"/>
              <a:ea typeface="Fjalla One"/>
              <a:cs typeface="Fjalla One"/>
              <a:sym typeface="Fjalla One"/>
            </a:endParaRPr>
          </a:p>
        </p:txBody>
      </p:sp>
      <p:sp>
        <p:nvSpPr>
          <p:cNvPr id="3970" name="Google Shape;3970;p55"/>
          <p:cNvSpPr txBox="1"/>
          <p:nvPr/>
        </p:nvSpPr>
        <p:spPr>
          <a:xfrm>
            <a:off x="6999050" y="2836000"/>
            <a:ext cx="464700" cy="457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a:solidFill>
                  <a:schemeClr val="accent1"/>
                </a:solidFill>
                <a:latin typeface="Fjalla One"/>
                <a:ea typeface="Fjalla One"/>
                <a:cs typeface="Fjalla One"/>
                <a:sym typeface="Fjalla One"/>
              </a:rPr>
              <a:t>06</a:t>
            </a:r>
            <a:endParaRPr sz="1800" b="1">
              <a:solidFill>
                <a:schemeClr val="accent1"/>
              </a:solidFill>
              <a:latin typeface="Fjalla One"/>
              <a:ea typeface="Fjalla One"/>
              <a:cs typeface="Fjalla One"/>
              <a:sym typeface="Fjalla On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74"/>
        <p:cNvGrpSpPr/>
        <p:nvPr/>
      </p:nvGrpSpPr>
      <p:grpSpPr>
        <a:xfrm>
          <a:off x="0" y="0"/>
          <a:ext cx="0" cy="0"/>
          <a:chOff x="0" y="0"/>
          <a:chExt cx="0" cy="0"/>
        </a:xfrm>
      </p:grpSpPr>
      <p:sp>
        <p:nvSpPr>
          <p:cNvPr id="3975" name="Google Shape;3975;p56"/>
          <p:cNvSpPr txBox="1">
            <a:spLocks noGrp="1"/>
          </p:cNvSpPr>
          <p:nvPr>
            <p:ph type="subTitle" idx="4"/>
          </p:nvPr>
        </p:nvSpPr>
        <p:spPr>
          <a:xfrm>
            <a:off x="3440250" y="1928175"/>
            <a:ext cx="2317800" cy="61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rPr>
              <a:t>Dukungan terhadap teknologi big data, integrasi level data, analisis data, dll</a:t>
            </a:r>
            <a:endParaRPr>
              <a:solidFill>
                <a:srgbClr val="000000"/>
              </a:solidFill>
              <a:latin typeface="Barlow Semi Condensed"/>
              <a:ea typeface="Barlow Semi Condensed"/>
              <a:cs typeface="Barlow Semi Condensed"/>
              <a:sym typeface="Barlow Semi Condensed"/>
            </a:endParaRPr>
          </a:p>
        </p:txBody>
      </p:sp>
      <p:sp>
        <p:nvSpPr>
          <p:cNvPr id="3976" name="Google Shape;3976;p56"/>
          <p:cNvSpPr txBox="1">
            <a:spLocks noGrp="1"/>
          </p:cNvSpPr>
          <p:nvPr>
            <p:ph type="subTitle" idx="5"/>
          </p:nvPr>
        </p:nvSpPr>
        <p:spPr>
          <a:xfrm>
            <a:off x="6313875" y="1435936"/>
            <a:ext cx="17649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C3B1"/>
                </a:solidFill>
              </a:rPr>
              <a:t>Yellowfin Businness Intellegence </a:t>
            </a:r>
            <a:endParaRPr>
              <a:solidFill>
                <a:srgbClr val="00C3B1"/>
              </a:solidFill>
            </a:endParaRPr>
          </a:p>
        </p:txBody>
      </p:sp>
      <p:sp>
        <p:nvSpPr>
          <p:cNvPr id="3977" name="Google Shape;3977;p56"/>
          <p:cNvSpPr txBox="1">
            <a:spLocks noGrp="1"/>
          </p:cNvSpPr>
          <p:nvPr>
            <p:ph type="subTitle" idx="1"/>
          </p:nvPr>
        </p:nvSpPr>
        <p:spPr>
          <a:xfrm>
            <a:off x="661700" y="1435925"/>
            <a:ext cx="18954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C3B1"/>
                </a:solidFill>
              </a:rPr>
              <a:t>Oracle Hyperion dari Oracle</a:t>
            </a:r>
            <a:endParaRPr>
              <a:solidFill>
                <a:srgbClr val="00C3B1"/>
              </a:solidFill>
            </a:endParaRPr>
          </a:p>
        </p:txBody>
      </p:sp>
      <p:sp>
        <p:nvSpPr>
          <p:cNvPr id="3978" name="Google Shape;3978;p56"/>
          <p:cNvSpPr txBox="1">
            <a:spLocks noGrp="1"/>
          </p:cNvSpPr>
          <p:nvPr>
            <p:ph type="subTitle" idx="3"/>
          </p:nvPr>
        </p:nvSpPr>
        <p:spPr>
          <a:xfrm>
            <a:off x="3332000" y="1435925"/>
            <a:ext cx="25350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C3B1"/>
                </a:solidFill>
              </a:rPr>
              <a:t>Pentho Business Intellegence dari Pentaho</a:t>
            </a:r>
            <a:endParaRPr>
              <a:solidFill>
                <a:srgbClr val="00C3B1"/>
              </a:solidFill>
            </a:endParaRPr>
          </a:p>
        </p:txBody>
      </p:sp>
      <p:sp>
        <p:nvSpPr>
          <p:cNvPr id="3979" name="Google Shape;3979;p56"/>
          <p:cNvSpPr txBox="1">
            <a:spLocks noGrp="1"/>
          </p:cNvSpPr>
          <p:nvPr>
            <p:ph type="subTitle" idx="6"/>
          </p:nvPr>
        </p:nvSpPr>
        <p:spPr>
          <a:xfrm>
            <a:off x="6161625" y="1928175"/>
            <a:ext cx="2177400" cy="61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Dukungan terhadap teknologi </a:t>
            </a:r>
            <a:r>
              <a:rPr lang="en" i="1"/>
              <a:t>Cloud Computing</a:t>
            </a:r>
            <a:endParaRPr i="1">
              <a:latin typeface="Barlow Semi Condensed"/>
              <a:ea typeface="Barlow Semi Condensed"/>
              <a:cs typeface="Barlow Semi Condensed"/>
              <a:sym typeface="Barlow Semi Condensed"/>
            </a:endParaRPr>
          </a:p>
        </p:txBody>
      </p:sp>
      <p:sp>
        <p:nvSpPr>
          <p:cNvPr id="3980" name="Google Shape;3980;p56"/>
          <p:cNvSpPr txBox="1">
            <a:spLocks noGrp="1"/>
          </p:cNvSpPr>
          <p:nvPr>
            <p:ph type="subTitle" idx="2"/>
          </p:nvPr>
        </p:nvSpPr>
        <p:spPr>
          <a:xfrm>
            <a:off x="436125" y="1928175"/>
            <a:ext cx="2317800" cy="61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Intergrasi layanan pendukung BI </a:t>
            </a:r>
            <a:r>
              <a:rPr lang="en" i="1"/>
              <a:t>Tool </a:t>
            </a:r>
            <a:r>
              <a:rPr lang="en"/>
              <a:t> berupa prediksi bisnis, forecasting, dll</a:t>
            </a:r>
            <a:endParaRPr>
              <a:latin typeface="Barlow Semi Condensed"/>
              <a:ea typeface="Barlow Semi Condensed"/>
              <a:cs typeface="Barlow Semi Condensed"/>
              <a:sym typeface="Barlow Semi Condensed"/>
            </a:endParaRPr>
          </a:p>
        </p:txBody>
      </p:sp>
      <p:sp>
        <p:nvSpPr>
          <p:cNvPr id="3981" name="Google Shape;3981;p56"/>
          <p:cNvSpPr txBox="1">
            <a:spLocks noGrp="1"/>
          </p:cNvSpPr>
          <p:nvPr>
            <p:ph type="title"/>
          </p:nvPr>
        </p:nvSpPr>
        <p:spPr>
          <a:xfrm>
            <a:off x="1111649" y="262125"/>
            <a:ext cx="6843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Contoh Aplikasi Untuk </a:t>
            </a:r>
            <a:r>
              <a:rPr lang="en" i="1"/>
              <a:t>Business Intellegence Tool </a:t>
            </a:r>
            <a:endParaRPr/>
          </a:p>
        </p:txBody>
      </p:sp>
      <p:sp>
        <p:nvSpPr>
          <p:cNvPr id="3982" name="Google Shape;3982;p56"/>
          <p:cNvSpPr txBox="1">
            <a:spLocks noGrp="1"/>
          </p:cNvSpPr>
          <p:nvPr>
            <p:ph type="subTitle" idx="7"/>
          </p:nvPr>
        </p:nvSpPr>
        <p:spPr>
          <a:xfrm>
            <a:off x="760425" y="3215958"/>
            <a:ext cx="17649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C3B1"/>
                </a:solidFill>
              </a:rPr>
              <a:t>Style Intellegence dari Inetsoft</a:t>
            </a:r>
            <a:endParaRPr>
              <a:solidFill>
                <a:srgbClr val="00C3B1"/>
              </a:solidFill>
            </a:endParaRPr>
          </a:p>
        </p:txBody>
      </p:sp>
      <p:sp>
        <p:nvSpPr>
          <p:cNvPr id="3983" name="Google Shape;3983;p56"/>
          <p:cNvSpPr txBox="1">
            <a:spLocks noGrp="1"/>
          </p:cNvSpPr>
          <p:nvPr>
            <p:ph type="subTitle" idx="8"/>
          </p:nvPr>
        </p:nvSpPr>
        <p:spPr>
          <a:xfrm>
            <a:off x="426775" y="3708425"/>
            <a:ext cx="2479500" cy="61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Dukungan terhadap teknologi </a:t>
            </a:r>
            <a:r>
              <a:rPr lang="en" i="1"/>
              <a:t>Cloud Computing</a:t>
            </a:r>
            <a:endParaRPr i="1"/>
          </a:p>
          <a:p>
            <a:pPr marL="0" lvl="0" indent="0" algn="ctr" rtl="0">
              <a:spcBef>
                <a:spcPts val="0"/>
              </a:spcBef>
              <a:spcAft>
                <a:spcPts val="0"/>
              </a:spcAft>
              <a:buNone/>
            </a:pPr>
            <a:endParaRPr/>
          </a:p>
        </p:txBody>
      </p:sp>
      <p:sp>
        <p:nvSpPr>
          <p:cNvPr id="3984" name="Google Shape;3984;p56"/>
          <p:cNvSpPr txBox="1">
            <a:spLocks noGrp="1"/>
          </p:cNvSpPr>
          <p:nvPr>
            <p:ph type="subTitle" idx="9"/>
          </p:nvPr>
        </p:nvSpPr>
        <p:spPr>
          <a:xfrm>
            <a:off x="3457050" y="3215950"/>
            <a:ext cx="23178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C3B1"/>
                </a:solidFill>
              </a:rPr>
              <a:t>Qlik BI Tool dari Qlik</a:t>
            </a:r>
            <a:endParaRPr>
              <a:solidFill>
                <a:srgbClr val="00C3B1"/>
              </a:solidFill>
            </a:endParaRPr>
          </a:p>
        </p:txBody>
      </p:sp>
      <p:sp>
        <p:nvSpPr>
          <p:cNvPr id="3985" name="Google Shape;3985;p56"/>
          <p:cNvSpPr txBox="1">
            <a:spLocks noGrp="1"/>
          </p:cNvSpPr>
          <p:nvPr>
            <p:ph type="subTitle" idx="13"/>
          </p:nvPr>
        </p:nvSpPr>
        <p:spPr>
          <a:xfrm>
            <a:off x="3368900" y="3708425"/>
            <a:ext cx="2479500" cy="61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Dukungan terhadap visualisasi data, report, smart dashboard, dll</a:t>
            </a:r>
            <a:endParaRPr>
              <a:latin typeface="Barlow Semi Condensed"/>
              <a:ea typeface="Barlow Semi Condensed"/>
              <a:cs typeface="Barlow Semi Condensed"/>
              <a:sym typeface="Barlow Semi Condensed"/>
            </a:endParaRPr>
          </a:p>
        </p:txBody>
      </p:sp>
      <p:sp>
        <p:nvSpPr>
          <p:cNvPr id="3986" name="Google Shape;3986;p56"/>
          <p:cNvSpPr txBox="1">
            <a:spLocks noGrp="1"/>
          </p:cNvSpPr>
          <p:nvPr>
            <p:ph type="subTitle" idx="14"/>
          </p:nvPr>
        </p:nvSpPr>
        <p:spPr>
          <a:xfrm>
            <a:off x="5953250" y="3215950"/>
            <a:ext cx="24795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C3B1"/>
                </a:solidFill>
              </a:rPr>
              <a:t>SAS Business Intellegence dari SAS</a:t>
            </a:r>
            <a:endParaRPr>
              <a:solidFill>
                <a:srgbClr val="00C3B1"/>
              </a:solidFill>
            </a:endParaRPr>
          </a:p>
        </p:txBody>
      </p:sp>
      <p:sp>
        <p:nvSpPr>
          <p:cNvPr id="3987" name="Google Shape;3987;p56"/>
          <p:cNvSpPr txBox="1">
            <a:spLocks noGrp="1"/>
          </p:cNvSpPr>
          <p:nvPr>
            <p:ph type="subTitle" idx="15"/>
          </p:nvPr>
        </p:nvSpPr>
        <p:spPr>
          <a:xfrm>
            <a:off x="6074375" y="3708425"/>
            <a:ext cx="2264700" cy="61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Dukungan terhadap visualisasi data, report, spenyediaan versi mobile, dll</a:t>
            </a:r>
            <a:endParaRPr/>
          </a:p>
          <a:p>
            <a:pPr marL="0" lvl="0" indent="0" algn="ctr" rtl="0">
              <a:spcBef>
                <a:spcPts val="0"/>
              </a:spcBef>
              <a:spcAft>
                <a:spcPts val="0"/>
              </a:spcAft>
              <a:buNone/>
            </a:pPr>
            <a:endParaRPr i="1"/>
          </a:p>
        </p:txBody>
      </p:sp>
      <p:sp>
        <p:nvSpPr>
          <p:cNvPr id="3988" name="Google Shape;3988;p56"/>
          <p:cNvSpPr txBox="1"/>
          <p:nvPr/>
        </p:nvSpPr>
        <p:spPr>
          <a:xfrm>
            <a:off x="1362675" y="1021925"/>
            <a:ext cx="464700" cy="457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a:solidFill>
                  <a:srgbClr val="00C3B1"/>
                </a:solidFill>
                <a:latin typeface="Fjalla One"/>
                <a:ea typeface="Fjalla One"/>
                <a:cs typeface="Fjalla One"/>
                <a:sym typeface="Fjalla One"/>
              </a:rPr>
              <a:t>07</a:t>
            </a:r>
            <a:endParaRPr sz="1800" b="1">
              <a:solidFill>
                <a:srgbClr val="00C3B1"/>
              </a:solidFill>
              <a:latin typeface="Fjalla One"/>
              <a:ea typeface="Fjalla One"/>
              <a:cs typeface="Fjalla One"/>
              <a:sym typeface="Fjalla One"/>
            </a:endParaRPr>
          </a:p>
        </p:txBody>
      </p:sp>
      <p:sp>
        <p:nvSpPr>
          <p:cNvPr id="3989" name="Google Shape;3989;p56"/>
          <p:cNvSpPr txBox="1"/>
          <p:nvPr/>
        </p:nvSpPr>
        <p:spPr>
          <a:xfrm>
            <a:off x="4383600" y="1021925"/>
            <a:ext cx="464700" cy="457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a:solidFill>
                  <a:srgbClr val="00C3B1"/>
                </a:solidFill>
                <a:latin typeface="Fjalla One"/>
                <a:ea typeface="Fjalla One"/>
                <a:cs typeface="Fjalla One"/>
                <a:sym typeface="Fjalla One"/>
              </a:rPr>
              <a:t>08</a:t>
            </a:r>
            <a:endParaRPr sz="1800" b="1">
              <a:solidFill>
                <a:srgbClr val="00C3B1"/>
              </a:solidFill>
              <a:latin typeface="Fjalla One"/>
              <a:ea typeface="Fjalla One"/>
              <a:cs typeface="Fjalla One"/>
              <a:sym typeface="Fjalla One"/>
            </a:endParaRPr>
          </a:p>
        </p:txBody>
      </p:sp>
      <p:sp>
        <p:nvSpPr>
          <p:cNvPr id="3990" name="Google Shape;3990;p56"/>
          <p:cNvSpPr txBox="1"/>
          <p:nvPr/>
        </p:nvSpPr>
        <p:spPr>
          <a:xfrm>
            <a:off x="6999050" y="1023350"/>
            <a:ext cx="464700" cy="457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a:solidFill>
                  <a:srgbClr val="00C3B1"/>
                </a:solidFill>
                <a:latin typeface="Fjalla One"/>
                <a:ea typeface="Fjalla One"/>
                <a:cs typeface="Fjalla One"/>
                <a:sym typeface="Fjalla One"/>
              </a:rPr>
              <a:t>09</a:t>
            </a:r>
            <a:endParaRPr sz="1800" b="1">
              <a:solidFill>
                <a:srgbClr val="00C3B1"/>
              </a:solidFill>
              <a:latin typeface="Fjalla One"/>
              <a:ea typeface="Fjalla One"/>
              <a:cs typeface="Fjalla One"/>
              <a:sym typeface="Fjalla One"/>
            </a:endParaRPr>
          </a:p>
        </p:txBody>
      </p:sp>
      <p:sp>
        <p:nvSpPr>
          <p:cNvPr id="3991" name="Google Shape;3991;p56"/>
          <p:cNvSpPr txBox="1"/>
          <p:nvPr/>
        </p:nvSpPr>
        <p:spPr>
          <a:xfrm>
            <a:off x="1362675" y="2830950"/>
            <a:ext cx="464700" cy="457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a:solidFill>
                  <a:srgbClr val="00C3B1"/>
                </a:solidFill>
                <a:latin typeface="Fjalla One"/>
                <a:ea typeface="Fjalla One"/>
                <a:cs typeface="Fjalla One"/>
                <a:sym typeface="Fjalla One"/>
              </a:rPr>
              <a:t>10</a:t>
            </a:r>
            <a:endParaRPr sz="1800" b="1">
              <a:solidFill>
                <a:srgbClr val="00C3B1"/>
              </a:solidFill>
              <a:latin typeface="Fjalla One"/>
              <a:ea typeface="Fjalla One"/>
              <a:cs typeface="Fjalla One"/>
              <a:sym typeface="Fjalla One"/>
            </a:endParaRPr>
          </a:p>
        </p:txBody>
      </p:sp>
      <p:sp>
        <p:nvSpPr>
          <p:cNvPr id="3992" name="Google Shape;3992;p56"/>
          <p:cNvSpPr txBox="1"/>
          <p:nvPr/>
        </p:nvSpPr>
        <p:spPr>
          <a:xfrm>
            <a:off x="4383600" y="2819800"/>
            <a:ext cx="464700" cy="457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a:solidFill>
                  <a:srgbClr val="00C3B1"/>
                </a:solidFill>
                <a:latin typeface="Fjalla One"/>
                <a:ea typeface="Fjalla One"/>
                <a:cs typeface="Fjalla One"/>
                <a:sym typeface="Fjalla One"/>
              </a:rPr>
              <a:t>11</a:t>
            </a:r>
            <a:endParaRPr sz="1800" b="1">
              <a:solidFill>
                <a:srgbClr val="00C3B1"/>
              </a:solidFill>
              <a:latin typeface="Fjalla One"/>
              <a:ea typeface="Fjalla One"/>
              <a:cs typeface="Fjalla One"/>
              <a:sym typeface="Fjalla One"/>
            </a:endParaRPr>
          </a:p>
        </p:txBody>
      </p:sp>
      <p:sp>
        <p:nvSpPr>
          <p:cNvPr id="3993" name="Google Shape;3993;p56"/>
          <p:cNvSpPr txBox="1"/>
          <p:nvPr/>
        </p:nvSpPr>
        <p:spPr>
          <a:xfrm>
            <a:off x="6999050" y="2836000"/>
            <a:ext cx="464700" cy="457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a:solidFill>
                  <a:srgbClr val="00C3B1"/>
                </a:solidFill>
                <a:latin typeface="Fjalla One"/>
                <a:ea typeface="Fjalla One"/>
                <a:cs typeface="Fjalla One"/>
                <a:sym typeface="Fjalla One"/>
              </a:rPr>
              <a:t>12</a:t>
            </a:r>
            <a:endParaRPr sz="1800" b="1">
              <a:solidFill>
                <a:srgbClr val="00C3B1"/>
              </a:solidFill>
              <a:latin typeface="Fjalla One"/>
              <a:ea typeface="Fjalla One"/>
              <a:cs typeface="Fjalla One"/>
              <a:sym typeface="Fjalla On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97"/>
        <p:cNvGrpSpPr/>
        <p:nvPr/>
      </p:nvGrpSpPr>
      <p:grpSpPr>
        <a:xfrm>
          <a:off x="0" y="0"/>
          <a:ext cx="0" cy="0"/>
          <a:chOff x="0" y="0"/>
          <a:chExt cx="0" cy="0"/>
        </a:xfrm>
      </p:grpSpPr>
      <p:sp>
        <p:nvSpPr>
          <p:cNvPr id="3998" name="Google Shape;3998;p57"/>
          <p:cNvSpPr txBox="1">
            <a:spLocks noGrp="1"/>
          </p:cNvSpPr>
          <p:nvPr>
            <p:ph type="subTitle" idx="4"/>
          </p:nvPr>
        </p:nvSpPr>
        <p:spPr>
          <a:xfrm>
            <a:off x="3440250" y="1928175"/>
            <a:ext cx="2317800" cy="61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Menawarkan teknologi </a:t>
            </a:r>
            <a:r>
              <a:rPr lang="en" i="1">
                <a:solidFill>
                  <a:schemeClr val="dk2"/>
                </a:solidFill>
              </a:rPr>
              <a:t>Cloud Computing </a:t>
            </a:r>
            <a:r>
              <a:rPr lang="en">
                <a:solidFill>
                  <a:schemeClr val="dk2"/>
                </a:solidFill>
              </a:rPr>
              <a:t>dalam bentuk Data as a Service</a:t>
            </a:r>
            <a:endParaRPr>
              <a:solidFill>
                <a:srgbClr val="000000"/>
              </a:solidFill>
              <a:latin typeface="Barlow Semi Condensed"/>
              <a:ea typeface="Barlow Semi Condensed"/>
              <a:cs typeface="Barlow Semi Condensed"/>
              <a:sym typeface="Barlow Semi Condensed"/>
            </a:endParaRPr>
          </a:p>
        </p:txBody>
      </p:sp>
      <p:sp>
        <p:nvSpPr>
          <p:cNvPr id="3999" name="Google Shape;3999;p57"/>
          <p:cNvSpPr txBox="1">
            <a:spLocks noGrp="1"/>
          </p:cNvSpPr>
          <p:nvPr>
            <p:ph type="subTitle" idx="5"/>
          </p:nvPr>
        </p:nvSpPr>
        <p:spPr>
          <a:xfrm>
            <a:off x="6313875" y="1435936"/>
            <a:ext cx="17649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5F7D95"/>
                </a:solidFill>
              </a:rPr>
              <a:t>Tableau Software BI Tool dari Tableau</a:t>
            </a:r>
            <a:endParaRPr>
              <a:solidFill>
                <a:srgbClr val="5F7D95"/>
              </a:solidFill>
            </a:endParaRPr>
          </a:p>
        </p:txBody>
      </p:sp>
      <p:sp>
        <p:nvSpPr>
          <p:cNvPr id="4000" name="Google Shape;4000;p57"/>
          <p:cNvSpPr txBox="1">
            <a:spLocks noGrp="1"/>
          </p:cNvSpPr>
          <p:nvPr>
            <p:ph type="subTitle" idx="1"/>
          </p:nvPr>
        </p:nvSpPr>
        <p:spPr>
          <a:xfrm>
            <a:off x="814100" y="1435925"/>
            <a:ext cx="15711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5F7D95"/>
                </a:solidFill>
              </a:rPr>
              <a:t>Board BI Tool dari Board</a:t>
            </a:r>
            <a:endParaRPr>
              <a:solidFill>
                <a:srgbClr val="5F7D95"/>
              </a:solidFill>
            </a:endParaRPr>
          </a:p>
        </p:txBody>
      </p:sp>
      <p:sp>
        <p:nvSpPr>
          <p:cNvPr id="4001" name="Google Shape;4001;p57"/>
          <p:cNvSpPr txBox="1">
            <a:spLocks noGrp="1"/>
          </p:cNvSpPr>
          <p:nvPr>
            <p:ph type="subTitle" idx="3"/>
          </p:nvPr>
        </p:nvSpPr>
        <p:spPr>
          <a:xfrm>
            <a:off x="3918150" y="1435925"/>
            <a:ext cx="14346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5F7D95"/>
                </a:solidFill>
              </a:rPr>
              <a:t>Birst BI Tool dari Birts</a:t>
            </a:r>
            <a:endParaRPr>
              <a:solidFill>
                <a:srgbClr val="5F7D95"/>
              </a:solidFill>
            </a:endParaRPr>
          </a:p>
        </p:txBody>
      </p:sp>
      <p:sp>
        <p:nvSpPr>
          <p:cNvPr id="4002" name="Google Shape;4002;p57"/>
          <p:cNvSpPr txBox="1">
            <a:spLocks noGrp="1"/>
          </p:cNvSpPr>
          <p:nvPr>
            <p:ph type="subTitle" idx="6"/>
          </p:nvPr>
        </p:nvSpPr>
        <p:spPr>
          <a:xfrm>
            <a:off x="6161625" y="1928175"/>
            <a:ext cx="2177400" cy="61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Dukungan koneksi beragam jenis dan produk Data base</a:t>
            </a:r>
            <a:endParaRPr>
              <a:latin typeface="Barlow Semi Condensed"/>
              <a:ea typeface="Barlow Semi Condensed"/>
              <a:cs typeface="Barlow Semi Condensed"/>
              <a:sym typeface="Barlow Semi Condensed"/>
            </a:endParaRPr>
          </a:p>
        </p:txBody>
      </p:sp>
      <p:sp>
        <p:nvSpPr>
          <p:cNvPr id="4003" name="Google Shape;4003;p57"/>
          <p:cNvSpPr txBox="1">
            <a:spLocks noGrp="1"/>
          </p:cNvSpPr>
          <p:nvPr>
            <p:ph type="subTitle" idx="2"/>
          </p:nvPr>
        </p:nvSpPr>
        <p:spPr>
          <a:xfrm>
            <a:off x="436125" y="1928175"/>
            <a:ext cx="2317800" cy="61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Menawarkan solusi “All In One”</a:t>
            </a:r>
            <a:endParaRPr>
              <a:latin typeface="Barlow Semi Condensed"/>
              <a:ea typeface="Barlow Semi Condensed"/>
              <a:cs typeface="Barlow Semi Condensed"/>
              <a:sym typeface="Barlow Semi Condensed"/>
            </a:endParaRPr>
          </a:p>
        </p:txBody>
      </p:sp>
      <p:sp>
        <p:nvSpPr>
          <p:cNvPr id="4004" name="Google Shape;4004;p57"/>
          <p:cNvSpPr txBox="1">
            <a:spLocks noGrp="1"/>
          </p:cNvSpPr>
          <p:nvPr>
            <p:ph type="title"/>
          </p:nvPr>
        </p:nvSpPr>
        <p:spPr>
          <a:xfrm>
            <a:off x="1111649" y="262125"/>
            <a:ext cx="6843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Contoh Aplikasi Untuk </a:t>
            </a:r>
            <a:r>
              <a:rPr lang="en" i="1"/>
              <a:t>Business Intellegence Tool </a:t>
            </a:r>
            <a:endParaRPr/>
          </a:p>
        </p:txBody>
      </p:sp>
      <p:sp>
        <p:nvSpPr>
          <p:cNvPr id="4005" name="Google Shape;4005;p57"/>
          <p:cNvSpPr txBox="1">
            <a:spLocks noGrp="1"/>
          </p:cNvSpPr>
          <p:nvPr>
            <p:ph type="subTitle" idx="7"/>
          </p:nvPr>
        </p:nvSpPr>
        <p:spPr>
          <a:xfrm>
            <a:off x="2013150" y="3215950"/>
            <a:ext cx="22713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5F7D95"/>
                </a:solidFill>
              </a:rPr>
              <a:t>Web Focus BI Tool dari Information Builder</a:t>
            </a:r>
            <a:endParaRPr>
              <a:solidFill>
                <a:srgbClr val="5F7D95"/>
              </a:solidFill>
            </a:endParaRPr>
          </a:p>
        </p:txBody>
      </p:sp>
      <p:sp>
        <p:nvSpPr>
          <p:cNvPr id="4006" name="Google Shape;4006;p57"/>
          <p:cNvSpPr txBox="1">
            <a:spLocks noGrp="1"/>
          </p:cNvSpPr>
          <p:nvPr>
            <p:ph type="subTitle" idx="8"/>
          </p:nvPr>
        </p:nvSpPr>
        <p:spPr>
          <a:xfrm>
            <a:off x="1874575" y="3708425"/>
            <a:ext cx="2479500" cy="61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Kehandalah, skalabilitas, fleksibilitas, dll</a:t>
            </a:r>
            <a:endParaRPr>
              <a:latin typeface="Barlow Semi Condensed"/>
              <a:ea typeface="Barlow Semi Condensed"/>
              <a:cs typeface="Barlow Semi Condensed"/>
              <a:sym typeface="Barlow Semi Condensed"/>
            </a:endParaRPr>
          </a:p>
        </p:txBody>
      </p:sp>
      <p:sp>
        <p:nvSpPr>
          <p:cNvPr id="4007" name="Google Shape;4007;p57"/>
          <p:cNvSpPr txBox="1">
            <a:spLocks noGrp="1"/>
          </p:cNvSpPr>
          <p:nvPr>
            <p:ph type="subTitle" idx="9"/>
          </p:nvPr>
        </p:nvSpPr>
        <p:spPr>
          <a:xfrm>
            <a:off x="4904850" y="3215950"/>
            <a:ext cx="23178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5F7D95"/>
                </a:solidFill>
              </a:rPr>
              <a:t>SAP Netweaver Business Warehouse dari SAP</a:t>
            </a:r>
            <a:endParaRPr>
              <a:solidFill>
                <a:srgbClr val="5F7D95"/>
              </a:solidFill>
            </a:endParaRPr>
          </a:p>
        </p:txBody>
      </p:sp>
      <p:sp>
        <p:nvSpPr>
          <p:cNvPr id="4008" name="Google Shape;4008;p57"/>
          <p:cNvSpPr txBox="1">
            <a:spLocks noGrp="1"/>
          </p:cNvSpPr>
          <p:nvPr>
            <p:ph type="subTitle" idx="13"/>
          </p:nvPr>
        </p:nvSpPr>
        <p:spPr>
          <a:xfrm>
            <a:off x="4816700" y="3708425"/>
            <a:ext cx="2479500" cy="61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Integrasi SAP HANA, serta akses informasi secra real-time</a:t>
            </a:r>
            <a:endParaRPr>
              <a:latin typeface="Barlow Semi Condensed"/>
              <a:ea typeface="Barlow Semi Condensed"/>
              <a:cs typeface="Barlow Semi Condensed"/>
              <a:sym typeface="Barlow Semi Condensed"/>
            </a:endParaRPr>
          </a:p>
        </p:txBody>
      </p:sp>
      <p:sp>
        <p:nvSpPr>
          <p:cNvPr id="4009" name="Google Shape;4009;p57"/>
          <p:cNvSpPr txBox="1"/>
          <p:nvPr/>
        </p:nvSpPr>
        <p:spPr>
          <a:xfrm>
            <a:off x="1362675" y="1021925"/>
            <a:ext cx="464700" cy="457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a:solidFill>
                  <a:srgbClr val="5F7D95"/>
                </a:solidFill>
                <a:latin typeface="Fjalla One"/>
                <a:ea typeface="Fjalla One"/>
                <a:cs typeface="Fjalla One"/>
                <a:sym typeface="Fjalla One"/>
              </a:rPr>
              <a:t>13</a:t>
            </a:r>
            <a:endParaRPr sz="1800" b="1">
              <a:solidFill>
                <a:srgbClr val="5F7D95"/>
              </a:solidFill>
              <a:latin typeface="Fjalla One"/>
              <a:ea typeface="Fjalla One"/>
              <a:cs typeface="Fjalla One"/>
              <a:sym typeface="Fjalla One"/>
            </a:endParaRPr>
          </a:p>
        </p:txBody>
      </p:sp>
      <p:sp>
        <p:nvSpPr>
          <p:cNvPr id="4010" name="Google Shape;4010;p57"/>
          <p:cNvSpPr txBox="1"/>
          <p:nvPr/>
        </p:nvSpPr>
        <p:spPr>
          <a:xfrm>
            <a:off x="4383600" y="1021925"/>
            <a:ext cx="464700" cy="457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a:solidFill>
                  <a:srgbClr val="5F7D95"/>
                </a:solidFill>
                <a:latin typeface="Fjalla One"/>
                <a:ea typeface="Fjalla One"/>
                <a:cs typeface="Fjalla One"/>
                <a:sym typeface="Fjalla One"/>
              </a:rPr>
              <a:t>14</a:t>
            </a:r>
            <a:endParaRPr sz="1800" b="1">
              <a:solidFill>
                <a:srgbClr val="5F7D95"/>
              </a:solidFill>
              <a:latin typeface="Fjalla One"/>
              <a:ea typeface="Fjalla One"/>
              <a:cs typeface="Fjalla One"/>
              <a:sym typeface="Fjalla One"/>
            </a:endParaRPr>
          </a:p>
        </p:txBody>
      </p:sp>
      <p:sp>
        <p:nvSpPr>
          <p:cNvPr id="4011" name="Google Shape;4011;p57"/>
          <p:cNvSpPr txBox="1"/>
          <p:nvPr/>
        </p:nvSpPr>
        <p:spPr>
          <a:xfrm>
            <a:off x="6999050" y="1023350"/>
            <a:ext cx="464700" cy="457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a:solidFill>
                  <a:srgbClr val="5F7D95"/>
                </a:solidFill>
                <a:latin typeface="Fjalla One"/>
                <a:ea typeface="Fjalla One"/>
                <a:cs typeface="Fjalla One"/>
                <a:sym typeface="Fjalla One"/>
              </a:rPr>
              <a:t>15</a:t>
            </a:r>
            <a:endParaRPr sz="1800" b="1">
              <a:solidFill>
                <a:srgbClr val="5F7D95"/>
              </a:solidFill>
              <a:latin typeface="Fjalla One"/>
              <a:ea typeface="Fjalla One"/>
              <a:cs typeface="Fjalla One"/>
              <a:sym typeface="Fjalla One"/>
            </a:endParaRPr>
          </a:p>
        </p:txBody>
      </p:sp>
      <p:sp>
        <p:nvSpPr>
          <p:cNvPr id="4012" name="Google Shape;4012;p57"/>
          <p:cNvSpPr txBox="1"/>
          <p:nvPr/>
        </p:nvSpPr>
        <p:spPr>
          <a:xfrm>
            <a:off x="2810475" y="2830950"/>
            <a:ext cx="464700" cy="457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a:solidFill>
                  <a:srgbClr val="5F7D95"/>
                </a:solidFill>
                <a:latin typeface="Fjalla One"/>
                <a:ea typeface="Fjalla One"/>
                <a:cs typeface="Fjalla One"/>
                <a:sym typeface="Fjalla One"/>
              </a:rPr>
              <a:t>16</a:t>
            </a:r>
            <a:endParaRPr sz="1800" b="1">
              <a:solidFill>
                <a:srgbClr val="5F7D95"/>
              </a:solidFill>
              <a:latin typeface="Fjalla One"/>
              <a:ea typeface="Fjalla One"/>
              <a:cs typeface="Fjalla One"/>
              <a:sym typeface="Fjalla One"/>
            </a:endParaRPr>
          </a:p>
        </p:txBody>
      </p:sp>
      <p:sp>
        <p:nvSpPr>
          <p:cNvPr id="4013" name="Google Shape;4013;p57"/>
          <p:cNvSpPr txBox="1"/>
          <p:nvPr/>
        </p:nvSpPr>
        <p:spPr>
          <a:xfrm>
            <a:off x="5831400" y="2819800"/>
            <a:ext cx="464700" cy="457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a:solidFill>
                  <a:srgbClr val="5F7D95"/>
                </a:solidFill>
                <a:latin typeface="Fjalla One"/>
                <a:ea typeface="Fjalla One"/>
                <a:cs typeface="Fjalla One"/>
                <a:sym typeface="Fjalla One"/>
              </a:rPr>
              <a:t>17</a:t>
            </a:r>
            <a:endParaRPr sz="1800" b="1">
              <a:solidFill>
                <a:srgbClr val="5F7D95"/>
              </a:solidFill>
              <a:latin typeface="Fjalla One"/>
              <a:ea typeface="Fjalla One"/>
              <a:cs typeface="Fjalla One"/>
              <a:sym typeface="Fjalla On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17"/>
        <p:cNvGrpSpPr/>
        <p:nvPr/>
      </p:nvGrpSpPr>
      <p:grpSpPr>
        <a:xfrm>
          <a:off x="0" y="0"/>
          <a:ext cx="0" cy="0"/>
          <a:chOff x="0" y="0"/>
          <a:chExt cx="0" cy="0"/>
        </a:xfrm>
      </p:grpSpPr>
      <p:sp>
        <p:nvSpPr>
          <p:cNvPr id="4018" name="Google Shape;4018;p58"/>
          <p:cNvSpPr txBox="1">
            <a:spLocks noGrp="1"/>
          </p:cNvSpPr>
          <p:nvPr>
            <p:ph type="title"/>
          </p:nvPr>
        </p:nvSpPr>
        <p:spPr>
          <a:xfrm>
            <a:off x="1726475" y="1544550"/>
            <a:ext cx="5970000" cy="19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900" i="1"/>
              <a:t>Business Intellegence</a:t>
            </a:r>
            <a:r>
              <a:rPr lang="en" sz="5900"/>
              <a:t> dan </a:t>
            </a:r>
            <a:r>
              <a:rPr lang="en" sz="5900" i="1"/>
              <a:t>Data Warehouse</a:t>
            </a:r>
            <a:endParaRPr sz="5900" i="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22"/>
        <p:cNvGrpSpPr/>
        <p:nvPr/>
      </p:nvGrpSpPr>
      <p:grpSpPr>
        <a:xfrm>
          <a:off x="0" y="0"/>
          <a:ext cx="0" cy="0"/>
          <a:chOff x="0" y="0"/>
          <a:chExt cx="0" cy="0"/>
        </a:xfrm>
      </p:grpSpPr>
      <p:sp>
        <p:nvSpPr>
          <p:cNvPr id="4023" name="Google Shape;4023;p59"/>
          <p:cNvSpPr txBox="1">
            <a:spLocks noGrp="1"/>
          </p:cNvSpPr>
          <p:nvPr>
            <p:ph type="subTitle" idx="1"/>
          </p:nvPr>
        </p:nvSpPr>
        <p:spPr>
          <a:xfrm>
            <a:off x="804675" y="1831850"/>
            <a:ext cx="3649200" cy="137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i="1"/>
              <a:t>Business intelligence</a:t>
            </a:r>
            <a:r>
              <a:rPr lang="en" sz="2000"/>
              <a:t> berbasiskan </a:t>
            </a:r>
            <a:r>
              <a:rPr lang="en" sz="2000" i="1"/>
              <a:t>data warehouse. </a:t>
            </a:r>
            <a:r>
              <a:rPr lang="en" sz="2000"/>
              <a:t>Data, informasi sebagai output yang diberikan oleh data warehouse, memiliki kualitas yang terjamin sebagai sumber </a:t>
            </a:r>
            <a:r>
              <a:rPr lang="en" sz="2000" i="1"/>
              <a:t>business intellegence </a:t>
            </a:r>
            <a:r>
              <a:rPr lang="en" sz="2000"/>
              <a:t> itu sendiri.</a:t>
            </a:r>
            <a:endParaRPr sz="2000">
              <a:latin typeface="Barlow Semi Condensed"/>
              <a:ea typeface="Barlow Semi Condensed"/>
              <a:cs typeface="Barlow Semi Condensed"/>
              <a:sym typeface="Barlow Semi Condensed"/>
            </a:endParaRPr>
          </a:p>
        </p:txBody>
      </p:sp>
      <p:sp>
        <p:nvSpPr>
          <p:cNvPr id="4024" name="Google Shape;4024;p59"/>
          <p:cNvSpPr txBox="1">
            <a:spLocks noGrp="1"/>
          </p:cNvSpPr>
          <p:nvPr>
            <p:ph type="title"/>
          </p:nvPr>
        </p:nvSpPr>
        <p:spPr>
          <a:xfrm>
            <a:off x="934075" y="227300"/>
            <a:ext cx="7330200" cy="576000"/>
          </a:xfrm>
          <a:prstGeom prst="rect">
            <a:avLst/>
          </a:prstGeom>
          <a:solidFill>
            <a:schemeClr val="lt1"/>
          </a:solidFill>
        </p:spPr>
        <p:txBody>
          <a:bodyPr spcFirstLastPara="1" wrap="square" lIns="91425" tIns="91425" rIns="91425" bIns="91425" anchor="b" anchorCtr="0">
            <a:noAutofit/>
          </a:bodyPr>
          <a:lstStyle/>
          <a:p>
            <a:pPr marL="0" lvl="0" indent="0" algn="ctr" rtl="0">
              <a:spcBef>
                <a:spcPts val="0"/>
              </a:spcBef>
              <a:spcAft>
                <a:spcPts val="0"/>
              </a:spcAft>
              <a:buNone/>
            </a:pPr>
            <a:r>
              <a:rPr lang="en" sz="2700">
                <a:solidFill>
                  <a:srgbClr val="00C3B1"/>
                </a:solidFill>
                <a:latin typeface="Fjalla One"/>
                <a:ea typeface="Fjalla One"/>
                <a:cs typeface="Fjalla One"/>
                <a:sym typeface="Fjalla One"/>
              </a:rPr>
              <a:t>Hubungan </a:t>
            </a:r>
            <a:r>
              <a:rPr lang="en" sz="2700" i="1">
                <a:solidFill>
                  <a:srgbClr val="00C3B1"/>
                </a:solidFill>
                <a:latin typeface="Fjalla One"/>
                <a:ea typeface="Fjalla One"/>
                <a:cs typeface="Fjalla One"/>
                <a:sym typeface="Fjalla One"/>
              </a:rPr>
              <a:t>Business Intellegence </a:t>
            </a:r>
            <a:r>
              <a:rPr lang="en" sz="2700">
                <a:solidFill>
                  <a:srgbClr val="00C3B1"/>
                </a:solidFill>
                <a:latin typeface="Fjalla One"/>
                <a:ea typeface="Fjalla One"/>
                <a:cs typeface="Fjalla One"/>
                <a:sym typeface="Fjalla One"/>
              </a:rPr>
              <a:t>dan </a:t>
            </a:r>
            <a:r>
              <a:rPr lang="en" sz="2700" i="1">
                <a:solidFill>
                  <a:srgbClr val="00C3B1"/>
                </a:solidFill>
                <a:latin typeface="Fjalla One"/>
                <a:ea typeface="Fjalla One"/>
                <a:cs typeface="Fjalla One"/>
                <a:sym typeface="Fjalla One"/>
              </a:rPr>
              <a:t>Data Warehouse</a:t>
            </a:r>
            <a:endParaRPr sz="2700" i="1">
              <a:solidFill>
                <a:srgbClr val="00C3B1"/>
              </a:solidFill>
              <a:latin typeface="Fjalla One"/>
              <a:ea typeface="Fjalla One"/>
              <a:cs typeface="Fjalla One"/>
              <a:sym typeface="Fjalla One"/>
            </a:endParaRPr>
          </a:p>
        </p:txBody>
      </p:sp>
      <p:pic>
        <p:nvPicPr>
          <p:cNvPr id="4025" name="Google Shape;4025;p59"/>
          <p:cNvPicPr preferRelativeResize="0"/>
          <p:nvPr/>
        </p:nvPicPr>
        <p:blipFill>
          <a:blip r:embed="rId3">
            <a:alphaModFix/>
          </a:blip>
          <a:stretch>
            <a:fillRect/>
          </a:stretch>
        </p:blipFill>
        <p:spPr>
          <a:xfrm>
            <a:off x="4714225" y="1312250"/>
            <a:ext cx="4077400" cy="2715600"/>
          </a:xfrm>
          <a:prstGeom prst="rect">
            <a:avLst/>
          </a:prstGeom>
          <a:noFill/>
          <a:ln>
            <a:noFill/>
          </a:ln>
          <a:effectLst>
            <a:reflection stA="20000" endPos="24000" fadeDir="5400012" sy="-100000" algn="bl" rotWithShape="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29"/>
        <p:cNvGrpSpPr/>
        <p:nvPr/>
      </p:nvGrpSpPr>
      <p:grpSpPr>
        <a:xfrm>
          <a:off x="0" y="0"/>
          <a:ext cx="0" cy="0"/>
          <a:chOff x="0" y="0"/>
          <a:chExt cx="0" cy="0"/>
        </a:xfrm>
      </p:grpSpPr>
      <p:cxnSp>
        <p:nvCxnSpPr>
          <p:cNvPr id="4030" name="Google Shape;4030;p60"/>
          <p:cNvCxnSpPr/>
          <p:nvPr/>
        </p:nvCxnSpPr>
        <p:spPr>
          <a:xfrm rot="10800000">
            <a:off x="7646832" y="2502445"/>
            <a:ext cx="0" cy="375900"/>
          </a:xfrm>
          <a:prstGeom prst="straightConnector1">
            <a:avLst/>
          </a:prstGeom>
          <a:noFill/>
          <a:ln w="9525" cap="flat" cmpd="sng">
            <a:solidFill>
              <a:schemeClr val="dk2"/>
            </a:solidFill>
            <a:prstDash val="solid"/>
            <a:round/>
            <a:headEnd type="none" w="med" len="med"/>
            <a:tailEnd type="none" w="med" len="med"/>
          </a:ln>
        </p:spPr>
      </p:cxnSp>
      <p:sp>
        <p:nvSpPr>
          <p:cNvPr id="4031" name="Google Shape;4031;p60"/>
          <p:cNvSpPr txBox="1">
            <a:spLocks noGrp="1"/>
          </p:cNvSpPr>
          <p:nvPr>
            <p:ph type="title"/>
          </p:nvPr>
        </p:nvSpPr>
        <p:spPr>
          <a:xfrm>
            <a:off x="1823475" y="338328"/>
            <a:ext cx="5496900" cy="572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a:solidFill>
                  <a:srgbClr val="00C3B1"/>
                </a:solidFill>
              </a:rPr>
              <a:t>Lima Langkah pada </a:t>
            </a:r>
            <a:r>
              <a:rPr lang="en" i="1">
                <a:solidFill>
                  <a:srgbClr val="00C3B1"/>
                </a:solidFill>
              </a:rPr>
              <a:t>Business Intellegence </a:t>
            </a:r>
            <a:r>
              <a:rPr lang="en">
                <a:solidFill>
                  <a:srgbClr val="00C3B1"/>
                </a:solidFill>
              </a:rPr>
              <a:t>dan </a:t>
            </a:r>
            <a:r>
              <a:rPr lang="en" i="1">
                <a:solidFill>
                  <a:srgbClr val="00C3B1"/>
                </a:solidFill>
              </a:rPr>
              <a:t>Data Warehouse</a:t>
            </a:r>
            <a:endParaRPr i="1">
              <a:solidFill>
                <a:srgbClr val="00C3B1"/>
              </a:solidFill>
            </a:endParaRPr>
          </a:p>
        </p:txBody>
      </p:sp>
      <p:sp>
        <p:nvSpPr>
          <p:cNvPr id="4032" name="Google Shape;4032;p60"/>
          <p:cNvSpPr txBox="1"/>
          <p:nvPr/>
        </p:nvSpPr>
        <p:spPr>
          <a:xfrm>
            <a:off x="748925" y="1772500"/>
            <a:ext cx="1293000" cy="438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100" b="1" i="1">
                <a:solidFill>
                  <a:schemeClr val="dk2"/>
                </a:solidFill>
                <a:latin typeface="Barlow Semi Condensed"/>
                <a:ea typeface="Barlow Semi Condensed"/>
                <a:cs typeface="Barlow Semi Condensed"/>
                <a:sym typeface="Barlow Semi Condensed"/>
              </a:rPr>
              <a:t>Register</a:t>
            </a:r>
            <a:endParaRPr sz="2100" b="1" i="1">
              <a:solidFill>
                <a:schemeClr val="dk2"/>
              </a:solidFill>
              <a:latin typeface="Barlow Semi Condensed"/>
              <a:ea typeface="Barlow Semi Condensed"/>
              <a:cs typeface="Barlow Semi Condensed"/>
              <a:sym typeface="Barlow Semi Condensed"/>
            </a:endParaRPr>
          </a:p>
        </p:txBody>
      </p:sp>
      <p:sp>
        <p:nvSpPr>
          <p:cNvPr id="4033" name="Google Shape;4033;p60"/>
          <p:cNvSpPr txBox="1"/>
          <p:nvPr/>
        </p:nvSpPr>
        <p:spPr>
          <a:xfrm>
            <a:off x="3366850" y="1785075"/>
            <a:ext cx="2219400" cy="438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100" b="1" i="1">
                <a:solidFill>
                  <a:schemeClr val="dk2"/>
                </a:solidFill>
                <a:latin typeface="Barlow Semi Condensed"/>
                <a:ea typeface="Barlow Semi Condensed"/>
                <a:cs typeface="Barlow Semi Condensed"/>
                <a:sym typeface="Barlow Semi Condensed"/>
              </a:rPr>
              <a:t>Analyze</a:t>
            </a:r>
            <a:endParaRPr sz="2100" b="1" i="1">
              <a:solidFill>
                <a:schemeClr val="dk2"/>
              </a:solidFill>
              <a:latin typeface="Barlow Semi Condensed"/>
              <a:ea typeface="Barlow Semi Condensed"/>
              <a:cs typeface="Barlow Semi Condensed"/>
              <a:sym typeface="Barlow Semi Condensed"/>
            </a:endParaRPr>
          </a:p>
        </p:txBody>
      </p:sp>
      <p:sp>
        <p:nvSpPr>
          <p:cNvPr id="4034" name="Google Shape;4034;p60"/>
          <p:cNvSpPr txBox="1"/>
          <p:nvPr/>
        </p:nvSpPr>
        <p:spPr>
          <a:xfrm>
            <a:off x="1799675" y="4012054"/>
            <a:ext cx="2219400" cy="635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100" b="1" i="1">
                <a:solidFill>
                  <a:schemeClr val="dk2"/>
                </a:solidFill>
                <a:latin typeface="Barlow Semi Condensed"/>
                <a:ea typeface="Barlow Semi Condensed"/>
                <a:cs typeface="Barlow Semi Condensed"/>
                <a:sym typeface="Barlow Semi Condensed"/>
              </a:rPr>
              <a:t>Collect</a:t>
            </a:r>
            <a:endParaRPr sz="2100" b="1" i="1">
              <a:solidFill>
                <a:schemeClr val="dk2"/>
              </a:solidFill>
              <a:latin typeface="Barlow Semi Condensed"/>
              <a:ea typeface="Barlow Semi Condensed"/>
              <a:cs typeface="Barlow Semi Condensed"/>
              <a:sym typeface="Barlow Semi Condensed"/>
            </a:endParaRPr>
          </a:p>
        </p:txBody>
      </p:sp>
      <p:sp>
        <p:nvSpPr>
          <p:cNvPr id="4035" name="Google Shape;4035;p60"/>
          <p:cNvSpPr txBox="1"/>
          <p:nvPr/>
        </p:nvSpPr>
        <p:spPr>
          <a:xfrm>
            <a:off x="4852350" y="3990329"/>
            <a:ext cx="2219400" cy="635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100" b="1" i="1">
                <a:solidFill>
                  <a:schemeClr val="dk2"/>
                </a:solidFill>
                <a:latin typeface="Barlow Semi Condensed"/>
                <a:ea typeface="Barlow Semi Condensed"/>
                <a:cs typeface="Barlow Semi Condensed"/>
                <a:sym typeface="Barlow Semi Condensed"/>
              </a:rPr>
              <a:t>Distribute</a:t>
            </a:r>
            <a:endParaRPr sz="2100" b="1" i="1">
              <a:solidFill>
                <a:schemeClr val="dk2"/>
              </a:solidFill>
              <a:latin typeface="Barlow Semi Condensed"/>
              <a:ea typeface="Barlow Semi Condensed"/>
              <a:cs typeface="Barlow Semi Condensed"/>
              <a:sym typeface="Barlow Semi Condensed"/>
            </a:endParaRPr>
          </a:p>
        </p:txBody>
      </p:sp>
      <p:grpSp>
        <p:nvGrpSpPr>
          <p:cNvPr id="4036" name="Google Shape;4036;p60"/>
          <p:cNvGrpSpPr/>
          <p:nvPr/>
        </p:nvGrpSpPr>
        <p:grpSpPr>
          <a:xfrm>
            <a:off x="934411" y="2488075"/>
            <a:ext cx="5496942" cy="1437235"/>
            <a:chOff x="1621724" y="2106974"/>
            <a:chExt cx="5900539" cy="1517351"/>
          </a:xfrm>
        </p:grpSpPr>
        <p:grpSp>
          <p:nvGrpSpPr>
            <p:cNvPr id="4037" name="Google Shape;4037;p60"/>
            <p:cNvGrpSpPr/>
            <p:nvPr/>
          </p:nvGrpSpPr>
          <p:grpSpPr>
            <a:xfrm>
              <a:off x="2604781" y="2884996"/>
              <a:ext cx="4021755" cy="519"/>
              <a:chOff x="3762454" y="2553002"/>
              <a:chExt cx="1121578" cy="145"/>
            </a:xfrm>
          </p:grpSpPr>
          <p:cxnSp>
            <p:nvCxnSpPr>
              <p:cNvPr id="4038" name="Google Shape;4038;p60"/>
              <p:cNvCxnSpPr/>
              <p:nvPr/>
            </p:nvCxnSpPr>
            <p:spPr>
              <a:xfrm>
                <a:off x="4195395" y="2553002"/>
                <a:ext cx="231600" cy="0"/>
              </a:xfrm>
              <a:prstGeom prst="straightConnector1">
                <a:avLst/>
              </a:prstGeom>
              <a:noFill/>
              <a:ln w="9525" cap="flat" cmpd="sng">
                <a:solidFill>
                  <a:srgbClr val="595959"/>
                </a:solidFill>
                <a:prstDash val="solid"/>
                <a:round/>
                <a:headEnd type="none" w="med" len="med"/>
                <a:tailEnd type="none" w="med" len="med"/>
              </a:ln>
            </p:spPr>
          </p:cxnSp>
          <p:cxnSp>
            <p:nvCxnSpPr>
              <p:cNvPr id="4039" name="Google Shape;4039;p60"/>
              <p:cNvCxnSpPr/>
              <p:nvPr/>
            </p:nvCxnSpPr>
            <p:spPr>
              <a:xfrm>
                <a:off x="4652432" y="2553002"/>
                <a:ext cx="231600" cy="0"/>
              </a:xfrm>
              <a:prstGeom prst="straightConnector1">
                <a:avLst/>
              </a:prstGeom>
              <a:noFill/>
              <a:ln w="9525" cap="flat" cmpd="sng">
                <a:solidFill>
                  <a:srgbClr val="595959"/>
                </a:solidFill>
                <a:prstDash val="solid"/>
                <a:round/>
                <a:headEnd type="none" w="med" len="med"/>
                <a:tailEnd type="none" w="med" len="med"/>
              </a:ln>
            </p:spPr>
          </p:cxnSp>
          <p:cxnSp>
            <p:nvCxnSpPr>
              <p:cNvPr id="4040" name="Google Shape;4040;p60"/>
              <p:cNvCxnSpPr>
                <a:stCxn id="4041" idx="6"/>
                <a:endCxn id="4042" idx="2"/>
              </p:cNvCxnSpPr>
              <p:nvPr/>
            </p:nvCxnSpPr>
            <p:spPr>
              <a:xfrm>
                <a:off x="3762454" y="2553146"/>
                <a:ext cx="183000" cy="0"/>
              </a:xfrm>
              <a:prstGeom prst="straightConnector1">
                <a:avLst/>
              </a:prstGeom>
              <a:noFill/>
              <a:ln w="9525" cap="flat" cmpd="sng">
                <a:solidFill>
                  <a:srgbClr val="595959"/>
                </a:solidFill>
                <a:prstDash val="solid"/>
                <a:round/>
                <a:headEnd type="none" w="med" len="med"/>
                <a:tailEnd type="none" w="med" len="med"/>
              </a:ln>
            </p:spPr>
          </p:cxnSp>
        </p:grpSp>
        <p:cxnSp>
          <p:nvCxnSpPr>
            <p:cNvPr id="4043" name="Google Shape;4043;p60"/>
            <p:cNvCxnSpPr/>
            <p:nvPr/>
          </p:nvCxnSpPr>
          <p:spPr>
            <a:xfrm>
              <a:off x="3752008" y="3186309"/>
              <a:ext cx="0" cy="358200"/>
            </a:xfrm>
            <a:prstGeom prst="straightConnector1">
              <a:avLst/>
            </a:prstGeom>
            <a:noFill/>
            <a:ln w="9525" cap="flat" cmpd="sng">
              <a:solidFill>
                <a:schemeClr val="dk2"/>
              </a:solidFill>
              <a:prstDash val="solid"/>
              <a:round/>
              <a:headEnd type="none" w="med" len="med"/>
              <a:tailEnd type="none" w="med" len="med"/>
            </a:ln>
          </p:spPr>
        </p:cxnSp>
        <p:grpSp>
          <p:nvGrpSpPr>
            <p:cNvPr id="4044" name="Google Shape;4044;p60"/>
            <p:cNvGrpSpPr/>
            <p:nvPr/>
          </p:nvGrpSpPr>
          <p:grpSpPr>
            <a:xfrm>
              <a:off x="3261117" y="2393765"/>
              <a:ext cx="983016" cy="983016"/>
              <a:chOff x="3347725" y="2480342"/>
              <a:chExt cx="810000" cy="810000"/>
            </a:xfrm>
          </p:grpSpPr>
          <p:sp>
            <p:nvSpPr>
              <p:cNvPr id="4042" name="Google Shape;4042;p60"/>
              <p:cNvSpPr/>
              <p:nvPr/>
            </p:nvSpPr>
            <p:spPr>
              <a:xfrm>
                <a:off x="3347725" y="2480342"/>
                <a:ext cx="810000" cy="8100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60"/>
              <p:cNvSpPr/>
              <p:nvPr/>
            </p:nvSpPr>
            <p:spPr>
              <a:xfrm>
                <a:off x="3451091" y="2583719"/>
                <a:ext cx="603600" cy="603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046" name="Google Shape;4046;p60"/>
            <p:cNvCxnSpPr>
              <a:stCxn id="4047" idx="0"/>
            </p:cNvCxnSpPr>
            <p:nvPr/>
          </p:nvCxnSpPr>
          <p:spPr>
            <a:xfrm rot="10800000">
              <a:off x="5391605" y="2122099"/>
              <a:ext cx="0" cy="396900"/>
            </a:xfrm>
            <a:prstGeom prst="straightConnector1">
              <a:avLst/>
            </a:prstGeom>
            <a:noFill/>
            <a:ln w="9525" cap="flat" cmpd="sng">
              <a:solidFill>
                <a:schemeClr val="dk2"/>
              </a:solidFill>
              <a:prstDash val="solid"/>
              <a:round/>
              <a:headEnd type="none" w="med" len="med"/>
              <a:tailEnd type="none" w="med" len="med"/>
            </a:ln>
          </p:spPr>
        </p:cxnSp>
        <p:grpSp>
          <p:nvGrpSpPr>
            <p:cNvPr id="4048" name="Google Shape;4048;p60"/>
            <p:cNvGrpSpPr/>
            <p:nvPr/>
          </p:nvGrpSpPr>
          <p:grpSpPr>
            <a:xfrm>
              <a:off x="4899976" y="2393376"/>
              <a:ext cx="983218" cy="983218"/>
              <a:chOff x="4987056" y="2480342"/>
              <a:chExt cx="809100" cy="809100"/>
            </a:xfrm>
          </p:grpSpPr>
          <p:sp>
            <p:nvSpPr>
              <p:cNvPr id="4049" name="Google Shape;4049;p60"/>
              <p:cNvSpPr/>
              <p:nvPr/>
            </p:nvSpPr>
            <p:spPr>
              <a:xfrm>
                <a:off x="4987056" y="2480342"/>
                <a:ext cx="809100" cy="8091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60"/>
              <p:cNvSpPr/>
              <p:nvPr/>
            </p:nvSpPr>
            <p:spPr>
              <a:xfrm>
                <a:off x="5090423" y="2583719"/>
                <a:ext cx="602400" cy="6024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050" name="Google Shape;4050;p60"/>
            <p:cNvCxnSpPr/>
            <p:nvPr/>
          </p:nvCxnSpPr>
          <p:spPr>
            <a:xfrm>
              <a:off x="7031106" y="3186309"/>
              <a:ext cx="0" cy="357000"/>
            </a:xfrm>
            <a:prstGeom prst="straightConnector1">
              <a:avLst/>
            </a:prstGeom>
            <a:noFill/>
            <a:ln w="9525" cap="flat" cmpd="sng">
              <a:solidFill>
                <a:schemeClr val="dk2"/>
              </a:solidFill>
              <a:prstDash val="solid"/>
              <a:round/>
              <a:headEnd type="none" w="med" len="med"/>
              <a:tailEnd type="none" w="med" len="med"/>
            </a:ln>
          </p:spPr>
        </p:cxnSp>
        <p:grpSp>
          <p:nvGrpSpPr>
            <p:cNvPr id="4051" name="Google Shape;4051;p60"/>
            <p:cNvGrpSpPr/>
            <p:nvPr/>
          </p:nvGrpSpPr>
          <p:grpSpPr>
            <a:xfrm>
              <a:off x="6539045" y="2393178"/>
              <a:ext cx="983218" cy="983218"/>
              <a:chOff x="6626363" y="2480342"/>
              <a:chExt cx="809100" cy="809100"/>
            </a:xfrm>
          </p:grpSpPr>
          <p:sp>
            <p:nvSpPr>
              <p:cNvPr id="4052" name="Google Shape;4052;p60"/>
              <p:cNvSpPr/>
              <p:nvPr/>
            </p:nvSpPr>
            <p:spPr>
              <a:xfrm>
                <a:off x="6626363" y="2480342"/>
                <a:ext cx="809100" cy="809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60"/>
              <p:cNvSpPr/>
              <p:nvPr/>
            </p:nvSpPr>
            <p:spPr>
              <a:xfrm>
                <a:off x="6729729" y="2583719"/>
                <a:ext cx="602400" cy="602400"/>
              </a:xfrm>
              <a:prstGeom prst="ellipse">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054" name="Google Shape;4054;p60"/>
            <p:cNvCxnSpPr>
              <a:stCxn id="4055" idx="0"/>
            </p:cNvCxnSpPr>
            <p:nvPr/>
          </p:nvCxnSpPr>
          <p:spPr>
            <a:xfrm rot="10800000">
              <a:off x="2113474" y="2122227"/>
              <a:ext cx="0" cy="397200"/>
            </a:xfrm>
            <a:prstGeom prst="straightConnector1">
              <a:avLst/>
            </a:prstGeom>
            <a:noFill/>
            <a:ln w="9525" cap="flat" cmpd="sng">
              <a:solidFill>
                <a:schemeClr val="dk2"/>
              </a:solidFill>
              <a:prstDash val="solid"/>
              <a:round/>
              <a:headEnd type="none" w="med" len="med"/>
              <a:tailEnd type="none" w="med" len="med"/>
            </a:ln>
          </p:spPr>
        </p:cxnSp>
        <p:grpSp>
          <p:nvGrpSpPr>
            <p:cNvPr id="4056" name="Google Shape;4056;p60"/>
            <p:cNvGrpSpPr/>
            <p:nvPr/>
          </p:nvGrpSpPr>
          <p:grpSpPr>
            <a:xfrm>
              <a:off x="1621724" y="2393805"/>
              <a:ext cx="983056" cy="983421"/>
              <a:chOff x="1708681" y="2480698"/>
              <a:chExt cx="809100" cy="809400"/>
            </a:xfrm>
          </p:grpSpPr>
          <p:sp>
            <p:nvSpPr>
              <p:cNvPr id="4041" name="Google Shape;4041;p60"/>
              <p:cNvSpPr/>
              <p:nvPr/>
            </p:nvSpPr>
            <p:spPr>
              <a:xfrm>
                <a:off x="1708681" y="2480698"/>
                <a:ext cx="809100" cy="8094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60"/>
              <p:cNvSpPr/>
              <p:nvPr/>
            </p:nvSpPr>
            <p:spPr>
              <a:xfrm>
                <a:off x="1812063" y="2584091"/>
                <a:ext cx="602700" cy="6027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7" name="Google Shape;4057;p60"/>
            <p:cNvSpPr/>
            <p:nvPr/>
          </p:nvSpPr>
          <p:spPr>
            <a:xfrm>
              <a:off x="2073125" y="2106975"/>
              <a:ext cx="79800" cy="798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60"/>
            <p:cNvSpPr/>
            <p:nvPr/>
          </p:nvSpPr>
          <p:spPr>
            <a:xfrm>
              <a:off x="5351645" y="2106974"/>
              <a:ext cx="79800" cy="798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60"/>
            <p:cNvSpPr/>
            <p:nvPr/>
          </p:nvSpPr>
          <p:spPr>
            <a:xfrm>
              <a:off x="3711575" y="3544525"/>
              <a:ext cx="79800" cy="79800"/>
            </a:xfrm>
            <a:prstGeom prst="ellipse">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60"/>
            <p:cNvSpPr/>
            <p:nvPr/>
          </p:nvSpPr>
          <p:spPr>
            <a:xfrm>
              <a:off x="6990966" y="3544525"/>
              <a:ext cx="79800" cy="79800"/>
            </a:xfrm>
            <a:prstGeom prst="ellipse">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1" name="Google Shape;4061;p60"/>
          <p:cNvSpPr txBox="1"/>
          <p:nvPr/>
        </p:nvSpPr>
        <p:spPr>
          <a:xfrm>
            <a:off x="1067383" y="3072307"/>
            <a:ext cx="656100" cy="268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800">
                <a:solidFill>
                  <a:schemeClr val="lt1"/>
                </a:solidFill>
                <a:latin typeface="Barlow Semi Condensed Medium"/>
                <a:ea typeface="Barlow Semi Condensed Medium"/>
                <a:cs typeface="Barlow Semi Condensed Medium"/>
                <a:sym typeface="Barlow Semi Condensed Medium"/>
              </a:rPr>
              <a:t>Step 1</a:t>
            </a:r>
            <a:endParaRPr sz="1800">
              <a:solidFill>
                <a:schemeClr val="lt1"/>
              </a:solidFill>
              <a:latin typeface="Barlow Semi Condensed Medium"/>
              <a:ea typeface="Barlow Semi Condensed Medium"/>
              <a:cs typeface="Barlow Semi Condensed Medium"/>
              <a:sym typeface="Barlow Semi Condensed Medium"/>
            </a:endParaRPr>
          </a:p>
        </p:txBody>
      </p:sp>
      <p:sp>
        <p:nvSpPr>
          <p:cNvPr id="4062" name="Google Shape;4062;p60"/>
          <p:cNvSpPr txBox="1"/>
          <p:nvPr/>
        </p:nvSpPr>
        <p:spPr>
          <a:xfrm>
            <a:off x="2593239" y="3091558"/>
            <a:ext cx="656100" cy="268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800">
                <a:solidFill>
                  <a:schemeClr val="accent1"/>
                </a:solidFill>
                <a:latin typeface="Barlow Semi Condensed Medium"/>
                <a:ea typeface="Barlow Semi Condensed Medium"/>
                <a:cs typeface="Barlow Semi Condensed Medium"/>
                <a:sym typeface="Barlow Semi Condensed Medium"/>
              </a:rPr>
              <a:t>Step 2</a:t>
            </a:r>
            <a:endParaRPr sz="1800">
              <a:solidFill>
                <a:schemeClr val="accent1"/>
              </a:solidFill>
              <a:latin typeface="Barlow Semi Condensed Medium"/>
              <a:ea typeface="Barlow Semi Condensed Medium"/>
              <a:cs typeface="Barlow Semi Condensed Medium"/>
              <a:sym typeface="Barlow Semi Condensed Medium"/>
            </a:endParaRPr>
          </a:p>
        </p:txBody>
      </p:sp>
      <p:sp>
        <p:nvSpPr>
          <p:cNvPr id="4063" name="Google Shape;4063;p60"/>
          <p:cNvSpPr txBox="1"/>
          <p:nvPr/>
        </p:nvSpPr>
        <p:spPr>
          <a:xfrm>
            <a:off x="4119095" y="3091558"/>
            <a:ext cx="656100" cy="268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800">
                <a:solidFill>
                  <a:schemeClr val="lt1"/>
                </a:solidFill>
                <a:latin typeface="Barlow Semi Condensed Medium"/>
                <a:ea typeface="Barlow Semi Condensed Medium"/>
                <a:cs typeface="Barlow Semi Condensed Medium"/>
                <a:sym typeface="Barlow Semi Condensed Medium"/>
              </a:rPr>
              <a:t>Step 3</a:t>
            </a:r>
            <a:endParaRPr sz="1800">
              <a:solidFill>
                <a:schemeClr val="lt1"/>
              </a:solidFill>
              <a:latin typeface="Barlow Semi Condensed Medium"/>
              <a:ea typeface="Barlow Semi Condensed Medium"/>
              <a:cs typeface="Barlow Semi Condensed Medium"/>
              <a:sym typeface="Barlow Semi Condensed Medium"/>
            </a:endParaRPr>
          </a:p>
        </p:txBody>
      </p:sp>
      <p:sp>
        <p:nvSpPr>
          <p:cNvPr id="4064" name="Google Shape;4064;p60"/>
          <p:cNvSpPr txBox="1"/>
          <p:nvPr/>
        </p:nvSpPr>
        <p:spPr>
          <a:xfrm>
            <a:off x="5644951" y="3091558"/>
            <a:ext cx="656100" cy="268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800">
                <a:solidFill>
                  <a:schemeClr val="accent1"/>
                </a:solidFill>
                <a:latin typeface="Barlow Semi Condensed Medium"/>
                <a:ea typeface="Barlow Semi Condensed Medium"/>
                <a:cs typeface="Barlow Semi Condensed Medium"/>
                <a:sym typeface="Barlow Semi Condensed Medium"/>
              </a:rPr>
              <a:t>Step 4</a:t>
            </a:r>
            <a:endParaRPr sz="1800">
              <a:solidFill>
                <a:schemeClr val="accent1"/>
              </a:solidFill>
              <a:latin typeface="Barlow Semi Condensed Medium"/>
              <a:ea typeface="Barlow Semi Condensed Medium"/>
              <a:cs typeface="Barlow Semi Condensed Medium"/>
              <a:sym typeface="Barlow Semi Condensed Medium"/>
            </a:endParaRPr>
          </a:p>
        </p:txBody>
      </p:sp>
      <p:sp>
        <p:nvSpPr>
          <p:cNvPr id="4065" name="Google Shape;4065;p60"/>
          <p:cNvSpPr/>
          <p:nvPr/>
        </p:nvSpPr>
        <p:spPr>
          <a:xfrm>
            <a:off x="7200105" y="2740955"/>
            <a:ext cx="915900" cy="9312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60"/>
          <p:cNvSpPr/>
          <p:nvPr/>
        </p:nvSpPr>
        <p:spPr>
          <a:xfrm>
            <a:off x="7323199" y="2859895"/>
            <a:ext cx="681900" cy="6933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67" name="Google Shape;4067;p60"/>
          <p:cNvCxnSpPr/>
          <p:nvPr/>
        </p:nvCxnSpPr>
        <p:spPr>
          <a:xfrm>
            <a:off x="6423427" y="3225018"/>
            <a:ext cx="773700" cy="0"/>
          </a:xfrm>
          <a:prstGeom prst="straightConnector1">
            <a:avLst/>
          </a:prstGeom>
          <a:noFill/>
          <a:ln w="9525" cap="flat" cmpd="sng">
            <a:solidFill>
              <a:srgbClr val="595959"/>
            </a:solidFill>
            <a:prstDash val="solid"/>
            <a:round/>
            <a:headEnd type="none" w="med" len="med"/>
            <a:tailEnd type="none" w="med" len="med"/>
          </a:ln>
        </p:spPr>
      </p:cxnSp>
      <p:sp>
        <p:nvSpPr>
          <p:cNvPr id="4068" name="Google Shape;4068;p60"/>
          <p:cNvSpPr/>
          <p:nvPr/>
        </p:nvSpPr>
        <p:spPr>
          <a:xfrm>
            <a:off x="7620856" y="2496975"/>
            <a:ext cx="74400" cy="756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60"/>
          <p:cNvSpPr txBox="1"/>
          <p:nvPr/>
        </p:nvSpPr>
        <p:spPr>
          <a:xfrm>
            <a:off x="7321351" y="3091558"/>
            <a:ext cx="656100" cy="268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800">
                <a:solidFill>
                  <a:schemeClr val="lt1"/>
                </a:solidFill>
                <a:latin typeface="Barlow Semi Condensed Medium"/>
                <a:ea typeface="Barlow Semi Condensed Medium"/>
                <a:cs typeface="Barlow Semi Condensed Medium"/>
                <a:sym typeface="Barlow Semi Condensed Medium"/>
              </a:rPr>
              <a:t>Step 5</a:t>
            </a:r>
            <a:endParaRPr sz="1800">
              <a:solidFill>
                <a:schemeClr val="lt1"/>
              </a:solidFill>
              <a:latin typeface="Barlow Semi Condensed Medium"/>
              <a:ea typeface="Barlow Semi Condensed Medium"/>
              <a:cs typeface="Barlow Semi Condensed Medium"/>
              <a:sym typeface="Barlow Semi Condensed Medium"/>
            </a:endParaRPr>
          </a:p>
        </p:txBody>
      </p:sp>
      <p:sp>
        <p:nvSpPr>
          <p:cNvPr id="4070" name="Google Shape;4070;p60"/>
          <p:cNvSpPr txBox="1"/>
          <p:nvPr/>
        </p:nvSpPr>
        <p:spPr>
          <a:xfrm>
            <a:off x="6833375" y="1782134"/>
            <a:ext cx="1626900" cy="438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100" b="1" i="1">
                <a:solidFill>
                  <a:schemeClr val="dk2"/>
                </a:solidFill>
                <a:latin typeface="Barlow Semi Condensed"/>
                <a:ea typeface="Barlow Semi Condensed"/>
                <a:cs typeface="Barlow Semi Condensed"/>
                <a:sym typeface="Barlow Semi Condensed"/>
              </a:rPr>
              <a:t>Response</a:t>
            </a:r>
            <a:endParaRPr sz="2100" b="1" i="1">
              <a:solidFill>
                <a:schemeClr val="dk2"/>
              </a:solidFill>
              <a:latin typeface="Barlow Semi Condensed"/>
              <a:ea typeface="Barlow Semi Condensed"/>
              <a:cs typeface="Barlow Semi Condensed"/>
              <a:sym typeface="Barlow Semi Condense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74"/>
        <p:cNvGrpSpPr/>
        <p:nvPr/>
      </p:nvGrpSpPr>
      <p:grpSpPr>
        <a:xfrm>
          <a:off x="0" y="0"/>
          <a:ext cx="0" cy="0"/>
          <a:chOff x="0" y="0"/>
          <a:chExt cx="0" cy="0"/>
        </a:xfrm>
      </p:grpSpPr>
      <p:sp>
        <p:nvSpPr>
          <p:cNvPr id="4075" name="Google Shape;4075;p61"/>
          <p:cNvSpPr txBox="1">
            <a:spLocks noGrp="1"/>
          </p:cNvSpPr>
          <p:nvPr>
            <p:ph type="title"/>
          </p:nvPr>
        </p:nvSpPr>
        <p:spPr>
          <a:xfrm>
            <a:off x="1271016" y="338328"/>
            <a:ext cx="6611100" cy="548700"/>
          </a:xfrm>
          <a:prstGeom prst="rect">
            <a:avLst/>
          </a:prstGeom>
          <a:solidFill>
            <a:schemeClr val="lt1"/>
          </a:solidFill>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C3B1"/>
                </a:solidFill>
              </a:rPr>
              <a:t>Contoh Hubungan Antara Business Intellgence dan Data Warehouse</a:t>
            </a:r>
            <a:endParaRPr>
              <a:solidFill>
                <a:srgbClr val="00C3B1"/>
              </a:solidFill>
            </a:endParaRPr>
          </a:p>
        </p:txBody>
      </p:sp>
      <p:sp>
        <p:nvSpPr>
          <p:cNvPr id="4076" name="Google Shape;4076;p61"/>
          <p:cNvSpPr txBox="1">
            <a:spLocks noGrp="1"/>
          </p:cNvSpPr>
          <p:nvPr>
            <p:ph type="subTitle" idx="1"/>
          </p:nvPr>
        </p:nvSpPr>
        <p:spPr>
          <a:xfrm>
            <a:off x="3651075" y="1491350"/>
            <a:ext cx="4810500" cy="2656200"/>
          </a:xfrm>
          <a:prstGeom prst="rect">
            <a:avLst/>
          </a:prstGeom>
        </p:spPr>
        <p:txBody>
          <a:bodyPr spcFirstLastPara="1" wrap="square" lIns="91425" tIns="91425" rIns="91425" bIns="91425" anchor="t" anchorCtr="0">
            <a:noAutofit/>
          </a:bodyPr>
          <a:lstStyle/>
          <a:p>
            <a:pPr marL="0" lvl="0" indent="342900" algn="just" rtl="0">
              <a:spcBef>
                <a:spcPts val="0"/>
              </a:spcBef>
              <a:spcAft>
                <a:spcPts val="0"/>
              </a:spcAft>
              <a:buNone/>
            </a:pPr>
            <a:r>
              <a:rPr lang="en" sz="1800"/>
              <a:t>Contoh hubungan antara </a:t>
            </a:r>
            <a:r>
              <a:rPr lang="en" sz="1800" i="1"/>
              <a:t>Business Intelligence </a:t>
            </a:r>
            <a:r>
              <a:rPr lang="en" sz="1800"/>
              <a:t>(BI) dengan </a:t>
            </a:r>
            <a:r>
              <a:rPr lang="en" sz="1800" i="1"/>
              <a:t>Data Warehouse</a:t>
            </a:r>
            <a:r>
              <a:rPr lang="en" sz="1800"/>
              <a:t> ke dalam bentuk </a:t>
            </a:r>
            <a:r>
              <a:rPr lang="en" sz="1800" i="1"/>
              <a:t>Business Intellgence Tool</a:t>
            </a:r>
            <a:r>
              <a:rPr lang="en" sz="1800"/>
              <a:t> (BI </a:t>
            </a:r>
            <a:r>
              <a:rPr lang="en" sz="1800" i="1"/>
              <a:t>Tool</a:t>
            </a:r>
            <a:r>
              <a:rPr lang="en" sz="1800"/>
              <a:t>), diantaranya dapat berupa </a:t>
            </a:r>
            <a:r>
              <a:rPr lang="en" sz="1800" i="1"/>
              <a:t>On Line Analytical Processing</a:t>
            </a:r>
            <a:r>
              <a:rPr lang="en" sz="1800"/>
              <a:t> (OLAP) dan </a:t>
            </a:r>
            <a:r>
              <a:rPr lang="en" sz="1800" i="1"/>
              <a:t>Customer Relationship Management</a:t>
            </a:r>
            <a:r>
              <a:rPr lang="en" sz="1800"/>
              <a:t> (CRM). Di dalam Implementasi OLAP, Data Warehouse dapat bertindak sebagal sistem yang bertugas untuk mengumpulkan data-data transaksional dari berbagai sumber data, sebelum kemudian diolah dan dianalisis. </a:t>
            </a:r>
            <a:endParaRPr sz="1800"/>
          </a:p>
        </p:txBody>
      </p:sp>
      <p:grpSp>
        <p:nvGrpSpPr>
          <p:cNvPr id="4077" name="Google Shape;4077;p61"/>
          <p:cNvGrpSpPr/>
          <p:nvPr/>
        </p:nvGrpSpPr>
        <p:grpSpPr>
          <a:xfrm>
            <a:off x="137732" y="1594281"/>
            <a:ext cx="3584753" cy="2934361"/>
            <a:chOff x="845850" y="467825"/>
            <a:chExt cx="5996575" cy="4908600"/>
          </a:xfrm>
        </p:grpSpPr>
        <p:sp>
          <p:nvSpPr>
            <p:cNvPr id="4078" name="Google Shape;4078;p61"/>
            <p:cNvSpPr/>
            <p:nvPr/>
          </p:nvSpPr>
          <p:spPr>
            <a:xfrm>
              <a:off x="845850" y="467825"/>
              <a:ext cx="5996575" cy="4814800"/>
            </a:xfrm>
            <a:custGeom>
              <a:avLst/>
              <a:gdLst/>
              <a:ahLst/>
              <a:cxnLst/>
              <a:rect l="l" t="t" r="r" b="b"/>
              <a:pathLst>
                <a:path w="239863" h="192592" extrusionOk="0">
                  <a:moveTo>
                    <a:pt x="147813" y="1"/>
                  </a:moveTo>
                  <a:cubicBezTo>
                    <a:pt x="142156" y="1"/>
                    <a:pt x="136078" y="789"/>
                    <a:pt x="129736" y="2770"/>
                  </a:cubicBezTo>
                  <a:cubicBezTo>
                    <a:pt x="98620" y="12477"/>
                    <a:pt x="86341" y="39929"/>
                    <a:pt x="68918" y="59055"/>
                  </a:cubicBezTo>
                  <a:cubicBezTo>
                    <a:pt x="59821" y="69084"/>
                    <a:pt x="45999" y="73102"/>
                    <a:pt x="35038" y="80945"/>
                  </a:cubicBezTo>
                  <a:cubicBezTo>
                    <a:pt x="1" y="106018"/>
                    <a:pt x="6976" y="159667"/>
                    <a:pt x="35231" y="179114"/>
                  </a:cubicBezTo>
                  <a:cubicBezTo>
                    <a:pt x="48326" y="188144"/>
                    <a:pt x="62992" y="192591"/>
                    <a:pt x="79703" y="192591"/>
                  </a:cubicBezTo>
                  <a:cubicBezTo>
                    <a:pt x="94167" y="192591"/>
                    <a:pt x="110163" y="189259"/>
                    <a:pt x="128000" y="182683"/>
                  </a:cubicBezTo>
                  <a:cubicBezTo>
                    <a:pt x="166445" y="168507"/>
                    <a:pt x="194025" y="159828"/>
                    <a:pt x="216944" y="121962"/>
                  </a:cubicBezTo>
                  <a:cubicBezTo>
                    <a:pt x="239863" y="84063"/>
                    <a:pt x="216108" y="37807"/>
                    <a:pt x="185539" y="11995"/>
                  </a:cubicBezTo>
                  <a:cubicBezTo>
                    <a:pt x="185539" y="11995"/>
                    <a:pt x="169878" y="1"/>
                    <a:pt x="147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61"/>
            <p:cNvSpPr/>
            <p:nvPr/>
          </p:nvSpPr>
          <p:spPr>
            <a:xfrm>
              <a:off x="1128725" y="467950"/>
              <a:ext cx="5369750" cy="4814475"/>
            </a:xfrm>
            <a:custGeom>
              <a:avLst/>
              <a:gdLst/>
              <a:ahLst/>
              <a:cxnLst/>
              <a:rect l="l" t="t" r="r" b="b"/>
              <a:pathLst>
                <a:path w="214790" h="192579" extrusionOk="0">
                  <a:moveTo>
                    <a:pt x="136486" y="0"/>
                  </a:moveTo>
                  <a:cubicBezTo>
                    <a:pt x="130828" y="0"/>
                    <a:pt x="124753" y="772"/>
                    <a:pt x="118421" y="2765"/>
                  </a:cubicBezTo>
                  <a:cubicBezTo>
                    <a:pt x="98363" y="9033"/>
                    <a:pt x="86148" y="22630"/>
                    <a:pt x="75347" y="36645"/>
                  </a:cubicBezTo>
                  <a:lnTo>
                    <a:pt x="188978" y="36645"/>
                  </a:lnTo>
                  <a:lnTo>
                    <a:pt x="188978" y="143911"/>
                  </a:lnTo>
                  <a:cubicBezTo>
                    <a:pt x="194828" y="137836"/>
                    <a:pt x="200357" y="130668"/>
                    <a:pt x="205629" y="121957"/>
                  </a:cubicBezTo>
                  <a:cubicBezTo>
                    <a:pt x="212025" y="111381"/>
                    <a:pt x="214790" y="100195"/>
                    <a:pt x="214790" y="88944"/>
                  </a:cubicBezTo>
                  <a:cubicBezTo>
                    <a:pt x="214790" y="59886"/>
                    <a:pt x="196275" y="30602"/>
                    <a:pt x="174224" y="11990"/>
                  </a:cubicBezTo>
                  <a:cubicBezTo>
                    <a:pt x="174224" y="11990"/>
                    <a:pt x="158569" y="0"/>
                    <a:pt x="136486" y="0"/>
                  </a:cubicBezTo>
                  <a:close/>
                  <a:moveTo>
                    <a:pt x="26745" y="78915"/>
                  </a:moveTo>
                  <a:cubicBezTo>
                    <a:pt x="25716" y="79558"/>
                    <a:pt x="24720" y="80233"/>
                    <a:pt x="23723" y="80940"/>
                  </a:cubicBezTo>
                  <a:cubicBezTo>
                    <a:pt x="7201" y="92769"/>
                    <a:pt x="33" y="110963"/>
                    <a:pt x="33" y="128932"/>
                  </a:cubicBezTo>
                  <a:cubicBezTo>
                    <a:pt x="0" y="149022"/>
                    <a:pt x="9001" y="168855"/>
                    <a:pt x="23916" y="179109"/>
                  </a:cubicBezTo>
                  <a:cubicBezTo>
                    <a:pt x="36999" y="188142"/>
                    <a:pt x="51689" y="192578"/>
                    <a:pt x="68404" y="192578"/>
                  </a:cubicBezTo>
                  <a:cubicBezTo>
                    <a:pt x="82869" y="192578"/>
                    <a:pt x="98877" y="189267"/>
                    <a:pt x="116685" y="182678"/>
                  </a:cubicBezTo>
                  <a:cubicBezTo>
                    <a:pt x="127678" y="178627"/>
                    <a:pt x="137804" y="175027"/>
                    <a:pt x="147158" y="171041"/>
                  </a:cubicBezTo>
                  <a:lnTo>
                    <a:pt x="26745" y="171041"/>
                  </a:lnTo>
                  <a:lnTo>
                    <a:pt x="26745" y="7891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61"/>
            <p:cNvSpPr/>
            <p:nvPr/>
          </p:nvSpPr>
          <p:spPr>
            <a:xfrm>
              <a:off x="1797325" y="1384075"/>
              <a:ext cx="4055850" cy="3359925"/>
            </a:xfrm>
            <a:custGeom>
              <a:avLst/>
              <a:gdLst/>
              <a:ahLst/>
              <a:cxnLst/>
              <a:rect l="l" t="t" r="r" b="b"/>
              <a:pathLst>
                <a:path w="162234" h="134397" extrusionOk="0">
                  <a:moveTo>
                    <a:pt x="1" y="0"/>
                  </a:moveTo>
                  <a:lnTo>
                    <a:pt x="1" y="134396"/>
                  </a:lnTo>
                  <a:lnTo>
                    <a:pt x="162234" y="134396"/>
                  </a:lnTo>
                  <a:lnTo>
                    <a:pt x="1622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61"/>
            <p:cNvSpPr/>
            <p:nvPr/>
          </p:nvSpPr>
          <p:spPr>
            <a:xfrm>
              <a:off x="1797325" y="1384075"/>
              <a:ext cx="4055850" cy="3359925"/>
            </a:xfrm>
            <a:custGeom>
              <a:avLst/>
              <a:gdLst/>
              <a:ahLst/>
              <a:cxnLst/>
              <a:rect l="l" t="t" r="r" b="b"/>
              <a:pathLst>
                <a:path w="162234" h="134397" extrusionOk="0">
                  <a:moveTo>
                    <a:pt x="1" y="0"/>
                  </a:moveTo>
                  <a:lnTo>
                    <a:pt x="1" y="134396"/>
                  </a:lnTo>
                  <a:lnTo>
                    <a:pt x="162234" y="134396"/>
                  </a:lnTo>
                  <a:lnTo>
                    <a:pt x="1622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61"/>
            <p:cNvSpPr/>
            <p:nvPr/>
          </p:nvSpPr>
          <p:spPr>
            <a:xfrm>
              <a:off x="1895375" y="1994800"/>
              <a:ext cx="3780200" cy="1720575"/>
            </a:xfrm>
            <a:custGeom>
              <a:avLst/>
              <a:gdLst/>
              <a:ahLst/>
              <a:cxnLst/>
              <a:rect l="l" t="t" r="r" b="b"/>
              <a:pathLst>
                <a:path w="151208" h="68823" extrusionOk="0">
                  <a:moveTo>
                    <a:pt x="0" y="1"/>
                  </a:moveTo>
                  <a:lnTo>
                    <a:pt x="0" y="68822"/>
                  </a:lnTo>
                  <a:lnTo>
                    <a:pt x="151208" y="68822"/>
                  </a:lnTo>
                  <a:lnTo>
                    <a:pt x="1512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61"/>
            <p:cNvSpPr/>
            <p:nvPr/>
          </p:nvSpPr>
          <p:spPr>
            <a:xfrm>
              <a:off x="2015100" y="3464625"/>
              <a:ext cx="3521450" cy="6450"/>
            </a:xfrm>
            <a:custGeom>
              <a:avLst/>
              <a:gdLst/>
              <a:ahLst/>
              <a:cxnLst/>
              <a:rect l="l" t="t" r="r" b="b"/>
              <a:pathLst>
                <a:path w="140858" h="258" extrusionOk="0">
                  <a:moveTo>
                    <a:pt x="1" y="0"/>
                  </a:moveTo>
                  <a:lnTo>
                    <a:pt x="1" y="257"/>
                  </a:lnTo>
                  <a:lnTo>
                    <a:pt x="140858" y="257"/>
                  </a:lnTo>
                  <a:lnTo>
                    <a:pt x="140858"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61"/>
            <p:cNvSpPr/>
            <p:nvPr/>
          </p:nvSpPr>
          <p:spPr>
            <a:xfrm>
              <a:off x="2011900" y="3433275"/>
              <a:ext cx="6450" cy="34575"/>
            </a:xfrm>
            <a:custGeom>
              <a:avLst/>
              <a:gdLst/>
              <a:ahLst/>
              <a:cxnLst/>
              <a:rect l="l" t="t" r="r" b="b"/>
              <a:pathLst>
                <a:path w="258" h="1383" extrusionOk="0">
                  <a:moveTo>
                    <a:pt x="0" y="1"/>
                  </a:moveTo>
                  <a:lnTo>
                    <a:pt x="0" y="1383"/>
                  </a:lnTo>
                  <a:lnTo>
                    <a:pt x="257" y="1383"/>
                  </a:lnTo>
                  <a:lnTo>
                    <a:pt x="257"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61"/>
            <p:cNvSpPr/>
            <p:nvPr/>
          </p:nvSpPr>
          <p:spPr>
            <a:xfrm>
              <a:off x="2196725" y="3433275"/>
              <a:ext cx="7250" cy="34575"/>
            </a:xfrm>
            <a:custGeom>
              <a:avLst/>
              <a:gdLst/>
              <a:ahLst/>
              <a:cxnLst/>
              <a:rect l="l" t="t" r="r" b="b"/>
              <a:pathLst>
                <a:path w="290" h="1383" extrusionOk="0">
                  <a:moveTo>
                    <a:pt x="0" y="1"/>
                  </a:moveTo>
                  <a:lnTo>
                    <a:pt x="0"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61"/>
            <p:cNvSpPr/>
            <p:nvPr/>
          </p:nvSpPr>
          <p:spPr>
            <a:xfrm>
              <a:off x="2382350" y="3433275"/>
              <a:ext cx="6475" cy="34575"/>
            </a:xfrm>
            <a:custGeom>
              <a:avLst/>
              <a:gdLst/>
              <a:ahLst/>
              <a:cxnLst/>
              <a:rect l="l" t="t" r="r" b="b"/>
              <a:pathLst>
                <a:path w="259"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61"/>
            <p:cNvSpPr/>
            <p:nvPr/>
          </p:nvSpPr>
          <p:spPr>
            <a:xfrm>
              <a:off x="2568000" y="3433275"/>
              <a:ext cx="6450" cy="34575"/>
            </a:xfrm>
            <a:custGeom>
              <a:avLst/>
              <a:gdLst/>
              <a:ahLst/>
              <a:cxnLst/>
              <a:rect l="l" t="t" r="r" b="b"/>
              <a:pathLst>
                <a:path w="258" h="1383" extrusionOk="0">
                  <a:moveTo>
                    <a:pt x="0" y="1"/>
                  </a:moveTo>
                  <a:lnTo>
                    <a:pt x="0" y="1383"/>
                  </a:lnTo>
                  <a:lnTo>
                    <a:pt x="257" y="1383"/>
                  </a:lnTo>
                  <a:lnTo>
                    <a:pt x="257"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61"/>
            <p:cNvSpPr/>
            <p:nvPr/>
          </p:nvSpPr>
          <p:spPr>
            <a:xfrm>
              <a:off x="27528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61"/>
            <p:cNvSpPr/>
            <p:nvPr/>
          </p:nvSpPr>
          <p:spPr>
            <a:xfrm>
              <a:off x="2938450" y="3433275"/>
              <a:ext cx="6450" cy="34575"/>
            </a:xfrm>
            <a:custGeom>
              <a:avLst/>
              <a:gdLst/>
              <a:ahLst/>
              <a:cxnLst/>
              <a:rect l="l" t="t" r="r" b="b"/>
              <a:pathLst>
                <a:path w="258"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61"/>
            <p:cNvSpPr/>
            <p:nvPr/>
          </p:nvSpPr>
          <p:spPr>
            <a:xfrm>
              <a:off x="3123300" y="3433275"/>
              <a:ext cx="7250" cy="34575"/>
            </a:xfrm>
            <a:custGeom>
              <a:avLst/>
              <a:gdLst/>
              <a:ahLst/>
              <a:cxnLst/>
              <a:rect l="l" t="t" r="r" b="b"/>
              <a:pathLst>
                <a:path w="290" h="1383" extrusionOk="0">
                  <a:moveTo>
                    <a:pt x="0" y="1"/>
                  </a:moveTo>
                  <a:lnTo>
                    <a:pt x="0" y="1383"/>
                  </a:lnTo>
                  <a:lnTo>
                    <a:pt x="289" y="1383"/>
                  </a:lnTo>
                  <a:lnTo>
                    <a:pt x="289"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61"/>
            <p:cNvSpPr/>
            <p:nvPr/>
          </p:nvSpPr>
          <p:spPr>
            <a:xfrm>
              <a:off x="33089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61"/>
            <p:cNvSpPr/>
            <p:nvPr/>
          </p:nvSpPr>
          <p:spPr>
            <a:xfrm>
              <a:off x="3494550" y="3433275"/>
              <a:ext cx="6450" cy="34575"/>
            </a:xfrm>
            <a:custGeom>
              <a:avLst/>
              <a:gdLst/>
              <a:ahLst/>
              <a:cxnLst/>
              <a:rect l="l" t="t" r="r" b="b"/>
              <a:pathLst>
                <a:path w="258"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61"/>
            <p:cNvSpPr/>
            <p:nvPr/>
          </p:nvSpPr>
          <p:spPr>
            <a:xfrm>
              <a:off x="3679400" y="3433275"/>
              <a:ext cx="7250" cy="34575"/>
            </a:xfrm>
            <a:custGeom>
              <a:avLst/>
              <a:gdLst/>
              <a:ahLst/>
              <a:cxnLst/>
              <a:rect l="l" t="t" r="r" b="b"/>
              <a:pathLst>
                <a:path w="290" h="1383" extrusionOk="0">
                  <a:moveTo>
                    <a:pt x="0" y="1"/>
                  </a:moveTo>
                  <a:lnTo>
                    <a:pt x="0" y="1383"/>
                  </a:lnTo>
                  <a:lnTo>
                    <a:pt x="289" y="1383"/>
                  </a:lnTo>
                  <a:lnTo>
                    <a:pt x="289"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61"/>
            <p:cNvSpPr/>
            <p:nvPr/>
          </p:nvSpPr>
          <p:spPr>
            <a:xfrm>
              <a:off x="38650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61"/>
            <p:cNvSpPr/>
            <p:nvPr/>
          </p:nvSpPr>
          <p:spPr>
            <a:xfrm>
              <a:off x="4049850" y="3433275"/>
              <a:ext cx="7250" cy="34575"/>
            </a:xfrm>
            <a:custGeom>
              <a:avLst/>
              <a:gdLst/>
              <a:ahLst/>
              <a:cxnLst/>
              <a:rect l="l" t="t" r="r" b="b"/>
              <a:pathLst>
                <a:path w="290" h="1383" extrusionOk="0">
                  <a:moveTo>
                    <a:pt x="1" y="1"/>
                  </a:moveTo>
                  <a:lnTo>
                    <a:pt x="1"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61"/>
            <p:cNvSpPr/>
            <p:nvPr/>
          </p:nvSpPr>
          <p:spPr>
            <a:xfrm>
              <a:off x="4235500" y="3433275"/>
              <a:ext cx="6450" cy="34575"/>
            </a:xfrm>
            <a:custGeom>
              <a:avLst/>
              <a:gdLst/>
              <a:ahLst/>
              <a:cxnLst/>
              <a:rect l="l" t="t" r="r" b="b"/>
              <a:pathLst>
                <a:path w="258" h="1383" extrusionOk="0">
                  <a:moveTo>
                    <a:pt x="0" y="1"/>
                  </a:moveTo>
                  <a:lnTo>
                    <a:pt x="0" y="1383"/>
                  </a:lnTo>
                  <a:lnTo>
                    <a:pt x="257" y="1383"/>
                  </a:lnTo>
                  <a:lnTo>
                    <a:pt x="257"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61"/>
            <p:cNvSpPr/>
            <p:nvPr/>
          </p:nvSpPr>
          <p:spPr>
            <a:xfrm>
              <a:off x="44211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61"/>
            <p:cNvSpPr/>
            <p:nvPr/>
          </p:nvSpPr>
          <p:spPr>
            <a:xfrm>
              <a:off x="4605950" y="3433275"/>
              <a:ext cx="7250" cy="34575"/>
            </a:xfrm>
            <a:custGeom>
              <a:avLst/>
              <a:gdLst/>
              <a:ahLst/>
              <a:cxnLst/>
              <a:rect l="l" t="t" r="r" b="b"/>
              <a:pathLst>
                <a:path w="290" h="1383" extrusionOk="0">
                  <a:moveTo>
                    <a:pt x="1" y="1"/>
                  </a:moveTo>
                  <a:lnTo>
                    <a:pt x="1"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61"/>
            <p:cNvSpPr/>
            <p:nvPr/>
          </p:nvSpPr>
          <p:spPr>
            <a:xfrm>
              <a:off x="4791575" y="3433275"/>
              <a:ext cx="6475" cy="34575"/>
            </a:xfrm>
            <a:custGeom>
              <a:avLst/>
              <a:gdLst/>
              <a:ahLst/>
              <a:cxnLst/>
              <a:rect l="l" t="t" r="r" b="b"/>
              <a:pathLst>
                <a:path w="259"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61"/>
            <p:cNvSpPr/>
            <p:nvPr/>
          </p:nvSpPr>
          <p:spPr>
            <a:xfrm>
              <a:off x="49772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61"/>
            <p:cNvSpPr/>
            <p:nvPr/>
          </p:nvSpPr>
          <p:spPr>
            <a:xfrm>
              <a:off x="5162050" y="3433275"/>
              <a:ext cx="7250" cy="34575"/>
            </a:xfrm>
            <a:custGeom>
              <a:avLst/>
              <a:gdLst/>
              <a:ahLst/>
              <a:cxnLst/>
              <a:rect l="l" t="t" r="r" b="b"/>
              <a:pathLst>
                <a:path w="290" h="1383" extrusionOk="0">
                  <a:moveTo>
                    <a:pt x="1" y="1"/>
                  </a:moveTo>
                  <a:lnTo>
                    <a:pt x="1"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61"/>
            <p:cNvSpPr/>
            <p:nvPr/>
          </p:nvSpPr>
          <p:spPr>
            <a:xfrm>
              <a:off x="5347675" y="3433275"/>
              <a:ext cx="6475" cy="34575"/>
            </a:xfrm>
            <a:custGeom>
              <a:avLst/>
              <a:gdLst/>
              <a:ahLst/>
              <a:cxnLst/>
              <a:rect l="l" t="t" r="r" b="b"/>
              <a:pathLst>
                <a:path w="259"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61"/>
            <p:cNvSpPr/>
            <p:nvPr/>
          </p:nvSpPr>
          <p:spPr>
            <a:xfrm>
              <a:off x="5532525" y="3433275"/>
              <a:ext cx="7250" cy="34575"/>
            </a:xfrm>
            <a:custGeom>
              <a:avLst/>
              <a:gdLst/>
              <a:ahLst/>
              <a:cxnLst/>
              <a:rect l="l" t="t" r="r" b="b"/>
              <a:pathLst>
                <a:path w="290" h="1383" extrusionOk="0">
                  <a:moveTo>
                    <a:pt x="0" y="1"/>
                  </a:moveTo>
                  <a:lnTo>
                    <a:pt x="0" y="1383"/>
                  </a:lnTo>
                  <a:lnTo>
                    <a:pt x="289" y="1383"/>
                  </a:lnTo>
                  <a:lnTo>
                    <a:pt x="289"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61"/>
            <p:cNvSpPr/>
            <p:nvPr/>
          </p:nvSpPr>
          <p:spPr>
            <a:xfrm>
              <a:off x="2011900" y="2086425"/>
              <a:ext cx="6450" cy="1381425"/>
            </a:xfrm>
            <a:custGeom>
              <a:avLst/>
              <a:gdLst/>
              <a:ahLst/>
              <a:cxnLst/>
              <a:rect l="l" t="t" r="r" b="b"/>
              <a:pathLst>
                <a:path w="258" h="55257" extrusionOk="0">
                  <a:moveTo>
                    <a:pt x="0" y="0"/>
                  </a:moveTo>
                  <a:lnTo>
                    <a:pt x="0" y="55257"/>
                  </a:lnTo>
                  <a:lnTo>
                    <a:pt x="257" y="55257"/>
                  </a:lnTo>
                  <a:lnTo>
                    <a:pt x="257"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61"/>
            <p:cNvSpPr/>
            <p:nvPr/>
          </p:nvSpPr>
          <p:spPr>
            <a:xfrm>
              <a:off x="2015100" y="3464625"/>
              <a:ext cx="87625" cy="6450"/>
            </a:xfrm>
            <a:custGeom>
              <a:avLst/>
              <a:gdLst/>
              <a:ahLst/>
              <a:cxnLst/>
              <a:rect l="l" t="t" r="r" b="b"/>
              <a:pathLst>
                <a:path w="3505" h="258" extrusionOk="0">
                  <a:moveTo>
                    <a:pt x="1" y="0"/>
                  </a:moveTo>
                  <a:lnTo>
                    <a:pt x="1" y="257"/>
                  </a:lnTo>
                  <a:lnTo>
                    <a:pt x="3505" y="257"/>
                  </a:lnTo>
                  <a:lnTo>
                    <a:pt x="3505"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61"/>
            <p:cNvSpPr/>
            <p:nvPr/>
          </p:nvSpPr>
          <p:spPr>
            <a:xfrm>
              <a:off x="1917875" y="3188175"/>
              <a:ext cx="97250" cy="6450"/>
            </a:xfrm>
            <a:custGeom>
              <a:avLst/>
              <a:gdLst/>
              <a:ahLst/>
              <a:cxnLst/>
              <a:rect l="l" t="t" r="r" b="b"/>
              <a:pathLst>
                <a:path w="3890" h="258" extrusionOk="0">
                  <a:moveTo>
                    <a:pt x="0" y="0"/>
                  </a:moveTo>
                  <a:lnTo>
                    <a:pt x="0" y="258"/>
                  </a:lnTo>
                  <a:lnTo>
                    <a:pt x="3890" y="258"/>
                  </a:lnTo>
                  <a:lnTo>
                    <a:pt x="389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61"/>
            <p:cNvSpPr/>
            <p:nvPr/>
          </p:nvSpPr>
          <p:spPr>
            <a:xfrm>
              <a:off x="1917875" y="2911725"/>
              <a:ext cx="97250" cy="7275"/>
            </a:xfrm>
            <a:custGeom>
              <a:avLst/>
              <a:gdLst/>
              <a:ahLst/>
              <a:cxnLst/>
              <a:rect l="l" t="t" r="r" b="b"/>
              <a:pathLst>
                <a:path w="3890" h="291" extrusionOk="0">
                  <a:moveTo>
                    <a:pt x="0" y="1"/>
                  </a:moveTo>
                  <a:lnTo>
                    <a:pt x="0" y="290"/>
                  </a:lnTo>
                  <a:lnTo>
                    <a:pt x="3890" y="290"/>
                  </a:lnTo>
                  <a:lnTo>
                    <a:pt x="38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61"/>
            <p:cNvSpPr/>
            <p:nvPr/>
          </p:nvSpPr>
          <p:spPr>
            <a:xfrm>
              <a:off x="1917875" y="2636100"/>
              <a:ext cx="97250" cy="6450"/>
            </a:xfrm>
            <a:custGeom>
              <a:avLst/>
              <a:gdLst/>
              <a:ahLst/>
              <a:cxnLst/>
              <a:rect l="l" t="t" r="r" b="b"/>
              <a:pathLst>
                <a:path w="3890" h="258" extrusionOk="0">
                  <a:moveTo>
                    <a:pt x="0" y="0"/>
                  </a:moveTo>
                  <a:lnTo>
                    <a:pt x="0" y="257"/>
                  </a:lnTo>
                  <a:lnTo>
                    <a:pt x="3890" y="257"/>
                  </a:lnTo>
                  <a:lnTo>
                    <a:pt x="389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61"/>
            <p:cNvSpPr/>
            <p:nvPr/>
          </p:nvSpPr>
          <p:spPr>
            <a:xfrm>
              <a:off x="1917875" y="2359650"/>
              <a:ext cx="97250" cy="6450"/>
            </a:xfrm>
            <a:custGeom>
              <a:avLst/>
              <a:gdLst/>
              <a:ahLst/>
              <a:cxnLst/>
              <a:rect l="l" t="t" r="r" b="b"/>
              <a:pathLst>
                <a:path w="3890" h="258" extrusionOk="0">
                  <a:moveTo>
                    <a:pt x="0" y="0"/>
                  </a:moveTo>
                  <a:lnTo>
                    <a:pt x="0" y="258"/>
                  </a:lnTo>
                  <a:lnTo>
                    <a:pt x="3890" y="258"/>
                  </a:lnTo>
                  <a:lnTo>
                    <a:pt x="389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61"/>
            <p:cNvSpPr/>
            <p:nvPr/>
          </p:nvSpPr>
          <p:spPr>
            <a:xfrm>
              <a:off x="1917875" y="2083200"/>
              <a:ext cx="97250" cy="6450"/>
            </a:xfrm>
            <a:custGeom>
              <a:avLst/>
              <a:gdLst/>
              <a:ahLst/>
              <a:cxnLst/>
              <a:rect l="l" t="t" r="r" b="b"/>
              <a:pathLst>
                <a:path w="3890" h="258" extrusionOk="0">
                  <a:moveTo>
                    <a:pt x="0" y="1"/>
                  </a:moveTo>
                  <a:lnTo>
                    <a:pt x="0" y="258"/>
                  </a:lnTo>
                  <a:lnTo>
                    <a:pt x="3890" y="258"/>
                  </a:lnTo>
                  <a:lnTo>
                    <a:pt x="38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61"/>
            <p:cNvSpPr/>
            <p:nvPr/>
          </p:nvSpPr>
          <p:spPr>
            <a:xfrm>
              <a:off x="2093050" y="2349650"/>
              <a:ext cx="214600" cy="855725"/>
            </a:xfrm>
            <a:custGeom>
              <a:avLst/>
              <a:gdLst/>
              <a:ahLst/>
              <a:cxnLst/>
              <a:rect l="l" t="t" r="r" b="b"/>
              <a:pathLst>
                <a:path w="8584" h="34229" extrusionOk="0">
                  <a:moveTo>
                    <a:pt x="7976" y="1"/>
                  </a:moveTo>
                  <a:cubicBezTo>
                    <a:pt x="7740" y="1"/>
                    <a:pt x="7541" y="154"/>
                    <a:pt x="7458" y="400"/>
                  </a:cubicBezTo>
                  <a:lnTo>
                    <a:pt x="65" y="33574"/>
                  </a:lnTo>
                  <a:cubicBezTo>
                    <a:pt x="1" y="33863"/>
                    <a:pt x="194" y="34152"/>
                    <a:pt x="483" y="34217"/>
                  </a:cubicBezTo>
                  <a:cubicBezTo>
                    <a:pt x="517" y="34225"/>
                    <a:pt x="551" y="34229"/>
                    <a:pt x="585" y="34229"/>
                  </a:cubicBezTo>
                  <a:cubicBezTo>
                    <a:pt x="812" y="34229"/>
                    <a:pt x="1038" y="34050"/>
                    <a:pt x="1094" y="33799"/>
                  </a:cubicBezTo>
                  <a:lnTo>
                    <a:pt x="8519" y="658"/>
                  </a:lnTo>
                  <a:cubicBezTo>
                    <a:pt x="8583" y="368"/>
                    <a:pt x="8391" y="79"/>
                    <a:pt x="8101" y="15"/>
                  </a:cubicBezTo>
                  <a:cubicBezTo>
                    <a:pt x="8059" y="5"/>
                    <a:pt x="8017" y="1"/>
                    <a:pt x="7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61"/>
            <p:cNvSpPr/>
            <p:nvPr/>
          </p:nvSpPr>
          <p:spPr>
            <a:xfrm>
              <a:off x="2277900" y="2349575"/>
              <a:ext cx="215375" cy="496275"/>
            </a:xfrm>
            <a:custGeom>
              <a:avLst/>
              <a:gdLst/>
              <a:ahLst/>
              <a:cxnLst/>
              <a:rect l="l" t="t" r="r" b="b"/>
              <a:pathLst>
                <a:path w="8615" h="19851" extrusionOk="0">
                  <a:moveTo>
                    <a:pt x="629" y="0"/>
                  </a:moveTo>
                  <a:cubicBezTo>
                    <a:pt x="558" y="0"/>
                    <a:pt x="486" y="16"/>
                    <a:pt x="418" y="50"/>
                  </a:cubicBezTo>
                  <a:cubicBezTo>
                    <a:pt x="129" y="146"/>
                    <a:pt x="0" y="468"/>
                    <a:pt x="97" y="725"/>
                  </a:cubicBezTo>
                  <a:lnTo>
                    <a:pt x="7522" y="19529"/>
                  </a:lnTo>
                  <a:cubicBezTo>
                    <a:pt x="7597" y="19729"/>
                    <a:pt x="7806" y="19851"/>
                    <a:pt x="8017" y="19851"/>
                  </a:cubicBezTo>
                  <a:cubicBezTo>
                    <a:pt x="8078" y="19851"/>
                    <a:pt x="8139" y="19840"/>
                    <a:pt x="8197" y="19819"/>
                  </a:cubicBezTo>
                  <a:cubicBezTo>
                    <a:pt x="8486" y="19722"/>
                    <a:pt x="8615" y="19401"/>
                    <a:pt x="8518" y="19112"/>
                  </a:cubicBezTo>
                  <a:lnTo>
                    <a:pt x="1093" y="339"/>
                  </a:lnTo>
                  <a:cubicBezTo>
                    <a:pt x="1022" y="126"/>
                    <a:pt x="829" y="0"/>
                    <a:pt x="6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61"/>
            <p:cNvSpPr/>
            <p:nvPr/>
          </p:nvSpPr>
          <p:spPr>
            <a:xfrm>
              <a:off x="2463525" y="2625750"/>
              <a:ext cx="214600" cy="220300"/>
            </a:xfrm>
            <a:custGeom>
              <a:avLst/>
              <a:gdLst/>
              <a:ahLst/>
              <a:cxnLst/>
              <a:rect l="l" t="t" r="r" b="b"/>
              <a:pathLst>
                <a:path w="8584" h="8812" extrusionOk="0">
                  <a:moveTo>
                    <a:pt x="8009" y="0"/>
                  </a:moveTo>
                  <a:cubicBezTo>
                    <a:pt x="7862" y="0"/>
                    <a:pt x="7719" y="57"/>
                    <a:pt x="7619" y="157"/>
                  </a:cubicBezTo>
                  <a:lnTo>
                    <a:pt x="193" y="7904"/>
                  </a:lnTo>
                  <a:cubicBezTo>
                    <a:pt x="0" y="8129"/>
                    <a:pt x="0" y="8450"/>
                    <a:pt x="225" y="8643"/>
                  </a:cubicBezTo>
                  <a:cubicBezTo>
                    <a:pt x="322" y="8756"/>
                    <a:pt x="459" y="8812"/>
                    <a:pt x="595" y="8812"/>
                  </a:cubicBezTo>
                  <a:cubicBezTo>
                    <a:pt x="732" y="8812"/>
                    <a:pt x="868" y="8756"/>
                    <a:pt x="965" y="8643"/>
                  </a:cubicBezTo>
                  <a:lnTo>
                    <a:pt x="8390" y="896"/>
                  </a:lnTo>
                  <a:cubicBezTo>
                    <a:pt x="8583" y="703"/>
                    <a:pt x="8583" y="350"/>
                    <a:pt x="8390" y="157"/>
                  </a:cubicBezTo>
                  <a:cubicBezTo>
                    <a:pt x="8282" y="49"/>
                    <a:pt x="8144" y="0"/>
                    <a:pt x="80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61"/>
            <p:cNvSpPr/>
            <p:nvPr/>
          </p:nvSpPr>
          <p:spPr>
            <a:xfrm>
              <a:off x="2648350" y="2625650"/>
              <a:ext cx="215400" cy="523975"/>
            </a:xfrm>
            <a:custGeom>
              <a:avLst/>
              <a:gdLst/>
              <a:ahLst/>
              <a:cxnLst/>
              <a:rect l="l" t="t" r="r" b="b"/>
              <a:pathLst>
                <a:path w="8616" h="20959" extrusionOk="0">
                  <a:moveTo>
                    <a:pt x="609" y="1"/>
                  </a:moveTo>
                  <a:cubicBezTo>
                    <a:pt x="547" y="1"/>
                    <a:pt x="483" y="11"/>
                    <a:pt x="419" y="32"/>
                  </a:cubicBezTo>
                  <a:cubicBezTo>
                    <a:pt x="161" y="129"/>
                    <a:pt x="1" y="450"/>
                    <a:pt x="97" y="740"/>
                  </a:cubicBezTo>
                  <a:lnTo>
                    <a:pt x="7522" y="20605"/>
                  </a:lnTo>
                  <a:cubicBezTo>
                    <a:pt x="7598" y="20830"/>
                    <a:pt x="7809" y="20958"/>
                    <a:pt x="8020" y="20958"/>
                  </a:cubicBezTo>
                  <a:cubicBezTo>
                    <a:pt x="8081" y="20958"/>
                    <a:pt x="8141" y="20948"/>
                    <a:pt x="8198" y="20926"/>
                  </a:cubicBezTo>
                  <a:cubicBezTo>
                    <a:pt x="8487" y="20830"/>
                    <a:pt x="8615" y="20509"/>
                    <a:pt x="8519" y="20251"/>
                  </a:cubicBezTo>
                  <a:lnTo>
                    <a:pt x="1126" y="354"/>
                  </a:lnTo>
                  <a:cubicBezTo>
                    <a:pt x="1026" y="129"/>
                    <a:pt x="828" y="1"/>
                    <a:pt x="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61"/>
            <p:cNvSpPr/>
            <p:nvPr/>
          </p:nvSpPr>
          <p:spPr>
            <a:xfrm>
              <a:off x="2834000" y="2349650"/>
              <a:ext cx="215375" cy="800275"/>
            </a:xfrm>
            <a:custGeom>
              <a:avLst/>
              <a:gdLst/>
              <a:ahLst/>
              <a:cxnLst/>
              <a:rect l="l" t="t" r="r" b="b"/>
              <a:pathLst>
                <a:path w="8615" h="32011" extrusionOk="0">
                  <a:moveTo>
                    <a:pt x="8005" y="1"/>
                  </a:moveTo>
                  <a:cubicBezTo>
                    <a:pt x="7763" y="1"/>
                    <a:pt x="7545" y="154"/>
                    <a:pt x="7490" y="400"/>
                  </a:cubicBezTo>
                  <a:lnTo>
                    <a:pt x="64" y="31356"/>
                  </a:lnTo>
                  <a:cubicBezTo>
                    <a:pt x="0" y="31645"/>
                    <a:pt x="193" y="31934"/>
                    <a:pt x="482" y="31999"/>
                  </a:cubicBezTo>
                  <a:cubicBezTo>
                    <a:pt x="520" y="32007"/>
                    <a:pt x="558" y="32011"/>
                    <a:pt x="595" y="32011"/>
                  </a:cubicBezTo>
                  <a:cubicBezTo>
                    <a:pt x="843" y="32011"/>
                    <a:pt x="1069" y="31832"/>
                    <a:pt x="1125" y="31581"/>
                  </a:cubicBezTo>
                  <a:lnTo>
                    <a:pt x="8518" y="658"/>
                  </a:lnTo>
                  <a:cubicBezTo>
                    <a:pt x="8615" y="368"/>
                    <a:pt x="8422" y="79"/>
                    <a:pt x="8133" y="15"/>
                  </a:cubicBezTo>
                  <a:cubicBezTo>
                    <a:pt x="8090" y="5"/>
                    <a:pt x="8047" y="1"/>
                    <a:pt x="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61"/>
            <p:cNvSpPr/>
            <p:nvPr/>
          </p:nvSpPr>
          <p:spPr>
            <a:xfrm>
              <a:off x="3018825" y="2072975"/>
              <a:ext cx="216200" cy="303350"/>
            </a:xfrm>
            <a:custGeom>
              <a:avLst/>
              <a:gdLst/>
              <a:ahLst/>
              <a:cxnLst/>
              <a:rect l="l" t="t" r="r" b="b"/>
              <a:pathLst>
                <a:path w="8648" h="12134" extrusionOk="0">
                  <a:moveTo>
                    <a:pt x="8042" y="1"/>
                  </a:moveTo>
                  <a:cubicBezTo>
                    <a:pt x="7867" y="1"/>
                    <a:pt x="7688" y="86"/>
                    <a:pt x="7586" y="249"/>
                  </a:cubicBezTo>
                  <a:lnTo>
                    <a:pt x="161" y="11307"/>
                  </a:lnTo>
                  <a:cubicBezTo>
                    <a:pt x="0" y="11532"/>
                    <a:pt x="65" y="11885"/>
                    <a:pt x="322" y="12046"/>
                  </a:cubicBezTo>
                  <a:cubicBezTo>
                    <a:pt x="416" y="12105"/>
                    <a:pt x="519" y="12134"/>
                    <a:pt x="619" y="12134"/>
                  </a:cubicBezTo>
                  <a:cubicBezTo>
                    <a:pt x="793" y="12134"/>
                    <a:pt x="959" y="12048"/>
                    <a:pt x="1061" y="11885"/>
                  </a:cubicBezTo>
                  <a:lnTo>
                    <a:pt x="8486" y="860"/>
                  </a:lnTo>
                  <a:cubicBezTo>
                    <a:pt x="8647" y="603"/>
                    <a:pt x="8583" y="281"/>
                    <a:pt x="8326" y="88"/>
                  </a:cubicBezTo>
                  <a:cubicBezTo>
                    <a:pt x="8243" y="29"/>
                    <a:pt x="8143" y="1"/>
                    <a:pt x="8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61"/>
            <p:cNvSpPr/>
            <p:nvPr/>
          </p:nvSpPr>
          <p:spPr>
            <a:xfrm>
              <a:off x="3205250" y="2073275"/>
              <a:ext cx="213800" cy="1270100"/>
            </a:xfrm>
            <a:custGeom>
              <a:avLst/>
              <a:gdLst/>
              <a:ahLst/>
              <a:cxnLst/>
              <a:rect l="l" t="t" r="r" b="b"/>
              <a:pathLst>
                <a:path w="8552" h="50804" extrusionOk="0">
                  <a:moveTo>
                    <a:pt x="592" y="1"/>
                  </a:moveTo>
                  <a:cubicBezTo>
                    <a:pt x="557" y="1"/>
                    <a:pt x="520" y="5"/>
                    <a:pt x="483" y="12"/>
                  </a:cubicBezTo>
                  <a:cubicBezTo>
                    <a:pt x="194" y="44"/>
                    <a:pt x="1" y="333"/>
                    <a:pt x="33" y="623"/>
                  </a:cubicBezTo>
                  <a:lnTo>
                    <a:pt x="7458" y="50350"/>
                  </a:lnTo>
                  <a:cubicBezTo>
                    <a:pt x="7488" y="50619"/>
                    <a:pt x="7739" y="50804"/>
                    <a:pt x="8006" y="50804"/>
                  </a:cubicBezTo>
                  <a:cubicBezTo>
                    <a:pt x="8027" y="50804"/>
                    <a:pt x="8048" y="50803"/>
                    <a:pt x="8069" y="50800"/>
                  </a:cubicBezTo>
                  <a:cubicBezTo>
                    <a:pt x="8358" y="50736"/>
                    <a:pt x="8551" y="50479"/>
                    <a:pt x="8519" y="50190"/>
                  </a:cubicBezTo>
                  <a:lnTo>
                    <a:pt x="1094" y="462"/>
                  </a:lnTo>
                  <a:cubicBezTo>
                    <a:pt x="1065" y="206"/>
                    <a:pt x="861"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61"/>
            <p:cNvSpPr/>
            <p:nvPr/>
          </p:nvSpPr>
          <p:spPr>
            <a:xfrm>
              <a:off x="3390100" y="3233525"/>
              <a:ext cx="215375" cy="109425"/>
            </a:xfrm>
            <a:custGeom>
              <a:avLst/>
              <a:gdLst/>
              <a:ahLst/>
              <a:cxnLst/>
              <a:rect l="l" t="t" r="r" b="b"/>
              <a:pathLst>
                <a:path w="8615" h="4377" extrusionOk="0">
                  <a:moveTo>
                    <a:pt x="8014" y="0"/>
                  </a:moveTo>
                  <a:cubicBezTo>
                    <a:pt x="7936" y="0"/>
                    <a:pt x="7857" y="16"/>
                    <a:pt x="7779" y="51"/>
                  </a:cubicBezTo>
                  <a:lnTo>
                    <a:pt x="386" y="3362"/>
                  </a:lnTo>
                  <a:cubicBezTo>
                    <a:pt x="96" y="3490"/>
                    <a:pt x="0" y="3812"/>
                    <a:pt x="96" y="4069"/>
                  </a:cubicBezTo>
                  <a:cubicBezTo>
                    <a:pt x="191" y="4257"/>
                    <a:pt x="388" y="4377"/>
                    <a:pt x="588" y="4377"/>
                  </a:cubicBezTo>
                  <a:cubicBezTo>
                    <a:pt x="661" y="4377"/>
                    <a:pt x="735" y="4361"/>
                    <a:pt x="804" y="4326"/>
                  </a:cubicBezTo>
                  <a:lnTo>
                    <a:pt x="8229" y="1015"/>
                  </a:lnTo>
                  <a:cubicBezTo>
                    <a:pt x="8486" y="887"/>
                    <a:pt x="8615" y="597"/>
                    <a:pt x="8486" y="308"/>
                  </a:cubicBezTo>
                  <a:cubicBezTo>
                    <a:pt x="8416" y="120"/>
                    <a:pt x="8224" y="0"/>
                    <a:pt x="8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61"/>
            <p:cNvSpPr/>
            <p:nvPr/>
          </p:nvSpPr>
          <p:spPr>
            <a:xfrm>
              <a:off x="3575725" y="3205775"/>
              <a:ext cx="214575" cy="54250"/>
            </a:xfrm>
            <a:custGeom>
              <a:avLst/>
              <a:gdLst/>
              <a:ahLst/>
              <a:cxnLst/>
              <a:rect l="l" t="t" r="r" b="b"/>
              <a:pathLst>
                <a:path w="8583" h="2170" extrusionOk="0">
                  <a:moveTo>
                    <a:pt x="7971" y="0"/>
                  </a:moveTo>
                  <a:cubicBezTo>
                    <a:pt x="7950" y="0"/>
                    <a:pt x="7929" y="1"/>
                    <a:pt x="7908" y="4"/>
                  </a:cubicBezTo>
                  <a:lnTo>
                    <a:pt x="515" y="1129"/>
                  </a:lnTo>
                  <a:cubicBezTo>
                    <a:pt x="225" y="1161"/>
                    <a:pt x="0" y="1418"/>
                    <a:pt x="65" y="1707"/>
                  </a:cubicBezTo>
                  <a:cubicBezTo>
                    <a:pt x="93" y="1987"/>
                    <a:pt x="291" y="2170"/>
                    <a:pt x="554" y="2170"/>
                  </a:cubicBezTo>
                  <a:cubicBezTo>
                    <a:pt x="593" y="2170"/>
                    <a:pt x="634" y="2166"/>
                    <a:pt x="675" y="2157"/>
                  </a:cubicBezTo>
                  <a:lnTo>
                    <a:pt x="8069" y="1064"/>
                  </a:lnTo>
                  <a:cubicBezTo>
                    <a:pt x="8358" y="1032"/>
                    <a:pt x="8583" y="743"/>
                    <a:pt x="8519" y="454"/>
                  </a:cubicBezTo>
                  <a:cubicBezTo>
                    <a:pt x="8489" y="185"/>
                    <a:pt x="8238" y="0"/>
                    <a:pt x="7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61"/>
            <p:cNvSpPr/>
            <p:nvPr/>
          </p:nvSpPr>
          <p:spPr>
            <a:xfrm>
              <a:off x="3760550" y="3122975"/>
              <a:ext cx="215400" cy="109875"/>
            </a:xfrm>
            <a:custGeom>
              <a:avLst/>
              <a:gdLst/>
              <a:ahLst/>
              <a:cxnLst/>
              <a:rect l="l" t="t" r="r" b="b"/>
              <a:pathLst>
                <a:path w="8616" h="4395" extrusionOk="0">
                  <a:moveTo>
                    <a:pt x="8013" y="1"/>
                  </a:moveTo>
                  <a:cubicBezTo>
                    <a:pt x="7944" y="1"/>
                    <a:pt x="7876" y="13"/>
                    <a:pt x="7812" y="37"/>
                  </a:cubicBezTo>
                  <a:lnTo>
                    <a:pt x="386" y="3348"/>
                  </a:lnTo>
                  <a:cubicBezTo>
                    <a:pt x="129" y="3476"/>
                    <a:pt x="1" y="3798"/>
                    <a:pt x="129" y="4055"/>
                  </a:cubicBezTo>
                  <a:cubicBezTo>
                    <a:pt x="200" y="4268"/>
                    <a:pt x="394" y="4394"/>
                    <a:pt x="606" y="4394"/>
                  </a:cubicBezTo>
                  <a:cubicBezTo>
                    <a:pt x="682" y="4394"/>
                    <a:pt x="760" y="4378"/>
                    <a:pt x="836" y="4344"/>
                  </a:cubicBezTo>
                  <a:lnTo>
                    <a:pt x="8230" y="1033"/>
                  </a:lnTo>
                  <a:cubicBezTo>
                    <a:pt x="8519" y="905"/>
                    <a:pt x="8615" y="583"/>
                    <a:pt x="8519" y="326"/>
                  </a:cubicBezTo>
                  <a:cubicBezTo>
                    <a:pt x="8422" y="109"/>
                    <a:pt x="8218" y="1"/>
                    <a:pt x="8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61"/>
            <p:cNvSpPr/>
            <p:nvPr/>
          </p:nvSpPr>
          <p:spPr>
            <a:xfrm>
              <a:off x="3945375" y="3012600"/>
              <a:ext cx="216200" cy="137375"/>
            </a:xfrm>
            <a:custGeom>
              <a:avLst/>
              <a:gdLst/>
              <a:ahLst/>
              <a:cxnLst/>
              <a:rect l="l" t="t" r="r" b="b"/>
              <a:pathLst>
                <a:path w="8648" h="5495" extrusionOk="0">
                  <a:moveTo>
                    <a:pt x="8032" y="0"/>
                  </a:moveTo>
                  <a:cubicBezTo>
                    <a:pt x="7935" y="0"/>
                    <a:pt x="7836" y="25"/>
                    <a:pt x="7748" y="80"/>
                  </a:cubicBezTo>
                  <a:lnTo>
                    <a:pt x="354" y="4484"/>
                  </a:lnTo>
                  <a:cubicBezTo>
                    <a:pt x="97" y="4645"/>
                    <a:pt x="1" y="4966"/>
                    <a:pt x="162" y="5223"/>
                  </a:cubicBezTo>
                  <a:cubicBezTo>
                    <a:pt x="269" y="5395"/>
                    <a:pt x="447" y="5495"/>
                    <a:pt x="631" y="5495"/>
                  </a:cubicBezTo>
                  <a:cubicBezTo>
                    <a:pt x="722" y="5495"/>
                    <a:pt x="815" y="5470"/>
                    <a:pt x="901" y="5416"/>
                  </a:cubicBezTo>
                  <a:lnTo>
                    <a:pt x="8326" y="980"/>
                  </a:lnTo>
                  <a:cubicBezTo>
                    <a:pt x="8551" y="852"/>
                    <a:pt x="8648" y="498"/>
                    <a:pt x="8487" y="241"/>
                  </a:cubicBezTo>
                  <a:cubicBezTo>
                    <a:pt x="8402" y="93"/>
                    <a:pt x="8220" y="0"/>
                    <a:pt x="80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61"/>
            <p:cNvSpPr/>
            <p:nvPr/>
          </p:nvSpPr>
          <p:spPr>
            <a:xfrm>
              <a:off x="4131025" y="3012275"/>
              <a:ext cx="215375" cy="82250"/>
            </a:xfrm>
            <a:custGeom>
              <a:avLst/>
              <a:gdLst/>
              <a:ahLst/>
              <a:cxnLst/>
              <a:rect l="l" t="t" r="r" b="b"/>
              <a:pathLst>
                <a:path w="8615" h="3290" extrusionOk="0">
                  <a:moveTo>
                    <a:pt x="602" y="1"/>
                  </a:moveTo>
                  <a:cubicBezTo>
                    <a:pt x="376" y="1"/>
                    <a:pt x="174" y="150"/>
                    <a:pt x="97" y="383"/>
                  </a:cubicBezTo>
                  <a:cubicBezTo>
                    <a:pt x="0" y="672"/>
                    <a:pt x="161" y="961"/>
                    <a:pt x="450" y="1058"/>
                  </a:cubicBezTo>
                  <a:lnTo>
                    <a:pt x="7876" y="3276"/>
                  </a:lnTo>
                  <a:cubicBezTo>
                    <a:pt x="7919" y="3285"/>
                    <a:pt x="7962" y="3290"/>
                    <a:pt x="8004" y="3290"/>
                  </a:cubicBezTo>
                  <a:cubicBezTo>
                    <a:pt x="8247" y="3290"/>
                    <a:pt x="8469" y="3141"/>
                    <a:pt x="8551" y="2922"/>
                  </a:cubicBezTo>
                  <a:cubicBezTo>
                    <a:pt x="8615" y="2633"/>
                    <a:pt x="8454" y="2311"/>
                    <a:pt x="8165" y="2247"/>
                  </a:cubicBezTo>
                  <a:lnTo>
                    <a:pt x="772" y="29"/>
                  </a:lnTo>
                  <a:cubicBezTo>
                    <a:pt x="715" y="10"/>
                    <a:pt x="658"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61"/>
            <p:cNvSpPr/>
            <p:nvPr/>
          </p:nvSpPr>
          <p:spPr>
            <a:xfrm>
              <a:off x="4316650" y="3067625"/>
              <a:ext cx="215400" cy="137450"/>
            </a:xfrm>
            <a:custGeom>
              <a:avLst/>
              <a:gdLst/>
              <a:ahLst/>
              <a:cxnLst/>
              <a:rect l="l" t="t" r="r" b="b"/>
              <a:pathLst>
                <a:path w="8616" h="5498" extrusionOk="0">
                  <a:moveTo>
                    <a:pt x="598" y="1"/>
                  </a:moveTo>
                  <a:cubicBezTo>
                    <a:pt x="415" y="1"/>
                    <a:pt x="236" y="87"/>
                    <a:pt x="129" y="258"/>
                  </a:cubicBezTo>
                  <a:cubicBezTo>
                    <a:pt x="1" y="515"/>
                    <a:pt x="65" y="837"/>
                    <a:pt x="322" y="997"/>
                  </a:cubicBezTo>
                  <a:lnTo>
                    <a:pt x="7747" y="5433"/>
                  </a:lnTo>
                  <a:cubicBezTo>
                    <a:pt x="7833" y="5476"/>
                    <a:pt x="7926" y="5498"/>
                    <a:pt x="8018" y="5498"/>
                  </a:cubicBezTo>
                  <a:cubicBezTo>
                    <a:pt x="8201" y="5498"/>
                    <a:pt x="8380" y="5412"/>
                    <a:pt x="8487" y="5240"/>
                  </a:cubicBezTo>
                  <a:cubicBezTo>
                    <a:pt x="8615" y="4983"/>
                    <a:pt x="8551" y="4662"/>
                    <a:pt x="8294" y="4501"/>
                  </a:cubicBezTo>
                  <a:lnTo>
                    <a:pt x="868" y="65"/>
                  </a:lnTo>
                  <a:cubicBezTo>
                    <a:pt x="783" y="22"/>
                    <a:pt x="690"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61"/>
            <p:cNvSpPr/>
            <p:nvPr/>
          </p:nvSpPr>
          <p:spPr>
            <a:xfrm>
              <a:off x="4502275" y="2598425"/>
              <a:ext cx="215400" cy="606550"/>
            </a:xfrm>
            <a:custGeom>
              <a:avLst/>
              <a:gdLst/>
              <a:ahLst/>
              <a:cxnLst/>
              <a:rect l="l" t="t" r="r" b="b"/>
              <a:pathLst>
                <a:path w="8616" h="24262" extrusionOk="0">
                  <a:moveTo>
                    <a:pt x="7994" y="0"/>
                  </a:moveTo>
                  <a:cubicBezTo>
                    <a:pt x="7768" y="0"/>
                    <a:pt x="7568" y="144"/>
                    <a:pt x="7491" y="350"/>
                  </a:cubicBezTo>
                  <a:lnTo>
                    <a:pt x="65" y="23558"/>
                  </a:lnTo>
                  <a:cubicBezTo>
                    <a:pt x="1" y="23848"/>
                    <a:pt x="130" y="24137"/>
                    <a:pt x="419" y="24233"/>
                  </a:cubicBezTo>
                  <a:cubicBezTo>
                    <a:pt x="476" y="24252"/>
                    <a:pt x="533" y="24261"/>
                    <a:pt x="589" y="24261"/>
                  </a:cubicBezTo>
                  <a:cubicBezTo>
                    <a:pt x="815" y="24261"/>
                    <a:pt x="1016" y="24112"/>
                    <a:pt x="1094" y="23880"/>
                  </a:cubicBezTo>
                  <a:lnTo>
                    <a:pt x="8519" y="671"/>
                  </a:lnTo>
                  <a:cubicBezTo>
                    <a:pt x="8616" y="414"/>
                    <a:pt x="8455" y="93"/>
                    <a:pt x="8166" y="29"/>
                  </a:cubicBezTo>
                  <a:cubicBezTo>
                    <a:pt x="8108" y="9"/>
                    <a:pt x="8050" y="0"/>
                    <a:pt x="7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61"/>
            <p:cNvSpPr/>
            <p:nvPr/>
          </p:nvSpPr>
          <p:spPr>
            <a:xfrm>
              <a:off x="4687125" y="2515100"/>
              <a:ext cx="215375" cy="109875"/>
            </a:xfrm>
            <a:custGeom>
              <a:avLst/>
              <a:gdLst/>
              <a:ahLst/>
              <a:cxnLst/>
              <a:rect l="l" t="t" r="r" b="b"/>
              <a:pathLst>
                <a:path w="8615" h="4395" extrusionOk="0">
                  <a:moveTo>
                    <a:pt x="8027" y="0"/>
                  </a:moveTo>
                  <a:cubicBezTo>
                    <a:pt x="7954" y="0"/>
                    <a:pt x="7880" y="16"/>
                    <a:pt x="7811" y="51"/>
                  </a:cubicBezTo>
                  <a:lnTo>
                    <a:pt x="386" y="3362"/>
                  </a:lnTo>
                  <a:cubicBezTo>
                    <a:pt x="129" y="3490"/>
                    <a:pt x="0" y="3812"/>
                    <a:pt x="129" y="4069"/>
                  </a:cubicBezTo>
                  <a:cubicBezTo>
                    <a:pt x="201" y="4286"/>
                    <a:pt x="400" y="4394"/>
                    <a:pt x="617" y="4394"/>
                  </a:cubicBezTo>
                  <a:cubicBezTo>
                    <a:pt x="689" y="4394"/>
                    <a:pt x="764" y="4382"/>
                    <a:pt x="836" y="4358"/>
                  </a:cubicBezTo>
                  <a:lnTo>
                    <a:pt x="8229" y="1015"/>
                  </a:lnTo>
                  <a:cubicBezTo>
                    <a:pt x="8518" y="919"/>
                    <a:pt x="8615" y="597"/>
                    <a:pt x="8518" y="308"/>
                  </a:cubicBezTo>
                  <a:cubicBezTo>
                    <a:pt x="8424" y="120"/>
                    <a:pt x="8227" y="0"/>
                    <a:pt x="80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61"/>
            <p:cNvSpPr/>
            <p:nvPr/>
          </p:nvSpPr>
          <p:spPr>
            <a:xfrm>
              <a:off x="4871950" y="2404650"/>
              <a:ext cx="216200" cy="137450"/>
            </a:xfrm>
            <a:custGeom>
              <a:avLst/>
              <a:gdLst/>
              <a:ahLst/>
              <a:cxnLst/>
              <a:rect l="l" t="t" r="r" b="b"/>
              <a:pathLst>
                <a:path w="8648" h="5498" extrusionOk="0">
                  <a:moveTo>
                    <a:pt x="8034" y="1"/>
                  </a:moveTo>
                  <a:cubicBezTo>
                    <a:pt x="7944" y="1"/>
                    <a:pt x="7854" y="22"/>
                    <a:pt x="7779" y="65"/>
                  </a:cubicBezTo>
                  <a:lnTo>
                    <a:pt x="354" y="4501"/>
                  </a:lnTo>
                  <a:cubicBezTo>
                    <a:pt x="97" y="4662"/>
                    <a:pt x="0" y="4983"/>
                    <a:pt x="161" y="5240"/>
                  </a:cubicBezTo>
                  <a:cubicBezTo>
                    <a:pt x="268" y="5412"/>
                    <a:pt x="447" y="5497"/>
                    <a:pt x="630" y="5497"/>
                  </a:cubicBezTo>
                  <a:cubicBezTo>
                    <a:pt x="722" y="5497"/>
                    <a:pt x="815" y="5476"/>
                    <a:pt x="900" y="5433"/>
                  </a:cubicBezTo>
                  <a:lnTo>
                    <a:pt x="8326" y="997"/>
                  </a:lnTo>
                  <a:cubicBezTo>
                    <a:pt x="8583" y="836"/>
                    <a:pt x="8647" y="515"/>
                    <a:pt x="8487" y="258"/>
                  </a:cubicBezTo>
                  <a:cubicBezTo>
                    <a:pt x="8401" y="86"/>
                    <a:pt x="8215" y="1"/>
                    <a:pt x="8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61"/>
            <p:cNvSpPr/>
            <p:nvPr/>
          </p:nvSpPr>
          <p:spPr>
            <a:xfrm>
              <a:off x="5057575" y="2404650"/>
              <a:ext cx="216200" cy="137450"/>
            </a:xfrm>
            <a:custGeom>
              <a:avLst/>
              <a:gdLst/>
              <a:ahLst/>
              <a:cxnLst/>
              <a:rect l="l" t="t" r="r" b="b"/>
              <a:pathLst>
                <a:path w="8648" h="5498" extrusionOk="0">
                  <a:moveTo>
                    <a:pt x="623" y="1"/>
                  </a:moveTo>
                  <a:cubicBezTo>
                    <a:pt x="433" y="1"/>
                    <a:pt x="247" y="86"/>
                    <a:pt x="162" y="258"/>
                  </a:cubicBezTo>
                  <a:cubicBezTo>
                    <a:pt x="1" y="515"/>
                    <a:pt x="97" y="836"/>
                    <a:pt x="354" y="997"/>
                  </a:cubicBezTo>
                  <a:lnTo>
                    <a:pt x="7748" y="5433"/>
                  </a:lnTo>
                  <a:cubicBezTo>
                    <a:pt x="7833" y="5476"/>
                    <a:pt x="7926" y="5497"/>
                    <a:pt x="8018" y="5497"/>
                  </a:cubicBezTo>
                  <a:cubicBezTo>
                    <a:pt x="8201" y="5497"/>
                    <a:pt x="8380" y="5412"/>
                    <a:pt x="8487" y="5240"/>
                  </a:cubicBezTo>
                  <a:cubicBezTo>
                    <a:pt x="8648" y="4983"/>
                    <a:pt x="8551" y="4662"/>
                    <a:pt x="8294" y="4501"/>
                  </a:cubicBezTo>
                  <a:lnTo>
                    <a:pt x="901" y="65"/>
                  </a:lnTo>
                  <a:cubicBezTo>
                    <a:pt x="815" y="22"/>
                    <a:pt x="719" y="1"/>
                    <a:pt x="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61"/>
            <p:cNvSpPr/>
            <p:nvPr/>
          </p:nvSpPr>
          <p:spPr>
            <a:xfrm>
              <a:off x="5243225" y="2515200"/>
              <a:ext cx="215375" cy="137350"/>
            </a:xfrm>
            <a:custGeom>
              <a:avLst/>
              <a:gdLst/>
              <a:ahLst/>
              <a:cxnLst/>
              <a:rect l="l" t="t" r="r" b="b"/>
              <a:pathLst>
                <a:path w="8615" h="5494" extrusionOk="0">
                  <a:moveTo>
                    <a:pt x="598" y="0"/>
                  </a:moveTo>
                  <a:cubicBezTo>
                    <a:pt x="414" y="0"/>
                    <a:pt x="236" y="100"/>
                    <a:pt x="129" y="272"/>
                  </a:cubicBezTo>
                  <a:cubicBezTo>
                    <a:pt x="0" y="529"/>
                    <a:pt x="64" y="850"/>
                    <a:pt x="322" y="1011"/>
                  </a:cubicBezTo>
                  <a:lnTo>
                    <a:pt x="7747" y="5415"/>
                  </a:lnTo>
                  <a:cubicBezTo>
                    <a:pt x="7833" y="5468"/>
                    <a:pt x="7926" y="5493"/>
                    <a:pt x="8017" y="5493"/>
                  </a:cubicBezTo>
                  <a:cubicBezTo>
                    <a:pt x="8201" y="5493"/>
                    <a:pt x="8379" y="5393"/>
                    <a:pt x="8486" y="5222"/>
                  </a:cubicBezTo>
                  <a:cubicBezTo>
                    <a:pt x="8615" y="4965"/>
                    <a:pt x="8551" y="4643"/>
                    <a:pt x="8293" y="4483"/>
                  </a:cubicBezTo>
                  <a:lnTo>
                    <a:pt x="868" y="79"/>
                  </a:lnTo>
                  <a:cubicBezTo>
                    <a:pt x="782" y="25"/>
                    <a:pt x="689" y="0"/>
                    <a:pt x="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61"/>
            <p:cNvSpPr/>
            <p:nvPr/>
          </p:nvSpPr>
          <p:spPr>
            <a:xfrm>
              <a:off x="2074575" y="3159250"/>
              <a:ext cx="65925" cy="65100"/>
            </a:xfrm>
            <a:custGeom>
              <a:avLst/>
              <a:gdLst/>
              <a:ahLst/>
              <a:cxnLst/>
              <a:rect l="l" t="t" r="r" b="b"/>
              <a:pathLst>
                <a:path w="2637" h="2604" extrusionOk="0">
                  <a:moveTo>
                    <a:pt x="1318" y="0"/>
                  </a:moveTo>
                  <a:cubicBezTo>
                    <a:pt x="611" y="0"/>
                    <a:pt x="1" y="579"/>
                    <a:pt x="1" y="1286"/>
                  </a:cubicBezTo>
                  <a:cubicBezTo>
                    <a:pt x="1" y="2025"/>
                    <a:pt x="611" y="2604"/>
                    <a:pt x="1318" y="2604"/>
                  </a:cubicBezTo>
                  <a:cubicBezTo>
                    <a:pt x="2058" y="2604"/>
                    <a:pt x="2636" y="2025"/>
                    <a:pt x="2636" y="1286"/>
                  </a:cubicBezTo>
                  <a:cubicBezTo>
                    <a:pt x="2636" y="579"/>
                    <a:pt x="2058"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61"/>
            <p:cNvSpPr/>
            <p:nvPr/>
          </p:nvSpPr>
          <p:spPr>
            <a:xfrm>
              <a:off x="2068150" y="3152000"/>
              <a:ext cx="78775" cy="78800"/>
            </a:xfrm>
            <a:custGeom>
              <a:avLst/>
              <a:gdLst/>
              <a:ahLst/>
              <a:cxnLst/>
              <a:rect l="l" t="t" r="r" b="b"/>
              <a:pathLst>
                <a:path w="3151" h="3152" extrusionOk="0">
                  <a:moveTo>
                    <a:pt x="1575" y="547"/>
                  </a:moveTo>
                  <a:cubicBezTo>
                    <a:pt x="2154" y="547"/>
                    <a:pt x="2636" y="997"/>
                    <a:pt x="2636" y="1576"/>
                  </a:cubicBezTo>
                  <a:cubicBezTo>
                    <a:pt x="2636" y="2155"/>
                    <a:pt x="2154" y="2637"/>
                    <a:pt x="1575" y="2637"/>
                  </a:cubicBezTo>
                  <a:cubicBezTo>
                    <a:pt x="997" y="2637"/>
                    <a:pt x="547" y="2155"/>
                    <a:pt x="547" y="1576"/>
                  </a:cubicBezTo>
                  <a:cubicBezTo>
                    <a:pt x="547" y="997"/>
                    <a:pt x="997" y="547"/>
                    <a:pt x="1575" y="547"/>
                  </a:cubicBezTo>
                  <a:close/>
                  <a:moveTo>
                    <a:pt x="1575" y="1"/>
                  </a:moveTo>
                  <a:cubicBezTo>
                    <a:pt x="708" y="1"/>
                    <a:pt x="0" y="708"/>
                    <a:pt x="0" y="1576"/>
                  </a:cubicBezTo>
                  <a:cubicBezTo>
                    <a:pt x="0" y="2444"/>
                    <a:pt x="708" y="3151"/>
                    <a:pt x="1575" y="3151"/>
                  </a:cubicBezTo>
                  <a:cubicBezTo>
                    <a:pt x="2443" y="3151"/>
                    <a:pt x="3151" y="2444"/>
                    <a:pt x="3151" y="1576"/>
                  </a:cubicBezTo>
                  <a:cubicBezTo>
                    <a:pt x="3151" y="708"/>
                    <a:pt x="2443"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61"/>
            <p:cNvSpPr/>
            <p:nvPr/>
          </p:nvSpPr>
          <p:spPr>
            <a:xfrm>
              <a:off x="2260200" y="2329925"/>
              <a:ext cx="65925" cy="65900"/>
            </a:xfrm>
            <a:custGeom>
              <a:avLst/>
              <a:gdLst/>
              <a:ahLst/>
              <a:cxnLst/>
              <a:rect l="l" t="t" r="r" b="b"/>
              <a:pathLst>
                <a:path w="2637" h="2636" extrusionOk="0">
                  <a:moveTo>
                    <a:pt x="1319" y="0"/>
                  </a:moveTo>
                  <a:cubicBezTo>
                    <a:pt x="579" y="0"/>
                    <a:pt x="1" y="579"/>
                    <a:pt x="1" y="1318"/>
                  </a:cubicBezTo>
                  <a:cubicBezTo>
                    <a:pt x="1" y="2057"/>
                    <a:pt x="579" y="2636"/>
                    <a:pt x="1319" y="2636"/>
                  </a:cubicBezTo>
                  <a:cubicBezTo>
                    <a:pt x="2026" y="2636"/>
                    <a:pt x="2637" y="2057"/>
                    <a:pt x="2637" y="1318"/>
                  </a:cubicBezTo>
                  <a:cubicBezTo>
                    <a:pt x="2637" y="579"/>
                    <a:pt x="2026"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61"/>
            <p:cNvSpPr/>
            <p:nvPr/>
          </p:nvSpPr>
          <p:spPr>
            <a:xfrm>
              <a:off x="2253775" y="2323475"/>
              <a:ext cx="78775" cy="78800"/>
            </a:xfrm>
            <a:custGeom>
              <a:avLst/>
              <a:gdLst/>
              <a:ahLst/>
              <a:cxnLst/>
              <a:rect l="l" t="t" r="r" b="b"/>
              <a:pathLst>
                <a:path w="3151" h="3152" extrusionOk="0">
                  <a:moveTo>
                    <a:pt x="1576" y="547"/>
                  </a:moveTo>
                  <a:cubicBezTo>
                    <a:pt x="2154" y="547"/>
                    <a:pt x="2604" y="997"/>
                    <a:pt x="2604" y="1576"/>
                  </a:cubicBezTo>
                  <a:cubicBezTo>
                    <a:pt x="2604" y="2155"/>
                    <a:pt x="2154" y="2605"/>
                    <a:pt x="1576" y="2605"/>
                  </a:cubicBezTo>
                  <a:cubicBezTo>
                    <a:pt x="997" y="2605"/>
                    <a:pt x="515" y="2155"/>
                    <a:pt x="515" y="1576"/>
                  </a:cubicBezTo>
                  <a:cubicBezTo>
                    <a:pt x="515"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61"/>
            <p:cNvSpPr/>
            <p:nvPr/>
          </p:nvSpPr>
          <p:spPr>
            <a:xfrm>
              <a:off x="2445850" y="2800025"/>
              <a:ext cx="65100" cy="65125"/>
            </a:xfrm>
            <a:custGeom>
              <a:avLst/>
              <a:gdLst/>
              <a:ahLst/>
              <a:cxnLst/>
              <a:rect l="l" t="t" r="r" b="b"/>
              <a:pathLst>
                <a:path w="2604" h="2605" extrusionOk="0">
                  <a:moveTo>
                    <a:pt x="1286" y="1"/>
                  </a:moveTo>
                  <a:cubicBezTo>
                    <a:pt x="579" y="1"/>
                    <a:pt x="0" y="579"/>
                    <a:pt x="0" y="1286"/>
                  </a:cubicBezTo>
                  <a:cubicBezTo>
                    <a:pt x="0" y="2026"/>
                    <a:pt x="579" y="2604"/>
                    <a:pt x="1286" y="2604"/>
                  </a:cubicBezTo>
                  <a:cubicBezTo>
                    <a:pt x="2025" y="2604"/>
                    <a:pt x="2604" y="2026"/>
                    <a:pt x="2604" y="1286"/>
                  </a:cubicBezTo>
                  <a:cubicBezTo>
                    <a:pt x="2604" y="579"/>
                    <a:pt x="2025" y="1"/>
                    <a:pt x="1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61"/>
            <p:cNvSpPr/>
            <p:nvPr/>
          </p:nvSpPr>
          <p:spPr>
            <a:xfrm>
              <a:off x="2438600" y="2792800"/>
              <a:ext cx="78800" cy="78775"/>
            </a:xfrm>
            <a:custGeom>
              <a:avLst/>
              <a:gdLst/>
              <a:ahLst/>
              <a:cxnLst/>
              <a:rect l="l" t="t" r="r" b="b"/>
              <a:pathLst>
                <a:path w="3152" h="3151" extrusionOk="0">
                  <a:moveTo>
                    <a:pt x="1576" y="547"/>
                  </a:moveTo>
                  <a:cubicBezTo>
                    <a:pt x="2155" y="547"/>
                    <a:pt x="2637" y="997"/>
                    <a:pt x="2637" y="1575"/>
                  </a:cubicBezTo>
                  <a:cubicBezTo>
                    <a:pt x="2637" y="2154"/>
                    <a:pt x="2155" y="2636"/>
                    <a:pt x="1576" y="2636"/>
                  </a:cubicBezTo>
                  <a:cubicBezTo>
                    <a:pt x="997" y="2636"/>
                    <a:pt x="547" y="2154"/>
                    <a:pt x="547" y="1575"/>
                  </a:cubicBezTo>
                  <a:cubicBezTo>
                    <a:pt x="547" y="997"/>
                    <a:pt x="997" y="547"/>
                    <a:pt x="1576" y="547"/>
                  </a:cubicBezTo>
                  <a:close/>
                  <a:moveTo>
                    <a:pt x="1576" y="0"/>
                  </a:moveTo>
                  <a:cubicBezTo>
                    <a:pt x="708" y="0"/>
                    <a:pt x="1" y="708"/>
                    <a:pt x="1" y="1575"/>
                  </a:cubicBezTo>
                  <a:cubicBezTo>
                    <a:pt x="1" y="2475"/>
                    <a:pt x="708" y="3151"/>
                    <a:pt x="1576" y="3151"/>
                  </a:cubicBezTo>
                  <a:cubicBezTo>
                    <a:pt x="2476" y="3151"/>
                    <a:pt x="3151" y="2475"/>
                    <a:pt x="3151" y="1575"/>
                  </a:cubicBezTo>
                  <a:cubicBezTo>
                    <a:pt x="3151" y="708"/>
                    <a:pt x="2476" y="0"/>
                    <a:pt x="1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1"/>
            <p:cNvSpPr/>
            <p:nvPr/>
          </p:nvSpPr>
          <p:spPr>
            <a:xfrm>
              <a:off x="2630675" y="2606350"/>
              <a:ext cx="65925" cy="65925"/>
            </a:xfrm>
            <a:custGeom>
              <a:avLst/>
              <a:gdLst/>
              <a:ahLst/>
              <a:cxnLst/>
              <a:rect l="l" t="t" r="r" b="b"/>
              <a:pathLst>
                <a:path w="2637" h="2637" extrusionOk="0">
                  <a:moveTo>
                    <a:pt x="1318" y="1"/>
                  </a:moveTo>
                  <a:cubicBezTo>
                    <a:pt x="611" y="1"/>
                    <a:pt x="0" y="579"/>
                    <a:pt x="0" y="1319"/>
                  </a:cubicBezTo>
                  <a:cubicBezTo>
                    <a:pt x="0" y="2026"/>
                    <a:pt x="611" y="2637"/>
                    <a:pt x="1318" y="2637"/>
                  </a:cubicBezTo>
                  <a:cubicBezTo>
                    <a:pt x="2058" y="2637"/>
                    <a:pt x="2636" y="2026"/>
                    <a:pt x="2636" y="1319"/>
                  </a:cubicBezTo>
                  <a:cubicBezTo>
                    <a:pt x="2636" y="579"/>
                    <a:pt x="2058" y="1"/>
                    <a:pt x="13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1"/>
            <p:cNvSpPr/>
            <p:nvPr/>
          </p:nvSpPr>
          <p:spPr>
            <a:xfrm>
              <a:off x="2624250" y="2599925"/>
              <a:ext cx="78775" cy="78775"/>
            </a:xfrm>
            <a:custGeom>
              <a:avLst/>
              <a:gdLst/>
              <a:ahLst/>
              <a:cxnLst/>
              <a:rect l="l" t="t" r="r" b="b"/>
              <a:pathLst>
                <a:path w="3151" h="3151" extrusionOk="0">
                  <a:moveTo>
                    <a:pt x="1575" y="515"/>
                  </a:moveTo>
                  <a:cubicBezTo>
                    <a:pt x="2154" y="515"/>
                    <a:pt x="2604" y="997"/>
                    <a:pt x="2604" y="1576"/>
                  </a:cubicBezTo>
                  <a:cubicBezTo>
                    <a:pt x="2604" y="2154"/>
                    <a:pt x="2154" y="2604"/>
                    <a:pt x="1575" y="2604"/>
                  </a:cubicBezTo>
                  <a:cubicBezTo>
                    <a:pt x="997" y="2604"/>
                    <a:pt x="547" y="2154"/>
                    <a:pt x="547" y="1576"/>
                  </a:cubicBezTo>
                  <a:cubicBezTo>
                    <a:pt x="547" y="997"/>
                    <a:pt x="997" y="515"/>
                    <a:pt x="1575" y="515"/>
                  </a:cubicBezTo>
                  <a:close/>
                  <a:moveTo>
                    <a:pt x="1575" y="1"/>
                  </a:moveTo>
                  <a:cubicBezTo>
                    <a:pt x="708" y="1"/>
                    <a:pt x="0" y="708"/>
                    <a:pt x="0" y="1576"/>
                  </a:cubicBezTo>
                  <a:cubicBezTo>
                    <a:pt x="0" y="2444"/>
                    <a:pt x="708" y="3151"/>
                    <a:pt x="1575" y="3151"/>
                  </a:cubicBezTo>
                  <a:cubicBezTo>
                    <a:pt x="2443" y="3151"/>
                    <a:pt x="3151" y="2444"/>
                    <a:pt x="3151" y="1576"/>
                  </a:cubicBezTo>
                  <a:cubicBezTo>
                    <a:pt x="3151" y="708"/>
                    <a:pt x="2443"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1"/>
            <p:cNvSpPr/>
            <p:nvPr/>
          </p:nvSpPr>
          <p:spPr>
            <a:xfrm>
              <a:off x="2816300" y="3103800"/>
              <a:ext cx="65125" cy="65100"/>
            </a:xfrm>
            <a:custGeom>
              <a:avLst/>
              <a:gdLst/>
              <a:ahLst/>
              <a:cxnLst/>
              <a:rect l="l" t="t" r="r" b="b"/>
              <a:pathLst>
                <a:path w="2605" h="2604" extrusionOk="0">
                  <a:moveTo>
                    <a:pt x="1319" y="0"/>
                  </a:moveTo>
                  <a:cubicBezTo>
                    <a:pt x="579" y="0"/>
                    <a:pt x="1" y="579"/>
                    <a:pt x="1" y="1318"/>
                  </a:cubicBezTo>
                  <a:cubicBezTo>
                    <a:pt x="1" y="2025"/>
                    <a:pt x="579" y="2604"/>
                    <a:pt x="1319" y="2604"/>
                  </a:cubicBezTo>
                  <a:cubicBezTo>
                    <a:pt x="2026" y="2604"/>
                    <a:pt x="2605" y="2025"/>
                    <a:pt x="2605" y="1318"/>
                  </a:cubicBezTo>
                  <a:cubicBezTo>
                    <a:pt x="2605" y="579"/>
                    <a:pt x="2026"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1"/>
            <p:cNvSpPr/>
            <p:nvPr/>
          </p:nvSpPr>
          <p:spPr>
            <a:xfrm>
              <a:off x="2809875" y="3096550"/>
              <a:ext cx="78775" cy="79600"/>
            </a:xfrm>
            <a:custGeom>
              <a:avLst/>
              <a:gdLst/>
              <a:ahLst/>
              <a:cxnLst/>
              <a:rect l="l" t="t" r="r" b="b"/>
              <a:pathLst>
                <a:path w="3151" h="3184" extrusionOk="0">
                  <a:moveTo>
                    <a:pt x="1576" y="547"/>
                  </a:moveTo>
                  <a:cubicBezTo>
                    <a:pt x="2154" y="547"/>
                    <a:pt x="2604" y="1030"/>
                    <a:pt x="2604" y="1608"/>
                  </a:cubicBezTo>
                  <a:cubicBezTo>
                    <a:pt x="2604" y="2155"/>
                    <a:pt x="2154" y="2637"/>
                    <a:pt x="1576" y="2637"/>
                  </a:cubicBezTo>
                  <a:cubicBezTo>
                    <a:pt x="997" y="2637"/>
                    <a:pt x="515" y="2155"/>
                    <a:pt x="515" y="1608"/>
                  </a:cubicBezTo>
                  <a:cubicBezTo>
                    <a:pt x="515" y="1030"/>
                    <a:pt x="997" y="547"/>
                    <a:pt x="1576" y="547"/>
                  </a:cubicBezTo>
                  <a:close/>
                  <a:moveTo>
                    <a:pt x="1576" y="1"/>
                  </a:moveTo>
                  <a:cubicBezTo>
                    <a:pt x="708" y="1"/>
                    <a:pt x="1" y="708"/>
                    <a:pt x="1" y="1608"/>
                  </a:cubicBezTo>
                  <a:cubicBezTo>
                    <a:pt x="1" y="2476"/>
                    <a:pt x="708" y="3183"/>
                    <a:pt x="1576" y="3183"/>
                  </a:cubicBezTo>
                  <a:cubicBezTo>
                    <a:pt x="2444" y="3183"/>
                    <a:pt x="3151" y="2476"/>
                    <a:pt x="3151" y="1608"/>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1"/>
            <p:cNvSpPr/>
            <p:nvPr/>
          </p:nvSpPr>
          <p:spPr>
            <a:xfrm>
              <a:off x="3001150" y="2329925"/>
              <a:ext cx="65900" cy="65900"/>
            </a:xfrm>
            <a:custGeom>
              <a:avLst/>
              <a:gdLst/>
              <a:ahLst/>
              <a:cxnLst/>
              <a:rect l="l" t="t" r="r" b="b"/>
              <a:pathLst>
                <a:path w="2636" h="2636" extrusionOk="0">
                  <a:moveTo>
                    <a:pt x="1318" y="0"/>
                  </a:moveTo>
                  <a:cubicBezTo>
                    <a:pt x="611" y="0"/>
                    <a:pt x="0" y="579"/>
                    <a:pt x="0" y="1318"/>
                  </a:cubicBezTo>
                  <a:cubicBezTo>
                    <a:pt x="0" y="2057"/>
                    <a:pt x="611" y="2636"/>
                    <a:pt x="1318" y="2636"/>
                  </a:cubicBezTo>
                  <a:cubicBezTo>
                    <a:pt x="2057" y="2636"/>
                    <a:pt x="2636" y="2057"/>
                    <a:pt x="2636" y="1318"/>
                  </a:cubicBezTo>
                  <a:cubicBezTo>
                    <a:pt x="2636" y="579"/>
                    <a:pt x="2057"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1"/>
            <p:cNvSpPr/>
            <p:nvPr/>
          </p:nvSpPr>
          <p:spPr>
            <a:xfrm>
              <a:off x="2994700" y="2323475"/>
              <a:ext cx="78800" cy="78800"/>
            </a:xfrm>
            <a:custGeom>
              <a:avLst/>
              <a:gdLst/>
              <a:ahLst/>
              <a:cxnLst/>
              <a:rect l="l" t="t" r="r" b="b"/>
              <a:pathLst>
                <a:path w="3152" h="3152" extrusionOk="0">
                  <a:moveTo>
                    <a:pt x="1576" y="547"/>
                  </a:moveTo>
                  <a:cubicBezTo>
                    <a:pt x="2155" y="547"/>
                    <a:pt x="2637" y="997"/>
                    <a:pt x="2637" y="1576"/>
                  </a:cubicBezTo>
                  <a:cubicBezTo>
                    <a:pt x="2637" y="2155"/>
                    <a:pt x="2155" y="2605"/>
                    <a:pt x="1576" y="2605"/>
                  </a:cubicBezTo>
                  <a:cubicBezTo>
                    <a:pt x="997" y="2605"/>
                    <a:pt x="547" y="2155"/>
                    <a:pt x="547" y="1576"/>
                  </a:cubicBezTo>
                  <a:cubicBezTo>
                    <a:pt x="547"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1"/>
            <p:cNvSpPr/>
            <p:nvPr/>
          </p:nvSpPr>
          <p:spPr>
            <a:xfrm>
              <a:off x="3186775" y="2054275"/>
              <a:ext cx="65925" cy="65125"/>
            </a:xfrm>
            <a:custGeom>
              <a:avLst/>
              <a:gdLst/>
              <a:ahLst/>
              <a:cxnLst/>
              <a:rect l="l" t="t" r="r" b="b"/>
              <a:pathLst>
                <a:path w="2637" h="2605" extrusionOk="0">
                  <a:moveTo>
                    <a:pt x="1318" y="1"/>
                  </a:moveTo>
                  <a:cubicBezTo>
                    <a:pt x="579" y="1"/>
                    <a:pt x="0" y="579"/>
                    <a:pt x="0" y="1286"/>
                  </a:cubicBezTo>
                  <a:cubicBezTo>
                    <a:pt x="0" y="2026"/>
                    <a:pt x="579" y="2604"/>
                    <a:pt x="1318" y="2604"/>
                  </a:cubicBezTo>
                  <a:cubicBezTo>
                    <a:pt x="2026" y="2604"/>
                    <a:pt x="2636" y="2026"/>
                    <a:pt x="2636" y="1286"/>
                  </a:cubicBezTo>
                  <a:cubicBezTo>
                    <a:pt x="2636" y="579"/>
                    <a:pt x="2026"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1"/>
            <p:cNvSpPr/>
            <p:nvPr/>
          </p:nvSpPr>
          <p:spPr>
            <a:xfrm>
              <a:off x="3180350" y="2047050"/>
              <a:ext cx="78775" cy="78775"/>
            </a:xfrm>
            <a:custGeom>
              <a:avLst/>
              <a:gdLst/>
              <a:ahLst/>
              <a:cxnLst/>
              <a:rect l="l" t="t" r="r" b="b"/>
              <a:pathLst>
                <a:path w="3151" h="3151" extrusionOk="0">
                  <a:moveTo>
                    <a:pt x="1575" y="547"/>
                  </a:moveTo>
                  <a:cubicBezTo>
                    <a:pt x="2154" y="547"/>
                    <a:pt x="2604" y="997"/>
                    <a:pt x="2604" y="1575"/>
                  </a:cubicBezTo>
                  <a:cubicBezTo>
                    <a:pt x="2604" y="2154"/>
                    <a:pt x="2154" y="2636"/>
                    <a:pt x="1575" y="2636"/>
                  </a:cubicBezTo>
                  <a:cubicBezTo>
                    <a:pt x="997" y="2636"/>
                    <a:pt x="515" y="2154"/>
                    <a:pt x="515" y="1575"/>
                  </a:cubicBezTo>
                  <a:cubicBezTo>
                    <a:pt x="515" y="997"/>
                    <a:pt x="997" y="547"/>
                    <a:pt x="1575" y="547"/>
                  </a:cubicBezTo>
                  <a:close/>
                  <a:moveTo>
                    <a:pt x="1575" y="0"/>
                  </a:moveTo>
                  <a:cubicBezTo>
                    <a:pt x="707" y="0"/>
                    <a:pt x="0" y="707"/>
                    <a:pt x="0" y="1575"/>
                  </a:cubicBezTo>
                  <a:cubicBezTo>
                    <a:pt x="0" y="2443"/>
                    <a:pt x="707"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1"/>
            <p:cNvSpPr/>
            <p:nvPr/>
          </p:nvSpPr>
          <p:spPr>
            <a:xfrm>
              <a:off x="3372400" y="3296650"/>
              <a:ext cx="65125" cy="65925"/>
            </a:xfrm>
            <a:custGeom>
              <a:avLst/>
              <a:gdLst/>
              <a:ahLst/>
              <a:cxnLst/>
              <a:rect l="l" t="t" r="r" b="b"/>
              <a:pathLst>
                <a:path w="2605" h="2637" extrusionOk="0">
                  <a:moveTo>
                    <a:pt x="1287" y="1"/>
                  </a:moveTo>
                  <a:cubicBezTo>
                    <a:pt x="579" y="1"/>
                    <a:pt x="1" y="612"/>
                    <a:pt x="1" y="1319"/>
                  </a:cubicBezTo>
                  <a:cubicBezTo>
                    <a:pt x="1" y="2058"/>
                    <a:pt x="579" y="2637"/>
                    <a:pt x="1287" y="2637"/>
                  </a:cubicBezTo>
                  <a:cubicBezTo>
                    <a:pt x="2026" y="2637"/>
                    <a:pt x="2605" y="2058"/>
                    <a:pt x="2605" y="1319"/>
                  </a:cubicBezTo>
                  <a:cubicBezTo>
                    <a:pt x="2605" y="612"/>
                    <a:pt x="2026" y="1"/>
                    <a:pt x="1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1"/>
            <p:cNvSpPr/>
            <p:nvPr/>
          </p:nvSpPr>
          <p:spPr>
            <a:xfrm>
              <a:off x="3365175" y="3290225"/>
              <a:ext cx="79575" cy="78775"/>
            </a:xfrm>
            <a:custGeom>
              <a:avLst/>
              <a:gdLst/>
              <a:ahLst/>
              <a:cxnLst/>
              <a:rect l="l" t="t" r="r" b="b"/>
              <a:pathLst>
                <a:path w="3183" h="3151" extrusionOk="0">
                  <a:moveTo>
                    <a:pt x="1576" y="547"/>
                  </a:moveTo>
                  <a:cubicBezTo>
                    <a:pt x="2154" y="547"/>
                    <a:pt x="2636" y="997"/>
                    <a:pt x="2636" y="1576"/>
                  </a:cubicBezTo>
                  <a:cubicBezTo>
                    <a:pt x="2636" y="2155"/>
                    <a:pt x="2154" y="2637"/>
                    <a:pt x="1576" y="2637"/>
                  </a:cubicBezTo>
                  <a:cubicBezTo>
                    <a:pt x="1029" y="2637"/>
                    <a:pt x="547" y="2155"/>
                    <a:pt x="547" y="1576"/>
                  </a:cubicBezTo>
                  <a:cubicBezTo>
                    <a:pt x="547" y="997"/>
                    <a:pt x="1029" y="547"/>
                    <a:pt x="1576" y="547"/>
                  </a:cubicBezTo>
                  <a:close/>
                  <a:moveTo>
                    <a:pt x="1576" y="1"/>
                  </a:moveTo>
                  <a:cubicBezTo>
                    <a:pt x="708" y="1"/>
                    <a:pt x="1" y="708"/>
                    <a:pt x="1" y="1576"/>
                  </a:cubicBezTo>
                  <a:cubicBezTo>
                    <a:pt x="1" y="2444"/>
                    <a:pt x="708" y="3151"/>
                    <a:pt x="1576" y="3151"/>
                  </a:cubicBezTo>
                  <a:cubicBezTo>
                    <a:pt x="2476" y="3151"/>
                    <a:pt x="3183" y="2444"/>
                    <a:pt x="3183" y="1576"/>
                  </a:cubicBezTo>
                  <a:cubicBezTo>
                    <a:pt x="3183" y="708"/>
                    <a:pt x="2476"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1"/>
            <p:cNvSpPr/>
            <p:nvPr/>
          </p:nvSpPr>
          <p:spPr>
            <a:xfrm>
              <a:off x="3557250" y="3213900"/>
              <a:ext cx="65900" cy="65900"/>
            </a:xfrm>
            <a:custGeom>
              <a:avLst/>
              <a:gdLst/>
              <a:ahLst/>
              <a:cxnLst/>
              <a:rect l="l" t="t" r="r" b="b"/>
              <a:pathLst>
                <a:path w="2636" h="2636" extrusionOk="0">
                  <a:moveTo>
                    <a:pt x="1318" y="0"/>
                  </a:moveTo>
                  <a:cubicBezTo>
                    <a:pt x="611" y="0"/>
                    <a:pt x="0" y="579"/>
                    <a:pt x="0" y="1318"/>
                  </a:cubicBezTo>
                  <a:cubicBezTo>
                    <a:pt x="0" y="2057"/>
                    <a:pt x="611" y="2636"/>
                    <a:pt x="1318" y="2636"/>
                  </a:cubicBezTo>
                  <a:cubicBezTo>
                    <a:pt x="2057" y="2636"/>
                    <a:pt x="2636" y="2057"/>
                    <a:pt x="2636" y="1318"/>
                  </a:cubicBezTo>
                  <a:cubicBezTo>
                    <a:pt x="2636" y="579"/>
                    <a:pt x="2057"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1"/>
            <p:cNvSpPr/>
            <p:nvPr/>
          </p:nvSpPr>
          <p:spPr>
            <a:xfrm>
              <a:off x="3550800" y="3207450"/>
              <a:ext cx="78800" cy="78800"/>
            </a:xfrm>
            <a:custGeom>
              <a:avLst/>
              <a:gdLst/>
              <a:ahLst/>
              <a:cxnLst/>
              <a:rect l="l" t="t" r="r" b="b"/>
              <a:pathLst>
                <a:path w="3152" h="3152" extrusionOk="0">
                  <a:moveTo>
                    <a:pt x="1576" y="547"/>
                  </a:moveTo>
                  <a:cubicBezTo>
                    <a:pt x="2155" y="547"/>
                    <a:pt x="2637" y="997"/>
                    <a:pt x="2637" y="1576"/>
                  </a:cubicBezTo>
                  <a:cubicBezTo>
                    <a:pt x="2637" y="2155"/>
                    <a:pt x="2155" y="2605"/>
                    <a:pt x="1576" y="2605"/>
                  </a:cubicBezTo>
                  <a:cubicBezTo>
                    <a:pt x="997" y="2605"/>
                    <a:pt x="547" y="2155"/>
                    <a:pt x="547" y="1576"/>
                  </a:cubicBezTo>
                  <a:cubicBezTo>
                    <a:pt x="547"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1"/>
            <p:cNvSpPr/>
            <p:nvPr/>
          </p:nvSpPr>
          <p:spPr>
            <a:xfrm>
              <a:off x="3742875" y="3186575"/>
              <a:ext cx="65125" cy="65100"/>
            </a:xfrm>
            <a:custGeom>
              <a:avLst/>
              <a:gdLst/>
              <a:ahLst/>
              <a:cxnLst/>
              <a:rect l="l" t="t" r="r" b="b"/>
              <a:pathLst>
                <a:path w="2605" h="2604" extrusionOk="0">
                  <a:moveTo>
                    <a:pt x="1318" y="0"/>
                  </a:moveTo>
                  <a:cubicBezTo>
                    <a:pt x="579" y="0"/>
                    <a:pt x="0" y="579"/>
                    <a:pt x="0" y="1318"/>
                  </a:cubicBezTo>
                  <a:cubicBezTo>
                    <a:pt x="0" y="2025"/>
                    <a:pt x="579" y="2604"/>
                    <a:pt x="1318" y="2604"/>
                  </a:cubicBezTo>
                  <a:cubicBezTo>
                    <a:pt x="2026" y="2604"/>
                    <a:pt x="2604" y="2025"/>
                    <a:pt x="2604" y="1318"/>
                  </a:cubicBezTo>
                  <a:cubicBezTo>
                    <a:pt x="2604" y="579"/>
                    <a:pt x="2026"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61"/>
            <p:cNvSpPr/>
            <p:nvPr/>
          </p:nvSpPr>
          <p:spPr>
            <a:xfrm>
              <a:off x="3736450" y="3180150"/>
              <a:ext cx="78775" cy="78775"/>
            </a:xfrm>
            <a:custGeom>
              <a:avLst/>
              <a:gdLst/>
              <a:ahLst/>
              <a:cxnLst/>
              <a:rect l="l" t="t" r="r" b="b"/>
              <a:pathLst>
                <a:path w="3151" h="3151" extrusionOk="0">
                  <a:moveTo>
                    <a:pt x="1575" y="514"/>
                  </a:moveTo>
                  <a:cubicBezTo>
                    <a:pt x="2154" y="514"/>
                    <a:pt x="2604" y="997"/>
                    <a:pt x="2604" y="1575"/>
                  </a:cubicBezTo>
                  <a:cubicBezTo>
                    <a:pt x="2604" y="2154"/>
                    <a:pt x="2154" y="2604"/>
                    <a:pt x="1575" y="2604"/>
                  </a:cubicBezTo>
                  <a:cubicBezTo>
                    <a:pt x="997" y="2604"/>
                    <a:pt x="515" y="2154"/>
                    <a:pt x="515" y="1575"/>
                  </a:cubicBezTo>
                  <a:cubicBezTo>
                    <a:pt x="515" y="997"/>
                    <a:pt x="997" y="514"/>
                    <a:pt x="1575" y="514"/>
                  </a:cubicBezTo>
                  <a:close/>
                  <a:moveTo>
                    <a:pt x="1575" y="0"/>
                  </a:moveTo>
                  <a:cubicBezTo>
                    <a:pt x="707" y="0"/>
                    <a:pt x="0" y="707"/>
                    <a:pt x="0" y="1575"/>
                  </a:cubicBezTo>
                  <a:cubicBezTo>
                    <a:pt x="0" y="2443"/>
                    <a:pt x="707"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61"/>
            <p:cNvSpPr/>
            <p:nvPr/>
          </p:nvSpPr>
          <p:spPr>
            <a:xfrm>
              <a:off x="3928500" y="3103800"/>
              <a:ext cx="65125" cy="65100"/>
            </a:xfrm>
            <a:custGeom>
              <a:avLst/>
              <a:gdLst/>
              <a:ahLst/>
              <a:cxnLst/>
              <a:rect l="l" t="t" r="r" b="b"/>
              <a:pathLst>
                <a:path w="2605" h="2604" extrusionOk="0">
                  <a:moveTo>
                    <a:pt x="1287" y="0"/>
                  </a:moveTo>
                  <a:cubicBezTo>
                    <a:pt x="579" y="0"/>
                    <a:pt x="1" y="579"/>
                    <a:pt x="1" y="1318"/>
                  </a:cubicBezTo>
                  <a:cubicBezTo>
                    <a:pt x="1" y="2025"/>
                    <a:pt x="579" y="2604"/>
                    <a:pt x="1287" y="2604"/>
                  </a:cubicBezTo>
                  <a:cubicBezTo>
                    <a:pt x="2026" y="2604"/>
                    <a:pt x="2605" y="2025"/>
                    <a:pt x="2605" y="1318"/>
                  </a:cubicBezTo>
                  <a:cubicBezTo>
                    <a:pt x="2605" y="579"/>
                    <a:pt x="2026" y="0"/>
                    <a:pt x="12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61"/>
            <p:cNvSpPr/>
            <p:nvPr/>
          </p:nvSpPr>
          <p:spPr>
            <a:xfrm>
              <a:off x="3921275" y="3096550"/>
              <a:ext cx="78775" cy="79600"/>
            </a:xfrm>
            <a:custGeom>
              <a:avLst/>
              <a:gdLst/>
              <a:ahLst/>
              <a:cxnLst/>
              <a:rect l="l" t="t" r="r" b="b"/>
              <a:pathLst>
                <a:path w="3151" h="3184" extrusionOk="0">
                  <a:moveTo>
                    <a:pt x="1576" y="547"/>
                  </a:moveTo>
                  <a:cubicBezTo>
                    <a:pt x="2154" y="547"/>
                    <a:pt x="2636" y="1030"/>
                    <a:pt x="2636" y="1608"/>
                  </a:cubicBezTo>
                  <a:cubicBezTo>
                    <a:pt x="2636" y="2155"/>
                    <a:pt x="2154" y="2637"/>
                    <a:pt x="1576" y="2637"/>
                  </a:cubicBezTo>
                  <a:cubicBezTo>
                    <a:pt x="997" y="2637"/>
                    <a:pt x="547" y="2155"/>
                    <a:pt x="547" y="1608"/>
                  </a:cubicBezTo>
                  <a:cubicBezTo>
                    <a:pt x="547" y="1030"/>
                    <a:pt x="997" y="547"/>
                    <a:pt x="1576" y="547"/>
                  </a:cubicBezTo>
                  <a:close/>
                  <a:moveTo>
                    <a:pt x="1576" y="1"/>
                  </a:moveTo>
                  <a:cubicBezTo>
                    <a:pt x="708" y="1"/>
                    <a:pt x="1" y="708"/>
                    <a:pt x="1" y="1608"/>
                  </a:cubicBezTo>
                  <a:cubicBezTo>
                    <a:pt x="1" y="2476"/>
                    <a:pt x="708" y="3183"/>
                    <a:pt x="1576" y="3183"/>
                  </a:cubicBezTo>
                  <a:cubicBezTo>
                    <a:pt x="2443" y="3183"/>
                    <a:pt x="3151" y="2476"/>
                    <a:pt x="3151" y="1608"/>
                  </a:cubicBezTo>
                  <a:cubicBezTo>
                    <a:pt x="3151" y="708"/>
                    <a:pt x="2443"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61"/>
            <p:cNvSpPr/>
            <p:nvPr/>
          </p:nvSpPr>
          <p:spPr>
            <a:xfrm>
              <a:off x="4113350" y="2992900"/>
              <a:ext cx="65900" cy="65925"/>
            </a:xfrm>
            <a:custGeom>
              <a:avLst/>
              <a:gdLst/>
              <a:ahLst/>
              <a:cxnLst/>
              <a:rect l="l" t="t" r="r" b="b"/>
              <a:pathLst>
                <a:path w="2636" h="2637" extrusionOk="0">
                  <a:moveTo>
                    <a:pt x="1318" y="0"/>
                  </a:moveTo>
                  <a:cubicBezTo>
                    <a:pt x="579" y="0"/>
                    <a:pt x="0" y="579"/>
                    <a:pt x="0" y="1318"/>
                  </a:cubicBezTo>
                  <a:cubicBezTo>
                    <a:pt x="0" y="2058"/>
                    <a:pt x="579" y="2636"/>
                    <a:pt x="1318" y="2636"/>
                  </a:cubicBezTo>
                  <a:cubicBezTo>
                    <a:pt x="2025" y="2636"/>
                    <a:pt x="2636" y="2058"/>
                    <a:pt x="2636" y="1318"/>
                  </a:cubicBezTo>
                  <a:cubicBezTo>
                    <a:pt x="2636" y="579"/>
                    <a:pt x="2025"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61"/>
            <p:cNvSpPr/>
            <p:nvPr/>
          </p:nvSpPr>
          <p:spPr>
            <a:xfrm>
              <a:off x="4106900" y="2986475"/>
              <a:ext cx="78800" cy="78775"/>
            </a:xfrm>
            <a:custGeom>
              <a:avLst/>
              <a:gdLst/>
              <a:ahLst/>
              <a:cxnLst/>
              <a:rect l="l" t="t" r="r" b="b"/>
              <a:pathLst>
                <a:path w="3152" h="3151" extrusionOk="0">
                  <a:moveTo>
                    <a:pt x="1576" y="547"/>
                  </a:moveTo>
                  <a:cubicBezTo>
                    <a:pt x="2155" y="547"/>
                    <a:pt x="2605" y="997"/>
                    <a:pt x="2605" y="1575"/>
                  </a:cubicBezTo>
                  <a:cubicBezTo>
                    <a:pt x="2605" y="2154"/>
                    <a:pt x="2155" y="2604"/>
                    <a:pt x="1576" y="2604"/>
                  </a:cubicBezTo>
                  <a:cubicBezTo>
                    <a:pt x="997" y="2604"/>
                    <a:pt x="547" y="2154"/>
                    <a:pt x="547" y="1575"/>
                  </a:cubicBezTo>
                  <a:cubicBezTo>
                    <a:pt x="547" y="997"/>
                    <a:pt x="997" y="547"/>
                    <a:pt x="1576" y="547"/>
                  </a:cubicBezTo>
                  <a:close/>
                  <a:moveTo>
                    <a:pt x="1576" y="0"/>
                  </a:moveTo>
                  <a:cubicBezTo>
                    <a:pt x="708" y="0"/>
                    <a:pt x="1" y="707"/>
                    <a:pt x="1" y="1575"/>
                  </a:cubicBezTo>
                  <a:cubicBezTo>
                    <a:pt x="1" y="2443"/>
                    <a:pt x="708" y="3150"/>
                    <a:pt x="1576" y="3150"/>
                  </a:cubicBezTo>
                  <a:cubicBezTo>
                    <a:pt x="2444" y="3150"/>
                    <a:pt x="3151" y="2443"/>
                    <a:pt x="3151" y="1575"/>
                  </a:cubicBezTo>
                  <a:cubicBezTo>
                    <a:pt x="3151" y="707"/>
                    <a:pt x="2444" y="0"/>
                    <a:pt x="1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61"/>
            <p:cNvSpPr/>
            <p:nvPr/>
          </p:nvSpPr>
          <p:spPr>
            <a:xfrm>
              <a:off x="4298975" y="3048350"/>
              <a:ext cx="65125" cy="65925"/>
            </a:xfrm>
            <a:custGeom>
              <a:avLst/>
              <a:gdLst/>
              <a:ahLst/>
              <a:cxnLst/>
              <a:rect l="l" t="t" r="r" b="b"/>
              <a:pathLst>
                <a:path w="2605" h="2637" extrusionOk="0">
                  <a:moveTo>
                    <a:pt x="1318" y="0"/>
                  </a:moveTo>
                  <a:cubicBezTo>
                    <a:pt x="579" y="0"/>
                    <a:pt x="0" y="579"/>
                    <a:pt x="0" y="1318"/>
                  </a:cubicBezTo>
                  <a:cubicBezTo>
                    <a:pt x="0" y="2025"/>
                    <a:pt x="579" y="2636"/>
                    <a:pt x="1318" y="2636"/>
                  </a:cubicBezTo>
                  <a:cubicBezTo>
                    <a:pt x="2026" y="2636"/>
                    <a:pt x="2604" y="2025"/>
                    <a:pt x="2604" y="1318"/>
                  </a:cubicBezTo>
                  <a:cubicBezTo>
                    <a:pt x="2604" y="579"/>
                    <a:pt x="2026"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61"/>
            <p:cNvSpPr/>
            <p:nvPr/>
          </p:nvSpPr>
          <p:spPr>
            <a:xfrm>
              <a:off x="4292550" y="3041925"/>
              <a:ext cx="78775" cy="78775"/>
            </a:xfrm>
            <a:custGeom>
              <a:avLst/>
              <a:gdLst/>
              <a:ahLst/>
              <a:cxnLst/>
              <a:rect l="l" t="t" r="r" b="b"/>
              <a:pathLst>
                <a:path w="3151" h="3151" extrusionOk="0">
                  <a:moveTo>
                    <a:pt x="1575" y="514"/>
                  </a:moveTo>
                  <a:cubicBezTo>
                    <a:pt x="2122" y="514"/>
                    <a:pt x="2604" y="997"/>
                    <a:pt x="2604" y="1575"/>
                  </a:cubicBezTo>
                  <a:cubicBezTo>
                    <a:pt x="2604" y="2154"/>
                    <a:pt x="2122" y="2604"/>
                    <a:pt x="1575" y="2604"/>
                  </a:cubicBezTo>
                  <a:cubicBezTo>
                    <a:pt x="997" y="2604"/>
                    <a:pt x="515" y="2154"/>
                    <a:pt x="515" y="1575"/>
                  </a:cubicBezTo>
                  <a:cubicBezTo>
                    <a:pt x="515" y="997"/>
                    <a:pt x="997" y="514"/>
                    <a:pt x="1575" y="514"/>
                  </a:cubicBezTo>
                  <a:close/>
                  <a:moveTo>
                    <a:pt x="1575" y="0"/>
                  </a:moveTo>
                  <a:cubicBezTo>
                    <a:pt x="675" y="0"/>
                    <a:pt x="0" y="707"/>
                    <a:pt x="0" y="1575"/>
                  </a:cubicBezTo>
                  <a:cubicBezTo>
                    <a:pt x="0" y="2443"/>
                    <a:pt x="675"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61"/>
            <p:cNvSpPr/>
            <p:nvPr/>
          </p:nvSpPr>
          <p:spPr>
            <a:xfrm>
              <a:off x="4483800" y="3159250"/>
              <a:ext cx="65925" cy="65100"/>
            </a:xfrm>
            <a:custGeom>
              <a:avLst/>
              <a:gdLst/>
              <a:ahLst/>
              <a:cxnLst/>
              <a:rect l="l" t="t" r="r" b="b"/>
              <a:pathLst>
                <a:path w="2637" h="2604" extrusionOk="0">
                  <a:moveTo>
                    <a:pt x="1319" y="0"/>
                  </a:moveTo>
                  <a:cubicBezTo>
                    <a:pt x="611" y="0"/>
                    <a:pt x="1" y="579"/>
                    <a:pt x="1" y="1286"/>
                  </a:cubicBezTo>
                  <a:cubicBezTo>
                    <a:pt x="1" y="2025"/>
                    <a:pt x="611" y="2604"/>
                    <a:pt x="1319" y="2604"/>
                  </a:cubicBezTo>
                  <a:cubicBezTo>
                    <a:pt x="2058" y="2604"/>
                    <a:pt x="2636" y="2025"/>
                    <a:pt x="2636" y="1286"/>
                  </a:cubicBezTo>
                  <a:cubicBezTo>
                    <a:pt x="2636" y="579"/>
                    <a:pt x="2058"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61"/>
            <p:cNvSpPr/>
            <p:nvPr/>
          </p:nvSpPr>
          <p:spPr>
            <a:xfrm>
              <a:off x="4477375" y="3152000"/>
              <a:ext cx="78775" cy="78800"/>
            </a:xfrm>
            <a:custGeom>
              <a:avLst/>
              <a:gdLst/>
              <a:ahLst/>
              <a:cxnLst/>
              <a:rect l="l" t="t" r="r" b="b"/>
              <a:pathLst>
                <a:path w="3151" h="3152" extrusionOk="0">
                  <a:moveTo>
                    <a:pt x="1576" y="547"/>
                  </a:moveTo>
                  <a:cubicBezTo>
                    <a:pt x="2154" y="547"/>
                    <a:pt x="2636" y="997"/>
                    <a:pt x="2636" y="1576"/>
                  </a:cubicBezTo>
                  <a:cubicBezTo>
                    <a:pt x="2636" y="2155"/>
                    <a:pt x="2154" y="2637"/>
                    <a:pt x="1576" y="2637"/>
                  </a:cubicBezTo>
                  <a:cubicBezTo>
                    <a:pt x="997" y="2637"/>
                    <a:pt x="547" y="2155"/>
                    <a:pt x="547" y="1576"/>
                  </a:cubicBezTo>
                  <a:cubicBezTo>
                    <a:pt x="547" y="997"/>
                    <a:pt x="997" y="547"/>
                    <a:pt x="1576" y="547"/>
                  </a:cubicBezTo>
                  <a:close/>
                  <a:moveTo>
                    <a:pt x="1576" y="1"/>
                  </a:moveTo>
                  <a:cubicBezTo>
                    <a:pt x="708" y="1"/>
                    <a:pt x="0" y="708"/>
                    <a:pt x="0" y="1576"/>
                  </a:cubicBezTo>
                  <a:cubicBezTo>
                    <a:pt x="0" y="2444"/>
                    <a:pt x="708" y="3151"/>
                    <a:pt x="1576" y="3151"/>
                  </a:cubicBezTo>
                  <a:cubicBezTo>
                    <a:pt x="2443" y="3151"/>
                    <a:pt x="3151" y="2444"/>
                    <a:pt x="3151" y="1576"/>
                  </a:cubicBezTo>
                  <a:cubicBezTo>
                    <a:pt x="3151" y="708"/>
                    <a:pt x="2443"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61"/>
            <p:cNvSpPr/>
            <p:nvPr/>
          </p:nvSpPr>
          <p:spPr>
            <a:xfrm>
              <a:off x="4669450" y="2579025"/>
              <a:ext cx="65900" cy="65125"/>
            </a:xfrm>
            <a:custGeom>
              <a:avLst/>
              <a:gdLst/>
              <a:ahLst/>
              <a:cxnLst/>
              <a:rect l="l" t="t" r="r" b="b"/>
              <a:pathLst>
                <a:path w="2636" h="2605" extrusionOk="0">
                  <a:moveTo>
                    <a:pt x="1318" y="1"/>
                  </a:moveTo>
                  <a:cubicBezTo>
                    <a:pt x="579" y="1"/>
                    <a:pt x="0" y="580"/>
                    <a:pt x="0" y="1287"/>
                  </a:cubicBezTo>
                  <a:cubicBezTo>
                    <a:pt x="0" y="2026"/>
                    <a:pt x="579" y="2605"/>
                    <a:pt x="1318" y="2605"/>
                  </a:cubicBezTo>
                  <a:cubicBezTo>
                    <a:pt x="2025" y="2605"/>
                    <a:pt x="2636" y="2026"/>
                    <a:pt x="2636" y="1287"/>
                  </a:cubicBezTo>
                  <a:cubicBezTo>
                    <a:pt x="2636" y="580"/>
                    <a:pt x="2025" y="1"/>
                    <a:pt x="13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61"/>
            <p:cNvSpPr/>
            <p:nvPr/>
          </p:nvSpPr>
          <p:spPr>
            <a:xfrm>
              <a:off x="4663000" y="2571800"/>
              <a:ext cx="78800" cy="78775"/>
            </a:xfrm>
            <a:custGeom>
              <a:avLst/>
              <a:gdLst/>
              <a:ahLst/>
              <a:cxnLst/>
              <a:rect l="l" t="t" r="r" b="b"/>
              <a:pathLst>
                <a:path w="3152" h="3151" extrusionOk="0">
                  <a:moveTo>
                    <a:pt x="1576" y="547"/>
                  </a:moveTo>
                  <a:cubicBezTo>
                    <a:pt x="2155" y="547"/>
                    <a:pt x="2605" y="997"/>
                    <a:pt x="2605" y="1576"/>
                  </a:cubicBezTo>
                  <a:cubicBezTo>
                    <a:pt x="2605" y="2154"/>
                    <a:pt x="2155" y="2636"/>
                    <a:pt x="1576" y="2636"/>
                  </a:cubicBezTo>
                  <a:cubicBezTo>
                    <a:pt x="997" y="2636"/>
                    <a:pt x="515" y="2154"/>
                    <a:pt x="515" y="1576"/>
                  </a:cubicBezTo>
                  <a:cubicBezTo>
                    <a:pt x="515" y="997"/>
                    <a:pt x="997" y="547"/>
                    <a:pt x="1576" y="547"/>
                  </a:cubicBezTo>
                  <a:close/>
                  <a:moveTo>
                    <a:pt x="1576" y="1"/>
                  </a:moveTo>
                  <a:cubicBezTo>
                    <a:pt x="708" y="1"/>
                    <a:pt x="1" y="708"/>
                    <a:pt x="1" y="1576"/>
                  </a:cubicBezTo>
                  <a:cubicBezTo>
                    <a:pt x="1" y="2476"/>
                    <a:pt x="708" y="3151"/>
                    <a:pt x="1576" y="3151"/>
                  </a:cubicBezTo>
                  <a:cubicBezTo>
                    <a:pt x="2444" y="3151"/>
                    <a:pt x="3151" y="2476"/>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61"/>
            <p:cNvSpPr/>
            <p:nvPr/>
          </p:nvSpPr>
          <p:spPr>
            <a:xfrm>
              <a:off x="4855075" y="2496275"/>
              <a:ext cx="65125" cy="65100"/>
            </a:xfrm>
            <a:custGeom>
              <a:avLst/>
              <a:gdLst/>
              <a:ahLst/>
              <a:cxnLst/>
              <a:rect l="l" t="t" r="r" b="b"/>
              <a:pathLst>
                <a:path w="2605" h="2604" extrusionOk="0">
                  <a:moveTo>
                    <a:pt x="1286" y="0"/>
                  </a:moveTo>
                  <a:cubicBezTo>
                    <a:pt x="579" y="0"/>
                    <a:pt x="0" y="579"/>
                    <a:pt x="0" y="1286"/>
                  </a:cubicBezTo>
                  <a:cubicBezTo>
                    <a:pt x="0" y="2025"/>
                    <a:pt x="579" y="2604"/>
                    <a:pt x="1286" y="2604"/>
                  </a:cubicBezTo>
                  <a:cubicBezTo>
                    <a:pt x="2025" y="2604"/>
                    <a:pt x="2604" y="2025"/>
                    <a:pt x="2604" y="1286"/>
                  </a:cubicBezTo>
                  <a:cubicBezTo>
                    <a:pt x="2604" y="579"/>
                    <a:pt x="2025" y="0"/>
                    <a:pt x="1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61"/>
            <p:cNvSpPr/>
            <p:nvPr/>
          </p:nvSpPr>
          <p:spPr>
            <a:xfrm>
              <a:off x="4847850" y="2489025"/>
              <a:ext cx="79575" cy="78775"/>
            </a:xfrm>
            <a:custGeom>
              <a:avLst/>
              <a:gdLst/>
              <a:ahLst/>
              <a:cxnLst/>
              <a:rect l="l" t="t" r="r" b="b"/>
              <a:pathLst>
                <a:path w="3183" h="3151" extrusionOk="0">
                  <a:moveTo>
                    <a:pt x="1575" y="547"/>
                  </a:moveTo>
                  <a:cubicBezTo>
                    <a:pt x="2154" y="547"/>
                    <a:pt x="2636" y="997"/>
                    <a:pt x="2636" y="1576"/>
                  </a:cubicBezTo>
                  <a:cubicBezTo>
                    <a:pt x="2636" y="2154"/>
                    <a:pt x="2154" y="2637"/>
                    <a:pt x="1575" y="2637"/>
                  </a:cubicBezTo>
                  <a:cubicBezTo>
                    <a:pt x="1029" y="2637"/>
                    <a:pt x="547" y="2154"/>
                    <a:pt x="547" y="1576"/>
                  </a:cubicBezTo>
                  <a:cubicBezTo>
                    <a:pt x="547" y="997"/>
                    <a:pt x="1029" y="547"/>
                    <a:pt x="1575" y="547"/>
                  </a:cubicBezTo>
                  <a:close/>
                  <a:moveTo>
                    <a:pt x="1575" y="1"/>
                  </a:moveTo>
                  <a:cubicBezTo>
                    <a:pt x="707" y="1"/>
                    <a:pt x="0" y="708"/>
                    <a:pt x="0" y="1576"/>
                  </a:cubicBezTo>
                  <a:cubicBezTo>
                    <a:pt x="0" y="2444"/>
                    <a:pt x="707" y="3151"/>
                    <a:pt x="1575" y="3151"/>
                  </a:cubicBezTo>
                  <a:cubicBezTo>
                    <a:pt x="2475" y="3151"/>
                    <a:pt x="3182" y="2444"/>
                    <a:pt x="3182" y="1576"/>
                  </a:cubicBezTo>
                  <a:cubicBezTo>
                    <a:pt x="3182" y="708"/>
                    <a:pt x="2475"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61"/>
            <p:cNvSpPr/>
            <p:nvPr/>
          </p:nvSpPr>
          <p:spPr>
            <a:xfrm>
              <a:off x="5039900" y="2385375"/>
              <a:ext cx="65925" cy="65900"/>
            </a:xfrm>
            <a:custGeom>
              <a:avLst/>
              <a:gdLst/>
              <a:ahLst/>
              <a:cxnLst/>
              <a:rect l="l" t="t" r="r" b="b"/>
              <a:pathLst>
                <a:path w="2637" h="2636" extrusionOk="0">
                  <a:moveTo>
                    <a:pt x="1319" y="0"/>
                  </a:moveTo>
                  <a:cubicBezTo>
                    <a:pt x="611" y="0"/>
                    <a:pt x="1" y="579"/>
                    <a:pt x="1" y="1318"/>
                  </a:cubicBezTo>
                  <a:cubicBezTo>
                    <a:pt x="1" y="2025"/>
                    <a:pt x="611" y="2636"/>
                    <a:pt x="1319" y="2636"/>
                  </a:cubicBezTo>
                  <a:cubicBezTo>
                    <a:pt x="2058" y="2636"/>
                    <a:pt x="2636" y="2025"/>
                    <a:pt x="2636" y="1318"/>
                  </a:cubicBezTo>
                  <a:cubicBezTo>
                    <a:pt x="2636" y="579"/>
                    <a:pt x="2058"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61"/>
            <p:cNvSpPr/>
            <p:nvPr/>
          </p:nvSpPr>
          <p:spPr>
            <a:xfrm>
              <a:off x="5033475" y="2378925"/>
              <a:ext cx="78775" cy="78800"/>
            </a:xfrm>
            <a:custGeom>
              <a:avLst/>
              <a:gdLst/>
              <a:ahLst/>
              <a:cxnLst/>
              <a:rect l="l" t="t" r="r" b="b"/>
              <a:pathLst>
                <a:path w="3151" h="3152" extrusionOk="0">
                  <a:moveTo>
                    <a:pt x="1576" y="515"/>
                  </a:moveTo>
                  <a:cubicBezTo>
                    <a:pt x="2154" y="515"/>
                    <a:pt x="2604" y="997"/>
                    <a:pt x="2636" y="1576"/>
                  </a:cubicBezTo>
                  <a:cubicBezTo>
                    <a:pt x="2604" y="2155"/>
                    <a:pt x="2154" y="2605"/>
                    <a:pt x="1576" y="2605"/>
                  </a:cubicBezTo>
                  <a:cubicBezTo>
                    <a:pt x="997" y="2605"/>
                    <a:pt x="547" y="2155"/>
                    <a:pt x="547" y="1576"/>
                  </a:cubicBezTo>
                  <a:cubicBezTo>
                    <a:pt x="547" y="997"/>
                    <a:pt x="997" y="515"/>
                    <a:pt x="1576" y="515"/>
                  </a:cubicBezTo>
                  <a:close/>
                  <a:moveTo>
                    <a:pt x="1576" y="1"/>
                  </a:moveTo>
                  <a:cubicBezTo>
                    <a:pt x="708" y="1"/>
                    <a:pt x="0" y="708"/>
                    <a:pt x="0" y="1576"/>
                  </a:cubicBezTo>
                  <a:cubicBezTo>
                    <a:pt x="0" y="2444"/>
                    <a:pt x="708" y="3151"/>
                    <a:pt x="1576" y="3151"/>
                  </a:cubicBezTo>
                  <a:cubicBezTo>
                    <a:pt x="2443" y="3151"/>
                    <a:pt x="3151" y="2444"/>
                    <a:pt x="3151" y="1576"/>
                  </a:cubicBezTo>
                  <a:cubicBezTo>
                    <a:pt x="3151" y="708"/>
                    <a:pt x="2443"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61"/>
            <p:cNvSpPr/>
            <p:nvPr/>
          </p:nvSpPr>
          <p:spPr>
            <a:xfrm>
              <a:off x="5225525" y="2496275"/>
              <a:ext cx="65125" cy="65100"/>
            </a:xfrm>
            <a:custGeom>
              <a:avLst/>
              <a:gdLst/>
              <a:ahLst/>
              <a:cxnLst/>
              <a:rect l="l" t="t" r="r" b="b"/>
              <a:pathLst>
                <a:path w="2605" h="2604" extrusionOk="0">
                  <a:moveTo>
                    <a:pt x="1319" y="0"/>
                  </a:moveTo>
                  <a:cubicBezTo>
                    <a:pt x="580" y="0"/>
                    <a:pt x="1" y="579"/>
                    <a:pt x="1" y="1286"/>
                  </a:cubicBezTo>
                  <a:cubicBezTo>
                    <a:pt x="1" y="2025"/>
                    <a:pt x="580" y="2604"/>
                    <a:pt x="1319" y="2604"/>
                  </a:cubicBezTo>
                  <a:cubicBezTo>
                    <a:pt x="2026" y="2604"/>
                    <a:pt x="2605" y="2025"/>
                    <a:pt x="2605" y="1286"/>
                  </a:cubicBezTo>
                  <a:cubicBezTo>
                    <a:pt x="2605" y="579"/>
                    <a:pt x="2026"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61"/>
            <p:cNvSpPr/>
            <p:nvPr/>
          </p:nvSpPr>
          <p:spPr>
            <a:xfrm>
              <a:off x="5219100" y="2489025"/>
              <a:ext cx="78775" cy="78775"/>
            </a:xfrm>
            <a:custGeom>
              <a:avLst/>
              <a:gdLst/>
              <a:ahLst/>
              <a:cxnLst/>
              <a:rect l="l" t="t" r="r" b="b"/>
              <a:pathLst>
                <a:path w="3151" h="3151" extrusionOk="0">
                  <a:moveTo>
                    <a:pt x="1576" y="547"/>
                  </a:moveTo>
                  <a:cubicBezTo>
                    <a:pt x="2155" y="547"/>
                    <a:pt x="2605" y="997"/>
                    <a:pt x="2605" y="1576"/>
                  </a:cubicBezTo>
                  <a:cubicBezTo>
                    <a:pt x="2605" y="2154"/>
                    <a:pt x="2155" y="2637"/>
                    <a:pt x="1576" y="2637"/>
                  </a:cubicBezTo>
                  <a:cubicBezTo>
                    <a:pt x="997" y="2637"/>
                    <a:pt x="515" y="2154"/>
                    <a:pt x="515" y="1576"/>
                  </a:cubicBezTo>
                  <a:cubicBezTo>
                    <a:pt x="515"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61"/>
            <p:cNvSpPr/>
            <p:nvPr/>
          </p:nvSpPr>
          <p:spPr>
            <a:xfrm>
              <a:off x="5411175" y="2606350"/>
              <a:ext cx="65125" cy="65925"/>
            </a:xfrm>
            <a:custGeom>
              <a:avLst/>
              <a:gdLst/>
              <a:ahLst/>
              <a:cxnLst/>
              <a:rect l="l" t="t" r="r" b="b"/>
              <a:pathLst>
                <a:path w="2605" h="2637" extrusionOk="0">
                  <a:moveTo>
                    <a:pt x="1286" y="1"/>
                  </a:moveTo>
                  <a:cubicBezTo>
                    <a:pt x="579" y="1"/>
                    <a:pt x="0" y="579"/>
                    <a:pt x="0" y="1319"/>
                  </a:cubicBezTo>
                  <a:cubicBezTo>
                    <a:pt x="0" y="2026"/>
                    <a:pt x="579" y="2637"/>
                    <a:pt x="1286" y="2637"/>
                  </a:cubicBezTo>
                  <a:cubicBezTo>
                    <a:pt x="2025" y="2637"/>
                    <a:pt x="2604" y="2026"/>
                    <a:pt x="2604" y="1319"/>
                  </a:cubicBezTo>
                  <a:cubicBezTo>
                    <a:pt x="2604" y="579"/>
                    <a:pt x="2025" y="1"/>
                    <a:pt x="1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61"/>
            <p:cNvSpPr/>
            <p:nvPr/>
          </p:nvSpPr>
          <p:spPr>
            <a:xfrm>
              <a:off x="5403950" y="2599925"/>
              <a:ext cx="78775" cy="78775"/>
            </a:xfrm>
            <a:custGeom>
              <a:avLst/>
              <a:gdLst/>
              <a:ahLst/>
              <a:cxnLst/>
              <a:rect l="l" t="t" r="r" b="b"/>
              <a:pathLst>
                <a:path w="3151" h="3151" extrusionOk="0">
                  <a:moveTo>
                    <a:pt x="1575" y="515"/>
                  </a:moveTo>
                  <a:cubicBezTo>
                    <a:pt x="2154" y="515"/>
                    <a:pt x="2636" y="997"/>
                    <a:pt x="2636" y="1576"/>
                  </a:cubicBezTo>
                  <a:cubicBezTo>
                    <a:pt x="2636" y="2154"/>
                    <a:pt x="2154" y="2604"/>
                    <a:pt x="1575" y="2604"/>
                  </a:cubicBezTo>
                  <a:cubicBezTo>
                    <a:pt x="997" y="2604"/>
                    <a:pt x="547" y="2154"/>
                    <a:pt x="547" y="1576"/>
                  </a:cubicBezTo>
                  <a:cubicBezTo>
                    <a:pt x="547" y="997"/>
                    <a:pt x="997" y="515"/>
                    <a:pt x="1575" y="515"/>
                  </a:cubicBezTo>
                  <a:close/>
                  <a:moveTo>
                    <a:pt x="1575" y="1"/>
                  </a:moveTo>
                  <a:cubicBezTo>
                    <a:pt x="707" y="1"/>
                    <a:pt x="0" y="708"/>
                    <a:pt x="0" y="1576"/>
                  </a:cubicBezTo>
                  <a:cubicBezTo>
                    <a:pt x="0" y="2444"/>
                    <a:pt x="707" y="3151"/>
                    <a:pt x="1575" y="3151"/>
                  </a:cubicBezTo>
                  <a:cubicBezTo>
                    <a:pt x="2443" y="3151"/>
                    <a:pt x="3150" y="2444"/>
                    <a:pt x="3150" y="1576"/>
                  </a:cubicBezTo>
                  <a:cubicBezTo>
                    <a:pt x="3150" y="708"/>
                    <a:pt x="2443"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61"/>
            <p:cNvSpPr/>
            <p:nvPr/>
          </p:nvSpPr>
          <p:spPr>
            <a:xfrm>
              <a:off x="5747875" y="1384075"/>
              <a:ext cx="105300" cy="3359925"/>
            </a:xfrm>
            <a:custGeom>
              <a:avLst/>
              <a:gdLst/>
              <a:ahLst/>
              <a:cxnLst/>
              <a:rect l="l" t="t" r="r" b="b"/>
              <a:pathLst>
                <a:path w="4212" h="134397" extrusionOk="0">
                  <a:moveTo>
                    <a:pt x="1" y="0"/>
                  </a:moveTo>
                  <a:lnTo>
                    <a:pt x="1" y="134396"/>
                  </a:lnTo>
                  <a:lnTo>
                    <a:pt x="4212" y="134396"/>
                  </a:lnTo>
                  <a:lnTo>
                    <a:pt x="4212"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61"/>
            <p:cNvSpPr/>
            <p:nvPr/>
          </p:nvSpPr>
          <p:spPr>
            <a:xfrm>
              <a:off x="5747875" y="1797925"/>
              <a:ext cx="105300" cy="856675"/>
            </a:xfrm>
            <a:custGeom>
              <a:avLst/>
              <a:gdLst/>
              <a:ahLst/>
              <a:cxnLst/>
              <a:rect l="l" t="t" r="r" b="b"/>
              <a:pathLst>
                <a:path w="4212" h="34267" extrusionOk="0">
                  <a:moveTo>
                    <a:pt x="1" y="0"/>
                  </a:moveTo>
                  <a:lnTo>
                    <a:pt x="1" y="34267"/>
                  </a:lnTo>
                  <a:lnTo>
                    <a:pt x="4212" y="34267"/>
                  </a:lnTo>
                  <a:lnTo>
                    <a:pt x="42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61"/>
            <p:cNvSpPr/>
            <p:nvPr/>
          </p:nvSpPr>
          <p:spPr>
            <a:xfrm>
              <a:off x="1797325" y="1384075"/>
              <a:ext cx="4055850" cy="205750"/>
            </a:xfrm>
            <a:custGeom>
              <a:avLst/>
              <a:gdLst/>
              <a:ahLst/>
              <a:cxnLst/>
              <a:rect l="l" t="t" r="r" b="b"/>
              <a:pathLst>
                <a:path w="162234" h="8230" extrusionOk="0">
                  <a:moveTo>
                    <a:pt x="1" y="0"/>
                  </a:moveTo>
                  <a:lnTo>
                    <a:pt x="1" y="8229"/>
                  </a:lnTo>
                  <a:lnTo>
                    <a:pt x="162234" y="8229"/>
                  </a:lnTo>
                  <a:lnTo>
                    <a:pt x="1622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61"/>
            <p:cNvSpPr/>
            <p:nvPr/>
          </p:nvSpPr>
          <p:spPr>
            <a:xfrm>
              <a:off x="1797325" y="1652475"/>
              <a:ext cx="1042325" cy="164750"/>
            </a:xfrm>
            <a:custGeom>
              <a:avLst/>
              <a:gdLst/>
              <a:ahLst/>
              <a:cxnLst/>
              <a:rect l="l" t="t" r="r" b="b"/>
              <a:pathLst>
                <a:path w="41693" h="6590" extrusionOk="0">
                  <a:moveTo>
                    <a:pt x="1" y="0"/>
                  </a:moveTo>
                  <a:lnTo>
                    <a:pt x="1" y="6590"/>
                  </a:lnTo>
                  <a:lnTo>
                    <a:pt x="40599" y="6590"/>
                  </a:lnTo>
                  <a:cubicBezTo>
                    <a:pt x="41178" y="6590"/>
                    <a:pt x="41692" y="6108"/>
                    <a:pt x="41692" y="5497"/>
                  </a:cubicBezTo>
                  <a:lnTo>
                    <a:pt x="41692" y="1061"/>
                  </a:lnTo>
                  <a:cubicBezTo>
                    <a:pt x="41692" y="482"/>
                    <a:pt x="41178" y="0"/>
                    <a:pt x="40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61"/>
            <p:cNvSpPr/>
            <p:nvPr/>
          </p:nvSpPr>
          <p:spPr>
            <a:xfrm>
              <a:off x="1927525" y="1675775"/>
              <a:ext cx="65900" cy="100475"/>
            </a:xfrm>
            <a:custGeom>
              <a:avLst/>
              <a:gdLst/>
              <a:ahLst/>
              <a:cxnLst/>
              <a:rect l="l" t="t" r="r" b="b"/>
              <a:pathLst>
                <a:path w="2636" h="4019" extrusionOk="0">
                  <a:moveTo>
                    <a:pt x="0" y="1"/>
                  </a:moveTo>
                  <a:lnTo>
                    <a:pt x="0" y="4019"/>
                  </a:lnTo>
                  <a:lnTo>
                    <a:pt x="547" y="4019"/>
                  </a:lnTo>
                  <a:lnTo>
                    <a:pt x="547" y="1190"/>
                  </a:lnTo>
                  <a:lnTo>
                    <a:pt x="997" y="4019"/>
                  </a:lnTo>
                  <a:lnTo>
                    <a:pt x="1607" y="4019"/>
                  </a:lnTo>
                  <a:lnTo>
                    <a:pt x="2025" y="1126"/>
                  </a:lnTo>
                  <a:lnTo>
                    <a:pt x="2025" y="4019"/>
                  </a:lnTo>
                  <a:lnTo>
                    <a:pt x="2636" y="4019"/>
                  </a:lnTo>
                  <a:lnTo>
                    <a:pt x="2636" y="1"/>
                  </a:lnTo>
                  <a:lnTo>
                    <a:pt x="1768" y="1"/>
                  </a:lnTo>
                  <a:lnTo>
                    <a:pt x="1318" y="2861"/>
                  </a:lnTo>
                  <a:lnTo>
                    <a:pt x="8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61"/>
            <p:cNvSpPr/>
            <p:nvPr/>
          </p:nvSpPr>
          <p:spPr>
            <a:xfrm>
              <a:off x="2000650" y="1675775"/>
              <a:ext cx="55475" cy="100475"/>
            </a:xfrm>
            <a:custGeom>
              <a:avLst/>
              <a:gdLst/>
              <a:ahLst/>
              <a:cxnLst/>
              <a:rect l="l" t="t" r="r" b="b"/>
              <a:pathLst>
                <a:path w="2219" h="4019" extrusionOk="0">
                  <a:moveTo>
                    <a:pt x="1093" y="708"/>
                  </a:moveTo>
                  <a:lnTo>
                    <a:pt x="1382" y="2733"/>
                  </a:lnTo>
                  <a:lnTo>
                    <a:pt x="772" y="2733"/>
                  </a:lnTo>
                  <a:lnTo>
                    <a:pt x="1093" y="708"/>
                  </a:lnTo>
                  <a:close/>
                  <a:moveTo>
                    <a:pt x="643" y="1"/>
                  </a:moveTo>
                  <a:lnTo>
                    <a:pt x="0" y="4019"/>
                  </a:lnTo>
                  <a:lnTo>
                    <a:pt x="579" y="4019"/>
                  </a:lnTo>
                  <a:lnTo>
                    <a:pt x="707" y="3279"/>
                  </a:lnTo>
                  <a:lnTo>
                    <a:pt x="1479" y="3279"/>
                  </a:lnTo>
                  <a:lnTo>
                    <a:pt x="1575" y="4019"/>
                  </a:lnTo>
                  <a:lnTo>
                    <a:pt x="2218" y="4019"/>
                  </a:lnTo>
                  <a:lnTo>
                    <a:pt x="15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61"/>
            <p:cNvSpPr/>
            <p:nvPr/>
          </p:nvSpPr>
          <p:spPr>
            <a:xfrm>
              <a:off x="2063325" y="1675775"/>
              <a:ext cx="49050" cy="100475"/>
            </a:xfrm>
            <a:custGeom>
              <a:avLst/>
              <a:gdLst/>
              <a:ahLst/>
              <a:cxnLst/>
              <a:rect l="l" t="t" r="r" b="b"/>
              <a:pathLst>
                <a:path w="1962" h="4019" extrusionOk="0">
                  <a:moveTo>
                    <a:pt x="933" y="579"/>
                  </a:moveTo>
                  <a:cubicBezTo>
                    <a:pt x="1158" y="579"/>
                    <a:pt x="1254" y="708"/>
                    <a:pt x="1254" y="997"/>
                  </a:cubicBezTo>
                  <a:lnTo>
                    <a:pt x="1254" y="1383"/>
                  </a:lnTo>
                  <a:cubicBezTo>
                    <a:pt x="1254" y="1704"/>
                    <a:pt x="1126" y="1801"/>
                    <a:pt x="868" y="1801"/>
                  </a:cubicBezTo>
                  <a:lnTo>
                    <a:pt x="643" y="1801"/>
                  </a:lnTo>
                  <a:lnTo>
                    <a:pt x="643" y="579"/>
                  </a:lnTo>
                  <a:close/>
                  <a:moveTo>
                    <a:pt x="1" y="1"/>
                  </a:moveTo>
                  <a:lnTo>
                    <a:pt x="1" y="4019"/>
                  </a:lnTo>
                  <a:lnTo>
                    <a:pt x="643" y="4019"/>
                  </a:lnTo>
                  <a:lnTo>
                    <a:pt x="643" y="2379"/>
                  </a:lnTo>
                  <a:lnTo>
                    <a:pt x="868" y="2379"/>
                  </a:lnTo>
                  <a:cubicBezTo>
                    <a:pt x="1126" y="2379"/>
                    <a:pt x="1254" y="2508"/>
                    <a:pt x="1254" y="2894"/>
                  </a:cubicBezTo>
                  <a:lnTo>
                    <a:pt x="1254" y="3536"/>
                  </a:lnTo>
                  <a:cubicBezTo>
                    <a:pt x="1254" y="3858"/>
                    <a:pt x="1286" y="3922"/>
                    <a:pt x="1318" y="4019"/>
                  </a:cubicBezTo>
                  <a:lnTo>
                    <a:pt x="1961" y="4019"/>
                  </a:lnTo>
                  <a:cubicBezTo>
                    <a:pt x="1897" y="3858"/>
                    <a:pt x="1897" y="3729"/>
                    <a:pt x="1897" y="3536"/>
                  </a:cubicBezTo>
                  <a:lnTo>
                    <a:pt x="1897" y="2926"/>
                  </a:lnTo>
                  <a:cubicBezTo>
                    <a:pt x="1897" y="2508"/>
                    <a:pt x="1801" y="2186"/>
                    <a:pt x="1479" y="2058"/>
                  </a:cubicBezTo>
                  <a:cubicBezTo>
                    <a:pt x="1768" y="1929"/>
                    <a:pt x="1897" y="1672"/>
                    <a:pt x="1897" y="1254"/>
                  </a:cubicBezTo>
                  <a:lnTo>
                    <a:pt x="1897" y="933"/>
                  </a:lnTo>
                  <a:cubicBezTo>
                    <a:pt x="1897" y="322"/>
                    <a:pt x="1608" y="1"/>
                    <a:pt x="9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61"/>
            <p:cNvSpPr/>
            <p:nvPr/>
          </p:nvSpPr>
          <p:spPr>
            <a:xfrm>
              <a:off x="2119575" y="1674975"/>
              <a:ext cx="47450" cy="102075"/>
            </a:xfrm>
            <a:custGeom>
              <a:avLst/>
              <a:gdLst/>
              <a:ahLst/>
              <a:cxnLst/>
              <a:rect l="l" t="t" r="r" b="b"/>
              <a:pathLst>
                <a:path w="1898" h="4083" extrusionOk="0">
                  <a:moveTo>
                    <a:pt x="965" y="0"/>
                  </a:moveTo>
                  <a:cubicBezTo>
                    <a:pt x="322" y="0"/>
                    <a:pt x="1" y="354"/>
                    <a:pt x="1" y="997"/>
                  </a:cubicBezTo>
                  <a:lnTo>
                    <a:pt x="1" y="3086"/>
                  </a:lnTo>
                  <a:cubicBezTo>
                    <a:pt x="1" y="3729"/>
                    <a:pt x="322" y="4083"/>
                    <a:pt x="965" y="4083"/>
                  </a:cubicBezTo>
                  <a:cubicBezTo>
                    <a:pt x="1576" y="4083"/>
                    <a:pt x="1897" y="3729"/>
                    <a:pt x="1897" y="3086"/>
                  </a:cubicBezTo>
                  <a:lnTo>
                    <a:pt x="1897" y="2540"/>
                  </a:lnTo>
                  <a:lnTo>
                    <a:pt x="1286" y="2540"/>
                  </a:lnTo>
                  <a:lnTo>
                    <a:pt x="1286" y="3118"/>
                  </a:lnTo>
                  <a:cubicBezTo>
                    <a:pt x="1286" y="3408"/>
                    <a:pt x="1158" y="3504"/>
                    <a:pt x="965" y="3504"/>
                  </a:cubicBezTo>
                  <a:cubicBezTo>
                    <a:pt x="772" y="3504"/>
                    <a:pt x="644" y="3408"/>
                    <a:pt x="644" y="3118"/>
                  </a:cubicBezTo>
                  <a:lnTo>
                    <a:pt x="644" y="965"/>
                  </a:lnTo>
                  <a:cubicBezTo>
                    <a:pt x="644" y="675"/>
                    <a:pt x="772" y="579"/>
                    <a:pt x="965" y="579"/>
                  </a:cubicBezTo>
                  <a:cubicBezTo>
                    <a:pt x="1158" y="579"/>
                    <a:pt x="1286" y="675"/>
                    <a:pt x="1286" y="965"/>
                  </a:cubicBezTo>
                  <a:lnTo>
                    <a:pt x="1286" y="1383"/>
                  </a:lnTo>
                  <a:lnTo>
                    <a:pt x="1897" y="1383"/>
                  </a:lnTo>
                  <a:lnTo>
                    <a:pt x="1897" y="997"/>
                  </a:lnTo>
                  <a:cubicBezTo>
                    <a:pt x="1897" y="354"/>
                    <a:pt x="1576" y="0"/>
                    <a:pt x="9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61"/>
            <p:cNvSpPr/>
            <p:nvPr/>
          </p:nvSpPr>
          <p:spPr>
            <a:xfrm>
              <a:off x="2176625" y="1675775"/>
              <a:ext cx="49850" cy="100475"/>
            </a:xfrm>
            <a:custGeom>
              <a:avLst/>
              <a:gdLst/>
              <a:ahLst/>
              <a:cxnLst/>
              <a:rect l="l" t="t" r="r" b="b"/>
              <a:pathLst>
                <a:path w="1994" h="4019" extrusionOk="0">
                  <a:moveTo>
                    <a:pt x="1" y="1"/>
                  </a:moveTo>
                  <a:lnTo>
                    <a:pt x="1" y="4019"/>
                  </a:lnTo>
                  <a:lnTo>
                    <a:pt x="612" y="4019"/>
                  </a:lnTo>
                  <a:lnTo>
                    <a:pt x="612" y="2315"/>
                  </a:lnTo>
                  <a:lnTo>
                    <a:pt x="1351" y="2315"/>
                  </a:lnTo>
                  <a:lnTo>
                    <a:pt x="1351" y="4019"/>
                  </a:lnTo>
                  <a:lnTo>
                    <a:pt x="1994" y="4019"/>
                  </a:lnTo>
                  <a:lnTo>
                    <a:pt x="1994" y="1"/>
                  </a:lnTo>
                  <a:lnTo>
                    <a:pt x="1351" y="1"/>
                  </a:lnTo>
                  <a:lnTo>
                    <a:pt x="1351" y="1736"/>
                  </a:lnTo>
                  <a:lnTo>
                    <a:pt x="612" y="1736"/>
                  </a:lnTo>
                  <a:lnTo>
                    <a:pt x="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61"/>
            <p:cNvSpPr/>
            <p:nvPr/>
          </p:nvSpPr>
          <p:spPr>
            <a:xfrm>
              <a:off x="2064125" y="1418625"/>
              <a:ext cx="2607750" cy="116550"/>
            </a:xfrm>
            <a:custGeom>
              <a:avLst/>
              <a:gdLst/>
              <a:ahLst/>
              <a:cxnLst/>
              <a:rect l="l" t="t" r="r" b="b"/>
              <a:pathLst>
                <a:path w="104310" h="4662" extrusionOk="0">
                  <a:moveTo>
                    <a:pt x="1" y="0"/>
                  </a:moveTo>
                  <a:lnTo>
                    <a:pt x="1" y="4661"/>
                  </a:lnTo>
                  <a:lnTo>
                    <a:pt x="104309" y="4661"/>
                  </a:lnTo>
                  <a:lnTo>
                    <a:pt x="1043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61"/>
            <p:cNvSpPr/>
            <p:nvPr/>
          </p:nvSpPr>
          <p:spPr>
            <a:xfrm>
              <a:off x="2016725" y="3505600"/>
              <a:ext cx="176800" cy="81200"/>
            </a:xfrm>
            <a:custGeom>
              <a:avLst/>
              <a:gdLst/>
              <a:ahLst/>
              <a:cxnLst/>
              <a:rect l="l" t="t" r="r" b="b"/>
              <a:pathLst>
                <a:path w="7072" h="3248" extrusionOk="0">
                  <a:moveTo>
                    <a:pt x="0" y="1"/>
                  </a:moveTo>
                  <a:lnTo>
                    <a:pt x="0"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61"/>
            <p:cNvSpPr/>
            <p:nvPr/>
          </p:nvSpPr>
          <p:spPr>
            <a:xfrm>
              <a:off x="2202350"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61"/>
            <p:cNvSpPr/>
            <p:nvPr/>
          </p:nvSpPr>
          <p:spPr>
            <a:xfrm>
              <a:off x="2387975" y="3505600"/>
              <a:ext cx="176825" cy="81200"/>
            </a:xfrm>
            <a:custGeom>
              <a:avLst/>
              <a:gdLst/>
              <a:ahLst/>
              <a:cxnLst/>
              <a:rect l="l" t="t" r="r" b="b"/>
              <a:pathLst>
                <a:path w="7073" h="3248" extrusionOk="0">
                  <a:moveTo>
                    <a:pt x="1" y="1"/>
                  </a:moveTo>
                  <a:lnTo>
                    <a:pt x="1" y="3247"/>
                  </a:lnTo>
                  <a:lnTo>
                    <a:pt x="7073" y="3247"/>
                  </a:lnTo>
                  <a:lnTo>
                    <a:pt x="70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61"/>
            <p:cNvSpPr/>
            <p:nvPr/>
          </p:nvSpPr>
          <p:spPr>
            <a:xfrm>
              <a:off x="2573625"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61"/>
            <p:cNvSpPr/>
            <p:nvPr/>
          </p:nvSpPr>
          <p:spPr>
            <a:xfrm>
              <a:off x="2759250"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61"/>
            <p:cNvSpPr/>
            <p:nvPr/>
          </p:nvSpPr>
          <p:spPr>
            <a:xfrm>
              <a:off x="2944875" y="3505600"/>
              <a:ext cx="176025" cy="81200"/>
            </a:xfrm>
            <a:custGeom>
              <a:avLst/>
              <a:gdLst/>
              <a:ahLst/>
              <a:cxnLst/>
              <a:rect l="l" t="t" r="r" b="b"/>
              <a:pathLst>
                <a:path w="7041" h="3248" extrusionOk="0">
                  <a:moveTo>
                    <a:pt x="1" y="1"/>
                  </a:moveTo>
                  <a:lnTo>
                    <a:pt x="1" y="3247"/>
                  </a:lnTo>
                  <a:lnTo>
                    <a:pt x="7041" y="3247"/>
                  </a:lnTo>
                  <a:lnTo>
                    <a:pt x="70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61"/>
            <p:cNvSpPr/>
            <p:nvPr/>
          </p:nvSpPr>
          <p:spPr>
            <a:xfrm>
              <a:off x="3130525" y="3505600"/>
              <a:ext cx="176000" cy="81200"/>
            </a:xfrm>
            <a:custGeom>
              <a:avLst/>
              <a:gdLst/>
              <a:ahLst/>
              <a:cxnLst/>
              <a:rect l="l" t="t" r="r" b="b"/>
              <a:pathLst>
                <a:path w="7040" h="3248" extrusionOk="0">
                  <a:moveTo>
                    <a:pt x="0" y="1"/>
                  </a:moveTo>
                  <a:lnTo>
                    <a:pt x="0"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61"/>
            <p:cNvSpPr/>
            <p:nvPr/>
          </p:nvSpPr>
          <p:spPr>
            <a:xfrm>
              <a:off x="3316150"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61"/>
            <p:cNvSpPr/>
            <p:nvPr/>
          </p:nvSpPr>
          <p:spPr>
            <a:xfrm>
              <a:off x="3501800" y="3505600"/>
              <a:ext cx="176000" cy="81200"/>
            </a:xfrm>
            <a:custGeom>
              <a:avLst/>
              <a:gdLst/>
              <a:ahLst/>
              <a:cxnLst/>
              <a:rect l="l" t="t" r="r" b="b"/>
              <a:pathLst>
                <a:path w="7040" h="3248" extrusionOk="0">
                  <a:moveTo>
                    <a:pt x="0" y="1"/>
                  </a:moveTo>
                  <a:lnTo>
                    <a:pt x="0"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61"/>
            <p:cNvSpPr/>
            <p:nvPr/>
          </p:nvSpPr>
          <p:spPr>
            <a:xfrm>
              <a:off x="3686625"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61"/>
            <p:cNvSpPr/>
            <p:nvPr/>
          </p:nvSpPr>
          <p:spPr>
            <a:xfrm>
              <a:off x="3872250" y="3505600"/>
              <a:ext cx="176825" cy="81200"/>
            </a:xfrm>
            <a:custGeom>
              <a:avLst/>
              <a:gdLst/>
              <a:ahLst/>
              <a:cxnLst/>
              <a:rect l="l" t="t" r="r" b="b"/>
              <a:pathLst>
                <a:path w="7073" h="3248" extrusionOk="0">
                  <a:moveTo>
                    <a:pt x="1" y="1"/>
                  </a:moveTo>
                  <a:lnTo>
                    <a:pt x="1"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61"/>
            <p:cNvSpPr/>
            <p:nvPr/>
          </p:nvSpPr>
          <p:spPr>
            <a:xfrm>
              <a:off x="4057900" y="3505600"/>
              <a:ext cx="176800" cy="81200"/>
            </a:xfrm>
            <a:custGeom>
              <a:avLst/>
              <a:gdLst/>
              <a:ahLst/>
              <a:cxnLst/>
              <a:rect l="l" t="t" r="r" b="b"/>
              <a:pathLst>
                <a:path w="7072"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61"/>
            <p:cNvSpPr/>
            <p:nvPr/>
          </p:nvSpPr>
          <p:spPr>
            <a:xfrm>
              <a:off x="4243525"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61"/>
            <p:cNvSpPr/>
            <p:nvPr/>
          </p:nvSpPr>
          <p:spPr>
            <a:xfrm>
              <a:off x="4429150" y="3505600"/>
              <a:ext cx="176825" cy="81200"/>
            </a:xfrm>
            <a:custGeom>
              <a:avLst/>
              <a:gdLst/>
              <a:ahLst/>
              <a:cxnLst/>
              <a:rect l="l" t="t" r="r" b="b"/>
              <a:pathLst>
                <a:path w="7073" h="3248" extrusionOk="0">
                  <a:moveTo>
                    <a:pt x="1" y="1"/>
                  </a:moveTo>
                  <a:lnTo>
                    <a:pt x="1" y="3247"/>
                  </a:lnTo>
                  <a:lnTo>
                    <a:pt x="7073" y="3247"/>
                  </a:lnTo>
                  <a:lnTo>
                    <a:pt x="7073"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61"/>
            <p:cNvSpPr/>
            <p:nvPr/>
          </p:nvSpPr>
          <p:spPr>
            <a:xfrm>
              <a:off x="4614800" y="3505600"/>
              <a:ext cx="176800" cy="81200"/>
            </a:xfrm>
            <a:custGeom>
              <a:avLst/>
              <a:gdLst/>
              <a:ahLst/>
              <a:cxnLst/>
              <a:rect l="l" t="t" r="r" b="b"/>
              <a:pathLst>
                <a:path w="7072" h="3248" extrusionOk="0">
                  <a:moveTo>
                    <a:pt x="0" y="1"/>
                  </a:moveTo>
                  <a:lnTo>
                    <a:pt x="0"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61"/>
            <p:cNvSpPr/>
            <p:nvPr/>
          </p:nvSpPr>
          <p:spPr>
            <a:xfrm>
              <a:off x="4800425"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61"/>
            <p:cNvSpPr/>
            <p:nvPr/>
          </p:nvSpPr>
          <p:spPr>
            <a:xfrm>
              <a:off x="4986050" y="3505600"/>
              <a:ext cx="176025" cy="81200"/>
            </a:xfrm>
            <a:custGeom>
              <a:avLst/>
              <a:gdLst/>
              <a:ahLst/>
              <a:cxnLst/>
              <a:rect l="l" t="t" r="r" b="b"/>
              <a:pathLst>
                <a:path w="7041" h="3248" extrusionOk="0">
                  <a:moveTo>
                    <a:pt x="1" y="1"/>
                  </a:moveTo>
                  <a:lnTo>
                    <a:pt x="1" y="3247"/>
                  </a:lnTo>
                  <a:lnTo>
                    <a:pt x="7041" y="3247"/>
                  </a:lnTo>
                  <a:lnTo>
                    <a:pt x="70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61"/>
            <p:cNvSpPr/>
            <p:nvPr/>
          </p:nvSpPr>
          <p:spPr>
            <a:xfrm>
              <a:off x="5171700" y="3505600"/>
              <a:ext cx="176000" cy="81200"/>
            </a:xfrm>
            <a:custGeom>
              <a:avLst/>
              <a:gdLst/>
              <a:ahLst/>
              <a:cxnLst/>
              <a:rect l="l" t="t" r="r" b="b"/>
              <a:pathLst>
                <a:path w="7040" h="3248" extrusionOk="0">
                  <a:moveTo>
                    <a:pt x="0" y="1"/>
                  </a:moveTo>
                  <a:lnTo>
                    <a:pt x="0" y="3247"/>
                  </a:lnTo>
                  <a:lnTo>
                    <a:pt x="7040" y="3247"/>
                  </a:lnTo>
                  <a:lnTo>
                    <a:pt x="7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61"/>
            <p:cNvSpPr/>
            <p:nvPr/>
          </p:nvSpPr>
          <p:spPr>
            <a:xfrm>
              <a:off x="5357325"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61"/>
            <p:cNvSpPr/>
            <p:nvPr/>
          </p:nvSpPr>
          <p:spPr>
            <a:xfrm>
              <a:off x="1902600" y="1883100"/>
              <a:ext cx="299775" cy="81200"/>
            </a:xfrm>
            <a:custGeom>
              <a:avLst/>
              <a:gdLst/>
              <a:ahLst/>
              <a:cxnLst/>
              <a:rect l="l" t="t" r="r" b="b"/>
              <a:pathLst>
                <a:path w="11991" h="3248" extrusionOk="0">
                  <a:moveTo>
                    <a:pt x="1" y="1"/>
                  </a:moveTo>
                  <a:lnTo>
                    <a:pt x="1" y="3247"/>
                  </a:lnTo>
                  <a:lnTo>
                    <a:pt x="11990" y="3247"/>
                  </a:lnTo>
                  <a:lnTo>
                    <a:pt x="11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61"/>
            <p:cNvSpPr/>
            <p:nvPr/>
          </p:nvSpPr>
          <p:spPr>
            <a:xfrm>
              <a:off x="2218425"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61"/>
            <p:cNvSpPr/>
            <p:nvPr/>
          </p:nvSpPr>
          <p:spPr>
            <a:xfrm>
              <a:off x="2534250"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61"/>
            <p:cNvSpPr/>
            <p:nvPr/>
          </p:nvSpPr>
          <p:spPr>
            <a:xfrm>
              <a:off x="2850050"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61"/>
            <p:cNvSpPr/>
            <p:nvPr/>
          </p:nvSpPr>
          <p:spPr>
            <a:xfrm>
              <a:off x="3166675"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61"/>
            <p:cNvSpPr/>
            <p:nvPr/>
          </p:nvSpPr>
          <p:spPr>
            <a:xfrm>
              <a:off x="3482500"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61"/>
            <p:cNvSpPr/>
            <p:nvPr/>
          </p:nvSpPr>
          <p:spPr>
            <a:xfrm>
              <a:off x="3798325"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61"/>
            <p:cNvSpPr/>
            <p:nvPr/>
          </p:nvSpPr>
          <p:spPr>
            <a:xfrm>
              <a:off x="4114950"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61"/>
            <p:cNvSpPr/>
            <p:nvPr/>
          </p:nvSpPr>
          <p:spPr>
            <a:xfrm>
              <a:off x="4430775"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61"/>
            <p:cNvSpPr/>
            <p:nvPr/>
          </p:nvSpPr>
          <p:spPr>
            <a:xfrm>
              <a:off x="4746575"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61"/>
            <p:cNvSpPr/>
            <p:nvPr/>
          </p:nvSpPr>
          <p:spPr>
            <a:xfrm>
              <a:off x="5063200" y="1883100"/>
              <a:ext cx="299775" cy="81200"/>
            </a:xfrm>
            <a:custGeom>
              <a:avLst/>
              <a:gdLst/>
              <a:ahLst/>
              <a:cxnLst/>
              <a:rect l="l" t="t" r="r" b="b"/>
              <a:pathLst>
                <a:path w="11991" h="3248" extrusionOk="0">
                  <a:moveTo>
                    <a:pt x="1" y="1"/>
                  </a:moveTo>
                  <a:lnTo>
                    <a:pt x="1" y="3247"/>
                  </a:lnTo>
                  <a:lnTo>
                    <a:pt x="11991" y="3247"/>
                  </a:lnTo>
                  <a:lnTo>
                    <a:pt x="11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61"/>
            <p:cNvSpPr/>
            <p:nvPr/>
          </p:nvSpPr>
          <p:spPr>
            <a:xfrm>
              <a:off x="5379025"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61"/>
            <p:cNvSpPr/>
            <p:nvPr/>
          </p:nvSpPr>
          <p:spPr>
            <a:xfrm>
              <a:off x="3290450" y="2074375"/>
              <a:ext cx="512725" cy="198500"/>
            </a:xfrm>
            <a:custGeom>
              <a:avLst/>
              <a:gdLst/>
              <a:ahLst/>
              <a:cxnLst/>
              <a:rect l="l" t="t" r="r" b="b"/>
              <a:pathLst>
                <a:path w="20509" h="7940" extrusionOk="0">
                  <a:moveTo>
                    <a:pt x="0" y="0"/>
                  </a:moveTo>
                  <a:lnTo>
                    <a:pt x="4436" y="2218"/>
                  </a:lnTo>
                  <a:lnTo>
                    <a:pt x="4436" y="6751"/>
                  </a:lnTo>
                  <a:cubicBezTo>
                    <a:pt x="4436" y="7426"/>
                    <a:pt x="4950" y="7940"/>
                    <a:pt x="5625" y="7940"/>
                  </a:cubicBezTo>
                  <a:lnTo>
                    <a:pt x="19319" y="7940"/>
                  </a:lnTo>
                  <a:cubicBezTo>
                    <a:pt x="19962" y="7940"/>
                    <a:pt x="20508" y="7426"/>
                    <a:pt x="20508" y="6751"/>
                  </a:cubicBezTo>
                  <a:lnTo>
                    <a:pt x="20508" y="1190"/>
                  </a:lnTo>
                  <a:cubicBezTo>
                    <a:pt x="20508" y="547"/>
                    <a:pt x="19962" y="0"/>
                    <a:pt x="19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61"/>
            <p:cNvSpPr/>
            <p:nvPr/>
          </p:nvSpPr>
          <p:spPr>
            <a:xfrm>
              <a:off x="3503400" y="2106500"/>
              <a:ext cx="60300" cy="131025"/>
            </a:xfrm>
            <a:custGeom>
              <a:avLst/>
              <a:gdLst/>
              <a:ahLst/>
              <a:cxnLst/>
              <a:rect l="l" t="t" r="r" b="b"/>
              <a:pathLst>
                <a:path w="2412" h="5241" extrusionOk="0">
                  <a:moveTo>
                    <a:pt x="1190" y="1"/>
                  </a:moveTo>
                  <a:cubicBezTo>
                    <a:pt x="418" y="1"/>
                    <a:pt x="0" y="483"/>
                    <a:pt x="0" y="1287"/>
                  </a:cubicBezTo>
                  <a:lnTo>
                    <a:pt x="0" y="1576"/>
                  </a:lnTo>
                  <a:lnTo>
                    <a:pt x="772" y="1576"/>
                  </a:lnTo>
                  <a:lnTo>
                    <a:pt x="772" y="1255"/>
                  </a:lnTo>
                  <a:cubicBezTo>
                    <a:pt x="772" y="869"/>
                    <a:pt x="933" y="740"/>
                    <a:pt x="1190" y="740"/>
                  </a:cubicBezTo>
                  <a:cubicBezTo>
                    <a:pt x="1447" y="740"/>
                    <a:pt x="1608" y="869"/>
                    <a:pt x="1608" y="1319"/>
                  </a:cubicBezTo>
                  <a:lnTo>
                    <a:pt x="1608" y="1608"/>
                  </a:lnTo>
                  <a:cubicBezTo>
                    <a:pt x="1608" y="2026"/>
                    <a:pt x="1415" y="2155"/>
                    <a:pt x="1125" y="2155"/>
                  </a:cubicBezTo>
                  <a:lnTo>
                    <a:pt x="804" y="2155"/>
                  </a:lnTo>
                  <a:lnTo>
                    <a:pt x="804" y="2894"/>
                  </a:lnTo>
                  <a:lnTo>
                    <a:pt x="1061" y="2894"/>
                  </a:lnTo>
                  <a:cubicBezTo>
                    <a:pt x="1447" y="2894"/>
                    <a:pt x="1608" y="3055"/>
                    <a:pt x="1608" y="3537"/>
                  </a:cubicBezTo>
                  <a:lnTo>
                    <a:pt x="1608" y="3955"/>
                  </a:lnTo>
                  <a:cubicBezTo>
                    <a:pt x="1608" y="4405"/>
                    <a:pt x="1447" y="4533"/>
                    <a:pt x="1190" y="4533"/>
                  </a:cubicBezTo>
                  <a:cubicBezTo>
                    <a:pt x="933" y="4533"/>
                    <a:pt x="772" y="4373"/>
                    <a:pt x="772" y="4019"/>
                  </a:cubicBezTo>
                  <a:lnTo>
                    <a:pt x="772" y="3537"/>
                  </a:lnTo>
                  <a:lnTo>
                    <a:pt x="0" y="3537"/>
                  </a:lnTo>
                  <a:lnTo>
                    <a:pt x="0" y="3955"/>
                  </a:lnTo>
                  <a:cubicBezTo>
                    <a:pt x="0" y="4790"/>
                    <a:pt x="418" y="5241"/>
                    <a:pt x="1190" y="5241"/>
                  </a:cubicBezTo>
                  <a:cubicBezTo>
                    <a:pt x="1993" y="5241"/>
                    <a:pt x="2411" y="4790"/>
                    <a:pt x="2411" y="3955"/>
                  </a:cubicBezTo>
                  <a:lnTo>
                    <a:pt x="2411" y="3569"/>
                  </a:lnTo>
                  <a:cubicBezTo>
                    <a:pt x="2411" y="3055"/>
                    <a:pt x="2251" y="2669"/>
                    <a:pt x="1833" y="2476"/>
                  </a:cubicBezTo>
                  <a:cubicBezTo>
                    <a:pt x="2218" y="2315"/>
                    <a:pt x="2411" y="1962"/>
                    <a:pt x="2411" y="1415"/>
                  </a:cubicBezTo>
                  <a:lnTo>
                    <a:pt x="2411" y="1287"/>
                  </a:lnTo>
                  <a:cubicBezTo>
                    <a:pt x="2411" y="483"/>
                    <a:pt x="1993" y="1"/>
                    <a:pt x="1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61"/>
            <p:cNvSpPr/>
            <p:nvPr/>
          </p:nvSpPr>
          <p:spPr>
            <a:xfrm>
              <a:off x="3575725" y="2106500"/>
              <a:ext cx="61100" cy="131025"/>
            </a:xfrm>
            <a:custGeom>
              <a:avLst/>
              <a:gdLst/>
              <a:ahLst/>
              <a:cxnLst/>
              <a:rect l="l" t="t" r="r" b="b"/>
              <a:pathLst>
                <a:path w="2444" h="5241" extrusionOk="0">
                  <a:moveTo>
                    <a:pt x="1222" y="740"/>
                  </a:moveTo>
                  <a:cubicBezTo>
                    <a:pt x="1479" y="740"/>
                    <a:pt x="1640" y="869"/>
                    <a:pt x="1640" y="1255"/>
                  </a:cubicBezTo>
                  <a:lnTo>
                    <a:pt x="1640" y="4019"/>
                  </a:lnTo>
                  <a:cubicBezTo>
                    <a:pt x="1640" y="4373"/>
                    <a:pt x="1479" y="4533"/>
                    <a:pt x="1222" y="4533"/>
                  </a:cubicBezTo>
                  <a:cubicBezTo>
                    <a:pt x="965" y="4533"/>
                    <a:pt x="804" y="4373"/>
                    <a:pt x="804" y="4019"/>
                  </a:cubicBezTo>
                  <a:lnTo>
                    <a:pt x="804" y="1255"/>
                  </a:lnTo>
                  <a:cubicBezTo>
                    <a:pt x="804" y="869"/>
                    <a:pt x="965" y="740"/>
                    <a:pt x="1222" y="740"/>
                  </a:cubicBezTo>
                  <a:close/>
                  <a:moveTo>
                    <a:pt x="1222" y="1"/>
                  </a:moveTo>
                  <a:cubicBezTo>
                    <a:pt x="418" y="1"/>
                    <a:pt x="0" y="483"/>
                    <a:pt x="0" y="1287"/>
                  </a:cubicBezTo>
                  <a:lnTo>
                    <a:pt x="0" y="3955"/>
                  </a:lnTo>
                  <a:cubicBezTo>
                    <a:pt x="0" y="4790"/>
                    <a:pt x="418" y="5241"/>
                    <a:pt x="1222" y="5241"/>
                  </a:cubicBezTo>
                  <a:cubicBezTo>
                    <a:pt x="1993" y="5241"/>
                    <a:pt x="2443" y="4790"/>
                    <a:pt x="2443" y="3955"/>
                  </a:cubicBezTo>
                  <a:lnTo>
                    <a:pt x="2443" y="1287"/>
                  </a:lnTo>
                  <a:cubicBezTo>
                    <a:pt x="2443" y="483"/>
                    <a:pt x="1993" y="1"/>
                    <a:pt x="1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61"/>
            <p:cNvSpPr/>
            <p:nvPr/>
          </p:nvSpPr>
          <p:spPr>
            <a:xfrm>
              <a:off x="3649650" y="2108125"/>
              <a:ext cx="66725" cy="128600"/>
            </a:xfrm>
            <a:custGeom>
              <a:avLst/>
              <a:gdLst/>
              <a:ahLst/>
              <a:cxnLst/>
              <a:rect l="l" t="t" r="r" b="b"/>
              <a:pathLst>
                <a:path w="2669" h="5144" extrusionOk="0">
                  <a:moveTo>
                    <a:pt x="1" y="0"/>
                  </a:moveTo>
                  <a:lnTo>
                    <a:pt x="1" y="5143"/>
                  </a:lnTo>
                  <a:lnTo>
                    <a:pt x="804" y="5143"/>
                  </a:lnTo>
                  <a:lnTo>
                    <a:pt x="804" y="3568"/>
                  </a:lnTo>
                  <a:lnTo>
                    <a:pt x="1061" y="3086"/>
                  </a:lnTo>
                  <a:lnTo>
                    <a:pt x="1833" y="5143"/>
                  </a:lnTo>
                  <a:lnTo>
                    <a:pt x="2669" y="5143"/>
                  </a:lnTo>
                  <a:lnTo>
                    <a:pt x="1544" y="2283"/>
                  </a:lnTo>
                  <a:lnTo>
                    <a:pt x="2669" y="0"/>
                  </a:lnTo>
                  <a:lnTo>
                    <a:pt x="1865" y="0"/>
                  </a:lnTo>
                  <a:lnTo>
                    <a:pt x="804" y="2250"/>
                  </a:lnTo>
                  <a:lnTo>
                    <a:pt x="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61"/>
            <p:cNvSpPr/>
            <p:nvPr/>
          </p:nvSpPr>
          <p:spPr>
            <a:xfrm>
              <a:off x="2318075" y="3979725"/>
              <a:ext cx="69125" cy="148700"/>
            </a:xfrm>
            <a:custGeom>
              <a:avLst/>
              <a:gdLst/>
              <a:ahLst/>
              <a:cxnLst/>
              <a:rect l="l" t="t" r="r" b="b"/>
              <a:pathLst>
                <a:path w="2765" h="5948" extrusionOk="0">
                  <a:moveTo>
                    <a:pt x="161" y="1"/>
                  </a:moveTo>
                  <a:lnTo>
                    <a:pt x="0" y="3408"/>
                  </a:lnTo>
                  <a:lnTo>
                    <a:pt x="868" y="3408"/>
                  </a:lnTo>
                  <a:lnTo>
                    <a:pt x="868" y="3215"/>
                  </a:lnTo>
                  <a:cubicBezTo>
                    <a:pt x="868" y="2797"/>
                    <a:pt x="1061" y="2637"/>
                    <a:pt x="1350" y="2637"/>
                  </a:cubicBezTo>
                  <a:cubicBezTo>
                    <a:pt x="1640" y="2637"/>
                    <a:pt x="1833" y="2797"/>
                    <a:pt x="1833" y="3215"/>
                  </a:cubicBezTo>
                  <a:lnTo>
                    <a:pt x="1833" y="4533"/>
                  </a:lnTo>
                  <a:cubicBezTo>
                    <a:pt x="1833" y="4951"/>
                    <a:pt x="1640" y="5112"/>
                    <a:pt x="1350" y="5112"/>
                  </a:cubicBezTo>
                  <a:cubicBezTo>
                    <a:pt x="1061" y="5112"/>
                    <a:pt x="868" y="4951"/>
                    <a:pt x="868" y="4533"/>
                  </a:cubicBezTo>
                  <a:lnTo>
                    <a:pt x="868" y="3987"/>
                  </a:lnTo>
                  <a:lnTo>
                    <a:pt x="0" y="3987"/>
                  </a:lnTo>
                  <a:lnTo>
                    <a:pt x="0" y="4469"/>
                  </a:lnTo>
                  <a:cubicBezTo>
                    <a:pt x="0" y="5401"/>
                    <a:pt x="482" y="5948"/>
                    <a:pt x="1383" y="5948"/>
                  </a:cubicBezTo>
                  <a:cubicBezTo>
                    <a:pt x="2283" y="5948"/>
                    <a:pt x="2765" y="5401"/>
                    <a:pt x="2765" y="4469"/>
                  </a:cubicBezTo>
                  <a:lnTo>
                    <a:pt x="2765" y="3151"/>
                  </a:lnTo>
                  <a:cubicBezTo>
                    <a:pt x="2765" y="2283"/>
                    <a:pt x="2411" y="1801"/>
                    <a:pt x="1736" y="1801"/>
                  </a:cubicBezTo>
                  <a:cubicBezTo>
                    <a:pt x="1350" y="1801"/>
                    <a:pt x="1093" y="1962"/>
                    <a:pt x="932" y="2251"/>
                  </a:cubicBezTo>
                  <a:lnTo>
                    <a:pt x="997" y="837"/>
                  </a:lnTo>
                  <a:lnTo>
                    <a:pt x="2604" y="837"/>
                  </a:lnTo>
                  <a:lnTo>
                    <a:pt x="2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61"/>
            <p:cNvSpPr/>
            <p:nvPr/>
          </p:nvSpPr>
          <p:spPr>
            <a:xfrm>
              <a:off x="2400050" y="3978125"/>
              <a:ext cx="70725" cy="150300"/>
            </a:xfrm>
            <a:custGeom>
              <a:avLst/>
              <a:gdLst/>
              <a:ahLst/>
              <a:cxnLst/>
              <a:rect l="l" t="t" r="r" b="b"/>
              <a:pathLst>
                <a:path w="2829" h="6012" extrusionOk="0">
                  <a:moveTo>
                    <a:pt x="1414" y="836"/>
                  </a:moveTo>
                  <a:cubicBezTo>
                    <a:pt x="1704" y="836"/>
                    <a:pt x="1897" y="997"/>
                    <a:pt x="1897" y="1415"/>
                  </a:cubicBezTo>
                  <a:lnTo>
                    <a:pt x="1897" y="4597"/>
                  </a:lnTo>
                  <a:cubicBezTo>
                    <a:pt x="1897" y="5015"/>
                    <a:pt x="1704" y="5176"/>
                    <a:pt x="1414" y="5176"/>
                  </a:cubicBezTo>
                  <a:cubicBezTo>
                    <a:pt x="1125" y="5176"/>
                    <a:pt x="932" y="5015"/>
                    <a:pt x="932" y="4597"/>
                  </a:cubicBezTo>
                  <a:lnTo>
                    <a:pt x="932" y="1415"/>
                  </a:lnTo>
                  <a:cubicBezTo>
                    <a:pt x="932" y="997"/>
                    <a:pt x="1125" y="836"/>
                    <a:pt x="1414" y="836"/>
                  </a:cubicBezTo>
                  <a:close/>
                  <a:moveTo>
                    <a:pt x="1414" y="1"/>
                  </a:moveTo>
                  <a:cubicBezTo>
                    <a:pt x="514" y="1"/>
                    <a:pt x="0" y="515"/>
                    <a:pt x="0" y="1479"/>
                  </a:cubicBezTo>
                  <a:lnTo>
                    <a:pt x="0" y="4533"/>
                  </a:lnTo>
                  <a:cubicBezTo>
                    <a:pt x="0" y="5465"/>
                    <a:pt x="514" y="6012"/>
                    <a:pt x="1414" y="6012"/>
                  </a:cubicBezTo>
                  <a:cubicBezTo>
                    <a:pt x="2314" y="6012"/>
                    <a:pt x="2829" y="5465"/>
                    <a:pt x="2829" y="4533"/>
                  </a:cubicBezTo>
                  <a:lnTo>
                    <a:pt x="2829" y="1479"/>
                  </a:lnTo>
                  <a:cubicBezTo>
                    <a:pt x="2829" y="515"/>
                    <a:pt x="2314" y="1"/>
                    <a:pt x="1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61"/>
            <p:cNvSpPr/>
            <p:nvPr/>
          </p:nvSpPr>
          <p:spPr>
            <a:xfrm>
              <a:off x="2483625" y="3978125"/>
              <a:ext cx="70725" cy="150300"/>
            </a:xfrm>
            <a:custGeom>
              <a:avLst/>
              <a:gdLst/>
              <a:ahLst/>
              <a:cxnLst/>
              <a:rect l="l" t="t" r="r" b="b"/>
              <a:pathLst>
                <a:path w="2829" h="6012" extrusionOk="0">
                  <a:moveTo>
                    <a:pt x="1414" y="836"/>
                  </a:moveTo>
                  <a:cubicBezTo>
                    <a:pt x="1704" y="836"/>
                    <a:pt x="1897" y="997"/>
                    <a:pt x="1897" y="1415"/>
                  </a:cubicBezTo>
                  <a:lnTo>
                    <a:pt x="1897" y="4597"/>
                  </a:lnTo>
                  <a:cubicBezTo>
                    <a:pt x="1897" y="5015"/>
                    <a:pt x="1704" y="5176"/>
                    <a:pt x="1414" y="5176"/>
                  </a:cubicBezTo>
                  <a:cubicBezTo>
                    <a:pt x="1125" y="5176"/>
                    <a:pt x="932" y="5015"/>
                    <a:pt x="932" y="4597"/>
                  </a:cubicBezTo>
                  <a:lnTo>
                    <a:pt x="932" y="1415"/>
                  </a:lnTo>
                  <a:cubicBezTo>
                    <a:pt x="932" y="997"/>
                    <a:pt x="1125" y="836"/>
                    <a:pt x="1414" y="836"/>
                  </a:cubicBezTo>
                  <a:close/>
                  <a:moveTo>
                    <a:pt x="1414" y="1"/>
                  </a:moveTo>
                  <a:cubicBezTo>
                    <a:pt x="514" y="1"/>
                    <a:pt x="0" y="515"/>
                    <a:pt x="0" y="1479"/>
                  </a:cubicBezTo>
                  <a:lnTo>
                    <a:pt x="0" y="4533"/>
                  </a:lnTo>
                  <a:cubicBezTo>
                    <a:pt x="0" y="5465"/>
                    <a:pt x="514" y="6012"/>
                    <a:pt x="1414" y="6012"/>
                  </a:cubicBezTo>
                  <a:cubicBezTo>
                    <a:pt x="2314" y="6012"/>
                    <a:pt x="2829" y="5465"/>
                    <a:pt x="2829" y="4533"/>
                  </a:cubicBezTo>
                  <a:lnTo>
                    <a:pt x="2829" y="1479"/>
                  </a:lnTo>
                  <a:cubicBezTo>
                    <a:pt x="2829" y="515"/>
                    <a:pt x="2314" y="1"/>
                    <a:pt x="1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61"/>
            <p:cNvSpPr/>
            <p:nvPr/>
          </p:nvSpPr>
          <p:spPr>
            <a:xfrm>
              <a:off x="2568800" y="3979725"/>
              <a:ext cx="76375" cy="147100"/>
            </a:xfrm>
            <a:custGeom>
              <a:avLst/>
              <a:gdLst/>
              <a:ahLst/>
              <a:cxnLst/>
              <a:rect l="l" t="t" r="r" b="b"/>
              <a:pathLst>
                <a:path w="3055" h="5884" extrusionOk="0">
                  <a:moveTo>
                    <a:pt x="0" y="1"/>
                  </a:moveTo>
                  <a:lnTo>
                    <a:pt x="0" y="5883"/>
                  </a:lnTo>
                  <a:lnTo>
                    <a:pt x="933" y="5883"/>
                  </a:lnTo>
                  <a:lnTo>
                    <a:pt x="933" y="4083"/>
                  </a:lnTo>
                  <a:lnTo>
                    <a:pt x="1222" y="3537"/>
                  </a:lnTo>
                  <a:lnTo>
                    <a:pt x="2122" y="5883"/>
                  </a:lnTo>
                  <a:lnTo>
                    <a:pt x="3054" y="5883"/>
                  </a:lnTo>
                  <a:lnTo>
                    <a:pt x="1768" y="2605"/>
                  </a:lnTo>
                  <a:lnTo>
                    <a:pt x="3054" y="1"/>
                  </a:lnTo>
                  <a:lnTo>
                    <a:pt x="2154" y="1"/>
                  </a:lnTo>
                  <a:lnTo>
                    <a:pt x="933" y="2572"/>
                  </a:lnTo>
                  <a:lnTo>
                    <a:pt x="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61"/>
            <p:cNvSpPr/>
            <p:nvPr/>
          </p:nvSpPr>
          <p:spPr>
            <a:xfrm>
              <a:off x="2310025" y="4223225"/>
              <a:ext cx="337550" cy="12875"/>
            </a:xfrm>
            <a:custGeom>
              <a:avLst/>
              <a:gdLst/>
              <a:ahLst/>
              <a:cxnLst/>
              <a:rect l="l" t="t" r="r" b="b"/>
              <a:pathLst>
                <a:path w="13502" h="515" extrusionOk="0">
                  <a:moveTo>
                    <a:pt x="1" y="1"/>
                  </a:moveTo>
                  <a:lnTo>
                    <a:pt x="1" y="515"/>
                  </a:lnTo>
                  <a:lnTo>
                    <a:pt x="13502" y="515"/>
                  </a:lnTo>
                  <a:lnTo>
                    <a:pt x="135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61"/>
            <p:cNvSpPr/>
            <p:nvPr/>
          </p:nvSpPr>
          <p:spPr>
            <a:xfrm>
              <a:off x="3584550" y="3979725"/>
              <a:ext cx="69150" cy="148700"/>
            </a:xfrm>
            <a:custGeom>
              <a:avLst/>
              <a:gdLst/>
              <a:ahLst/>
              <a:cxnLst/>
              <a:rect l="l" t="t" r="r" b="b"/>
              <a:pathLst>
                <a:path w="2766" h="5948" extrusionOk="0">
                  <a:moveTo>
                    <a:pt x="162" y="1"/>
                  </a:moveTo>
                  <a:lnTo>
                    <a:pt x="1" y="3408"/>
                  </a:lnTo>
                  <a:lnTo>
                    <a:pt x="869" y="3408"/>
                  </a:lnTo>
                  <a:lnTo>
                    <a:pt x="869" y="3215"/>
                  </a:lnTo>
                  <a:cubicBezTo>
                    <a:pt x="869" y="2797"/>
                    <a:pt x="1062" y="2637"/>
                    <a:pt x="1351" y="2637"/>
                  </a:cubicBezTo>
                  <a:cubicBezTo>
                    <a:pt x="1640" y="2637"/>
                    <a:pt x="1833" y="2797"/>
                    <a:pt x="1833" y="3215"/>
                  </a:cubicBezTo>
                  <a:lnTo>
                    <a:pt x="1833" y="4533"/>
                  </a:lnTo>
                  <a:cubicBezTo>
                    <a:pt x="1833" y="4951"/>
                    <a:pt x="1640" y="5112"/>
                    <a:pt x="1351" y="5112"/>
                  </a:cubicBezTo>
                  <a:cubicBezTo>
                    <a:pt x="1062" y="5112"/>
                    <a:pt x="869" y="4951"/>
                    <a:pt x="869" y="4533"/>
                  </a:cubicBezTo>
                  <a:lnTo>
                    <a:pt x="869" y="3987"/>
                  </a:lnTo>
                  <a:lnTo>
                    <a:pt x="1" y="3987"/>
                  </a:lnTo>
                  <a:lnTo>
                    <a:pt x="1" y="4469"/>
                  </a:lnTo>
                  <a:cubicBezTo>
                    <a:pt x="1" y="5401"/>
                    <a:pt x="451" y="5948"/>
                    <a:pt x="1383" y="5948"/>
                  </a:cubicBezTo>
                  <a:cubicBezTo>
                    <a:pt x="2283" y="5948"/>
                    <a:pt x="2765" y="5401"/>
                    <a:pt x="2765" y="4469"/>
                  </a:cubicBezTo>
                  <a:lnTo>
                    <a:pt x="2765" y="3151"/>
                  </a:lnTo>
                  <a:cubicBezTo>
                    <a:pt x="2765" y="2283"/>
                    <a:pt x="2412" y="1801"/>
                    <a:pt x="1737" y="1801"/>
                  </a:cubicBezTo>
                  <a:cubicBezTo>
                    <a:pt x="1351" y="1801"/>
                    <a:pt x="1094" y="1962"/>
                    <a:pt x="933" y="2251"/>
                  </a:cubicBezTo>
                  <a:lnTo>
                    <a:pt x="997" y="837"/>
                  </a:lnTo>
                  <a:lnTo>
                    <a:pt x="2605" y="837"/>
                  </a:lnTo>
                  <a:lnTo>
                    <a:pt x="26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61"/>
            <p:cNvSpPr/>
            <p:nvPr/>
          </p:nvSpPr>
          <p:spPr>
            <a:xfrm>
              <a:off x="3666525" y="3978125"/>
              <a:ext cx="70750" cy="150300"/>
            </a:xfrm>
            <a:custGeom>
              <a:avLst/>
              <a:gdLst/>
              <a:ahLst/>
              <a:cxnLst/>
              <a:rect l="l" t="t" r="r" b="b"/>
              <a:pathLst>
                <a:path w="2830" h="6012" extrusionOk="0">
                  <a:moveTo>
                    <a:pt x="1415" y="836"/>
                  </a:moveTo>
                  <a:cubicBezTo>
                    <a:pt x="1704" y="836"/>
                    <a:pt x="1897" y="997"/>
                    <a:pt x="1897" y="1415"/>
                  </a:cubicBezTo>
                  <a:lnTo>
                    <a:pt x="1897" y="4597"/>
                  </a:lnTo>
                  <a:cubicBezTo>
                    <a:pt x="1897" y="5015"/>
                    <a:pt x="1704"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29" y="5465"/>
                    <a:pt x="2829" y="4533"/>
                  </a:cubicBezTo>
                  <a:lnTo>
                    <a:pt x="2829" y="1479"/>
                  </a:lnTo>
                  <a:cubicBezTo>
                    <a:pt x="2829" y="515"/>
                    <a:pt x="2315"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61"/>
            <p:cNvSpPr/>
            <p:nvPr/>
          </p:nvSpPr>
          <p:spPr>
            <a:xfrm>
              <a:off x="3750100" y="3978125"/>
              <a:ext cx="70750" cy="150300"/>
            </a:xfrm>
            <a:custGeom>
              <a:avLst/>
              <a:gdLst/>
              <a:ahLst/>
              <a:cxnLst/>
              <a:rect l="l" t="t" r="r" b="b"/>
              <a:pathLst>
                <a:path w="2830" h="6012" extrusionOk="0">
                  <a:moveTo>
                    <a:pt x="1415" y="836"/>
                  </a:moveTo>
                  <a:cubicBezTo>
                    <a:pt x="1704" y="836"/>
                    <a:pt x="1897" y="997"/>
                    <a:pt x="1897" y="1415"/>
                  </a:cubicBezTo>
                  <a:lnTo>
                    <a:pt x="1897" y="4597"/>
                  </a:lnTo>
                  <a:cubicBezTo>
                    <a:pt x="1897" y="5015"/>
                    <a:pt x="1704"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29" y="5465"/>
                    <a:pt x="2829" y="4533"/>
                  </a:cubicBezTo>
                  <a:lnTo>
                    <a:pt x="2829" y="1479"/>
                  </a:lnTo>
                  <a:cubicBezTo>
                    <a:pt x="2829" y="515"/>
                    <a:pt x="2315"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61"/>
            <p:cNvSpPr/>
            <p:nvPr/>
          </p:nvSpPr>
          <p:spPr>
            <a:xfrm>
              <a:off x="3835300" y="3979725"/>
              <a:ext cx="76350" cy="147100"/>
            </a:xfrm>
            <a:custGeom>
              <a:avLst/>
              <a:gdLst/>
              <a:ahLst/>
              <a:cxnLst/>
              <a:rect l="l" t="t" r="r" b="b"/>
              <a:pathLst>
                <a:path w="3054" h="5884" extrusionOk="0">
                  <a:moveTo>
                    <a:pt x="0" y="1"/>
                  </a:moveTo>
                  <a:lnTo>
                    <a:pt x="0" y="5883"/>
                  </a:lnTo>
                  <a:lnTo>
                    <a:pt x="932" y="5883"/>
                  </a:lnTo>
                  <a:lnTo>
                    <a:pt x="932" y="4083"/>
                  </a:lnTo>
                  <a:lnTo>
                    <a:pt x="1222" y="3537"/>
                  </a:lnTo>
                  <a:lnTo>
                    <a:pt x="2122" y="5883"/>
                  </a:lnTo>
                  <a:lnTo>
                    <a:pt x="3054" y="5883"/>
                  </a:lnTo>
                  <a:lnTo>
                    <a:pt x="1768" y="2605"/>
                  </a:lnTo>
                  <a:lnTo>
                    <a:pt x="3054" y="1"/>
                  </a:lnTo>
                  <a:lnTo>
                    <a:pt x="2154" y="1"/>
                  </a:lnTo>
                  <a:lnTo>
                    <a:pt x="932" y="2572"/>
                  </a:lnTo>
                  <a:lnTo>
                    <a:pt x="9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61"/>
            <p:cNvSpPr/>
            <p:nvPr/>
          </p:nvSpPr>
          <p:spPr>
            <a:xfrm>
              <a:off x="3576525" y="4223225"/>
              <a:ext cx="337550" cy="12875"/>
            </a:xfrm>
            <a:custGeom>
              <a:avLst/>
              <a:gdLst/>
              <a:ahLst/>
              <a:cxnLst/>
              <a:rect l="l" t="t" r="r" b="b"/>
              <a:pathLst>
                <a:path w="13502" h="515" extrusionOk="0">
                  <a:moveTo>
                    <a:pt x="1" y="1"/>
                  </a:moveTo>
                  <a:lnTo>
                    <a:pt x="1" y="515"/>
                  </a:lnTo>
                  <a:lnTo>
                    <a:pt x="13501" y="515"/>
                  </a:lnTo>
                  <a:lnTo>
                    <a:pt x="13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61"/>
            <p:cNvSpPr/>
            <p:nvPr/>
          </p:nvSpPr>
          <p:spPr>
            <a:xfrm>
              <a:off x="4959550" y="3979725"/>
              <a:ext cx="69125" cy="148700"/>
            </a:xfrm>
            <a:custGeom>
              <a:avLst/>
              <a:gdLst/>
              <a:ahLst/>
              <a:cxnLst/>
              <a:rect l="l" t="t" r="r" b="b"/>
              <a:pathLst>
                <a:path w="2765" h="5948" extrusionOk="0">
                  <a:moveTo>
                    <a:pt x="161" y="1"/>
                  </a:moveTo>
                  <a:lnTo>
                    <a:pt x="0" y="3408"/>
                  </a:lnTo>
                  <a:lnTo>
                    <a:pt x="868" y="3408"/>
                  </a:lnTo>
                  <a:lnTo>
                    <a:pt x="868" y="3215"/>
                  </a:lnTo>
                  <a:cubicBezTo>
                    <a:pt x="868" y="2797"/>
                    <a:pt x="1061" y="2637"/>
                    <a:pt x="1350" y="2637"/>
                  </a:cubicBezTo>
                  <a:cubicBezTo>
                    <a:pt x="1640" y="2637"/>
                    <a:pt x="1832" y="2797"/>
                    <a:pt x="1832" y="3215"/>
                  </a:cubicBezTo>
                  <a:lnTo>
                    <a:pt x="1832" y="4533"/>
                  </a:lnTo>
                  <a:cubicBezTo>
                    <a:pt x="1832" y="4951"/>
                    <a:pt x="1640" y="5112"/>
                    <a:pt x="1350" y="5112"/>
                  </a:cubicBezTo>
                  <a:cubicBezTo>
                    <a:pt x="1061" y="5112"/>
                    <a:pt x="868" y="4951"/>
                    <a:pt x="868" y="4533"/>
                  </a:cubicBezTo>
                  <a:lnTo>
                    <a:pt x="868" y="3987"/>
                  </a:lnTo>
                  <a:lnTo>
                    <a:pt x="0" y="3987"/>
                  </a:lnTo>
                  <a:lnTo>
                    <a:pt x="0" y="4469"/>
                  </a:lnTo>
                  <a:cubicBezTo>
                    <a:pt x="0" y="5401"/>
                    <a:pt x="482" y="5948"/>
                    <a:pt x="1382" y="5948"/>
                  </a:cubicBezTo>
                  <a:cubicBezTo>
                    <a:pt x="2282" y="5948"/>
                    <a:pt x="2765" y="5401"/>
                    <a:pt x="2765" y="4469"/>
                  </a:cubicBezTo>
                  <a:lnTo>
                    <a:pt x="2765" y="3151"/>
                  </a:lnTo>
                  <a:cubicBezTo>
                    <a:pt x="2765" y="2283"/>
                    <a:pt x="2411" y="1801"/>
                    <a:pt x="1736" y="1801"/>
                  </a:cubicBezTo>
                  <a:cubicBezTo>
                    <a:pt x="1350" y="1801"/>
                    <a:pt x="1093" y="1962"/>
                    <a:pt x="932" y="2251"/>
                  </a:cubicBezTo>
                  <a:lnTo>
                    <a:pt x="997" y="837"/>
                  </a:lnTo>
                  <a:lnTo>
                    <a:pt x="2604" y="837"/>
                  </a:lnTo>
                  <a:lnTo>
                    <a:pt x="2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61"/>
            <p:cNvSpPr/>
            <p:nvPr/>
          </p:nvSpPr>
          <p:spPr>
            <a:xfrm>
              <a:off x="5042325" y="3978125"/>
              <a:ext cx="69925" cy="150300"/>
            </a:xfrm>
            <a:custGeom>
              <a:avLst/>
              <a:gdLst/>
              <a:ahLst/>
              <a:cxnLst/>
              <a:rect l="l" t="t" r="r" b="b"/>
              <a:pathLst>
                <a:path w="2797" h="6012" extrusionOk="0">
                  <a:moveTo>
                    <a:pt x="1382" y="836"/>
                  </a:moveTo>
                  <a:cubicBezTo>
                    <a:pt x="1672" y="836"/>
                    <a:pt x="1864" y="997"/>
                    <a:pt x="1864" y="1415"/>
                  </a:cubicBezTo>
                  <a:lnTo>
                    <a:pt x="1864" y="4597"/>
                  </a:lnTo>
                  <a:cubicBezTo>
                    <a:pt x="1864" y="5015"/>
                    <a:pt x="1672" y="5176"/>
                    <a:pt x="1382" y="5176"/>
                  </a:cubicBezTo>
                  <a:cubicBezTo>
                    <a:pt x="1093" y="5176"/>
                    <a:pt x="900" y="5015"/>
                    <a:pt x="900" y="4597"/>
                  </a:cubicBezTo>
                  <a:lnTo>
                    <a:pt x="900" y="1415"/>
                  </a:lnTo>
                  <a:cubicBezTo>
                    <a:pt x="900" y="997"/>
                    <a:pt x="1093" y="836"/>
                    <a:pt x="1382" y="836"/>
                  </a:cubicBezTo>
                  <a:close/>
                  <a:moveTo>
                    <a:pt x="1382" y="1"/>
                  </a:moveTo>
                  <a:cubicBezTo>
                    <a:pt x="482" y="1"/>
                    <a:pt x="0" y="515"/>
                    <a:pt x="0" y="1479"/>
                  </a:cubicBezTo>
                  <a:lnTo>
                    <a:pt x="0" y="4533"/>
                  </a:lnTo>
                  <a:cubicBezTo>
                    <a:pt x="0" y="5465"/>
                    <a:pt x="482" y="6012"/>
                    <a:pt x="1382" y="6012"/>
                  </a:cubicBezTo>
                  <a:cubicBezTo>
                    <a:pt x="2314" y="6012"/>
                    <a:pt x="2797" y="5465"/>
                    <a:pt x="2797" y="4533"/>
                  </a:cubicBezTo>
                  <a:lnTo>
                    <a:pt x="2797" y="1479"/>
                  </a:lnTo>
                  <a:cubicBezTo>
                    <a:pt x="2797" y="515"/>
                    <a:pt x="2314"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61"/>
            <p:cNvSpPr/>
            <p:nvPr/>
          </p:nvSpPr>
          <p:spPr>
            <a:xfrm>
              <a:off x="5125075" y="3978125"/>
              <a:ext cx="70750" cy="150300"/>
            </a:xfrm>
            <a:custGeom>
              <a:avLst/>
              <a:gdLst/>
              <a:ahLst/>
              <a:cxnLst/>
              <a:rect l="l" t="t" r="r" b="b"/>
              <a:pathLst>
                <a:path w="2830" h="6012" extrusionOk="0">
                  <a:moveTo>
                    <a:pt x="1415" y="836"/>
                  </a:moveTo>
                  <a:cubicBezTo>
                    <a:pt x="1705" y="836"/>
                    <a:pt x="1897" y="997"/>
                    <a:pt x="1897" y="1415"/>
                  </a:cubicBezTo>
                  <a:lnTo>
                    <a:pt x="1897" y="4597"/>
                  </a:lnTo>
                  <a:cubicBezTo>
                    <a:pt x="1897" y="5015"/>
                    <a:pt x="1705"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30" y="5465"/>
                    <a:pt x="2830" y="4533"/>
                  </a:cubicBezTo>
                  <a:lnTo>
                    <a:pt x="2830" y="1479"/>
                  </a:lnTo>
                  <a:cubicBezTo>
                    <a:pt x="2830" y="515"/>
                    <a:pt x="2315"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61"/>
            <p:cNvSpPr/>
            <p:nvPr/>
          </p:nvSpPr>
          <p:spPr>
            <a:xfrm>
              <a:off x="5210275" y="3979725"/>
              <a:ext cx="77175" cy="147100"/>
            </a:xfrm>
            <a:custGeom>
              <a:avLst/>
              <a:gdLst/>
              <a:ahLst/>
              <a:cxnLst/>
              <a:rect l="l" t="t" r="r" b="b"/>
              <a:pathLst>
                <a:path w="3087" h="5884" extrusionOk="0">
                  <a:moveTo>
                    <a:pt x="0" y="1"/>
                  </a:moveTo>
                  <a:lnTo>
                    <a:pt x="0" y="5883"/>
                  </a:lnTo>
                  <a:lnTo>
                    <a:pt x="932" y="5883"/>
                  </a:lnTo>
                  <a:lnTo>
                    <a:pt x="932" y="4083"/>
                  </a:lnTo>
                  <a:lnTo>
                    <a:pt x="1222" y="3537"/>
                  </a:lnTo>
                  <a:lnTo>
                    <a:pt x="2122" y="5883"/>
                  </a:lnTo>
                  <a:lnTo>
                    <a:pt x="3086" y="5883"/>
                  </a:lnTo>
                  <a:lnTo>
                    <a:pt x="1768" y="2605"/>
                  </a:lnTo>
                  <a:lnTo>
                    <a:pt x="3086" y="1"/>
                  </a:lnTo>
                  <a:lnTo>
                    <a:pt x="2154" y="1"/>
                  </a:lnTo>
                  <a:lnTo>
                    <a:pt x="932" y="2572"/>
                  </a:lnTo>
                  <a:lnTo>
                    <a:pt x="9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61"/>
            <p:cNvSpPr/>
            <p:nvPr/>
          </p:nvSpPr>
          <p:spPr>
            <a:xfrm>
              <a:off x="4952300" y="4223225"/>
              <a:ext cx="336750" cy="12875"/>
            </a:xfrm>
            <a:custGeom>
              <a:avLst/>
              <a:gdLst/>
              <a:ahLst/>
              <a:cxnLst/>
              <a:rect l="l" t="t" r="r" b="b"/>
              <a:pathLst>
                <a:path w="13470" h="515" extrusionOk="0">
                  <a:moveTo>
                    <a:pt x="1" y="1"/>
                  </a:moveTo>
                  <a:lnTo>
                    <a:pt x="1" y="515"/>
                  </a:lnTo>
                  <a:lnTo>
                    <a:pt x="13469" y="515"/>
                  </a:lnTo>
                  <a:lnTo>
                    <a:pt x="134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61"/>
            <p:cNvSpPr/>
            <p:nvPr/>
          </p:nvSpPr>
          <p:spPr>
            <a:xfrm>
              <a:off x="3124100" y="3854375"/>
              <a:ext cx="13675" cy="703175"/>
            </a:xfrm>
            <a:custGeom>
              <a:avLst/>
              <a:gdLst/>
              <a:ahLst/>
              <a:cxnLst/>
              <a:rect l="l" t="t" r="r" b="b"/>
              <a:pathLst>
                <a:path w="547" h="28127" extrusionOk="0">
                  <a:moveTo>
                    <a:pt x="0" y="0"/>
                  </a:moveTo>
                  <a:lnTo>
                    <a:pt x="0" y="28127"/>
                  </a:lnTo>
                  <a:lnTo>
                    <a:pt x="547" y="28127"/>
                  </a:lnTo>
                  <a:lnTo>
                    <a:pt x="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61"/>
            <p:cNvSpPr/>
            <p:nvPr/>
          </p:nvSpPr>
          <p:spPr>
            <a:xfrm>
              <a:off x="4502275" y="3854375"/>
              <a:ext cx="12900" cy="703175"/>
            </a:xfrm>
            <a:custGeom>
              <a:avLst/>
              <a:gdLst/>
              <a:ahLst/>
              <a:cxnLst/>
              <a:rect l="l" t="t" r="r" b="b"/>
              <a:pathLst>
                <a:path w="516" h="28127" extrusionOk="0">
                  <a:moveTo>
                    <a:pt x="1" y="0"/>
                  </a:moveTo>
                  <a:lnTo>
                    <a:pt x="1" y="28127"/>
                  </a:lnTo>
                  <a:lnTo>
                    <a:pt x="515" y="28127"/>
                  </a:lnTo>
                  <a:lnTo>
                    <a:pt x="5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61"/>
            <p:cNvSpPr/>
            <p:nvPr/>
          </p:nvSpPr>
          <p:spPr>
            <a:xfrm>
              <a:off x="2361475" y="3788475"/>
              <a:ext cx="41000" cy="84400"/>
            </a:xfrm>
            <a:custGeom>
              <a:avLst/>
              <a:gdLst/>
              <a:ahLst/>
              <a:cxnLst/>
              <a:rect l="l" t="t" r="r" b="b"/>
              <a:pathLst>
                <a:path w="1640" h="3376" extrusionOk="0">
                  <a:moveTo>
                    <a:pt x="0" y="0"/>
                  </a:moveTo>
                  <a:lnTo>
                    <a:pt x="0" y="483"/>
                  </a:lnTo>
                  <a:lnTo>
                    <a:pt x="547" y="483"/>
                  </a:lnTo>
                  <a:lnTo>
                    <a:pt x="547" y="3376"/>
                  </a:lnTo>
                  <a:lnTo>
                    <a:pt x="1093" y="3376"/>
                  </a:lnTo>
                  <a:lnTo>
                    <a:pt x="1093" y="483"/>
                  </a:lnTo>
                  <a:lnTo>
                    <a:pt x="1639" y="483"/>
                  </a:lnTo>
                  <a:lnTo>
                    <a:pt x="16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61"/>
            <p:cNvSpPr/>
            <p:nvPr/>
          </p:nvSpPr>
          <p:spPr>
            <a:xfrm>
              <a:off x="2407275" y="3786875"/>
              <a:ext cx="40200" cy="86800"/>
            </a:xfrm>
            <a:custGeom>
              <a:avLst/>
              <a:gdLst/>
              <a:ahLst/>
              <a:cxnLst/>
              <a:rect l="l" t="t" r="r" b="b"/>
              <a:pathLst>
                <a:path w="1608" h="3472" extrusionOk="0">
                  <a:moveTo>
                    <a:pt x="804" y="482"/>
                  </a:moveTo>
                  <a:cubicBezTo>
                    <a:pt x="965" y="482"/>
                    <a:pt x="1093" y="579"/>
                    <a:pt x="1093" y="836"/>
                  </a:cubicBezTo>
                  <a:lnTo>
                    <a:pt x="1093" y="2636"/>
                  </a:lnTo>
                  <a:cubicBezTo>
                    <a:pt x="1093" y="2893"/>
                    <a:pt x="965" y="2990"/>
                    <a:pt x="804" y="2990"/>
                  </a:cubicBezTo>
                  <a:cubicBezTo>
                    <a:pt x="643" y="2990"/>
                    <a:pt x="547" y="2893"/>
                    <a:pt x="547" y="2636"/>
                  </a:cubicBezTo>
                  <a:lnTo>
                    <a:pt x="547" y="836"/>
                  </a:lnTo>
                  <a:cubicBezTo>
                    <a:pt x="547" y="579"/>
                    <a:pt x="643" y="482"/>
                    <a:pt x="804" y="482"/>
                  </a:cubicBezTo>
                  <a:close/>
                  <a:moveTo>
                    <a:pt x="804" y="0"/>
                  </a:moveTo>
                  <a:cubicBezTo>
                    <a:pt x="290" y="0"/>
                    <a:pt x="0" y="322"/>
                    <a:pt x="0" y="868"/>
                  </a:cubicBezTo>
                  <a:lnTo>
                    <a:pt x="0" y="2604"/>
                  </a:lnTo>
                  <a:cubicBezTo>
                    <a:pt x="0" y="3150"/>
                    <a:pt x="290" y="3472"/>
                    <a:pt x="804" y="3472"/>
                  </a:cubicBezTo>
                  <a:cubicBezTo>
                    <a:pt x="1318" y="3472"/>
                    <a:pt x="1608" y="3150"/>
                    <a:pt x="1608" y="2604"/>
                  </a:cubicBezTo>
                  <a:lnTo>
                    <a:pt x="1608" y="868"/>
                  </a:lnTo>
                  <a:cubicBezTo>
                    <a:pt x="1608" y="322"/>
                    <a:pt x="1318" y="0"/>
                    <a:pt x="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61"/>
            <p:cNvSpPr/>
            <p:nvPr/>
          </p:nvSpPr>
          <p:spPr>
            <a:xfrm>
              <a:off x="2456300" y="3788475"/>
              <a:ext cx="40200" cy="84400"/>
            </a:xfrm>
            <a:custGeom>
              <a:avLst/>
              <a:gdLst/>
              <a:ahLst/>
              <a:cxnLst/>
              <a:rect l="l" t="t" r="r" b="b"/>
              <a:pathLst>
                <a:path w="1608" h="3376" extrusionOk="0">
                  <a:moveTo>
                    <a:pt x="836" y="483"/>
                  </a:moveTo>
                  <a:cubicBezTo>
                    <a:pt x="997" y="483"/>
                    <a:pt x="1093" y="547"/>
                    <a:pt x="1093" y="804"/>
                  </a:cubicBezTo>
                  <a:lnTo>
                    <a:pt x="1093" y="2540"/>
                  </a:lnTo>
                  <a:cubicBezTo>
                    <a:pt x="1093" y="2797"/>
                    <a:pt x="997" y="2893"/>
                    <a:pt x="836" y="2893"/>
                  </a:cubicBezTo>
                  <a:lnTo>
                    <a:pt x="514" y="2893"/>
                  </a:lnTo>
                  <a:lnTo>
                    <a:pt x="514" y="483"/>
                  </a:lnTo>
                  <a:close/>
                  <a:moveTo>
                    <a:pt x="0" y="0"/>
                  </a:moveTo>
                  <a:lnTo>
                    <a:pt x="0" y="3376"/>
                  </a:lnTo>
                  <a:lnTo>
                    <a:pt x="836" y="3376"/>
                  </a:lnTo>
                  <a:cubicBezTo>
                    <a:pt x="1350" y="3376"/>
                    <a:pt x="1607" y="3054"/>
                    <a:pt x="1607" y="2540"/>
                  </a:cubicBezTo>
                  <a:lnTo>
                    <a:pt x="1607" y="804"/>
                  </a:lnTo>
                  <a:cubicBezTo>
                    <a:pt x="1607" y="290"/>
                    <a:pt x="1350"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61"/>
            <p:cNvSpPr/>
            <p:nvPr/>
          </p:nvSpPr>
          <p:spPr>
            <a:xfrm>
              <a:off x="2501300" y="3788475"/>
              <a:ext cx="46625" cy="84400"/>
            </a:xfrm>
            <a:custGeom>
              <a:avLst/>
              <a:gdLst/>
              <a:ahLst/>
              <a:cxnLst/>
              <a:rect l="l" t="t" r="r" b="b"/>
              <a:pathLst>
                <a:path w="1865" h="3376" extrusionOk="0">
                  <a:moveTo>
                    <a:pt x="900" y="579"/>
                  </a:moveTo>
                  <a:lnTo>
                    <a:pt x="1157" y="2283"/>
                  </a:lnTo>
                  <a:lnTo>
                    <a:pt x="675" y="2283"/>
                  </a:lnTo>
                  <a:lnTo>
                    <a:pt x="900" y="579"/>
                  </a:lnTo>
                  <a:close/>
                  <a:moveTo>
                    <a:pt x="547" y="0"/>
                  </a:moveTo>
                  <a:lnTo>
                    <a:pt x="0" y="3376"/>
                  </a:lnTo>
                  <a:lnTo>
                    <a:pt x="515" y="3376"/>
                  </a:lnTo>
                  <a:lnTo>
                    <a:pt x="579" y="2765"/>
                  </a:lnTo>
                  <a:lnTo>
                    <a:pt x="1254" y="2765"/>
                  </a:lnTo>
                  <a:lnTo>
                    <a:pt x="1350" y="3376"/>
                  </a:lnTo>
                  <a:lnTo>
                    <a:pt x="1865" y="3376"/>
                  </a:lnTo>
                  <a:lnTo>
                    <a:pt x="13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61"/>
            <p:cNvSpPr/>
            <p:nvPr/>
          </p:nvSpPr>
          <p:spPr>
            <a:xfrm>
              <a:off x="2549500" y="3788475"/>
              <a:ext cx="47450" cy="84400"/>
            </a:xfrm>
            <a:custGeom>
              <a:avLst/>
              <a:gdLst/>
              <a:ahLst/>
              <a:cxnLst/>
              <a:rect l="l" t="t" r="r" b="b"/>
              <a:pathLst>
                <a:path w="1898" h="3376" extrusionOk="0">
                  <a:moveTo>
                    <a:pt x="1" y="0"/>
                  </a:moveTo>
                  <a:lnTo>
                    <a:pt x="676" y="2251"/>
                  </a:lnTo>
                  <a:lnTo>
                    <a:pt x="676" y="3376"/>
                  </a:lnTo>
                  <a:lnTo>
                    <a:pt x="1222" y="3376"/>
                  </a:lnTo>
                  <a:lnTo>
                    <a:pt x="1222" y="2251"/>
                  </a:lnTo>
                  <a:lnTo>
                    <a:pt x="1897" y="0"/>
                  </a:lnTo>
                  <a:lnTo>
                    <a:pt x="1383" y="0"/>
                  </a:lnTo>
                  <a:lnTo>
                    <a:pt x="965" y="1511"/>
                  </a:lnTo>
                  <a:lnTo>
                    <a:pt x="5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61"/>
            <p:cNvSpPr/>
            <p:nvPr/>
          </p:nvSpPr>
          <p:spPr>
            <a:xfrm>
              <a:off x="3644025" y="3788475"/>
              <a:ext cx="64325" cy="84400"/>
            </a:xfrm>
            <a:custGeom>
              <a:avLst/>
              <a:gdLst/>
              <a:ahLst/>
              <a:cxnLst/>
              <a:rect l="l" t="t" r="r" b="b"/>
              <a:pathLst>
                <a:path w="2573" h="3376" extrusionOk="0">
                  <a:moveTo>
                    <a:pt x="1" y="0"/>
                  </a:moveTo>
                  <a:lnTo>
                    <a:pt x="354" y="3376"/>
                  </a:lnTo>
                  <a:lnTo>
                    <a:pt x="1094" y="3376"/>
                  </a:lnTo>
                  <a:lnTo>
                    <a:pt x="1286" y="1575"/>
                  </a:lnTo>
                  <a:lnTo>
                    <a:pt x="1479" y="3376"/>
                  </a:lnTo>
                  <a:lnTo>
                    <a:pt x="2186" y="3376"/>
                  </a:lnTo>
                  <a:lnTo>
                    <a:pt x="2572" y="0"/>
                  </a:lnTo>
                  <a:lnTo>
                    <a:pt x="2090" y="0"/>
                  </a:lnTo>
                  <a:lnTo>
                    <a:pt x="1833" y="2668"/>
                  </a:lnTo>
                  <a:lnTo>
                    <a:pt x="1576" y="0"/>
                  </a:lnTo>
                  <a:lnTo>
                    <a:pt x="1061" y="0"/>
                  </a:lnTo>
                  <a:lnTo>
                    <a:pt x="804" y="2636"/>
                  </a:lnTo>
                  <a:lnTo>
                    <a:pt x="5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61"/>
            <p:cNvSpPr/>
            <p:nvPr/>
          </p:nvSpPr>
          <p:spPr>
            <a:xfrm>
              <a:off x="3714750" y="3788475"/>
              <a:ext cx="36175" cy="84400"/>
            </a:xfrm>
            <a:custGeom>
              <a:avLst/>
              <a:gdLst/>
              <a:ahLst/>
              <a:cxnLst/>
              <a:rect l="l" t="t" r="r" b="b"/>
              <a:pathLst>
                <a:path w="1447" h="3376" extrusionOk="0">
                  <a:moveTo>
                    <a:pt x="0" y="0"/>
                  </a:moveTo>
                  <a:lnTo>
                    <a:pt x="0" y="3376"/>
                  </a:lnTo>
                  <a:lnTo>
                    <a:pt x="1447" y="3376"/>
                  </a:lnTo>
                  <a:lnTo>
                    <a:pt x="1447" y="2893"/>
                  </a:lnTo>
                  <a:lnTo>
                    <a:pt x="515" y="2893"/>
                  </a:lnTo>
                  <a:lnTo>
                    <a:pt x="515" y="1897"/>
                  </a:lnTo>
                  <a:lnTo>
                    <a:pt x="1254" y="1897"/>
                  </a:lnTo>
                  <a:lnTo>
                    <a:pt x="1254" y="1415"/>
                  </a:lnTo>
                  <a:lnTo>
                    <a:pt x="515" y="1415"/>
                  </a:lnTo>
                  <a:lnTo>
                    <a:pt x="515" y="483"/>
                  </a:lnTo>
                  <a:lnTo>
                    <a:pt x="1447" y="483"/>
                  </a:lnTo>
                  <a:lnTo>
                    <a:pt x="1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61"/>
            <p:cNvSpPr/>
            <p:nvPr/>
          </p:nvSpPr>
          <p:spPr>
            <a:xfrm>
              <a:off x="3758950" y="3788475"/>
              <a:ext cx="36175" cy="84400"/>
            </a:xfrm>
            <a:custGeom>
              <a:avLst/>
              <a:gdLst/>
              <a:ahLst/>
              <a:cxnLst/>
              <a:rect l="l" t="t" r="r" b="b"/>
              <a:pathLst>
                <a:path w="1447" h="3376" extrusionOk="0">
                  <a:moveTo>
                    <a:pt x="0" y="0"/>
                  </a:moveTo>
                  <a:lnTo>
                    <a:pt x="0" y="3376"/>
                  </a:lnTo>
                  <a:lnTo>
                    <a:pt x="1447" y="3376"/>
                  </a:lnTo>
                  <a:lnTo>
                    <a:pt x="1447" y="2893"/>
                  </a:lnTo>
                  <a:lnTo>
                    <a:pt x="547" y="2893"/>
                  </a:lnTo>
                  <a:lnTo>
                    <a:pt x="547" y="1897"/>
                  </a:lnTo>
                  <a:lnTo>
                    <a:pt x="1254" y="1897"/>
                  </a:lnTo>
                  <a:lnTo>
                    <a:pt x="1254" y="1415"/>
                  </a:lnTo>
                  <a:lnTo>
                    <a:pt x="547" y="1415"/>
                  </a:lnTo>
                  <a:lnTo>
                    <a:pt x="547" y="483"/>
                  </a:lnTo>
                  <a:lnTo>
                    <a:pt x="1447" y="483"/>
                  </a:lnTo>
                  <a:lnTo>
                    <a:pt x="1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61"/>
            <p:cNvSpPr/>
            <p:nvPr/>
          </p:nvSpPr>
          <p:spPr>
            <a:xfrm>
              <a:off x="3803150" y="3788475"/>
              <a:ext cx="44225" cy="84400"/>
            </a:xfrm>
            <a:custGeom>
              <a:avLst/>
              <a:gdLst/>
              <a:ahLst/>
              <a:cxnLst/>
              <a:rect l="l" t="t" r="r" b="b"/>
              <a:pathLst>
                <a:path w="1769" h="3376" extrusionOk="0">
                  <a:moveTo>
                    <a:pt x="0" y="0"/>
                  </a:moveTo>
                  <a:lnTo>
                    <a:pt x="0" y="3376"/>
                  </a:lnTo>
                  <a:lnTo>
                    <a:pt x="547" y="3376"/>
                  </a:lnTo>
                  <a:lnTo>
                    <a:pt x="547" y="2315"/>
                  </a:lnTo>
                  <a:lnTo>
                    <a:pt x="707" y="2026"/>
                  </a:lnTo>
                  <a:lnTo>
                    <a:pt x="1222" y="3376"/>
                  </a:lnTo>
                  <a:lnTo>
                    <a:pt x="1768" y="3376"/>
                  </a:lnTo>
                  <a:lnTo>
                    <a:pt x="1029" y="1479"/>
                  </a:lnTo>
                  <a:lnTo>
                    <a:pt x="1768" y="0"/>
                  </a:lnTo>
                  <a:lnTo>
                    <a:pt x="1222" y="0"/>
                  </a:lnTo>
                  <a:lnTo>
                    <a:pt x="547" y="1447"/>
                  </a:lnTo>
                  <a:lnTo>
                    <a:pt x="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61"/>
            <p:cNvSpPr/>
            <p:nvPr/>
          </p:nvSpPr>
          <p:spPr>
            <a:xfrm>
              <a:off x="4995700" y="3788475"/>
              <a:ext cx="56275" cy="84400"/>
            </a:xfrm>
            <a:custGeom>
              <a:avLst/>
              <a:gdLst/>
              <a:ahLst/>
              <a:cxnLst/>
              <a:rect l="l" t="t" r="r" b="b"/>
              <a:pathLst>
                <a:path w="2251" h="3376" extrusionOk="0">
                  <a:moveTo>
                    <a:pt x="1" y="0"/>
                  </a:moveTo>
                  <a:lnTo>
                    <a:pt x="1" y="3376"/>
                  </a:lnTo>
                  <a:lnTo>
                    <a:pt x="483" y="3376"/>
                  </a:lnTo>
                  <a:lnTo>
                    <a:pt x="483" y="965"/>
                  </a:lnTo>
                  <a:lnTo>
                    <a:pt x="869" y="3376"/>
                  </a:lnTo>
                  <a:lnTo>
                    <a:pt x="1383" y="3376"/>
                  </a:lnTo>
                  <a:lnTo>
                    <a:pt x="1736" y="933"/>
                  </a:lnTo>
                  <a:lnTo>
                    <a:pt x="1736" y="3376"/>
                  </a:lnTo>
                  <a:lnTo>
                    <a:pt x="2251" y="3376"/>
                  </a:lnTo>
                  <a:lnTo>
                    <a:pt x="2251" y="0"/>
                  </a:lnTo>
                  <a:lnTo>
                    <a:pt x="1511" y="0"/>
                  </a:lnTo>
                  <a:lnTo>
                    <a:pt x="1126" y="2379"/>
                  </a:lnTo>
                  <a:lnTo>
                    <a:pt x="7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61"/>
            <p:cNvSpPr/>
            <p:nvPr/>
          </p:nvSpPr>
          <p:spPr>
            <a:xfrm>
              <a:off x="5060000" y="3786875"/>
              <a:ext cx="40200" cy="86800"/>
            </a:xfrm>
            <a:custGeom>
              <a:avLst/>
              <a:gdLst/>
              <a:ahLst/>
              <a:cxnLst/>
              <a:rect l="l" t="t" r="r" b="b"/>
              <a:pathLst>
                <a:path w="1608" h="3472" extrusionOk="0">
                  <a:moveTo>
                    <a:pt x="804" y="482"/>
                  </a:moveTo>
                  <a:cubicBezTo>
                    <a:pt x="997" y="482"/>
                    <a:pt x="1093" y="579"/>
                    <a:pt x="1093" y="836"/>
                  </a:cubicBezTo>
                  <a:lnTo>
                    <a:pt x="1093" y="2636"/>
                  </a:lnTo>
                  <a:cubicBezTo>
                    <a:pt x="1093" y="2893"/>
                    <a:pt x="997" y="2990"/>
                    <a:pt x="804" y="2990"/>
                  </a:cubicBezTo>
                  <a:cubicBezTo>
                    <a:pt x="643" y="2990"/>
                    <a:pt x="547" y="2893"/>
                    <a:pt x="547" y="2636"/>
                  </a:cubicBezTo>
                  <a:lnTo>
                    <a:pt x="547" y="836"/>
                  </a:lnTo>
                  <a:cubicBezTo>
                    <a:pt x="547" y="579"/>
                    <a:pt x="643" y="482"/>
                    <a:pt x="804" y="482"/>
                  </a:cubicBezTo>
                  <a:close/>
                  <a:moveTo>
                    <a:pt x="804" y="0"/>
                  </a:moveTo>
                  <a:cubicBezTo>
                    <a:pt x="290" y="0"/>
                    <a:pt x="0" y="322"/>
                    <a:pt x="0" y="868"/>
                  </a:cubicBezTo>
                  <a:lnTo>
                    <a:pt x="0" y="2604"/>
                  </a:lnTo>
                  <a:cubicBezTo>
                    <a:pt x="0" y="3150"/>
                    <a:pt x="290" y="3472"/>
                    <a:pt x="804" y="3472"/>
                  </a:cubicBezTo>
                  <a:cubicBezTo>
                    <a:pt x="1350" y="3472"/>
                    <a:pt x="1607" y="3150"/>
                    <a:pt x="1607" y="2604"/>
                  </a:cubicBezTo>
                  <a:lnTo>
                    <a:pt x="1607" y="868"/>
                  </a:lnTo>
                  <a:cubicBezTo>
                    <a:pt x="1607" y="322"/>
                    <a:pt x="1350" y="0"/>
                    <a:pt x="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61"/>
            <p:cNvSpPr/>
            <p:nvPr/>
          </p:nvSpPr>
          <p:spPr>
            <a:xfrm>
              <a:off x="5109025" y="3788475"/>
              <a:ext cx="41800" cy="84400"/>
            </a:xfrm>
            <a:custGeom>
              <a:avLst/>
              <a:gdLst/>
              <a:ahLst/>
              <a:cxnLst/>
              <a:rect l="l" t="t" r="r" b="b"/>
              <a:pathLst>
                <a:path w="1672" h="3376" extrusionOk="0">
                  <a:moveTo>
                    <a:pt x="0" y="0"/>
                  </a:moveTo>
                  <a:lnTo>
                    <a:pt x="0" y="3376"/>
                  </a:lnTo>
                  <a:lnTo>
                    <a:pt x="482" y="3376"/>
                  </a:lnTo>
                  <a:lnTo>
                    <a:pt x="482" y="933"/>
                  </a:lnTo>
                  <a:lnTo>
                    <a:pt x="1125" y="3376"/>
                  </a:lnTo>
                  <a:lnTo>
                    <a:pt x="1672" y="3376"/>
                  </a:lnTo>
                  <a:lnTo>
                    <a:pt x="1672" y="0"/>
                  </a:lnTo>
                  <a:lnTo>
                    <a:pt x="1222" y="0"/>
                  </a:lnTo>
                  <a:lnTo>
                    <a:pt x="1222" y="1993"/>
                  </a:lnTo>
                  <a:lnTo>
                    <a:pt x="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61"/>
            <p:cNvSpPr/>
            <p:nvPr/>
          </p:nvSpPr>
          <p:spPr>
            <a:xfrm>
              <a:off x="5156425" y="3788475"/>
              <a:ext cx="41000" cy="84400"/>
            </a:xfrm>
            <a:custGeom>
              <a:avLst/>
              <a:gdLst/>
              <a:ahLst/>
              <a:cxnLst/>
              <a:rect l="l" t="t" r="r" b="b"/>
              <a:pathLst>
                <a:path w="1640" h="3376" extrusionOk="0">
                  <a:moveTo>
                    <a:pt x="1" y="0"/>
                  </a:moveTo>
                  <a:lnTo>
                    <a:pt x="1" y="483"/>
                  </a:lnTo>
                  <a:lnTo>
                    <a:pt x="579" y="483"/>
                  </a:lnTo>
                  <a:lnTo>
                    <a:pt x="579" y="3376"/>
                  </a:lnTo>
                  <a:lnTo>
                    <a:pt x="1093" y="3376"/>
                  </a:lnTo>
                  <a:lnTo>
                    <a:pt x="1093" y="483"/>
                  </a:lnTo>
                  <a:lnTo>
                    <a:pt x="1640" y="483"/>
                  </a:lnTo>
                  <a:lnTo>
                    <a:pt x="16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61"/>
            <p:cNvSpPr/>
            <p:nvPr/>
          </p:nvSpPr>
          <p:spPr>
            <a:xfrm>
              <a:off x="5203850" y="3788475"/>
              <a:ext cx="41800" cy="84400"/>
            </a:xfrm>
            <a:custGeom>
              <a:avLst/>
              <a:gdLst/>
              <a:ahLst/>
              <a:cxnLst/>
              <a:rect l="l" t="t" r="r" b="b"/>
              <a:pathLst>
                <a:path w="1672" h="3376" extrusionOk="0">
                  <a:moveTo>
                    <a:pt x="0" y="0"/>
                  </a:moveTo>
                  <a:lnTo>
                    <a:pt x="0" y="3376"/>
                  </a:lnTo>
                  <a:lnTo>
                    <a:pt x="514" y="3376"/>
                  </a:lnTo>
                  <a:lnTo>
                    <a:pt x="514" y="1929"/>
                  </a:lnTo>
                  <a:lnTo>
                    <a:pt x="1125" y="1929"/>
                  </a:lnTo>
                  <a:lnTo>
                    <a:pt x="1125" y="3376"/>
                  </a:lnTo>
                  <a:lnTo>
                    <a:pt x="1672" y="3376"/>
                  </a:lnTo>
                  <a:lnTo>
                    <a:pt x="1672" y="0"/>
                  </a:lnTo>
                  <a:lnTo>
                    <a:pt x="1125" y="0"/>
                  </a:lnTo>
                  <a:lnTo>
                    <a:pt x="1125" y="1447"/>
                  </a:lnTo>
                  <a:lnTo>
                    <a:pt x="514" y="1447"/>
                  </a:lnTo>
                  <a:lnTo>
                    <a:pt x="5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1"/>
            <p:cNvSpPr/>
            <p:nvPr/>
          </p:nvSpPr>
          <p:spPr>
            <a:xfrm>
              <a:off x="5501975" y="4781525"/>
              <a:ext cx="384950" cy="152150"/>
            </a:xfrm>
            <a:custGeom>
              <a:avLst/>
              <a:gdLst/>
              <a:ahLst/>
              <a:cxnLst/>
              <a:rect l="l" t="t" r="r" b="b"/>
              <a:pathLst>
                <a:path w="15398" h="6086" extrusionOk="0">
                  <a:moveTo>
                    <a:pt x="10219" y="1"/>
                  </a:moveTo>
                  <a:cubicBezTo>
                    <a:pt x="9435" y="1"/>
                    <a:pt x="8648" y="105"/>
                    <a:pt x="7908" y="234"/>
                  </a:cubicBezTo>
                  <a:cubicBezTo>
                    <a:pt x="5112" y="716"/>
                    <a:pt x="2669" y="1841"/>
                    <a:pt x="1" y="2773"/>
                  </a:cubicBezTo>
                  <a:cubicBezTo>
                    <a:pt x="1" y="2773"/>
                    <a:pt x="76" y="2748"/>
                    <a:pt x="266" y="2748"/>
                  </a:cubicBezTo>
                  <a:cubicBezTo>
                    <a:pt x="818" y="2748"/>
                    <a:pt x="2340" y="2962"/>
                    <a:pt x="5787" y="4638"/>
                  </a:cubicBezTo>
                  <a:cubicBezTo>
                    <a:pt x="7449" y="5454"/>
                    <a:pt x="9357" y="6085"/>
                    <a:pt x="11271" y="6085"/>
                  </a:cubicBezTo>
                  <a:cubicBezTo>
                    <a:pt x="11318" y="6085"/>
                    <a:pt x="11365" y="6085"/>
                    <a:pt x="11412" y="6084"/>
                  </a:cubicBezTo>
                  <a:cubicBezTo>
                    <a:pt x="12987" y="6020"/>
                    <a:pt x="15398" y="5602"/>
                    <a:pt x="15301" y="3577"/>
                  </a:cubicBezTo>
                  <a:cubicBezTo>
                    <a:pt x="15301" y="3577"/>
                    <a:pt x="14594" y="1231"/>
                    <a:pt x="12505" y="395"/>
                  </a:cubicBezTo>
                  <a:cubicBezTo>
                    <a:pt x="11782" y="105"/>
                    <a:pt x="11002" y="1"/>
                    <a:pt x="10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61"/>
            <p:cNvSpPr/>
            <p:nvPr/>
          </p:nvSpPr>
          <p:spPr>
            <a:xfrm>
              <a:off x="5530100" y="4563375"/>
              <a:ext cx="360850" cy="175900"/>
            </a:xfrm>
            <a:custGeom>
              <a:avLst/>
              <a:gdLst/>
              <a:ahLst/>
              <a:cxnLst/>
              <a:rect l="l" t="t" r="r" b="b"/>
              <a:pathLst>
                <a:path w="14434" h="7036" extrusionOk="0">
                  <a:moveTo>
                    <a:pt x="5706" y="1"/>
                  </a:moveTo>
                  <a:cubicBezTo>
                    <a:pt x="3817" y="1"/>
                    <a:pt x="1947" y="203"/>
                    <a:pt x="1" y="313"/>
                  </a:cubicBezTo>
                  <a:cubicBezTo>
                    <a:pt x="1" y="313"/>
                    <a:pt x="2" y="313"/>
                    <a:pt x="5" y="313"/>
                  </a:cubicBezTo>
                  <a:cubicBezTo>
                    <a:pt x="90" y="313"/>
                    <a:pt x="1356" y="373"/>
                    <a:pt x="5015" y="3753"/>
                  </a:cubicBezTo>
                  <a:cubicBezTo>
                    <a:pt x="6397" y="5038"/>
                    <a:pt x="8101" y="6228"/>
                    <a:pt x="9966" y="6742"/>
                  </a:cubicBezTo>
                  <a:cubicBezTo>
                    <a:pt x="10551" y="6901"/>
                    <a:pt x="11261" y="7036"/>
                    <a:pt x="11945" y="7036"/>
                  </a:cubicBezTo>
                  <a:cubicBezTo>
                    <a:pt x="13064" y="7036"/>
                    <a:pt x="14114" y="6673"/>
                    <a:pt x="14434" y="5456"/>
                  </a:cubicBezTo>
                  <a:cubicBezTo>
                    <a:pt x="14434" y="5456"/>
                    <a:pt x="14434" y="3045"/>
                    <a:pt x="12666" y="1631"/>
                  </a:cubicBezTo>
                  <a:cubicBezTo>
                    <a:pt x="11444" y="667"/>
                    <a:pt x="9805" y="313"/>
                    <a:pt x="8294" y="152"/>
                  </a:cubicBezTo>
                  <a:cubicBezTo>
                    <a:pt x="7422" y="42"/>
                    <a:pt x="6562" y="1"/>
                    <a:pt x="5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61"/>
            <p:cNvSpPr/>
            <p:nvPr/>
          </p:nvSpPr>
          <p:spPr>
            <a:xfrm>
              <a:off x="5963250" y="4563150"/>
              <a:ext cx="171200" cy="366975"/>
            </a:xfrm>
            <a:custGeom>
              <a:avLst/>
              <a:gdLst/>
              <a:ahLst/>
              <a:cxnLst/>
              <a:rect l="l" t="t" r="r" b="b"/>
              <a:pathLst>
                <a:path w="6848" h="14679" extrusionOk="0">
                  <a:moveTo>
                    <a:pt x="6847" y="1"/>
                  </a:moveTo>
                  <a:cubicBezTo>
                    <a:pt x="4983" y="2090"/>
                    <a:pt x="3054" y="3954"/>
                    <a:pt x="1576" y="6365"/>
                  </a:cubicBezTo>
                  <a:cubicBezTo>
                    <a:pt x="772" y="7683"/>
                    <a:pt x="1" y="9162"/>
                    <a:pt x="1" y="10737"/>
                  </a:cubicBezTo>
                  <a:cubicBezTo>
                    <a:pt x="33" y="12987"/>
                    <a:pt x="1929" y="14498"/>
                    <a:pt x="1929" y="14498"/>
                  </a:cubicBezTo>
                  <a:cubicBezTo>
                    <a:pt x="2213" y="14622"/>
                    <a:pt x="2485" y="14678"/>
                    <a:pt x="2744" y="14678"/>
                  </a:cubicBezTo>
                  <a:cubicBezTo>
                    <a:pt x="4153" y="14678"/>
                    <a:pt x="5174" y="13020"/>
                    <a:pt x="5690" y="11798"/>
                  </a:cubicBezTo>
                  <a:cubicBezTo>
                    <a:pt x="6462" y="9998"/>
                    <a:pt x="6558" y="7940"/>
                    <a:pt x="6430" y="6044"/>
                  </a:cubicBezTo>
                  <a:cubicBezTo>
                    <a:pt x="6044" y="910"/>
                    <a:pt x="6844" y="4"/>
                    <a:pt x="6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1"/>
            <p:cNvSpPr/>
            <p:nvPr/>
          </p:nvSpPr>
          <p:spPr>
            <a:xfrm>
              <a:off x="6172200" y="4849250"/>
              <a:ext cx="349575" cy="202350"/>
            </a:xfrm>
            <a:custGeom>
              <a:avLst/>
              <a:gdLst/>
              <a:ahLst/>
              <a:cxnLst/>
              <a:rect l="l" t="t" r="r" b="b"/>
              <a:pathLst>
                <a:path w="13983" h="8094" extrusionOk="0">
                  <a:moveTo>
                    <a:pt x="13983" y="0"/>
                  </a:moveTo>
                  <a:cubicBezTo>
                    <a:pt x="13983" y="0"/>
                    <a:pt x="13983" y="0"/>
                    <a:pt x="13983" y="0"/>
                  </a:cubicBezTo>
                  <a:lnTo>
                    <a:pt x="13983" y="0"/>
                  </a:lnTo>
                  <a:cubicBezTo>
                    <a:pt x="13983" y="0"/>
                    <a:pt x="13983" y="0"/>
                    <a:pt x="13983" y="0"/>
                  </a:cubicBezTo>
                  <a:close/>
                  <a:moveTo>
                    <a:pt x="13983" y="0"/>
                  </a:moveTo>
                  <a:cubicBezTo>
                    <a:pt x="11186" y="161"/>
                    <a:pt x="8518" y="129"/>
                    <a:pt x="5754" y="772"/>
                  </a:cubicBezTo>
                  <a:cubicBezTo>
                    <a:pt x="4275" y="1157"/>
                    <a:pt x="2668" y="1672"/>
                    <a:pt x="1575" y="2765"/>
                  </a:cubicBezTo>
                  <a:cubicBezTo>
                    <a:pt x="0" y="4372"/>
                    <a:pt x="257" y="6783"/>
                    <a:pt x="257" y="6783"/>
                  </a:cubicBezTo>
                  <a:cubicBezTo>
                    <a:pt x="641" y="7768"/>
                    <a:pt x="1468" y="8094"/>
                    <a:pt x="2381" y="8094"/>
                  </a:cubicBezTo>
                  <a:cubicBezTo>
                    <a:pt x="3226" y="8094"/>
                    <a:pt x="4144" y="7815"/>
                    <a:pt x="4854" y="7522"/>
                  </a:cubicBezTo>
                  <a:cubicBezTo>
                    <a:pt x="6654" y="6783"/>
                    <a:pt x="8197" y="5433"/>
                    <a:pt x="9418" y="3986"/>
                  </a:cubicBezTo>
                  <a:cubicBezTo>
                    <a:pt x="12783" y="77"/>
                    <a:pt x="13975" y="1"/>
                    <a:pt x="13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61"/>
            <p:cNvSpPr/>
            <p:nvPr/>
          </p:nvSpPr>
          <p:spPr>
            <a:xfrm>
              <a:off x="6055675" y="4428950"/>
              <a:ext cx="163950" cy="374500"/>
            </a:xfrm>
            <a:custGeom>
              <a:avLst/>
              <a:gdLst/>
              <a:ahLst/>
              <a:cxnLst/>
              <a:rect l="l" t="t" r="r" b="b"/>
              <a:pathLst>
                <a:path w="6558" h="14980" extrusionOk="0">
                  <a:moveTo>
                    <a:pt x="1254" y="1"/>
                  </a:moveTo>
                  <a:cubicBezTo>
                    <a:pt x="1254" y="1"/>
                    <a:pt x="1254" y="1"/>
                    <a:pt x="1254" y="1"/>
                  </a:cubicBezTo>
                  <a:lnTo>
                    <a:pt x="1254" y="1"/>
                  </a:lnTo>
                  <a:cubicBezTo>
                    <a:pt x="1254" y="1"/>
                    <a:pt x="1254" y="1"/>
                    <a:pt x="1254" y="1"/>
                  </a:cubicBezTo>
                  <a:close/>
                  <a:moveTo>
                    <a:pt x="1254" y="1"/>
                  </a:moveTo>
                  <a:lnTo>
                    <a:pt x="1254" y="1"/>
                  </a:lnTo>
                  <a:cubicBezTo>
                    <a:pt x="740" y="2797"/>
                    <a:pt x="32" y="5369"/>
                    <a:pt x="0" y="8197"/>
                  </a:cubicBezTo>
                  <a:cubicBezTo>
                    <a:pt x="0" y="9740"/>
                    <a:pt x="129" y="11412"/>
                    <a:pt x="932" y="12730"/>
                  </a:cubicBezTo>
                  <a:cubicBezTo>
                    <a:pt x="2090" y="14658"/>
                    <a:pt x="4500" y="14980"/>
                    <a:pt x="4500" y="14980"/>
                  </a:cubicBezTo>
                  <a:cubicBezTo>
                    <a:pt x="6493" y="14723"/>
                    <a:pt x="6558" y="12280"/>
                    <a:pt x="6333" y="10737"/>
                  </a:cubicBezTo>
                  <a:cubicBezTo>
                    <a:pt x="6076" y="8808"/>
                    <a:pt x="5111" y="6976"/>
                    <a:pt x="4018" y="5401"/>
                  </a:cubicBezTo>
                  <a:cubicBezTo>
                    <a:pt x="1044" y="1212"/>
                    <a:pt x="1252" y="13"/>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61"/>
            <p:cNvSpPr/>
            <p:nvPr/>
          </p:nvSpPr>
          <p:spPr>
            <a:xfrm>
              <a:off x="6315225" y="4531000"/>
              <a:ext cx="371300" cy="201600"/>
            </a:xfrm>
            <a:custGeom>
              <a:avLst/>
              <a:gdLst/>
              <a:ahLst/>
              <a:cxnLst/>
              <a:rect l="l" t="t" r="r" b="b"/>
              <a:pathLst>
                <a:path w="14852" h="8064" extrusionOk="0">
                  <a:moveTo>
                    <a:pt x="14852" y="1"/>
                  </a:moveTo>
                  <a:cubicBezTo>
                    <a:pt x="14851" y="1"/>
                    <a:pt x="14851" y="2"/>
                    <a:pt x="14851" y="2"/>
                  </a:cubicBezTo>
                  <a:lnTo>
                    <a:pt x="14851" y="2"/>
                  </a:lnTo>
                  <a:cubicBezTo>
                    <a:pt x="14851" y="1"/>
                    <a:pt x="14852" y="1"/>
                    <a:pt x="14852" y="1"/>
                  </a:cubicBezTo>
                  <a:close/>
                  <a:moveTo>
                    <a:pt x="14851" y="2"/>
                  </a:moveTo>
                  <a:lnTo>
                    <a:pt x="14851" y="2"/>
                  </a:lnTo>
                  <a:cubicBezTo>
                    <a:pt x="14821" y="35"/>
                    <a:pt x="13983" y="905"/>
                    <a:pt x="8905" y="1126"/>
                  </a:cubicBezTo>
                  <a:cubicBezTo>
                    <a:pt x="7008" y="1190"/>
                    <a:pt x="4983" y="1544"/>
                    <a:pt x="3280" y="2540"/>
                  </a:cubicBezTo>
                  <a:cubicBezTo>
                    <a:pt x="1897" y="3312"/>
                    <a:pt x="1" y="4823"/>
                    <a:pt x="1030" y="6591"/>
                  </a:cubicBezTo>
                  <a:cubicBezTo>
                    <a:pt x="1030" y="6591"/>
                    <a:pt x="2530" y="8063"/>
                    <a:pt x="4524" y="8063"/>
                  </a:cubicBezTo>
                  <a:cubicBezTo>
                    <a:pt x="4674" y="8063"/>
                    <a:pt x="4828" y="8055"/>
                    <a:pt x="4983" y="8037"/>
                  </a:cubicBezTo>
                  <a:cubicBezTo>
                    <a:pt x="6558" y="7844"/>
                    <a:pt x="7941" y="6944"/>
                    <a:pt x="9130" y="5980"/>
                  </a:cubicBezTo>
                  <a:cubicBezTo>
                    <a:pt x="11380" y="4244"/>
                    <a:pt x="12987" y="2091"/>
                    <a:pt x="14851"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61"/>
            <p:cNvSpPr/>
            <p:nvPr/>
          </p:nvSpPr>
          <p:spPr>
            <a:xfrm>
              <a:off x="6243725" y="4308400"/>
              <a:ext cx="213775" cy="345150"/>
            </a:xfrm>
            <a:custGeom>
              <a:avLst/>
              <a:gdLst/>
              <a:ahLst/>
              <a:cxnLst/>
              <a:rect l="l" t="t" r="r" b="b"/>
              <a:pathLst>
                <a:path w="8551" h="13806" extrusionOk="0">
                  <a:moveTo>
                    <a:pt x="8550" y="1"/>
                  </a:moveTo>
                  <a:cubicBezTo>
                    <a:pt x="8550" y="1"/>
                    <a:pt x="8550" y="1"/>
                    <a:pt x="8550" y="1"/>
                  </a:cubicBezTo>
                  <a:lnTo>
                    <a:pt x="8550" y="1"/>
                  </a:lnTo>
                  <a:cubicBezTo>
                    <a:pt x="8550" y="1"/>
                    <a:pt x="8550" y="1"/>
                    <a:pt x="8550" y="1"/>
                  </a:cubicBezTo>
                  <a:close/>
                  <a:moveTo>
                    <a:pt x="8550" y="1"/>
                  </a:moveTo>
                  <a:cubicBezTo>
                    <a:pt x="8550" y="12"/>
                    <a:pt x="8469" y="1238"/>
                    <a:pt x="4597" y="4598"/>
                  </a:cubicBezTo>
                  <a:cubicBezTo>
                    <a:pt x="3182" y="5851"/>
                    <a:pt x="1800" y="7426"/>
                    <a:pt x="1093" y="9226"/>
                  </a:cubicBezTo>
                  <a:cubicBezTo>
                    <a:pt x="514" y="10705"/>
                    <a:pt x="0" y="13084"/>
                    <a:pt x="1897" y="13791"/>
                  </a:cubicBezTo>
                  <a:cubicBezTo>
                    <a:pt x="1897" y="13791"/>
                    <a:pt x="2038" y="13806"/>
                    <a:pt x="2275" y="13806"/>
                  </a:cubicBezTo>
                  <a:cubicBezTo>
                    <a:pt x="3016" y="13806"/>
                    <a:pt x="4689" y="13658"/>
                    <a:pt x="5882" y="12441"/>
                  </a:cubicBezTo>
                  <a:cubicBezTo>
                    <a:pt x="6975" y="11348"/>
                    <a:pt x="7490" y="9741"/>
                    <a:pt x="7843" y="8262"/>
                  </a:cubicBezTo>
                  <a:cubicBezTo>
                    <a:pt x="8454" y="5498"/>
                    <a:pt x="8390" y="2830"/>
                    <a:pt x="8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61"/>
            <p:cNvSpPr/>
            <p:nvPr/>
          </p:nvSpPr>
          <p:spPr>
            <a:xfrm>
              <a:off x="5842700" y="4681450"/>
              <a:ext cx="240325" cy="567025"/>
            </a:xfrm>
            <a:custGeom>
              <a:avLst/>
              <a:gdLst/>
              <a:ahLst/>
              <a:cxnLst/>
              <a:rect l="l" t="t" r="r" b="b"/>
              <a:pathLst>
                <a:path w="9613" h="22681" extrusionOk="0">
                  <a:moveTo>
                    <a:pt x="333" y="1"/>
                  </a:moveTo>
                  <a:cubicBezTo>
                    <a:pt x="297" y="1"/>
                    <a:pt x="260" y="9"/>
                    <a:pt x="226" y="26"/>
                  </a:cubicBezTo>
                  <a:cubicBezTo>
                    <a:pt x="65" y="58"/>
                    <a:pt x="1" y="219"/>
                    <a:pt x="65" y="380"/>
                  </a:cubicBezTo>
                  <a:lnTo>
                    <a:pt x="4887" y="12241"/>
                  </a:lnTo>
                  <a:lnTo>
                    <a:pt x="9066" y="22495"/>
                  </a:lnTo>
                  <a:cubicBezTo>
                    <a:pt x="9090" y="22614"/>
                    <a:pt x="9184" y="22680"/>
                    <a:pt x="9284" y="22680"/>
                  </a:cubicBezTo>
                  <a:cubicBezTo>
                    <a:pt x="9319" y="22680"/>
                    <a:pt x="9354" y="22672"/>
                    <a:pt x="9387" y="22656"/>
                  </a:cubicBezTo>
                  <a:cubicBezTo>
                    <a:pt x="9548" y="22592"/>
                    <a:pt x="9612" y="22431"/>
                    <a:pt x="9548" y="22302"/>
                  </a:cubicBezTo>
                  <a:lnTo>
                    <a:pt x="5369" y="12048"/>
                  </a:lnTo>
                  <a:lnTo>
                    <a:pt x="547" y="155"/>
                  </a:lnTo>
                  <a:cubicBezTo>
                    <a:pt x="524" y="61"/>
                    <a:pt x="431" y="1"/>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61"/>
            <p:cNvSpPr/>
            <p:nvPr/>
          </p:nvSpPr>
          <p:spPr>
            <a:xfrm>
              <a:off x="6091825" y="4613150"/>
              <a:ext cx="231475" cy="591025"/>
            </a:xfrm>
            <a:custGeom>
              <a:avLst/>
              <a:gdLst/>
              <a:ahLst/>
              <a:cxnLst/>
              <a:rect l="l" t="t" r="r" b="b"/>
              <a:pathLst>
                <a:path w="9259" h="23641" extrusionOk="0">
                  <a:moveTo>
                    <a:pt x="8970" y="1"/>
                  </a:moveTo>
                  <a:cubicBezTo>
                    <a:pt x="8858" y="1"/>
                    <a:pt x="8759" y="60"/>
                    <a:pt x="8712" y="154"/>
                  </a:cubicBezTo>
                  <a:lnTo>
                    <a:pt x="4244" y="8962"/>
                  </a:lnTo>
                  <a:lnTo>
                    <a:pt x="4212" y="9026"/>
                  </a:lnTo>
                  <a:lnTo>
                    <a:pt x="33" y="23298"/>
                  </a:lnTo>
                  <a:cubicBezTo>
                    <a:pt x="1" y="23427"/>
                    <a:pt x="65" y="23588"/>
                    <a:pt x="226" y="23620"/>
                  </a:cubicBezTo>
                  <a:cubicBezTo>
                    <a:pt x="254" y="23634"/>
                    <a:pt x="284" y="23640"/>
                    <a:pt x="313" y="23640"/>
                  </a:cubicBezTo>
                  <a:cubicBezTo>
                    <a:pt x="419" y="23640"/>
                    <a:pt x="522" y="23560"/>
                    <a:pt x="547" y="23459"/>
                  </a:cubicBezTo>
                  <a:lnTo>
                    <a:pt x="4726" y="9187"/>
                  </a:lnTo>
                  <a:lnTo>
                    <a:pt x="9194" y="379"/>
                  </a:lnTo>
                  <a:cubicBezTo>
                    <a:pt x="9258" y="251"/>
                    <a:pt x="9226" y="90"/>
                    <a:pt x="9098" y="26"/>
                  </a:cubicBezTo>
                  <a:cubicBezTo>
                    <a:pt x="9055" y="9"/>
                    <a:pt x="9011" y="1"/>
                    <a:pt x="8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61"/>
            <p:cNvSpPr/>
            <p:nvPr/>
          </p:nvSpPr>
          <p:spPr>
            <a:xfrm>
              <a:off x="6132000" y="4990325"/>
              <a:ext cx="118975" cy="73500"/>
            </a:xfrm>
            <a:custGeom>
              <a:avLst/>
              <a:gdLst/>
              <a:ahLst/>
              <a:cxnLst/>
              <a:rect l="l" t="t" r="r" b="b"/>
              <a:pathLst>
                <a:path w="4759" h="2940" extrusionOk="0">
                  <a:moveTo>
                    <a:pt x="4475" y="0"/>
                  </a:moveTo>
                  <a:cubicBezTo>
                    <a:pt x="4430" y="0"/>
                    <a:pt x="4383" y="15"/>
                    <a:pt x="4340" y="47"/>
                  </a:cubicBezTo>
                  <a:lnTo>
                    <a:pt x="162" y="2425"/>
                  </a:lnTo>
                  <a:cubicBezTo>
                    <a:pt x="33" y="2522"/>
                    <a:pt x="1" y="2683"/>
                    <a:pt x="65" y="2811"/>
                  </a:cubicBezTo>
                  <a:cubicBezTo>
                    <a:pt x="108" y="2897"/>
                    <a:pt x="194" y="2940"/>
                    <a:pt x="284" y="2940"/>
                  </a:cubicBezTo>
                  <a:cubicBezTo>
                    <a:pt x="330" y="2940"/>
                    <a:pt x="376" y="2929"/>
                    <a:pt x="419" y="2908"/>
                  </a:cubicBezTo>
                  <a:lnTo>
                    <a:pt x="4598" y="497"/>
                  </a:lnTo>
                  <a:cubicBezTo>
                    <a:pt x="4726" y="432"/>
                    <a:pt x="4758" y="272"/>
                    <a:pt x="4694" y="143"/>
                  </a:cubicBezTo>
                  <a:cubicBezTo>
                    <a:pt x="4651" y="57"/>
                    <a:pt x="4565" y="0"/>
                    <a:pt x="4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61"/>
            <p:cNvSpPr/>
            <p:nvPr/>
          </p:nvSpPr>
          <p:spPr>
            <a:xfrm>
              <a:off x="6144075" y="4717625"/>
              <a:ext cx="67525" cy="129850"/>
            </a:xfrm>
            <a:custGeom>
              <a:avLst/>
              <a:gdLst/>
              <a:ahLst/>
              <a:cxnLst/>
              <a:rect l="l" t="t" r="r" b="b"/>
              <a:pathLst>
                <a:path w="2701" h="5194" extrusionOk="0">
                  <a:moveTo>
                    <a:pt x="301" y="0"/>
                  </a:moveTo>
                  <a:cubicBezTo>
                    <a:pt x="264" y="0"/>
                    <a:pt x="227" y="8"/>
                    <a:pt x="193" y="26"/>
                  </a:cubicBezTo>
                  <a:cubicBezTo>
                    <a:pt x="64" y="90"/>
                    <a:pt x="0" y="251"/>
                    <a:pt x="64" y="379"/>
                  </a:cubicBezTo>
                  <a:lnTo>
                    <a:pt x="2122" y="5008"/>
                  </a:lnTo>
                  <a:cubicBezTo>
                    <a:pt x="2169" y="5127"/>
                    <a:pt x="2270" y="5193"/>
                    <a:pt x="2371" y="5193"/>
                  </a:cubicBezTo>
                  <a:cubicBezTo>
                    <a:pt x="2407" y="5193"/>
                    <a:pt x="2442" y="5185"/>
                    <a:pt x="2475" y="5169"/>
                  </a:cubicBezTo>
                  <a:cubicBezTo>
                    <a:pt x="2636" y="5104"/>
                    <a:pt x="2700" y="4944"/>
                    <a:pt x="2636" y="4815"/>
                  </a:cubicBezTo>
                  <a:lnTo>
                    <a:pt x="547" y="154"/>
                  </a:lnTo>
                  <a:cubicBezTo>
                    <a:pt x="500" y="60"/>
                    <a:pt x="401"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61"/>
            <p:cNvSpPr/>
            <p:nvPr/>
          </p:nvSpPr>
          <p:spPr>
            <a:xfrm>
              <a:off x="6261400" y="4661375"/>
              <a:ext cx="142250" cy="70375"/>
            </a:xfrm>
            <a:custGeom>
              <a:avLst/>
              <a:gdLst/>
              <a:ahLst/>
              <a:cxnLst/>
              <a:rect l="l" t="t" r="r" b="b"/>
              <a:pathLst>
                <a:path w="5690" h="2815" extrusionOk="0">
                  <a:moveTo>
                    <a:pt x="5380" y="0"/>
                  </a:moveTo>
                  <a:cubicBezTo>
                    <a:pt x="5343" y="0"/>
                    <a:pt x="5306" y="8"/>
                    <a:pt x="5272" y="25"/>
                  </a:cubicBezTo>
                  <a:lnTo>
                    <a:pt x="193" y="2276"/>
                  </a:lnTo>
                  <a:cubicBezTo>
                    <a:pt x="64" y="2340"/>
                    <a:pt x="0" y="2501"/>
                    <a:pt x="64" y="2629"/>
                  </a:cubicBezTo>
                  <a:cubicBezTo>
                    <a:pt x="88" y="2748"/>
                    <a:pt x="183" y="2815"/>
                    <a:pt x="296" y="2815"/>
                  </a:cubicBezTo>
                  <a:cubicBezTo>
                    <a:pt x="335" y="2815"/>
                    <a:pt x="377" y="2807"/>
                    <a:pt x="418" y="2790"/>
                  </a:cubicBezTo>
                  <a:lnTo>
                    <a:pt x="5497" y="508"/>
                  </a:lnTo>
                  <a:cubicBezTo>
                    <a:pt x="5625" y="443"/>
                    <a:pt x="5690" y="283"/>
                    <a:pt x="5625" y="154"/>
                  </a:cubicBezTo>
                  <a:cubicBezTo>
                    <a:pt x="5578" y="60"/>
                    <a:pt x="5480" y="0"/>
                    <a:pt x="5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61"/>
            <p:cNvSpPr/>
            <p:nvPr/>
          </p:nvSpPr>
          <p:spPr>
            <a:xfrm>
              <a:off x="5983350" y="4849900"/>
              <a:ext cx="59475" cy="189975"/>
            </a:xfrm>
            <a:custGeom>
              <a:avLst/>
              <a:gdLst/>
              <a:ahLst/>
              <a:cxnLst/>
              <a:rect l="l" t="t" r="r" b="b"/>
              <a:pathLst>
                <a:path w="2379" h="7599" extrusionOk="0">
                  <a:moveTo>
                    <a:pt x="2070" y="0"/>
                  </a:moveTo>
                  <a:cubicBezTo>
                    <a:pt x="1953" y="0"/>
                    <a:pt x="1828" y="87"/>
                    <a:pt x="1800" y="199"/>
                  </a:cubicBezTo>
                  <a:lnTo>
                    <a:pt x="32" y="7271"/>
                  </a:lnTo>
                  <a:cubicBezTo>
                    <a:pt x="0" y="7400"/>
                    <a:pt x="97" y="7560"/>
                    <a:pt x="225" y="7592"/>
                  </a:cubicBezTo>
                  <a:cubicBezTo>
                    <a:pt x="246" y="7597"/>
                    <a:pt x="267" y="7599"/>
                    <a:pt x="287" y="7599"/>
                  </a:cubicBezTo>
                  <a:cubicBezTo>
                    <a:pt x="419" y="7599"/>
                    <a:pt x="523" y="7511"/>
                    <a:pt x="579" y="7400"/>
                  </a:cubicBezTo>
                  <a:lnTo>
                    <a:pt x="2315" y="328"/>
                  </a:lnTo>
                  <a:cubicBezTo>
                    <a:pt x="2379" y="199"/>
                    <a:pt x="2282" y="38"/>
                    <a:pt x="2122" y="6"/>
                  </a:cubicBezTo>
                  <a:cubicBezTo>
                    <a:pt x="2105" y="2"/>
                    <a:pt x="2087" y="0"/>
                    <a:pt x="2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61"/>
            <p:cNvSpPr/>
            <p:nvPr/>
          </p:nvSpPr>
          <p:spPr>
            <a:xfrm>
              <a:off x="5822625" y="4838000"/>
              <a:ext cx="117350" cy="67525"/>
            </a:xfrm>
            <a:custGeom>
              <a:avLst/>
              <a:gdLst/>
              <a:ahLst/>
              <a:cxnLst/>
              <a:rect l="l" t="t" r="r" b="b"/>
              <a:pathLst>
                <a:path w="4694" h="2701" extrusionOk="0">
                  <a:moveTo>
                    <a:pt x="315" y="0"/>
                  </a:moveTo>
                  <a:cubicBezTo>
                    <a:pt x="222" y="0"/>
                    <a:pt x="129" y="43"/>
                    <a:pt x="65" y="129"/>
                  </a:cubicBezTo>
                  <a:cubicBezTo>
                    <a:pt x="0" y="257"/>
                    <a:pt x="65" y="418"/>
                    <a:pt x="193" y="482"/>
                  </a:cubicBezTo>
                  <a:lnTo>
                    <a:pt x="4276" y="2668"/>
                  </a:lnTo>
                  <a:cubicBezTo>
                    <a:pt x="4318" y="2690"/>
                    <a:pt x="4365" y="2700"/>
                    <a:pt x="4410" y="2700"/>
                  </a:cubicBezTo>
                  <a:cubicBezTo>
                    <a:pt x="4501" y="2700"/>
                    <a:pt x="4586" y="2657"/>
                    <a:pt x="4629" y="2572"/>
                  </a:cubicBezTo>
                  <a:cubicBezTo>
                    <a:pt x="4693" y="2443"/>
                    <a:pt x="4661" y="2282"/>
                    <a:pt x="4533" y="2186"/>
                  </a:cubicBezTo>
                  <a:lnTo>
                    <a:pt x="450" y="32"/>
                  </a:lnTo>
                  <a:cubicBezTo>
                    <a:pt x="407" y="11"/>
                    <a:pt x="361"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61"/>
            <p:cNvSpPr/>
            <p:nvPr/>
          </p:nvSpPr>
          <p:spPr>
            <a:xfrm>
              <a:off x="5951200" y="5157025"/>
              <a:ext cx="268425" cy="212975"/>
            </a:xfrm>
            <a:custGeom>
              <a:avLst/>
              <a:gdLst/>
              <a:ahLst/>
              <a:cxnLst/>
              <a:rect l="l" t="t" r="r" b="b"/>
              <a:pathLst>
                <a:path w="10737" h="8519" extrusionOk="0">
                  <a:moveTo>
                    <a:pt x="0" y="0"/>
                  </a:moveTo>
                  <a:lnTo>
                    <a:pt x="1608" y="8519"/>
                  </a:lnTo>
                  <a:lnTo>
                    <a:pt x="9129" y="8519"/>
                  </a:lnTo>
                  <a:lnTo>
                    <a:pt x="107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61"/>
            <p:cNvSpPr/>
            <p:nvPr/>
          </p:nvSpPr>
          <p:spPr>
            <a:xfrm>
              <a:off x="5943975" y="5150600"/>
              <a:ext cx="282875" cy="225825"/>
            </a:xfrm>
            <a:custGeom>
              <a:avLst/>
              <a:gdLst/>
              <a:ahLst/>
              <a:cxnLst/>
              <a:rect l="l" t="t" r="r" b="b"/>
              <a:pathLst>
                <a:path w="11315" h="9033" extrusionOk="0">
                  <a:moveTo>
                    <a:pt x="10704" y="547"/>
                  </a:moveTo>
                  <a:lnTo>
                    <a:pt x="9198" y="8519"/>
                  </a:lnTo>
                  <a:lnTo>
                    <a:pt x="2122" y="8519"/>
                  </a:lnTo>
                  <a:lnTo>
                    <a:pt x="611" y="547"/>
                  </a:lnTo>
                  <a:close/>
                  <a:moveTo>
                    <a:pt x="289" y="0"/>
                  </a:moveTo>
                  <a:cubicBezTo>
                    <a:pt x="193" y="0"/>
                    <a:pt x="129" y="32"/>
                    <a:pt x="64" y="97"/>
                  </a:cubicBezTo>
                  <a:cubicBezTo>
                    <a:pt x="32" y="161"/>
                    <a:pt x="0" y="257"/>
                    <a:pt x="0" y="322"/>
                  </a:cubicBezTo>
                  <a:lnTo>
                    <a:pt x="1640" y="8840"/>
                  </a:lnTo>
                  <a:cubicBezTo>
                    <a:pt x="1640" y="8937"/>
                    <a:pt x="1768" y="9033"/>
                    <a:pt x="1897" y="9033"/>
                  </a:cubicBezTo>
                  <a:lnTo>
                    <a:pt x="9418" y="9033"/>
                  </a:lnTo>
                  <a:cubicBezTo>
                    <a:pt x="9547" y="9033"/>
                    <a:pt x="9643" y="8937"/>
                    <a:pt x="9676" y="8840"/>
                  </a:cubicBezTo>
                  <a:lnTo>
                    <a:pt x="11283" y="322"/>
                  </a:lnTo>
                  <a:cubicBezTo>
                    <a:pt x="11315" y="257"/>
                    <a:pt x="11283" y="161"/>
                    <a:pt x="11219" y="97"/>
                  </a:cubicBezTo>
                  <a:cubicBezTo>
                    <a:pt x="11186" y="32"/>
                    <a:pt x="11090" y="0"/>
                    <a:pt x="11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61"/>
            <p:cNvSpPr/>
            <p:nvPr/>
          </p:nvSpPr>
          <p:spPr>
            <a:xfrm>
              <a:off x="3847350" y="4310825"/>
              <a:ext cx="341550" cy="994100"/>
            </a:xfrm>
            <a:custGeom>
              <a:avLst/>
              <a:gdLst/>
              <a:ahLst/>
              <a:cxnLst/>
              <a:rect l="l" t="t" r="r" b="b"/>
              <a:pathLst>
                <a:path w="13662" h="39764" extrusionOk="0">
                  <a:moveTo>
                    <a:pt x="10897" y="0"/>
                  </a:moveTo>
                  <a:lnTo>
                    <a:pt x="0" y="30441"/>
                  </a:lnTo>
                  <a:lnTo>
                    <a:pt x="2315" y="39763"/>
                  </a:lnTo>
                  <a:lnTo>
                    <a:pt x="9740" y="35102"/>
                  </a:lnTo>
                  <a:lnTo>
                    <a:pt x="13662" y="3215"/>
                  </a:lnTo>
                  <a:lnTo>
                    <a:pt x="108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61"/>
            <p:cNvSpPr/>
            <p:nvPr/>
          </p:nvSpPr>
          <p:spPr>
            <a:xfrm>
              <a:off x="3840100" y="4304400"/>
              <a:ext cx="356025" cy="1007475"/>
            </a:xfrm>
            <a:custGeom>
              <a:avLst/>
              <a:gdLst/>
              <a:ahLst/>
              <a:cxnLst/>
              <a:rect l="l" t="t" r="r" b="b"/>
              <a:pathLst>
                <a:path w="14241" h="40299" extrusionOk="0">
                  <a:moveTo>
                    <a:pt x="11288" y="789"/>
                  </a:moveTo>
                  <a:lnTo>
                    <a:pt x="13694" y="3568"/>
                  </a:lnTo>
                  <a:lnTo>
                    <a:pt x="9773" y="35198"/>
                  </a:lnTo>
                  <a:lnTo>
                    <a:pt x="2765" y="39602"/>
                  </a:lnTo>
                  <a:lnTo>
                    <a:pt x="547" y="30730"/>
                  </a:lnTo>
                  <a:lnTo>
                    <a:pt x="11288" y="789"/>
                  </a:lnTo>
                  <a:close/>
                  <a:moveTo>
                    <a:pt x="11155" y="0"/>
                  </a:moveTo>
                  <a:cubicBezTo>
                    <a:pt x="11059" y="32"/>
                    <a:pt x="10994" y="97"/>
                    <a:pt x="10962" y="193"/>
                  </a:cubicBezTo>
                  <a:lnTo>
                    <a:pt x="33" y="30634"/>
                  </a:lnTo>
                  <a:cubicBezTo>
                    <a:pt x="1" y="30666"/>
                    <a:pt x="1" y="30730"/>
                    <a:pt x="33" y="30762"/>
                  </a:cubicBezTo>
                  <a:lnTo>
                    <a:pt x="2347" y="40084"/>
                  </a:lnTo>
                  <a:cubicBezTo>
                    <a:pt x="2380" y="40181"/>
                    <a:pt x="2412" y="40245"/>
                    <a:pt x="2508" y="40277"/>
                  </a:cubicBezTo>
                  <a:cubicBezTo>
                    <a:pt x="2535" y="40291"/>
                    <a:pt x="2567" y="40298"/>
                    <a:pt x="2602" y="40298"/>
                  </a:cubicBezTo>
                  <a:cubicBezTo>
                    <a:pt x="2652" y="40298"/>
                    <a:pt x="2709" y="40283"/>
                    <a:pt x="2765" y="40245"/>
                  </a:cubicBezTo>
                  <a:lnTo>
                    <a:pt x="10191" y="35584"/>
                  </a:lnTo>
                  <a:cubicBezTo>
                    <a:pt x="10255" y="35552"/>
                    <a:pt x="10287" y="35488"/>
                    <a:pt x="10287" y="35391"/>
                  </a:cubicBezTo>
                  <a:lnTo>
                    <a:pt x="14241" y="3504"/>
                  </a:lnTo>
                  <a:cubicBezTo>
                    <a:pt x="14241" y="3440"/>
                    <a:pt x="14209" y="3343"/>
                    <a:pt x="14177" y="3311"/>
                  </a:cubicBezTo>
                  <a:lnTo>
                    <a:pt x="11412" y="97"/>
                  </a:lnTo>
                  <a:cubicBezTo>
                    <a:pt x="11348" y="32"/>
                    <a:pt x="11251" y="0"/>
                    <a:pt x="11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61"/>
            <p:cNvSpPr/>
            <p:nvPr/>
          </p:nvSpPr>
          <p:spPr>
            <a:xfrm>
              <a:off x="3691825" y="5009525"/>
              <a:ext cx="308225" cy="332350"/>
            </a:xfrm>
            <a:custGeom>
              <a:avLst/>
              <a:gdLst/>
              <a:ahLst/>
              <a:cxnLst/>
              <a:rect l="l" t="t" r="r" b="b"/>
              <a:pathLst>
                <a:path w="12329" h="13294" extrusionOk="0">
                  <a:moveTo>
                    <a:pt x="5783" y="0"/>
                  </a:moveTo>
                  <a:cubicBezTo>
                    <a:pt x="3319" y="0"/>
                    <a:pt x="0" y="1543"/>
                    <a:pt x="242" y="4100"/>
                  </a:cubicBezTo>
                  <a:cubicBezTo>
                    <a:pt x="532" y="7154"/>
                    <a:pt x="3457" y="13294"/>
                    <a:pt x="5610" y="13294"/>
                  </a:cubicBezTo>
                  <a:cubicBezTo>
                    <a:pt x="7796" y="13294"/>
                    <a:pt x="9564" y="13294"/>
                    <a:pt x="10721" y="12104"/>
                  </a:cubicBezTo>
                  <a:cubicBezTo>
                    <a:pt x="11879" y="10947"/>
                    <a:pt x="12329" y="8761"/>
                    <a:pt x="11171" y="5868"/>
                  </a:cubicBezTo>
                  <a:cubicBezTo>
                    <a:pt x="9982" y="2943"/>
                    <a:pt x="7089" y="179"/>
                    <a:pt x="7089" y="179"/>
                  </a:cubicBezTo>
                  <a:cubicBezTo>
                    <a:pt x="6708" y="59"/>
                    <a:pt x="6261" y="0"/>
                    <a:pt x="57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61"/>
            <p:cNvSpPr/>
            <p:nvPr/>
          </p:nvSpPr>
          <p:spPr>
            <a:xfrm>
              <a:off x="3690650" y="5002725"/>
              <a:ext cx="303775" cy="345575"/>
            </a:xfrm>
            <a:custGeom>
              <a:avLst/>
              <a:gdLst/>
              <a:ahLst/>
              <a:cxnLst/>
              <a:rect l="l" t="t" r="r" b="b"/>
              <a:pathLst>
                <a:path w="12151" h="13823" extrusionOk="0">
                  <a:moveTo>
                    <a:pt x="5850" y="547"/>
                  </a:moveTo>
                  <a:cubicBezTo>
                    <a:pt x="6277" y="547"/>
                    <a:pt x="6674" y="576"/>
                    <a:pt x="6988" y="688"/>
                  </a:cubicBezTo>
                  <a:lnTo>
                    <a:pt x="6988" y="688"/>
                  </a:lnTo>
                  <a:cubicBezTo>
                    <a:pt x="7008" y="708"/>
                    <a:pt x="7035" y="736"/>
                    <a:pt x="7072" y="772"/>
                  </a:cubicBezTo>
                  <a:cubicBezTo>
                    <a:pt x="7618" y="1319"/>
                    <a:pt x="9965" y="3762"/>
                    <a:pt x="10961" y="6237"/>
                  </a:cubicBezTo>
                  <a:cubicBezTo>
                    <a:pt x="11411" y="7394"/>
                    <a:pt x="11636" y="8423"/>
                    <a:pt x="11636" y="9323"/>
                  </a:cubicBezTo>
                  <a:cubicBezTo>
                    <a:pt x="11636" y="10608"/>
                    <a:pt x="11218" y="11573"/>
                    <a:pt x="10576" y="12184"/>
                  </a:cubicBezTo>
                  <a:cubicBezTo>
                    <a:pt x="10061" y="12730"/>
                    <a:pt x="9386" y="12987"/>
                    <a:pt x="8550" y="13148"/>
                  </a:cubicBezTo>
                  <a:cubicBezTo>
                    <a:pt x="7747" y="13276"/>
                    <a:pt x="6750" y="13276"/>
                    <a:pt x="5657" y="13276"/>
                  </a:cubicBezTo>
                  <a:cubicBezTo>
                    <a:pt x="5465" y="13276"/>
                    <a:pt x="5240" y="13212"/>
                    <a:pt x="4950" y="13051"/>
                  </a:cubicBezTo>
                  <a:cubicBezTo>
                    <a:pt x="4500" y="12794"/>
                    <a:pt x="3986" y="12280"/>
                    <a:pt x="3504" y="11605"/>
                  </a:cubicBezTo>
                  <a:cubicBezTo>
                    <a:pt x="2797" y="10608"/>
                    <a:pt x="2089" y="9258"/>
                    <a:pt x="1543" y="7940"/>
                  </a:cubicBezTo>
                  <a:cubicBezTo>
                    <a:pt x="1029" y="6623"/>
                    <a:pt x="643" y="5305"/>
                    <a:pt x="547" y="4340"/>
                  </a:cubicBezTo>
                  <a:cubicBezTo>
                    <a:pt x="547" y="4276"/>
                    <a:pt x="547" y="4180"/>
                    <a:pt x="547" y="4115"/>
                  </a:cubicBezTo>
                  <a:cubicBezTo>
                    <a:pt x="547" y="3569"/>
                    <a:pt x="707" y="3087"/>
                    <a:pt x="1029" y="2669"/>
                  </a:cubicBezTo>
                  <a:cubicBezTo>
                    <a:pt x="1479" y="1994"/>
                    <a:pt x="2250" y="1479"/>
                    <a:pt x="3150" y="1094"/>
                  </a:cubicBezTo>
                  <a:cubicBezTo>
                    <a:pt x="4018" y="740"/>
                    <a:pt x="4982" y="547"/>
                    <a:pt x="5850" y="547"/>
                  </a:cubicBezTo>
                  <a:close/>
                  <a:moveTo>
                    <a:pt x="5850" y="1"/>
                  </a:moveTo>
                  <a:cubicBezTo>
                    <a:pt x="4597" y="1"/>
                    <a:pt x="3182" y="386"/>
                    <a:pt x="2025" y="1062"/>
                  </a:cubicBezTo>
                  <a:cubicBezTo>
                    <a:pt x="1447" y="1415"/>
                    <a:pt x="964" y="1833"/>
                    <a:pt x="579" y="2347"/>
                  </a:cubicBezTo>
                  <a:cubicBezTo>
                    <a:pt x="225" y="2862"/>
                    <a:pt x="0" y="3440"/>
                    <a:pt x="0" y="4115"/>
                  </a:cubicBezTo>
                  <a:cubicBezTo>
                    <a:pt x="0" y="4212"/>
                    <a:pt x="0" y="4308"/>
                    <a:pt x="32" y="4405"/>
                  </a:cubicBezTo>
                  <a:cubicBezTo>
                    <a:pt x="161" y="5980"/>
                    <a:pt x="997" y="8294"/>
                    <a:pt x="2025" y="10255"/>
                  </a:cubicBezTo>
                  <a:cubicBezTo>
                    <a:pt x="2572" y="11219"/>
                    <a:pt x="3150" y="12087"/>
                    <a:pt x="3761" y="12730"/>
                  </a:cubicBezTo>
                  <a:cubicBezTo>
                    <a:pt x="4050" y="13051"/>
                    <a:pt x="4372" y="13309"/>
                    <a:pt x="4693" y="13501"/>
                  </a:cubicBezTo>
                  <a:cubicBezTo>
                    <a:pt x="5015" y="13694"/>
                    <a:pt x="5336" y="13823"/>
                    <a:pt x="5657" y="13823"/>
                  </a:cubicBezTo>
                  <a:cubicBezTo>
                    <a:pt x="6750" y="13823"/>
                    <a:pt x="7747" y="13823"/>
                    <a:pt x="8647" y="13662"/>
                  </a:cubicBezTo>
                  <a:cubicBezTo>
                    <a:pt x="9547" y="13534"/>
                    <a:pt x="10318" y="13212"/>
                    <a:pt x="10961" y="12569"/>
                  </a:cubicBezTo>
                  <a:cubicBezTo>
                    <a:pt x="11701" y="11830"/>
                    <a:pt x="12151" y="10705"/>
                    <a:pt x="12151" y="9323"/>
                  </a:cubicBezTo>
                  <a:cubicBezTo>
                    <a:pt x="12151" y="8358"/>
                    <a:pt x="11958" y="7233"/>
                    <a:pt x="11443" y="6012"/>
                  </a:cubicBezTo>
                  <a:cubicBezTo>
                    <a:pt x="10254" y="3022"/>
                    <a:pt x="7329" y="258"/>
                    <a:pt x="7329" y="258"/>
                  </a:cubicBezTo>
                  <a:lnTo>
                    <a:pt x="7200" y="194"/>
                  </a:lnTo>
                  <a:cubicBezTo>
                    <a:pt x="6815" y="65"/>
                    <a:pt x="6333" y="1"/>
                    <a:pt x="5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61"/>
            <p:cNvSpPr/>
            <p:nvPr/>
          </p:nvSpPr>
          <p:spPr>
            <a:xfrm>
              <a:off x="2765675" y="5136875"/>
              <a:ext cx="160425" cy="71975"/>
            </a:xfrm>
            <a:custGeom>
              <a:avLst/>
              <a:gdLst/>
              <a:ahLst/>
              <a:cxnLst/>
              <a:rect l="l" t="t" r="r" b="b"/>
              <a:pathLst>
                <a:path w="6417" h="2879" extrusionOk="0">
                  <a:moveTo>
                    <a:pt x="5299" y="0"/>
                  </a:moveTo>
                  <a:cubicBezTo>
                    <a:pt x="5199" y="0"/>
                    <a:pt x="5083" y="11"/>
                    <a:pt x="4951" y="35"/>
                  </a:cubicBezTo>
                  <a:cubicBezTo>
                    <a:pt x="4951" y="35"/>
                    <a:pt x="1" y="2349"/>
                    <a:pt x="451" y="2799"/>
                  </a:cubicBezTo>
                  <a:cubicBezTo>
                    <a:pt x="502" y="2854"/>
                    <a:pt x="596" y="2879"/>
                    <a:pt x="725" y="2879"/>
                  </a:cubicBezTo>
                  <a:cubicBezTo>
                    <a:pt x="1646" y="2879"/>
                    <a:pt x="4302" y="1623"/>
                    <a:pt x="4951" y="1482"/>
                  </a:cubicBezTo>
                  <a:cubicBezTo>
                    <a:pt x="5629" y="1364"/>
                    <a:pt x="6416" y="0"/>
                    <a:pt x="52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61"/>
            <p:cNvSpPr/>
            <p:nvPr/>
          </p:nvSpPr>
          <p:spPr>
            <a:xfrm>
              <a:off x="2768900" y="5129700"/>
              <a:ext cx="150300" cy="86025"/>
            </a:xfrm>
            <a:custGeom>
              <a:avLst/>
              <a:gdLst/>
              <a:ahLst/>
              <a:cxnLst/>
              <a:rect l="l" t="t" r="r" b="b"/>
              <a:pathLst>
                <a:path w="6012" h="3441" extrusionOk="0">
                  <a:moveTo>
                    <a:pt x="5176" y="547"/>
                  </a:moveTo>
                  <a:cubicBezTo>
                    <a:pt x="5336" y="547"/>
                    <a:pt x="5401" y="579"/>
                    <a:pt x="5433" y="611"/>
                  </a:cubicBezTo>
                  <a:cubicBezTo>
                    <a:pt x="5433" y="611"/>
                    <a:pt x="5465" y="643"/>
                    <a:pt x="5465" y="708"/>
                  </a:cubicBezTo>
                  <a:cubicBezTo>
                    <a:pt x="5465" y="804"/>
                    <a:pt x="5368" y="1029"/>
                    <a:pt x="5240" y="1190"/>
                  </a:cubicBezTo>
                  <a:cubicBezTo>
                    <a:pt x="5079" y="1351"/>
                    <a:pt x="4886" y="1479"/>
                    <a:pt x="4758" y="1511"/>
                  </a:cubicBezTo>
                  <a:cubicBezTo>
                    <a:pt x="4565" y="1544"/>
                    <a:pt x="4276" y="1672"/>
                    <a:pt x="3922" y="1801"/>
                  </a:cubicBezTo>
                  <a:cubicBezTo>
                    <a:pt x="3376" y="1994"/>
                    <a:pt x="2700" y="2283"/>
                    <a:pt x="2058" y="2508"/>
                  </a:cubicBezTo>
                  <a:cubicBezTo>
                    <a:pt x="1768" y="2604"/>
                    <a:pt x="1447" y="2701"/>
                    <a:pt x="1190" y="2797"/>
                  </a:cubicBezTo>
                  <a:cubicBezTo>
                    <a:pt x="1018" y="2840"/>
                    <a:pt x="861" y="2869"/>
                    <a:pt x="738" y="2883"/>
                  </a:cubicBezTo>
                  <a:lnTo>
                    <a:pt x="738" y="2883"/>
                  </a:lnTo>
                  <a:cubicBezTo>
                    <a:pt x="749" y="2876"/>
                    <a:pt x="760" y="2869"/>
                    <a:pt x="772" y="2861"/>
                  </a:cubicBezTo>
                  <a:cubicBezTo>
                    <a:pt x="1222" y="2476"/>
                    <a:pt x="2283" y="1897"/>
                    <a:pt x="3215" y="1415"/>
                  </a:cubicBezTo>
                  <a:cubicBezTo>
                    <a:pt x="3665" y="1190"/>
                    <a:pt x="4115" y="965"/>
                    <a:pt x="4436" y="804"/>
                  </a:cubicBezTo>
                  <a:cubicBezTo>
                    <a:pt x="4632" y="695"/>
                    <a:pt x="4798" y="616"/>
                    <a:pt x="4886" y="576"/>
                  </a:cubicBezTo>
                  <a:lnTo>
                    <a:pt x="4886" y="576"/>
                  </a:lnTo>
                  <a:lnTo>
                    <a:pt x="4886" y="579"/>
                  </a:lnTo>
                  <a:cubicBezTo>
                    <a:pt x="4983" y="547"/>
                    <a:pt x="5079" y="547"/>
                    <a:pt x="5176" y="547"/>
                  </a:cubicBezTo>
                  <a:close/>
                  <a:moveTo>
                    <a:pt x="5176" y="1"/>
                  </a:moveTo>
                  <a:cubicBezTo>
                    <a:pt x="5047" y="1"/>
                    <a:pt x="4918" y="33"/>
                    <a:pt x="4790" y="65"/>
                  </a:cubicBezTo>
                  <a:lnTo>
                    <a:pt x="4726" y="65"/>
                  </a:lnTo>
                  <a:cubicBezTo>
                    <a:pt x="4693" y="65"/>
                    <a:pt x="3568" y="611"/>
                    <a:pt x="2411" y="1222"/>
                  </a:cubicBezTo>
                  <a:cubicBezTo>
                    <a:pt x="1865" y="1511"/>
                    <a:pt x="1286" y="1833"/>
                    <a:pt x="836" y="2122"/>
                  </a:cubicBezTo>
                  <a:cubicBezTo>
                    <a:pt x="611" y="2283"/>
                    <a:pt x="450" y="2411"/>
                    <a:pt x="290" y="2540"/>
                  </a:cubicBezTo>
                  <a:cubicBezTo>
                    <a:pt x="225" y="2604"/>
                    <a:pt x="161" y="2669"/>
                    <a:pt x="129" y="2733"/>
                  </a:cubicBezTo>
                  <a:cubicBezTo>
                    <a:pt x="65" y="2797"/>
                    <a:pt x="32" y="2894"/>
                    <a:pt x="0" y="3022"/>
                  </a:cubicBezTo>
                  <a:cubicBezTo>
                    <a:pt x="0" y="3119"/>
                    <a:pt x="65" y="3215"/>
                    <a:pt x="129" y="3279"/>
                  </a:cubicBezTo>
                  <a:cubicBezTo>
                    <a:pt x="258" y="3408"/>
                    <a:pt x="418" y="3440"/>
                    <a:pt x="579" y="3440"/>
                  </a:cubicBezTo>
                  <a:cubicBezTo>
                    <a:pt x="868" y="3440"/>
                    <a:pt x="1222" y="3344"/>
                    <a:pt x="1608" y="3215"/>
                  </a:cubicBezTo>
                  <a:cubicBezTo>
                    <a:pt x="2218" y="3022"/>
                    <a:pt x="2925" y="2765"/>
                    <a:pt x="3536" y="2508"/>
                  </a:cubicBezTo>
                  <a:cubicBezTo>
                    <a:pt x="3858" y="2411"/>
                    <a:pt x="4147" y="2283"/>
                    <a:pt x="4372" y="2219"/>
                  </a:cubicBezTo>
                  <a:cubicBezTo>
                    <a:pt x="4597" y="2122"/>
                    <a:pt x="4790" y="2058"/>
                    <a:pt x="4886" y="2026"/>
                  </a:cubicBezTo>
                  <a:cubicBezTo>
                    <a:pt x="5176" y="1961"/>
                    <a:pt x="5433" y="1769"/>
                    <a:pt x="5626" y="1544"/>
                  </a:cubicBezTo>
                  <a:cubicBezTo>
                    <a:pt x="5851" y="1286"/>
                    <a:pt x="5979" y="997"/>
                    <a:pt x="5979" y="708"/>
                  </a:cubicBezTo>
                  <a:cubicBezTo>
                    <a:pt x="6011" y="515"/>
                    <a:pt x="5915" y="322"/>
                    <a:pt x="5786" y="193"/>
                  </a:cubicBezTo>
                  <a:cubicBezTo>
                    <a:pt x="5626" y="65"/>
                    <a:pt x="5401" y="1"/>
                    <a:pt x="5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61"/>
            <p:cNvSpPr/>
            <p:nvPr/>
          </p:nvSpPr>
          <p:spPr>
            <a:xfrm>
              <a:off x="2849250" y="5096175"/>
              <a:ext cx="87625" cy="156775"/>
            </a:xfrm>
            <a:custGeom>
              <a:avLst/>
              <a:gdLst/>
              <a:ahLst/>
              <a:cxnLst/>
              <a:rect l="l" t="t" r="r" b="b"/>
              <a:pathLst>
                <a:path w="3505" h="6271" extrusionOk="0">
                  <a:moveTo>
                    <a:pt x="2823" y="0"/>
                  </a:moveTo>
                  <a:cubicBezTo>
                    <a:pt x="2347" y="0"/>
                    <a:pt x="1770" y="91"/>
                    <a:pt x="1608" y="506"/>
                  </a:cubicBezTo>
                  <a:cubicBezTo>
                    <a:pt x="1319" y="1213"/>
                    <a:pt x="1" y="5167"/>
                    <a:pt x="162" y="6035"/>
                  </a:cubicBezTo>
                  <a:cubicBezTo>
                    <a:pt x="186" y="6200"/>
                    <a:pt x="254" y="6271"/>
                    <a:pt x="351" y="6271"/>
                  </a:cubicBezTo>
                  <a:cubicBezTo>
                    <a:pt x="766" y="6271"/>
                    <a:pt x="1718" y="4995"/>
                    <a:pt x="2187" y="4267"/>
                  </a:cubicBezTo>
                  <a:cubicBezTo>
                    <a:pt x="2765" y="3399"/>
                    <a:pt x="3505" y="56"/>
                    <a:pt x="3505" y="56"/>
                  </a:cubicBezTo>
                  <a:cubicBezTo>
                    <a:pt x="3505" y="56"/>
                    <a:pt x="3195" y="0"/>
                    <a:pt x="28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61"/>
            <p:cNvSpPr/>
            <p:nvPr/>
          </p:nvSpPr>
          <p:spPr>
            <a:xfrm>
              <a:off x="2846050" y="5089525"/>
              <a:ext cx="98050" cy="170375"/>
            </a:xfrm>
            <a:custGeom>
              <a:avLst/>
              <a:gdLst/>
              <a:ahLst/>
              <a:cxnLst/>
              <a:rect l="l" t="t" r="r" b="b"/>
              <a:pathLst>
                <a:path w="3922" h="6815" extrusionOk="0">
                  <a:moveTo>
                    <a:pt x="2795" y="541"/>
                  </a:moveTo>
                  <a:cubicBezTo>
                    <a:pt x="2839" y="541"/>
                    <a:pt x="2882" y="543"/>
                    <a:pt x="2925" y="547"/>
                  </a:cubicBezTo>
                  <a:lnTo>
                    <a:pt x="3302" y="547"/>
                  </a:lnTo>
                  <a:cubicBezTo>
                    <a:pt x="3285" y="622"/>
                    <a:pt x="3266" y="709"/>
                    <a:pt x="3247" y="804"/>
                  </a:cubicBezTo>
                  <a:cubicBezTo>
                    <a:pt x="3118" y="1286"/>
                    <a:pt x="2958" y="2058"/>
                    <a:pt x="2732" y="2765"/>
                  </a:cubicBezTo>
                  <a:cubicBezTo>
                    <a:pt x="2636" y="3118"/>
                    <a:pt x="2507" y="3440"/>
                    <a:pt x="2411" y="3729"/>
                  </a:cubicBezTo>
                  <a:cubicBezTo>
                    <a:pt x="2282" y="4018"/>
                    <a:pt x="2186" y="4276"/>
                    <a:pt x="2090" y="4404"/>
                  </a:cubicBezTo>
                  <a:cubicBezTo>
                    <a:pt x="1865" y="4758"/>
                    <a:pt x="1511" y="5240"/>
                    <a:pt x="1190" y="5626"/>
                  </a:cubicBezTo>
                  <a:cubicBezTo>
                    <a:pt x="997" y="5819"/>
                    <a:pt x="836" y="6011"/>
                    <a:pt x="707" y="6108"/>
                  </a:cubicBezTo>
                  <a:cubicBezTo>
                    <a:pt x="643" y="6172"/>
                    <a:pt x="579" y="6204"/>
                    <a:pt x="547" y="6236"/>
                  </a:cubicBezTo>
                  <a:cubicBezTo>
                    <a:pt x="547" y="6236"/>
                    <a:pt x="547" y="6172"/>
                    <a:pt x="547" y="6140"/>
                  </a:cubicBezTo>
                  <a:cubicBezTo>
                    <a:pt x="547" y="5883"/>
                    <a:pt x="611" y="5465"/>
                    <a:pt x="707" y="4983"/>
                  </a:cubicBezTo>
                  <a:cubicBezTo>
                    <a:pt x="1061" y="3504"/>
                    <a:pt x="1800" y="1350"/>
                    <a:pt x="1993" y="868"/>
                  </a:cubicBezTo>
                  <a:cubicBezTo>
                    <a:pt x="1993" y="804"/>
                    <a:pt x="2025" y="772"/>
                    <a:pt x="2090" y="708"/>
                  </a:cubicBezTo>
                  <a:cubicBezTo>
                    <a:pt x="2229" y="624"/>
                    <a:pt x="2513" y="541"/>
                    <a:pt x="2795" y="541"/>
                  </a:cubicBezTo>
                  <a:close/>
                  <a:moveTo>
                    <a:pt x="2925" y="0"/>
                  </a:moveTo>
                  <a:cubicBezTo>
                    <a:pt x="2700" y="0"/>
                    <a:pt x="2411" y="33"/>
                    <a:pt x="2122" y="97"/>
                  </a:cubicBezTo>
                  <a:cubicBezTo>
                    <a:pt x="1993" y="161"/>
                    <a:pt x="1865" y="225"/>
                    <a:pt x="1768" y="290"/>
                  </a:cubicBezTo>
                  <a:cubicBezTo>
                    <a:pt x="1640" y="386"/>
                    <a:pt x="1543" y="515"/>
                    <a:pt x="1479" y="675"/>
                  </a:cubicBezTo>
                  <a:cubicBezTo>
                    <a:pt x="1350" y="1029"/>
                    <a:pt x="965" y="2090"/>
                    <a:pt x="643" y="3215"/>
                  </a:cubicBezTo>
                  <a:cubicBezTo>
                    <a:pt x="482" y="3761"/>
                    <a:pt x="322" y="4340"/>
                    <a:pt x="193" y="4854"/>
                  </a:cubicBezTo>
                  <a:cubicBezTo>
                    <a:pt x="97" y="5368"/>
                    <a:pt x="0" y="5819"/>
                    <a:pt x="0" y="6140"/>
                  </a:cubicBezTo>
                  <a:cubicBezTo>
                    <a:pt x="0" y="6204"/>
                    <a:pt x="0" y="6269"/>
                    <a:pt x="32" y="6333"/>
                  </a:cubicBezTo>
                  <a:cubicBezTo>
                    <a:pt x="32" y="6461"/>
                    <a:pt x="65" y="6558"/>
                    <a:pt x="161" y="6654"/>
                  </a:cubicBezTo>
                  <a:cubicBezTo>
                    <a:pt x="225" y="6751"/>
                    <a:pt x="354" y="6815"/>
                    <a:pt x="482" y="6815"/>
                  </a:cubicBezTo>
                  <a:cubicBezTo>
                    <a:pt x="611" y="6815"/>
                    <a:pt x="707" y="6751"/>
                    <a:pt x="772" y="6719"/>
                  </a:cubicBezTo>
                  <a:cubicBezTo>
                    <a:pt x="1093" y="6526"/>
                    <a:pt x="1415" y="6204"/>
                    <a:pt x="1704" y="5819"/>
                  </a:cubicBezTo>
                  <a:cubicBezTo>
                    <a:pt x="2025" y="5433"/>
                    <a:pt x="2347" y="5015"/>
                    <a:pt x="2540" y="4693"/>
                  </a:cubicBezTo>
                  <a:cubicBezTo>
                    <a:pt x="2700" y="4436"/>
                    <a:pt x="2861" y="4051"/>
                    <a:pt x="3022" y="3601"/>
                  </a:cubicBezTo>
                  <a:cubicBezTo>
                    <a:pt x="3472" y="2283"/>
                    <a:pt x="3890" y="386"/>
                    <a:pt x="3890" y="386"/>
                  </a:cubicBezTo>
                  <a:cubicBezTo>
                    <a:pt x="3922" y="322"/>
                    <a:pt x="3890" y="225"/>
                    <a:pt x="3858" y="161"/>
                  </a:cubicBezTo>
                  <a:cubicBezTo>
                    <a:pt x="3825" y="129"/>
                    <a:pt x="3761" y="65"/>
                    <a:pt x="3665" y="65"/>
                  </a:cubicBezTo>
                  <a:cubicBezTo>
                    <a:pt x="3665" y="65"/>
                    <a:pt x="3343" y="0"/>
                    <a:pt x="2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61"/>
            <p:cNvSpPr/>
            <p:nvPr/>
          </p:nvSpPr>
          <p:spPr>
            <a:xfrm>
              <a:off x="2864525" y="5089350"/>
              <a:ext cx="148700" cy="160125"/>
            </a:xfrm>
            <a:custGeom>
              <a:avLst/>
              <a:gdLst/>
              <a:ahLst/>
              <a:cxnLst/>
              <a:rect l="l" t="t" r="r" b="b"/>
              <a:pathLst>
                <a:path w="5948" h="6405" extrusionOk="0">
                  <a:moveTo>
                    <a:pt x="3885" y="0"/>
                  </a:moveTo>
                  <a:cubicBezTo>
                    <a:pt x="3433" y="0"/>
                    <a:pt x="3044" y="82"/>
                    <a:pt x="2894" y="329"/>
                  </a:cubicBezTo>
                  <a:cubicBezTo>
                    <a:pt x="2444" y="1068"/>
                    <a:pt x="129" y="6147"/>
                    <a:pt x="129" y="6147"/>
                  </a:cubicBezTo>
                  <a:cubicBezTo>
                    <a:pt x="129" y="6147"/>
                    <a:pt x="1" y="6404"/>
                    <a:pt x="305" y="6404"/>
                  </a:cubicBezTo>
                  <a:cubicBezTo>
                    <a:pt x="458" y="6404"/>
                    <a:pt x="718" y="6340"/>
                    <a:pt x="1158" y="6147"/>
                  </a:cubicBezTo>
                  <a:cubicBezTo>
                    <a:pt x="2444" y="5568"/>
                    <a:pt x="5947" y="329"/>
                    <a:pt x="5947" y="329"/>
                  </a:cubicBezTo>
                  <a:cubicBezTo>
                    <a:pt x="5947" y="329"/>
                    <a:pt x="4790" y="0"/>
                    <a:pt x="38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61"/>
            <p:cNvSpPr/>
            <p:nvPr/>
          </p:nvSpPr>
          <p:spPr>
            <a:xfrm>
              <a:off x="2860500" y="5083100"/>
              <a:ext cx="159950" cy="173600"/>
            </a:xfrm>
            <a:custGeom>
              <a:avLst/>
              <a:gdLst/>
              <a:ahLst/>
              <a:cxnLst/>
              <a:rect l="l" t="t" r="r" b="b"/>
              <a:pathLst>
                <a:path w="6398" h="6944" extrusionOk="0">
                  <a:moveTo>
                    <a:pt x="4051" y="515"/>
                  </a:moveTo>
                  <a:cubicBezTo>
                    <a:pt x="4469" y="515"/>
                    <a:pt x="4983" y="611"/>
                    <a:pt x="5369" y="675"/>
                  </a:cubicBezTo>
                  <a:cubicBezTo>
                    <a:pt x="5479" y="694"/>
                    <a:pt x="5579" y="723"/>
                    <a:pt x="5669" y="750"/>
                  </a:cubicBezTo>
                  <a:lnTo>
                    <a:pt x="5669" y="750"/>
                  </a:lnTo>
                  <a:cubicBezTo>
                    <a:pt x="5579" y="888"/>
                    <a:pt x="5466" y="1060"/>
                    <a:pt x="5337" y="1254"/>
                  </a:cubicBezTo>
                  <a:cubicBezTo>
                    <a:pt x="4790" y="1993"/>
                    <a:pt x="3987" y="3150"/>
                    <a:pt x="3183" y="4147"/>
                  </a:cubicBezTo>
                  <a:cubicBezTo>
                    <a:pt x="2797" y="4629"/>
                    <a:pt x="2412" y="5111"/>
                    <a:pt x="2058" y="5465"/>
                  </a:cubicBezTo>
                  <a:cubicBezTo>
                    <a:pt x="1704" y="5818"/>
                    <a:pt x="1383" y="6076"/>
                    <a:pt x="1190" y="6172"/>
                  </a:cubicBezTo>
                  <a:cubicBezTo>
                    <a:pt x="906" y="6303"/>
                    <a:pt x="712" y="6360"/>
                    <a:pt x="585" y="6383"/>
                  </a:cubicBezTo>
                  <a:lnTo>
                    <a:pt x="585" y="6383"/>
                  </a:lnTo>
                  <a:cubicBezTo>
                    <a:pt x="653" y="6244"/>
                    <a:pt x="765" y="6012"/>
                    <a:pt x="901" y="5722"/>
                  </a:cubicBezTo>
                  <a:cubicBezTo>
                    <a:pt x="1222" y="4983"/>
                    <a:pt x="1769" y="3858"/>
                    <a:pt x="2219" y="2861"/>
                  </a:cubicBezTo>
                  <a:cubicBezTo>
                    <a:pt x="2476" y="2347"/>
                    <a:pt x="2701" y="1897"/>
                    <a:pt x="2862" y="1511"/>
                  </a:cubicBezTo>
                  <a:cubicBezTo>
                    <a:pt x="3055" y="1125"/>
                    <a:pt x="3215" y="836"/>
                    <a:pt x="3280" y="707"/>
                  </a:cubicBezTo>
                  <a:cubicBezTo>
                    <a:pt x="3312" y="675"/>
                    <a:pt x="3376" y="611"/>
                    <a:pt x="3505" y="579"/>
                  </a:cubicBezTo>
                  <a:cubicBezTo>
                    <a:pt x="3633" y="547"/>
                    <a:pt x="3826" y="515"/>
                    <a:pt x="4051" y="515"/>
                  </a:cubicBezTo>
                  <a:close/>
                  <a:moveTo>
                    <a:pt x="4051" y="0"/>
                  </a:moveTo>
                  <a:cubicBezTo>
                    <a:pt x="3794" y="0"/>
                    <a:pt x="3569" y="0"/>
                    <a:pt x="3344" y="64"/>
                  </a:cubicBezTo>
                  <a:cubicBezTo>
                    <a:pt x="3151" y="129"/>
                    <a:pt x="2958" y="225"/>
                    <a:pt x="2830" y="450"/>
                  </a:cubicBezTo>
                  <a:cubicBezTo>
                    <a:pt x="2701" y="643"/>
                    <a:pt x="2476" y="1093"/>
                    <a:pt x="2187" y="1672"/>
                  </a:cubicBezTo>
                  <a:cubicBezTo>
                    <a:pt x="1351" y="3440"/>
                    <a:pt x="33" y="6301"/>
                    <a:pt x="33" y="6301"/>
                  </a:cubicBezTo>
                  <a:cubicBezTo>
                    <a:pt x="33" y="6301"/>
                    <a:pt x="1" y="6365"/>
                    <a:pt x="1" y="6526"/>
                  </a:cubicBezTo>
                  <a:cubicBezTo>
                    <a:pt x="1" y="6590"/>
                    <a:pt x="1" y="6718"/>
                    <a:pt x="129" y="6815"/>
                  </a:cubicBezTo>
                  <a:cubicBezTo>
                    <a:pt x="226" y="6911"/>
                    <a:pt x="354" y="6943"/>
                    <a:pt x="451" y="6943"/>
                  </a:cubicBezTo>
                  <a:cubicBezTo>
                    <a:pt x="676" y="6943"/>
                    <a:pt x="965" y="6847"/>
                    <a:pt x="1415" y="6654"/>
                  </a:cubicBezTo>
                  <a:cubicBezTo>
                    <a:pt x="1833" y="6461"/>
                    <a:pt x="2283" y="6011"/>
                    <a:pt x="2797" y="5433"/>
                  </a:cubicBezTo>
                  <a:cubicBezTo>
                    <a:pt x="4372" y="3697"/>
                    <a:pt x="6333" y="740"/>
                    <a:pt x="6333" y="740"/>
                  </a:cubicBezTo>
                  <a:cubicBezTo>
                    <a:pt x="6398" y="643"/>
                    <a:pt x="6398" y="579"/>
                    <a:pt x="6365" y="482"/>
                  </a:cubicBezTo>
                  <a:cubicBezTo>
                    <a:pt x="6333" y="418"/>
                    <a:pt x="6269" y="354"/>
                    <a:pt x="6173" y="322"/>
                  </a:cubicBezTo>
                  <a:cubicBezTo>
                    <a:pt x="6173" y="322"/>
                    <a:pt x="5015" y="0"/>
                    <a:pt x="4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61"/>
            <p:cNvSpPr/>
            <p:nvPr/>
          </p:nvSpPr>
          <p:spPr>
            <a:xfrm>
              <a:off x="2874975" y="5075450"/>
              <a:ext cx="1043925" cy="240775"/>
            </a:xfrm>
            <a:custGeom>
              <a:avLst/>
              <a:gdLst/>
              <a:ahLst/>
              <a:cxnLst/>
              <a:rect l="l" t="t" r="r" b="b"/>
              <a:pathLst>
                <a:path w="41757" h="9631" extrusionOk="0">
                  <a:moveTo>
                    <a:pt x="7148" y="0"/>
                  </a:moveTo>
                  <a:cubicBezTo>
                    <a:pt x="5926" y="0"/>
                    <a:pt x="4749" y="946"/>
                    <a:pt x="4211" y="1753"/>
                  </a:cubicBezTo>
                  <a:cubicBezTo>
                    <a:pt x="3633" y="2621"/>
                    <a:pt x="0" y="7282"/>
                    <a:pt x="0" y="7282"/>
                  </a:cubicBezTo>
                  <a:lnTo>
                    <a:pt x="868" y="7571"/>
                  </a:lnTo>
                  <a:lnTo>
                    <a:pt x="5979" y="3521"/>
                  </a:lnTo>
                  <a:cubicBezTo>
                    <a:pt x="5979" y="3521"/>
                    <a:pt x="8744" y="3360"/>
                    <a:pt x="9612" y="3360"/>
                  </a:cubicBezTo>
                  <a:cubicBezTo>
                    <a:pt x="10480" y="3360"/>
                    <a:pt x="7136" y="5256"/>
                    <a:pt x="6108" y="5417"/>
                  </a:cubicBezTo>
                  <a:cubicBezTo>
                    <a:pt x="5111" y="5546"/>
                    <a:pt x="3922" y="5706"/>
                    <a:pt x="4083" y="6285"/>
                  </a:cubicBezTo>
                  <a:cubicBezTo>
                    <a:pt x="4211" y="6864"/>
                    <a:pt x="6847" y="6992"/>
                    <a:pt x="7426" y="6992"/>
                  </a:cubicBezTo>
                  <a:cubicBezTo>
                    <a:pt x="8004" y="6992"/>
                    <a:pt x="12087" y="5546"/>
                    <a:pt x="12087" y="5546"/>
                  </a:cubicBezTo>
                  <a:cubicBezTo>
                    <a:pt x="12087" y="5546"/>
                    <a:pt x="13115" y="5546"/>
                    <a:pt x="14401" y="5706"/>
                  </a:cubicBezTo>
                  <a:cubicBezTo>
                    <a:pt x="14479" y="5714"/>
                    <a:pt x="14560" y="5718"/>
                    <a:pt x="14644" y="5718"/>
                  </a:cubicBezTo>
                  <a:cubicBezTo>
                    <a:pt x="15987" y="5718"/>
                    <a:pt x="18066" y="4806"/>
                    <a:pt x="18066" y="4806"/>
                  </a:cubicBezTo>
                  <a:cubicBezTo>
                    <a:pt x="18066" y="4806"/>
                    <a:pt x="38208" y="9631"/>
                    <a:pt x="40116" y="9631"/>
                  </a:cubicBezTo>
                  <a:cubicBezTo>
                    <a:pt x="40141" y="9631"/>
                    <a:pt x="40162" y="9630"/>
                    <a:pt x="40181" y="9628"/>
                  </a:cubicBezTo>
                  <a:cubicBezTo>
                    <a:pt x="41660" y="9467"/>
                    <a:pt x="41756" y="1849"/>
                    <a:pt x="36838" y="885"/>
                  </a:cubicBezTo>
                  <a:lnTo>
                    <a:pt x="20251" y="2492"/>
                  </a:lnTo>
                  <a:cubicBezTo>
                    <a:pt x="20251" y="2492"/>
                    <a:pt x="8744" y="145"/>
                    <a:pt x="7426" y="17"/>
                  </a:cubicBezTo>
                  <a:cubicBezTo>
                    <a:pt x="7333" y="6"/>
                    <a:pt x="7240" y="0"/>
                    <a:pt x="7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61"/>
            <p:cNvSpPr/>
            <p:nvPr/>
          </p:nvSpPr>
          <p:spPr>
            <a:xfrm>
              <a:off x="2867750" y="5068625"/>
              <a:ext cx="1040700" cy="253975"/>
            </a:xfrm>
            <a:custGeom>
              <a:avLst/>
              <a:gdLst/>
              <a:ahLst/>
              <a:cxnLst/>
              <a:rect l="l" t="t" r="r" b="b"/>
              <a:pathLst>
                <a:path w="41628" h="10159" extrusionOk="0">
                  <a:moveTo>
                    <a:pt x="9772" y="3633"/>
                  </a:moveTo>
                  <a:lnTo>
                    <a:pt x="9788" y="3638"/>
                  </a:lnTo>
                  <a:lnTo>
                    <a:pt x="9788" y="3638"/>
                  </a:lnTo>
                  <a:cubicBezTo>
                    <a:pt x="9787" y="3638"/>
                    <a:pt x="9787" y="3639"/>
                    <a:pt x="9787" y="3639"/>
                  </a:cubicBezTo>
                  <a:lnTo>
                    <a:pt x="9787" y="3639"/>
                  </a:lnTo>
                  <a:lnTo>
                    <a:pt x="9772" y="3633"/>
                  </a:lnTo>
                  <a:close/>
                  <a:moveTo>
                    <a:pt x="7683" y="547"/>
                  </a:moveTo>
                  <a:cubicBezTo>
                    <a:pt x="8004" y="579"/>
                    <a:pt x="8968" y="772"/>
                    <a:pt x="10222" y="997"/>
                  </a:cubicBezTo>
                  <a:cubicBezTo>
                    <a:pt x="12119" y="1351"/>
                    <a:pt x="14690" y="1865"/>
                    <a:pt x="16780" y="2283"/>
                  </a:cubicBezTo>
                  <a:cubicBezTo>
                    <a:pt x="17808" y="2476"/>
                    <a:pt x="18740" y="2669"/>
                    <a:pt x="19415" y="2797"/>
                  </a:cubicBezTo>
                  <a:cubicBezTo>
                    <a:pt x="20058" y="2958"/>
                    <a:pt x="20476" y="3022"/>
                    <a:pt x="20476" y="3022"/>
                  </a:cubicBezTo>
                  <a:lnTo>
                    <a:pt x="20573" y="3022"/>
                  </a:lnTo>
                  <a:lnTo>
                    <a:pt x="37116" y="1419"/>
                  </a:lnTo>
                  <a:lnTo>
                    <a:pt x="37116" y="1419"/>
                  </a:lnTo>
                  <a:cubicBezTo>
                    <a:pt x="38583" y="1713"/>
                    <a:pt x="39541" y="2642"/>
                    <a:pt x="40181" y="3794"/>
                  </a:cubicBezTo>
                  <a:cubicBezTo>
                    <a:pt x="40824" y="4951"/>
                    <a:pt x="41081" y="6333"/>
                    <a:pt x="41081" y="7458"/>
                  </a:cubicBezTo>
                  <a:cubicBezTo>
                    <a:pt x="41081" y="8133"/>
                    <a:pt x="41016" y="8680"/>
                    <a:pt x="40856" y="9065"/>
                  </a:cubicBezTo>
                  <a:cubicBezTo>
                    <a:pt x="40791" y="9258"/>
                    <a:pt x="40727" y="9419"/>
                    <a:pt x="40631" y="9515"/>
                  </a:cubicBezTo>
                  <a:cubicBezTo>
                    <a:pt x="40566" y="9612"/>
                    <a:pt x="40502" y="9612"/>
                    <a:pt x="40470" y="9644"/>
                  </a:cubicBezTo>
                  <a:lnTo>
                    <a:pt x="40406" y="9644"/>
                  </a:lnTo>
                  <a:cubicBezTo>
                    <a:pt x="40213" y="9644"/>
                    <a:pt x="39666" y="9548"/>
                    <a:pt x="38927" y="9419"/>
                  </a:cubicBezTo>
                  <a:cubicBezTo>
                    <a:pt x="36356" y="8969"/>
                    <a:pt x="31245" y="7812"/>
                    <a:pt x="26744" y="6783"/>
                  </a:cubicBezTo>
                  <a:cubicBezTo>
                    <a:pt x="24494" y="6269"/>
                    <a:pt x="22405" y="5787"/>
                    <a:pt x="20894" y="5433"/>
                  </a:cubicBezTo>
                  <a:cubicBezTo>
                    <a:pt x="19383" y="5047"/>
                    <a:pt x="18419" y="4822"/>
                    <a:pt x="18419" y="4822"/>
                  </a:cubicBezTo>
                  <a:cubicBezTo>
                    <a:pt x="18355" y="4822"/>
                    <a:pt x="18290" y="4822"/>
                    <a:pt x="18226" y="4854"/>
                  </a:cubicBezTo>
                  <a:cubicBezTo>
                    <a:pt x="18226" y="4854"/>
                    <a:pt x="18194" y="4854"/>
                    <a:pt x="18162" y="4887"/>
                  </a:cubicBezTo>
                  <a:cubicBezTo>
                    <a:pt x="17969" y="4951"/>
                    <a:pt x="17422" y="5176"/>
                    <a:pt x="16812" y="5369"/>
                  </a:cubicBezTo>
                  <a:cubicBezTo>
                    <a:pt x="16201" y="5562"/>
                    <a:pt x="15526" y="5722"/>
                    <a:pt x="14979" y="5722"/>
                  </a:cubicBezTo>
                  <a:cubicBezTo>
                    <a:pt x="14883" y="5722"/>
                    <a:pt x="14819" y="5722"/>
                    <a:pt x="14722" y="5690"/>
                  </a:cubicBezTo>
                  <a:cubicBezTo>
                    <a:pt x="13404" y="5562"/>
                    <a:pt x="12376" y="5562"/>
                    <a:pt x="12376" y="5562"/>
                  </a:cubicBezTo>
                  <a:lnTo>
                    <a:pt x="12279" y="5562"/>
                  </a:lnTo>
                  <a:cubicBezTo>
                    <a:pt x="12279" y="5562"/>
                    <a:pt x="12022" y="5658"/>
                    <a:pt x="11636" y="5787"/>
                  </a:cubicBezTo>
                  <a:cubicBezTo>
                    <a:pt x="11058" y="6012"/>
                    <a:pt x="10158" y="6301"/>
                    <a:pt x="9354" y="6558"/>
                  </a:cubicBezTo>
                  <a:cubicBezTo>
                    <a:pt x="8968" y="6687"/>
                    <a:pt x="8583" y="6815"/>
                    <a:pt x="8293" y="6880"/>
                  </a:cubicBezTo>
                  <a:cubicBezTo>
                    <a:pt x="8133" y="6912"/>
                    <a:pt x="8004" y="6944"/>
                    <a:pt x="7908" y="6976"/>
                  </a:cubicBezTo>
                  <a:cubicBezTo>
                    <a:pt x="7811" y="7008"/>
                    <a:pt x="7715" y="7008"/>
                    <a:pt x="7715" y="7008"/>
                  </a:cubicBezTo>
                  <a:cubicBezTo>
                    <a:pt x="7425" y="7008"/>
                    <a:pt x="6654" y="6976"/>
                    <a:pt x="5915" y="6880"/>
                  </a:cubicBezTo>
                  <a:cubicBezTo>
                    <a:pt x="5561" y="6815"/>
                    <a:pt x="5208" y="6751"/>
                    <a:pt x="4950" y="6655"/>
                  </a:cubicBezTo>
                  <a:cubicBezTo>
                    <a:pt x="4822" y="6622"/>
                    <a:pt x="4725" y="6558"/>
                    <a:pt x="4693" y="6526"/>
                  </a:cubicBezTo>
                  <a:lnTo>
                    <a:pt x="4629" y="6494"/>
                  </a:lnTo>
                  <a:lnTo>
                    <a:pt x="4629" y="6462"/>
                  </a:lnTo>
                  <a:cubicBezTo>
                    <a:pt x="4629" y="6430"/>
                    <a:pt x="4629" y="6430"/>
                    <a:pt x="4693" y="6365"/>
                  </a:cubicBezTo>
                  <a:cubicBezTo>
                    <a:pt x="4822" y="6269"/>
                    <a:pt x="5079" y="6172"/>
                    <a:pt x="5400" y="6108"/>
                  </a:cubicBezTo>
                  <a:cubicBezTo>
                    <a:pt x="5722" y="6044"/>
                    <a:pt x="6075" y="5979"/>
                    <a:pt x="6429" y="5947"/>
                  </a:cubicBezTo>
                  <a:cubicBezTo>
                    <a:pt x="6718" y="5883"/>
                    <a:pt x="7072" y="5787"/>
                    <a:pt x="7458" y="5594"/>
                  </a:cubicBezTo>
                  <a:cubicBezTo>
                    <a:pt x="8036" y="5369"/>
                    <a:pt x="8743" y="5015"/>
                    <a:pt x="9258" y="4662"/>
                  </a:cubicBezTo>
                  <a:cubicBezTo>
                    <a:pt x="9547" y="4501"/>
                    <a:pt x="9772" y="4340"/>
                    <a:pt x="9965" y="4212"/>
                  </a:cubicBezTo>
                  <a:cubicBezTo>
                    <a:pt x="10029" y="4147"/>
                    <a:pt x="10126" y="4083"/>
                    <a:pt x="10190" y="4019"/>
                  </a:cubicBezTo>
                  <a:lnTo>
                    <a:pt x="10254" y="3890"/>
                  </a:lnTo>
                  <a:cubicBezTo>
                    <a:pt x="10286" y="3858"/>
                    <a:pt x="10318" y="3794"/>
                    <a:pt x="10318" y="3697"/>
                  </a:cubicBezTo>
                  <a:cubicBezTo>
                    <a:pt x="10318" y="3633"/>
                    <a:pt x="10286" y="3569"/>
                    <a:pt x="10254" y="3536"/>
                  </a:cubicBezTo>
                  <a:cubicBezTo>
                    <a:pt x="10190" y="3440"/>
                    <a:pt x="10126" y="3408"/>
                    <a:pt x="10061" y="3376"/>
                  </a:cubicBezTo>
                  <a:lnTo>
                    <a:pt x="9901" y="3376"/>
                  </a:lnTo>
                  <a:cubicBezTo>
                    <a:pt x="9001" y="3376"/>
                    <a:pt x="6236" y="3504"/>
                    <a:pt x="6236" y="3504"/>
                  </a:cubicBezTo>
                  <a:cubicBezTo>
                    <a:pt x="6204" y="3504"/>
                    <a:pt x="6140" y="3536"/>
                    <a:pt x="6108" y="3569"/>
                  </a:cubicBezTo>
                  <a:lnTo>
                    <a:pt x="1093" y="7555"/>
                  </a:lnTo>
                  <a:lnTo>
                    <a:pt x="745" y="7444"/>
                  </a:lnTo>
                  <a:lnTo>
                    <a:pt x="745" y="7444"/>
                  </a:lnTo>
                  <a:cubicBezTo>
                    <a:pt x="1073" y="7011"/>
                    <a:pt x="1711" y="6173"/>
                    <a:pt x="2379" y="5304"/>
                  </a:cubicBezTo>
                  <a:cubicBezTo>
                    <a:pt x="2893" y="4662"/>
                    <a:pt x="3407" y="3987"/>
                    <a:pt x="3825" y="3440"/>
                  </a:cubicBezTo>
                  <a:cubicBezTo>
                    <a:pt x="4243" y="2861"/>
                    <a:pt x="4565" y="2411"/>
                    <a:pt x="4725" y="2186"/>
                  </a:cubicBezTo>
                  <a:cubicBezTo>
                    <a:pt x="4983" y="1801"/>
                    <a:pt x="5400" y="1383"/>
                    <a:pt x="5883" y="1061"/>
                  </a:cubicBezTo>
                  <a:cubicBezTo>
                    <a:pt x="6365" y="740"/>
                    <a:pt x="6911" y="547"/>
                    <a:pt x="7458" y="547"/>
                  </a:cubicBezTo>
                  <a:close/>
                  <a:moveTo>
                    <a:pt x="7458" y="1"/>
                  </a:moveTo>
                  <a:cubicBezTo>
                    <a:pt x="6783" y="1"/>
                    <a:pt x="6140" y="258"/>
                    <a:pt x="5593" y="611"/>
                  </a:cubicBezTo>
                  <a:cubicBezTo>
                    <a:pt x="5047" y="997"/>
                    <a:pt x="4597" y="1447"/>
                    <a:pt x="4275" y="1897"/>
                  </a:cubicBezTo>
                  <a:cubicBezTo>
                    <a:pt x="4147" y="2090"/>
                    <a:pt x="3825" y="2540"/>
                    <a:pt x="3407" y="3119"/>
                  </a:cubicBezTo>
                  <a:cubicBezTo>
                    <a:pt x="2765" y="3954"/>
                    <a:pt x="1929" y="5015"/>
                    <a:pt x="1254" y="5883"/>
                  </a:cubicBezTo>
                  <a:cubicBezTo>
                    <a:pt x="579" y="6751"/>
                    <a:pt x="64" y="7394"/>
                    <a:pt x="64" y="7394"/>
                  </a:cubicBezTo>
                  <a:cubicBezTo>
                    <a:pt x="32" y="7458"/>
                    <a:pt x="0" y="7555"/>
                    <a:pt x="32" y="7651"/>
                  </a:cubicBezTo>
                  <a:cubicBezTo>
                    <a:pt x="64" y="7715"/>
                    <a:pt x="129" y="7780"/>
                    <a:pt x="193" y="7812"/>
                  </a:cubicBezTo>
                  <a:lnTo>
                    <a:pt x="1061" y="8101"/>
                  </a:lnTo>
                  <a:cubicBezTo>
                    <a:pt x="1101" y="8114"/>
                    <a:pt x="1141" y="8122"/>
                    <a:pt x="1178" y="8122"/>
                  </a:cubicBezTo>
                  <a:cubicBezTo>
                    <a:pt x="1232" y="8122"/>
                    <a:pt x="1280" y="8107"/>
                    <a:pt x="1318" y="8069"/>
                  </a:cubicBezTo>
                  <a:lnTo>
                    <a:pt x="6353" y="4047"/>
                  </a:lnTo>
                  <a:lnTo>
                    <a:pt x="6353" y="4047"/>
                  </a:lnTo>
                  <a:cubicBezTo>
                    <a:pt x="6564" y="4038"/>
                    <a:pt x="7141" y="4012"/>
                    <a:pt x="7779" y="3987"/>
                  </a:cubicBezTo>
                  <a:cubicBezTo>
                    <a:pt x="8340" y="3963"/>
                    <a:pt x="8986" y="3923"/>
                    <a:pt x="9457" y="3903"/>
                  </a:cubicBezTo>
                  <a:lnTo>
                    <a:pt x="9457" y="3903"/>
                  </a:lnTo>
                  <a:cubicBezTo>
                    <a:pt x="9107" y="4155"/>
                    <a:pt x="8566" y="4490"/>
                    <a:pt x="8004" y="4758"/>
                  </a:cubicBezTo>
                  <a:cubicBezTo>
                    <a:pt x="7683" y="4919"/>
                    <a:pt x="7329" y="5079"/>
                    <a:pt x="7040" y="5208"/>
                  </a:cubicBezTo>
                  <a:cubicBezTo>
                    <a:pt x="6750" y="5304"/>
                    <a:pt x="6525" y="5401"/>
                    <a:pt x="6365" y="5401"/>
                  </a:cubicBezTo>
                  <a:cubicBezTo>
                    <a:pt x="5883" y="5465"/>
                    <a:pt x="5368" y="5562"/>
                    <a:pt x="4950" y="5658"/>
                  </a:cubicBezTo>
                  <a:cubicBezTo>
                    <a:pt x="4725" y="5722"/>
                    <a:pt x="4532" y="5819"/>
                    <a:pt x="4372" y="5915"/>
                  </a:cubicBezTo>
                  <a:cubicBezTo>
                    <a:pt x="4211" y="6044"/>
                    <a:pt x="4082" y="6237"/>
                    <a:pt x="4082" y="6462"/>
                  </a:cubicBezTo>
                  <a:cubicBezTo>
                    <a:pt x="4082" y="6494"/>
                    <a:pt x="4082" y="6558"/>
                    <a:pt x="4115" y="6622"/>
                  </a:cubicBezTo>
                  <a:cubicBezTo>
                    <a:pt x="4147" y="6783"/>
                    <a:pt x="4275" y="6880"/>
                    <a:pt x="4372" y="6976"/>
                  </a:cubicBezTo>
                  <a:cubicBezTo>
                    <a:pt x="4565" y="7105"/>
                    <a:pt x="4854" y="7201"/>
                    <a:pt x="5143" y="7265"/>
                  </a:cubicBezTo>
                  <a:cubicBezTo>
                    <a:pt x="6043" y="7490"/>
                    <a:pt x="7297" y="7555"/>
                    <a:pt x="7715" y="7555"/>
                  </a:cubicBezTo>
                  <a:cubicBezTo>
                    <a:pt x="7843" y="7555"/>
                    <a:pt x="7972" y="7522"/>
                    <a:pt x="8133" y="7490"/>
                  </a:cubicBezTo>
                  <a:cubicBezTo>
                    <a:pt x="8743" y="7330"/>
                    <a:pt x="9836" y="6976"/>
                    <a:pt x="10769" y="6655"/>
                  </a:cubicBezTo>
                  <a:cubicBezTo>
                    <a:pt x="11669" y="6365"/>
                    <a:pt x="12472" y="6076"/>
                    <a:pt x="12472" y="6076"/>
                  </a:cubicBezTo>
                  <a:lnTo>
                    <a:pt x="12536" y="6076"/>
                  </a:lnTo>
                  <a:cubicBezTo>
                    <a:pt x="12890" y="6108"/>
                    <a:pt x="13694" y="6140"/>
                    <a:pt x="14690" y="6237"/>
                  </a:cubicBezTo>
                  <a:lnTo>
                    <a:pt x="14979" y="6237"/>
                  </a:lnTo>
                  <a:cubicBezTo>
                    <a:pt x="15719" y="6237"/>
                    <a:pt x="16555" y="6012"/>
                    <a:pt x="17262" y="5787"/>
                  </a:cubicBezTo>
                  <a:cubicBezTo>
                    <a:pt x="17803" y="5606"/>
                    <a:pt x="18240" y="5426"/>
                    <a:pt x="18393" y="5362"/>
                  </a:cubicBezTo>
                  <a:lnTo>
                    <a:pt x="18393" y="5362"/>
                  </a:lnTo>
                  <a:cubicBezTo>
                    <a:pt x="19131" y="5541"/>
                    <a:pt x="23746" y="6658"/>
                    <a:pt x="28577" y="7747"/>
                  </a:cubicBezTo>
                  <a:cubicBezTo>
                    <a:pt x="31212" y="8358"/>
                    <a:pt x="33913" y="8969"/>
                    <a:pt x="36066" y="9419"/>
                  </a:cubicBezTo>
                  <a:cubicBezTo>
                    <a:pt x="37159" y="9644"/>
                    <a:pt x="38091" y="9837"/>
                    <a:pt x="38831" y="9965"/>
                  </a:cubicBezTo>
                  <a:cubicBezTo>
                    <a:pt x="39602" y="10094"/>
                    <a:pt x="40116" y="10158"/>
                    <a:pt x="40406" y="10158"/>
                  </a:cubicBezTo>
                  <a:lnTo>
                    <a:pt x="40502" y="10158"/>
                  </a:lnTo>
                  <a:cubicBezTo>
                    <a:pt x="40727" y="10158"/>
                    <a:pt x="40920" y="10030"/>
                    <a:pt x="41049" y="9869"/>
                  </a:cubicBezTo>
                  <a:cubicBezTo>
                    <a:pt x="41241" y="9612"/>
                    <a:pt x="41370" y="9290"/>
                    <a:pt x="41466" y="8872"/>
                  </a:cubicBezTo>
                  <a:cubicBezTo>
                    <a:pt x="41563" y="8487"/>
                    <a:pt x="41627" y="8005"/>
                    <a:pt x="41627" y="7458"/>
                  </a:cubicBezTo>
                  <a:cubicBezTo>
                    <a:pt x="41627" y="6237"/>
                    <a:pt x="41338" y="4790"/>
                    <a:pt x="40663" y="3536"/>
                  </a:cubicBezTo>
                  <a:cubicBezTo>
                    <a:pt x="39956" y="2283"/>
                    <a:pt x="38831" y="1222"/>
                    <a:pt x="37191" y="901"/>
                  </a:cubicBezTo>
                  <a:lnTo>
                    <a:pt x="37095" y="901"/>
                  </a:lnTo>
                  <a:lnTo>
                    <a:pt x="20552" y="2504"/>
                  </a:lnTo>
                  <a:lnTo>
                    <a:pt x="20552" y="2504"/>
                  </a:lnTo>
                  <a:cubicBezTo>
                    <a:pt x="20288" y="2450"/>
                    <a:pt x="17560" y="1899"/>
                    <a:pt x="14658" y="1319"/>
                  </a:cubicBezTo>
                  <a:cubicBezTo>
                    <a:pt x="13147" y="1029"/>
                    <a:pt x="11572" y="708"/>
                    <a:pt x="10318" y="483"/>
                  </a:cubicBezTo>
                  <a:cubicBezTo>
                    <a:pt x="9065" y="226"/>
                    <a:pt x="8101" y="65"/>
                    <a:pt x="7747" y="33"/>
                  </a:cubicBezTo>
                  <a:cubicBezTo>
                    <a:pt x="7650" y="1"/>
                    <a:pt x="7554" y="1"/>
                    <a:pt x="7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61"/>
            <p:cNvSpPr/>
            <p:nvPr/>
          </p:nvSpPr>
          <p:spPr>
            <a:xfrm>
              <a:off x="4233075" y="4101575"/>
              <a:ext cx="677475" cy="1267625"/>
            </a:xfrm>
            <a:custGeom>
              <a:avLst/>
              <a:gdLst/>
              <a:ahLst/>
              <a:cxnLst/>
              <a:rect l="l" t="t" r="r" b="b"/>
              <a:pathLst>
                <a:path w="27099" h="50705" extrusionOk="0">
                  <a:moveTo>
                    <a:pt x="17643" y="0"/>
                  </a:moveTo>
                  <a:cubicBezTo>
                    <a:pt x="10633" y="0"/>
                    <a:pt x="2797" y="6795"/>
                    <a:pt x="2797" y="6795"/>
                  </a:cubicBezTo>
                  <a:lnTo>
                    <a:pt x="1" y="50705"/>
                  </a:lnTo>
                  <a:lnTo>
                    <a:pt x="21087" y="50705"/>
                  </a:lnTo>
                  <a:lnTo>
                    <a:pt x="27098" y="4320"/>
                  </a:lnTo>
                  <a:cubicBezTo>
                    <a:pt x="27098" y="4320"/>
                    <a:pt x="25298" y="366"/>
                    <a:pt x="18162" y="13"/>
                  </a:cubicBezTo>
                  <a:cubicBezTo>
                    <a:pt x="17990" y="4"/>
                    <a:pt x="17817" y="0"/>
                    <a:pt x="17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61"/>
            <p:cNvSpPr/>
            <p:nvPr/>
          </p:nvSpPr>
          <p:spPr>
            <a:xfrm>
              <a:off x="4226650" y="4094650"/>
              <a:ext cx="690325" cy="1280975"/>
            </a:xfrm>
            <a:custGeom>
              <a:avLst/>
              <a:gdLst/>
              <a:ahLst/>
              <a:cxnLst/>
              <a:rect l="l" t="t" r="r" b="b"/>
              <a:pathLst>
                <a:path w="27613" h="51239" extrusionOk="0">
                  <a:moveTo>
                    <a:pt x="17905" y="547"/>
                  </a:moveTo>
                  <a:cubicBezTo>
                    <a:pt x="18066" y="547"/>
                    <a:pt x="18226" y="547"/>
                    <a:pt x="18419" y="579"/>
                  </a:cubicBezTo>
                  <a:cubicBezTo>
                    <a:pt x="21923" y="740"/>
                    <a:pt x="24109" y="1801"/>
                    <a:pt x="25395" y="2797"/>
                  </a:cubicBezTo>
                  <a:cubicBezTo>
                    <a:pt x="26037" y="3279"/>
                    <a:pt x="26487" y="3761"/>
                    <a:pt x="26745" y="4115"/>
                  </a:cubicBezTo>
                  <a:cubicBezTo>
                    <a:pt x="26873" y="4308"/>
                    <a:pt x="26970" y="4436"/>
                    <a:pt x="27034" y="4533"/>
                  </a:cubicBezTo>
                  <a:cubicBezTo>
                    <a:pt x="27060" y="4586"/>
                    <a:pt x="27065" y="4617"/>
                    <a:pt x="27084" y="4644"/>
                  </a:cubicBezTo>
                  <a:lnTo>
                    <a:pt x="27084" y="4644"/>
                  </a:lnTo>
                  <a:lnTo>
                    <a:pt x="21119" y="50692"/>
                  </a:lnTo>
                  <a:lnTo>
                    <a:pt x="547" y="50692"/>
                  </a:lnTo>
                  <a:lnTo>
                    <a:pt x="3339" y="7179"/>
                  </a:lnTo>
                  <a:lnTo>
                    <a:pt x="3339" y="7179"/>
                  </a:lnTo>
                  <a:cubicBezTo>
                    <a:pt x="3838" y="6784"/>
                    <a:pt x="5838" y="5146"/>
                    <a:pt x="8519" y="3601"/>
                  </a:cubicBezTo>
                  <a:cubicBezTo>
                    <a:pt x="11251" y="2026"/>
                    <a:pt x="14690" y="547"/>
                    <a:pt x="17905" y="547"/>
                  </a:cubicBezTo>
                  <a:close/>
                  <a:moveTo>
                    <a:pt x="17905" y="0"/>
                  </a:moveTo>
                  <a:cubicBezTo>
                    <a:pt x="14305" y="33"/>
                    <a:pt x="10576" y="1736"/>
                    <a:pt x="7715" y="3440"/>
                  </a:cubicBezTo>
                  <a:cubicBezTo>
                    <a:pt x="4854" y="5176"/>
                    <a:pt x="2893" y="6879"/>
                    <a:pt x="2893" y="6879"/>
                  </a:cubicBezTo>
                  <a:cubicBezTo>
                    <a:pt x="2829" y="6912"/>
                    <a:pt x="2797" y="7008"/>
                    <a:pt x="2797" y="7072"/>
                  </a:cubicBezTo>
                  <a:lnTo>
                    <a:pt x="0" y="50950"/>
                  </a:lnTo>
                  <a:cubicBezTo>
                    <a:pt x="0" y="51046"/>
                    <a:pt x="33" y="51110"/>
                    <a:pt x="65" y="51142"/>
                  </a:cubicBezTo>
                  <a:cubicBezTo>
                    <a:pt x="129" y="51207"/>
                    <a:pt x="193" y="51239"/>
                    <a:pt x="258" y="51239"/>
                  </a:cubicBezTo>
                  <a:lnTo>
                    <a:pt x="21344" y="51239"/>
                  </a:lnTo>
                  <a:cubicBezTo>
                    <a:pt x="21473" y="51239"/>
                    <a:pt x="21601" y="51142"/>
                    <a:pt x="21601" y="51014"/>
                  </a:cubicBezTo>
                  <a:lnTo>
                    <a:pt x="27613" y="4629"/>
                  </a:lnTo>
                  <a:cubicBezTo>
                    <a:pt x="27613" y="4565"/>
                    <a:pt x="27613" y="4501"/>
                    <a:pt x="27580" y="4469"/>
                  </a:cubicBezTo>
                  <a:cubicBezTo>
                    <a:pt x="27580" y="4436"/>
                    <a:pt x="27098" y="3408"/>
                    <a:pt x="25716" y="2347"/>
                  </a:cubicBezTo>
                  <a:cubicBezTo>
                    <a:pt x="24334" y="1286"/>
                    <a:pt x="22052" y="193"/>
                    <a:pt x="18419" y="33"/>
                  </a:cubicBezTo>
                  <a:cubicBezTo>
                    <a:pt x="18258" y="33"/>
                    <a:pt x="18066" y="0"/>
                    <a:pt x="17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61"/>
            <p:cNvSpPr/>
            <p:nvPr/>
          </p:nvSpPr>
          <p:spPr>
            <a:xfrm>
              <a:off x="4030575" y="4125175"/>
              <a:ext cx="497450" cy="1244825"/>
            </a:xfrm>
            <a:custGeom>
              <a:avLst/>
              <a:gdLst/>
              <a:ahLst/>
              <a:cxnLst/>
              <a:rect l="l" t="t" r="r" b="b"/>
              <a:pathLst>
                <a:path w="19898" h="49793" extrusionOk="0">
                  <a:moveTo>
                    <a:pt x="18869" y="1"/>
                  </a:moveTo>
                  <a:cubicBezTo>
                    <a:pt x="18869" y="1"/>
                    <a:pt x="3568" y="6430"/>
                    <a:pt x="3568" y="7426"/>
                  </a:cubicBezTo>
                  <a:cubicBezTo>
                    <a:pt x="3568" y="8455"/>
                    <a:pt x="3729" y="8037"/>
                    <a:pt x="3729" y="10062"/>
                  </a:cubicBezTo>
                  <a:cubicBezTo>
                    <a:pt x="3729" y="11959"/>
                    <a:pt x="482" y="44907"/>
                    <a:pt x="0" y="49793"/>
                  </a:cubicBezTo>
                  <a:lnTo>
                    <a:pt x="11251" y="49793"/>
                  </a:lnTo>
                  <a:cubicBezTo>
                    <a:pt x="11958" y="45260"/>
                    <a:pt x="16490" y="16748"/>
                    <a:pt x="17422" y="13116"/>
                  </a:cubicBezTo>
                  <a:cubicBezTo>
                    <a:pt x="18451" y="9194"/>
                    <a:pt x="19898" y="5851"/>
                    <a:pt x="19898" y="5851"/>
                  </a:cubicBezTo>
                  <a:lnTo>
                    <a:pt x="188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61"/>
            <p:cNvSpPr/>
            <p:nvPr/>
          </p:nvSpPr>
          <p:spPr>
            <a:xfrm>
              <a:off x="4023325" y="4118950"/>
              <a:ext cx="511125" cy="1257475"/>
            </a:xfrm>
            <a:custGeom>
              <a:avLst/>
              <a:gdLst/>
              <a:ahLst/>
              <a:cxnLst/>
              <a:rect l="l" t="t" r="r" b="b"/>
              <a:pathLst>
                <a:path w="20445" h="50299" extrusionOk="0">
                  <a:moveTo>
                    <a:pt x="4133" y="7733"/>
                  </a:moveTo>
                  <a:lnTo>
                    <a:pt x="4148" y="7740"/>
                  </a:lnTo>
                  <a:lnTo>
                    <a:pt x="4115" y="7740"/>
                  </a:lnTo>
                  <a:cubicBezTo>
                    <a:pt x="4121" y="7740"/>
                    <a:pt x="4126" y="7737"/>
                    <a:pt x="4133" y="7733"/>
                  </a:cubicBezTo>
                  <a:close/>
                  <a:moveTo>
                    <a:pt x="18958" y="635"/>
                  </a:moveTo>
                  <a:lnTo>
                    <a:pt x="19911" y="6023"/>
                  </a:lnTo>
                  <a:lnTo>
                    <a:pt x="19911" y="6023"/>
                  </a:lnTo>
                  <a:cubicBezTo>
                    <a:pt x="19736" y="6460"/>
                    <a:pt x="18414" y="9615"/>
                    <a:pt x="17455" y="13301"/>
                  </a:cubicBezTo>
                  <a:cubicBezTo>
                    <a:pt x="17198" y="14233"/>
                    <a:pt x="16748" y="16676"/>
                    <a:pt x="16170" y="19955"/>
                  </a:cubicBezTo>
                  <a:cubicBezTo>
                    <a:pt x="14532" y="29496"/>
                    <a:pt x="11908" y="45916"/>
                    <a:pt x="11318" y="49785"/>
                  </a:cubicBezTo>
                  <a:lnTo>
                    <a:pt x="578" y="49785"/>
                  </a:lnTo>
                  <a:cubicBezTo>
                    <a:pt x="871" y="46952"/>
                    <a:pt x="1768" y="37824"/>
                    <a:pt x="2605" y="29084"/>
                  </a:cubicBezTo>
                  <a:cubicBezTo>
                    <a:pt x="3022" y="24519"/>
                    <a:pt x="3472" y="20083"/>
                    <a:pt x="3762" y="16644"/>
                  </a:cubicBezTo>
                  <a:cubicBezTo>
                    <a:pt x="3922" y="14940"/>
                    <a:pt x="4051" y="13461"/>
                    <a:pt x="4148" y="12368"/>
                  </a:cubicBezTo>
                  <a:cubicBezTo>
                    <a:pt x="4244" y="11276"/>
                    <a:pt x="4276" y="10568"/>
                    <a:pt x="4276" y="10311"/>
                  </a:cubicBezTo>
                  <a:cubicBezTo>
                    <a:pt x="4276" y="9283"/>
                    <a:pt x="4244" y="8865"/>
                    <a:pt x="4212" y="8575"/>
                  </a:cubicBezTo>
                  <a:cubicBezTo>
                    <a:pt x="4181" y="8295"/>
                    <a:pt x="4149" y="8196"/>
                    <a:pt x="4148" y="7722"/>
                  </a:cubicBezTo>
                  <a:lnTo>
                    <a:pt x="4148" y="7722"/>
                  </a:lnTo>
                  <a:cubicBezTo>
                    <a:pt x="4185" y="7689"/>
                    <a:pt x="4245" y="7618"/>
                    <a:pt x="4340" y="7547"/>
                  </a:cubicBezTo>
                  <a:cubicBezTo>
                    <a:pt x="4855" y="7129"/>
                    <a:pt x="6044" y="6486"/>
                    <a:pt x="7555" y="5747"/>
                  </a:cubicBezTo>
                  <a:cubicBezTo>
                    <a:pt x="9805" y="4654"/>
                    <a:pt x="12730" y="3336"/>
                    <a:pt x="15109" y="2307"/>
                  </a:cubicBezTo>
                  <a:cubicBezTo>
                    <a:pt x="16298" y="1793"/>
                    <a:pt x="17327" y="1343"/>
                    <a:pt x="18066" y="1021"/>
                  </a:cubicBezTo>
                  <a:cubicBezTo>
                    <a:pt x="18448" y="855"/>
                    <a:pt x="18753" y="723"/>
                    <a:pt x="18958" y="635"/>
                  </a:cubicBezTo>
                  <a:close/>
                  <a:moveTo>
                    <a:pt x="19175" y="1"/>
                  </a:moveTo>
                  <a:cubicBezTo>
                    <a:pt x="19135" y="1"/>
                    <a:pt x="19095" y="9"/>
                    <a:pt x="19063" y="25"/>
                  </a:cubicBezTo>
                  <a:cubicBezTo>
                    <a:pt x="19063" y="25"/>
                    <a:pt x="15237" y="1632"/>
                    <a:pt x="11412" y="3336"/>
                  </a:cubicBezTo>
                  <a:cubicBezTo>
                    <a:pt x="9483" y="4204"/>
                    <a:pt x="7587" y="5104"/>
                    <a:pt x="6140" y="5875"/>
                  </a:cubicBezTo>
                  <a:cubicBezTo>
                    <a:pt x="5401" y="6229"/>
                    <a:pt x="4823" y="6582"/>
                    <a:pt x="4373" y="6840"/>
                  </a:cubicBezTo>
                  <a:cubicBezTo>
                    <a:pt x="4180" y="7000"/>
                    <a:pt x="3987" y="7129"/>
                    <a:pt x="3858" y="7225"/>
                  </a:cubicBezTo>
                  <a:cubicBezTo>
                    <a:pt x="3794" y="7290"/>
                    <a:pt x="3730" y="7354"/>
                    <a:pt x="3697" y="7418"/>
                  </a:cubicBezTo>
                  <a:cubicBezTo>
                    <a:pt x="3665" y="7482"/>
                    <a:pt x="3601" y="7579"/>
                    <a:pt x="3601" y="7675"/>
                  </a:cubicBezTo>
                  <a:cubicBezTo>
                    <a:pt x="3601" y="8222"/>
                    <a:pt x="3633" y="8383"/>
                    <a:pt x="3665" y="8640"/>
                  </a:cubicBezTo>
                  <a:cubicBezTo>
                    <a:pt x="3697" y="8929"/>
                    <a:pt x="3762" y="9283"/>
                    <a:pt x="3762" y="10311"/>
                  </a:cubicBezTo>
                  <a:cubicBezTo>
                    <a:pt x="3762" y="10536"/>
                    <a:pt x="3697" y="11243"/>
                    <a:pt x="3601" y="12336"/>
                  </a:cubicBezTo>
                  <a:cubicBezTo>
                    <a:pt x="2990" y="19955"/>
                    <a:pt x="451" y="45734"/>
                    <a:pt x="33" y="50010"/>
                  </a:cubicBezTo>
                  <a:cubicBezTo>
                    <a:pt x="1" y="50074"/>
                    <a:pt x="33" y="50170"/>
                    <a:pt x="97" y="50235"/>
                  </a:cubicBezTo>
                  <a:cubicBezTo>
                    <a:pt x="129" y="50267"/>
                    <a:pt x="226" y="50299"/>
                    <a:pt x="290" y="50299"/>
                  </a:cubicBezTo>
                  <a:lnTo>
                    <a:pt x="11541" y="50299"/>
                  </a:lnTo>
                  <a:cubicBezTo>
                    <a:pt x="11669" y="50299"/>
                    <a:pt x="11798" y="50203"/>
                    <a:pt x="11798" y="50074"/>
                  </a:cubicBezTo>
                  <a:cubicBezTo>
                    <a:pt x="12151" y="47824"/>
                    <a:pt x="13469" y="39563"/>
                    <a:pt x="14819" y="31398"/>
                  </a:cubicBezTo>
                  <a:cubicBezTo>
                    <a:pt x="15462" y="27316"/>
                    <a:pt x="16137" y="23298"/>
                    <a:pt x="16716" y="20019"/>
                  </a:cubicBezTo>
                  <a:cubicBezTo>
                    <a:pt x="17262" y="16772"/>
                    <a:pt x="17745" y="14329"/>
                    <a:pt x="17970" y="13429"/>
                  </a:cubicBezTo>
                  <a:cubicBezTo>
                    <a:pt x="18484" y="11468"/>
                    <a:pt x="19095" y="9668"/>
                    <a:pt x="19577" y="8350"/>
                  </a:cubicBezTo>
                  <a:cubicBezTo>
                    <a:pt x="19834" y="7675"/>
                    <a:pt x="20027" y="7161"/>
                    <a:pt x="20188" y="6775"/>
                  </a:cubicBezTo>
                  <a:cubicBezTo>
                    <a:pt x="20348" y="6390"/>
                    <a:pt x="20413" y="6197"/>
                    <a:pt x="20413" y="6197"/>
                  </a:cubicBezTo>
                  <a:cubicBezTo>
                    <a:pt x="20445" y="6132"/>
                    <a:pt x="20445" y="6100"/>
                    <a:pt x="20445" y="6036"/>
                  </a:cubicBezTo>
                  <a:lnTo>
                    <a:pt x="19416" y="218"/>
                  </a:lnTo>
                  <a:cubicBezTo>
                    <a:pt x="19416" y="121"/>
                    <a:pt x="19352" y="57"/>
                    <a:pt x="19288" y="25"/>
                  </a:cubicBezTo>
                  <a:cubicBezTo>
                    <a:pt x="19255" y="9"/>
                    <a:pt x="19215" y="1"/>
                    <a:pt x="19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61"/>
            <p:cNvSpPr/>
            <p:nvPr/>
          </p:nvSpPr>
          <p:spPr>
            <a:xfrm>
              <a:off x="4349600" y="4100275"/>
              <a:ext cx="131025" cy="192900"/>
            </a:xfrm>
            <a:custGeom>
              <a:avLst/>
              <a:gdLst/>
              <a:ahLst/>
              <a:cxnLst/>
              <a:rect l="l" t="t" r="r" b="b"/>
              <a:pathLst>
                <a:path w="5241" h="7716" extrusionOk="0">
                  <a:moveTo>
                    <a:pt x="2765" y="0"/>
                  </a:moveTo>
                  <a:lnTo>
                    <a:pt x="1" y="7715"/>
                  </a:lnTo>
                  <a:lnTo>
                    <a:pt x="5240" y="5240"/>
                  </a:lnTo>
                  <a:lnTo>
                    <a:pt x="27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61"/>
            <p:cNvSpPr/>
            <p:nvPr/>
          </p:nvSpPr>
          <p:spPr>
            <a:xfrm>
              <a:off x="4342375" y="4093050"/>
              <a:ext cx="145475" cy="206625"/>
            </a:xfrm>
            <a:custGeom>
              <a:avLst/>
              <a:gdLst/>
              <a:ahLst/>
              <a:cxnLst/>
              <a:rect l="l" t="t" r="r" b="b"/>
              <a:pathLst>
                <a:path w="5819" h="8265" extrusionOk="0">
                  <a:moveTo>
                    <a:pt x="3088" y="1001"/>
                  </a:moveTo>
                  <a:lnTo>
                    <a:pt x="5175" y="5400"/>
                  </a:lnTo>
                  <a:lnTo>
                    <a:pt x="740" y="7490"/>
                  </a:lnTo>
                  <a:lnTo>
                    <a:pt x="740" y="7490"/>
                  </a:lnTo>
                  <a:lnTo>
                    <a:pt x="3088" y="1001"/>
                  </a:lnTo>
                  <a:close/>
                  <a:moveTo>
                    <a:pt x="3054" y="0"/>
                  </a:moveTo>
                  <a:cubicBezTo>
                    <a:pt x="2925" y="32"/>
                    <a:pt x="2829" y="97"/>
                    <a:pt x="2797" y="193"/>
                  </a:cubicBezTo>
                  <a:lnTo>
                    <a:pt x="32" y="7908"/>
                  </a:lnTo>
                  <a:cubicBezTo>
                    <a:pt x="0" y="8004"/>
                    <a:pt x="32" y="8133"/>
                    <a:pt x="97" y="8197"/>
                  </a:cubicBezTo>
                  <a:cubicBezTo>
                    <a:pt x="156" y="8237"/>
                    <a:pt x="216" y="8264"/>
                    <a:pt x="275" y="8264"/>
                  </a:cubicBezTo>
                  <a:cubicBezTo>
                    <a:pt x="312" y="8264"/>
                    <a:pt x="349" y="8254"/>
                    <a:pt x="386" y="8229"/>
                  </a:cubicBezTo>
                  <a:lnTo>
                    <a:pt x="5625" y="5754"/>
                  </a:lnTo>
                  <a:cubicBezTo>
                    <a:pt x="5690" y="5722"/>
                    <a:pt x="5754" y="5690"/>
                    <a:pt x="5786" y="5625"/>
                  </a:cubicBezTo>
                  <a:cubicBezTo>
                    <a:pt x="5818" y="5529"/>
                    <a:pt x="5786" y="5465"/>
                    <a:pt x="5754" y="5400"/>
                  </a:cubicBezTo>
                  <a:lnTo>
                    <a:pt x="3279" y="161"/>
                  </a:lnTo>
                  <a:cubicBezTo>
                    <a:pt x="3247" y="64"/>
                    <a:pt x="3150" y="0"/>
                    <a:pt x="3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61"/>
            <p:cNvSpPr/>
            <p:nvPr/>
          </p:nvSpPr>
          <p:spPr>
            <a:xfrm>
              <a:off x="4418700" y="3834275"/>
              <a:ext cx="451675" cy="495050"/>
            </a:xfrm>
            <a:custGeom>
              <a:avLst/>
              <a:gdLst/>
              <a:ahLst/>
              <a:cxnLst/>
              <a:rect l="l" t="t" r="r" b="b"/>
              <a:pathLst>
                <a:path w="18067" h="19802" extrusionOk="0">
                  <a:moveTo>
                    <a:pt x="10641" y="1"/>
                  </a:moveTo>
                  <a:lnTo>
                    <a:pt x="1" y="10640"/>
                  </a:lnTo>
                  <a:lnTo>
                    <a:pt x="3505" y="19802"/>
                  </a:lnTo>
                  <a:lnTo>
                    <a:pt x="10062" y="7426"/>
                  </a:lnTo>
                  <a:lnTo>
                    <a:pt x="17198" y="7426"/>
                  </a:lnTo>
                  <a:lnTo>
                    <a:pt x="18066" y="579"/>
                  </a:lnTo>
                  <a:lnTo>
                    <a:pt x="10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61"/>
            <p:cNvSpPr/>
            <p:nvPr/>
          </p:nvSpPr>
          <p:spPr>
            <a:xfrm>
              <a:off x="4411475" y="3827525"/>
              <a:ext cx="465325" cy="508450"/>
            </a:xfrm>
            <a:custGeom>
              <a:avLst/>
              <a:gdLst/>
              <a:ahLst/>
              <a:cxnLst/>
              <a:rect l="l" t="t" r="r" b="b"/>
              <a:pathLst>
                <a:path w="18613" h="20338" extrusionOk="0">
                  <a:moveTo>
                    <a:pt x="11026" y="560"/>
                  </a:moveTo>
                  <a:lnTo>
                    <a:pt x="18032" y="1085"/>
                  </a:lnTo>
                  <a:lnTo>
                    <a:pt x="18032" y="1085"/>
                  </a:lnTo>
                  <a:lnTo>
                    <a:pt x="17230" y="7439"/>
                  </a:lnTo>
                  <a:lnTo>
                    <a:pt x="10351" y="7439"/>
                  </a:lnTo>
                  <a:cubicBezTo>
                    <a:pt x="10223" y="7439"/>
                    <a:pt x="10158" y="7471"/>
                    <a:pt x="10094" y="7567"/>
                  </a:cubicBezTo>
                  <a:lnTo>
                    <a:pt x="3826" y="19429"/>
                  </a:lnTo>
                  <a:lnTo>
                    <a:pt x="611" y="10975"/>
                  </a:lnTo>
                  <a:lnTo>
                    <a:pt x="11026" y="560"/>
                  </a:lnTo>
                  <a:close/>
                  <a:moveTo>
                    <a:pt x="10873" y="1"/>
                  </a:moveTo>
                  <a:cubicBezTo>
                    <a:pt x="10818" y="1"/>
                    <a:pt x="10760" y="31"/>
                    <a:pt x="10737" y="78"/>
                  </a:cubicBezTo>
                  <a:lnTo>
                    <a:pt x="97" y="10718"/>
                  </a:lnTo>
                  <a:cubicBezTo>
                    <a:pt x="33" y="10782"/>
                    <a:pt x="1" y="10910"/>
                    <a:pt x="33" y="11007"/>
                  </a:cubicBezTo>
                  <a:lnTo>
                    <a:pt x="3537" y="20168"/>
                  </a:lnTo>
                  <a:cubicBezTo>
                    <a:pt x="3569" y="20265"/>
                    <a:pt x="3665" y="20329"/>
                    <a:pt x="3762" y="20329"/>
                  </a:cubicBezTo>
                  <a:cubicBezTo>
                    <a:pt x="3779" y="20335"/>
                    <a:pt x="3796" y="20337"/>
                    <a:pt x="3813" y="20337"/>
                  </a:cubicBezTo>
                  <a:cubicBezTo>
                    <a:pt x="3891" y="20337"/>
                    <a:pt x="3966" y="20280"/>
                    <a:pt x="4019" y="20200"/>
                  </a:cubicBezTo>
                  <a:lnTo>
                    <a:pt x="10512" y="7953"/>
                  </a:lnTo>
                  <a:lnTo>
                    <a:pt x="17487" y="7953"/>
                  </a:lnTo>
                  <a:cubicBezTo>
                    <a:pt x="17616" y="7953"/>
                    <a:pt x="17712" y="7857"/>
                    <a:pt x="17744" y="7728"/>
                  </a:cubicBezTo>
                  <a:lnTo>
                    <a:pt x="18612" y="881"/>
                  </a:lnTo>
                  <a:cubicBezTo>
                    <a:pt x="18612" y="817"/>
                    <a:pt x="18612" y="753"/>
                    <a:pt x="18548" y="689"/>
                  </a:cubicBezTo>
                  <a:cubicBezTo>
                    <a:pt x="18516" y="624"/>
                    <a:pt x="18452" y="592"/>
                    <a:pt x="18355" y="592"/>
                  </a:cubicBezTo>
                  <a:lnTo>
                    <a:pt x="10930" y="13"/>
                  </a:lnTo>
                  <a:cubicBezTo>
                    <a:pt x="10913" y="5"/>
                    <a:pt x="10893" y="1"/>
                    <a:pt x="10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61"/>
            <p:cNvSpPr/>
            <p:nvPr/>
          </p:nvSpPr>
          <p:spPr>
            <a:xfrm>
              <a:off x="4254775" y="3175150"/>
              <a:ext cx="542450" cy="1180025"/>
            </a:xfrm>
            <a:custGeom>
              <a:avLst/>
              <a:gdLst/>
              <a:ahLst/>
              <a:cxnLst/>
              <a:rect l="l" t="t" r="r" b="b"/>
              <a:pathLst>
                <a:path w="21698" h="47201" extrusionOk="0">
                  <a:moveTo>
                    <a:pt x="11463" y="0"/>
                  </a:moveTo>
                  <a:cubicBezTo>
                    <a:pt x="8617" y="0"/>
                    <a:pt x="6106" y="1038"/>
                    <a:pt x="3922" y="2611"/>
                  </a:cubicBezTo>
                  <a:cubicBezTo>
                    <a:pt x="3922" y="2611"/>
                    <a:pt x="579" y="4668"/>
                    <a:pt x="290" y="9908"/>
                  </a:cubicBezTo>
                  <a:cubicBezTo>
                    <a:pt x="0" y="15147"/>
                    <a:pt x="1158" y="28680"/>
                    <a:pt x="1897" y="30866"/>
                  </a:cubicBezTo>
                  <a:cubicBezTo>
                    <a:pt x="2554" y="32810"/>
                    <a:pt x="5499" y="34753"/>
                    <a:pt x="8087" y="34753"/>
                  </a:cubicBezTo>
                  <a:cubicBezTo>
                    <a:pt x="8410" y="34753"/>
                    <a:pt x="8727" y="34723"/>
                    <a:pt x="9033" y="34659"/>
                  </a:cubicBezTo>
                  <a:cubicBezTo>
                    <a:pt x="9033" y="34659"/>
                    <a:pt x="10165" y="47200"/>
                    <a:pt x="11464" y="47200"/>
                  </a:cubicBezTo>
                  <a:cubicBezTo>
                    <a:pt x="11479" y="47200"/>
                    <a:pt x="11493" y="47199"/>
                    <a:pt x="11508" y="47195"/>
                  </a:cubicBezTo>
                  <a:cubicBezTo>
                    <a:pt x="12826" y="46906"/>
                    <a:pt x="19673" y="37713"/>
                    <a:pt x="19962" y="35109"/>
                  </a:cubicBezTo>
                  <a:cubicBezTo>
                    <a:pt x="20251" y="32473"/>
                    <a:pt x="20669" y="24019"/>
                    <a:pt x="20669" y="24019"/>
                  </a:cubicBezTo>
                  <a:cubicBezTo>
                    <a:pt x="20669" y="24019"/>
                    <a:pt x="21698" y="17494"/>
                    <a:pt x="21698" y="12093"/>
                  </a:cubicBezTo>
                  <a:cubicBezTo>
                    <a:pt x="21698" y="6693"/>
                    <a:pt x="20380" y="2322"/>
                    <a:pt x="15719" y="746"/>
                  </a:cubicBezTo>
                  <a:cubicBezTo>
                    <a:pt x="14225" y="231"/>
                    <a:pt x="12807" y="0"/>
                    <a:pt x="11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61"/>
            <p:cNvSpPr/>
            <p:nvPr/>
          </p:nvSpPr>
          <p:spPr>
            <a:xfrm>
              <a:off x="4333525" y="3175150"/>
              <a:ext cx="463700" cy="450850"/>
            </a:xfrm>
            <a:custGeom>
              <a:avLst/>
              <a:gdLst/>
              <a:ahLst/>
              <a:cxnLst/>
              <a:rect l="l" t="t" r="r" b="b"/>
              <a:pathLst>
                <a:path w="18548" h="18034" extrusionOk="0">
                  <a:moveTo>
                    <a:pt x="8313" y="0"/>
                  </a:moveTo>
                  <a:cubicBezTo>
                    <a:pt x="5467" y="0"/>
                    <a:pt x="2956" y="1038"/>
                    <a:pt x="772" y="2611"/>
                  </a:cubicBezTo>
                  <a:cubicBezTo>
                    <a:pt x="772" y="2611"/>
                    <a:pt x="451" y="2836"/>
                    <a:pt x="1" y="3254"/>
                  </a:cubicBezTo>
                  <a:cubicBezTo>
                    <a:pt x="226" y="3414"/>
                    <a:pt x="1929" y="4379"/>
                    <a:pt x="5497" y="4379"/>
                  </a:cubicBezTo>
                  <a:cubicBezTo>
                    <a:pt x="9322" y="4379"/>
                    <a:pt x="14305" y="3800"/>
                    <a:pt x="14305" y="3800"/>
                  </a:cubicBezTo>
                  <a:lnTo>
                    <a:pt x="14305" y="3800"/>
                  </a:lnTo>
                  <a:cubicBezTo>
                    <a:pt x="14305" y="3800"/>
                    <a:pt x="12023" y="5954"/>
                    <a:pt x="11894" y="7497"/>
                  </a:cubicBezTo>
                  <a:cubicBezTo>
                    <a:pt x="11766" y="9072"/>
                    <a:pt x="12312" y="13058"/>
                    <a:pt x="13598" y="13765"/>
                  </a:cubicBezTo>
                  <a:cubicBezTo>
                    <a:pt x="14884" y="14472"/>
                    <a:pt x="13726" y="15758"/>
                    <a:pt x="14466" y="16883"/>
                  </a:cubicBezTo>
                  <a:cubicBezTo>
                    <a:pt x="14889" y="17556"/>
                    <a:pt x="15415" y="18033"/>
                    <a:pt x="16072" y="18033"/>
                  </a:cubicBezTo>
                  <a:cubicBezTo>
                    <a:pt x="16514" y="18033"/>
                    <a:pt x="17015" y="17818"/>
                    <a:pt x="17584" y="17301"/>
                  </a:cubicBezTo>
                  <a:cubicBezTo>
                    <a:pt x="17841" y="17076"/>
                    <a:pt x="18098" y="16658"/>
                    <a:pt x="18387" y="16079"/>
                  </a:cubicBezTo>
                  <a:cubicBezTo>
                    <a:pt x="18484" y="14761"/>
                    <a:pt x="18548" y="13379"/>
                    <a:pt x="18548" y="12093"/>
                  </a:cubicBezTo>
                  <a:cubicBezTo>
                    <a:pt x="18548" y="6693"/>
                    <a:pt x="17230" y="2322"/>
                    <a:pt x="12569" y="746"/>
                  </a:cubicBezTo>
                  <a:cubicBezTo>
                    <a:pt x="11075" y="231"/>
                    <a:pt x="9657" y="0"/>
                    <a:pt x="83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61"/>
            <p:cNvSpPr/>
            <p:nvPr/>
          </p:nvSpPr>
          <p:spPr>
            <a:xfrm>
              <a:off x="4253975" y="3168075"/>
              <a:ext cx="549700" cy="1193400"/>
            </a:xfrm>
            <a:custGeom>
              <a:avLst/>
              <a:gdLst/>
              <a:ahLst/>
              <a:cxnLst/>
              <a:rect l="l" t="t" r="r" b="b"/>
              <a:pathLst>
                <a:path w="21988" h="47736" extrusionOk="0">
                  <a:moveTo>
                    <a:pt x="3829" y="2675"/>
                  </a:moveTo>
                  <a:cubicBezTo>
                    <a:pt x="3829" y="2675"/>
                    <a:pt x="3829" y="2675"/>
                    <a:pt x="3829" y="2675"/>
                  </a:cubicBezTo>
                  <a:lnTo>
                    <a:pt x="3829" y="2675"/>
                  </a:lnTo>
                  <a:lnTo>
                    <a:pt x="3829" y="2675"/>
                  </a:lnTo>
                  <a:close/>
                  <a:moveTo>
                    <a:pt x="11540" y="547"/>
                  </a:moveTo>
                  <a:cubicBezTo>
                    <a:pt x="12826" y="547"/>
                    <a:pt x="14208" y="772"/>
                    <a:pt x="15687" y="1254"/>
                  </a:cubicBezTo>
                  <a:cubicBezTo>
                    <a:pt x="17937" y="2058"/>
                    <a:pt x="19351" y="3472"/>
                    <a:pt x="20251" y="5401"/>
                  </a:cubicBezTo>
                  <a:cubicBezTo>
                    <a:pt x="21151" y="7298"/>
                    <a:pt x="21473" y="9708"/>
                    <a:pt x="21473" y="12376"/>
                  </a:cubicBezTo>
                  <a:cubicBezTo>
                    <a:pt x="21473" y="15044"/>
                    <a:pt x="21216" y="18034"/>
                    <a:pt x="20959" y="20348"/>
                  </a:cubicBezTo>
                  <a:cubicBezTo>
                    <a:pt x="20830" y="21506"/>
                    <a:pt x="20701" y="22470"/>
                    <a:pt x="20605" y="23177"/>
                  </a:cubicBezTo>
                  <a:cubicBezTo>
                    <a:pt x="20508" y="23884"/>
                    <a:pt x="20444" y="24270"/>
                    <a:pt x="20444" y="24270"/>
                  </a:cubicBezTo>
                  <a:lnTo>
                    <a:pt x="20444" y="24302"/>
                  </a:lnTo>
                  <a:cubicBezTo>
                    <a:pt x="20444" y="24302"/>
                    <a:pt x="20412" y="24816"/>
                    <a:pt x="20380" y="25652"/>
                  </a:cubicBezTo>
                  <a:cubicBezTo>
                    <a:pt x="20251" y="28159"/>
                    <a:pt x="19930" y="33399"/>
                    <a:pt x="19705" y="35360"/>
                  </a:cubicBezTo>
                  <a:cubicBezTo>
                    <a:pt x="19705" y="35649"/>
                    <a:pt x="19544" y="36067"/>
                    <a:pt x="19351" y="36549"/>
                  </a:cubicBezTo>
                  <a:cubicBezTo>
                    <a:pt x="18612" y="38253"/>
                    <a:pt x="16876" y="40889"/>
                    <a:pt x="15205" y="43107"/>
                  </a:cubicBezTo>
                  <a:cubicBezTo>
                    <a:pt x="14369" y="44232"/>
                    <a:pt x="13565" y="45260"/>
                    <a:pt x="12858" y="46000"/>
                  </a:cubicBezTo>
                  <a:cubicBezTo>
                    <a:pt x="12537" y="46353"/>
                    <a:pt x="12215" y="46675"/>
                    <a:pt x="11990" y="46868"/>
                  </a:cubicBezTo>
                  <a:cubicBezTo>
                    <a:pt x="11862" y="46996"/>
                    <a:pt x="11733" y="47060"/>
                    <a:pt x="11669" y="47125"/>
                  </a:cubicBezTo>
                  <a:cubicBezTo>
                    <a:pt x="11595" y="47174"/>
                    <a:pt x="11539" y="47205"/>
                    <a:pt x="11503" y="47216"/>
                  </a:cubicBezTo>
                  <a:lnTo>
                    <a:pt x="11503" y="47216"/>
                  </a:lnTo>
                  <a:cubicBezTo>
                    <a:pt x="11487" y="47198"/>
                    <a:pt x="11433" y="47136"/>
                    <a:pt x="11379" y="47028"/>
                  </a:cubicBezTo>
                  <a:cubicBezTo>
                    <a:pt x="11251" y="46835"/>
                    <a:pt x="11122" y="46482"/>
                    <a:pt x="10994" y="46032"/>
                  </a:cubicBezTo>
                  <a:cubicBezTo>
                    <a:pt x="10512" y="44457"/>
                    <a:pt x="10094" y="41660"/>
                    <a:pt x="9804" y="39281"/>
                  </a:cubicBezTo>
                  <a:cubicBezTo>
                    <a:pt x="9644" y="38092"/>
                    <a:pt x="9547" y="36999"/>
                    <a:pt x="9451" y="36196"/>
                  </a:cubicBezTo>
                  <a:cubicBezTo>
                    <a:pt x="9387" y="35424"/>
                    <a:pt x="9322" y="34910"/>
                    <a:pt x="9322" y="34910"/>
                  </a:cubicBezTo>
                  <a:cubicBezTo>
                    <a:pt x="9322" y="34845"/>
                    <a:pt x="9290" y="34781"/>
                    <a:pt x="9226" y="34749"/>
                  </a:cubicBezTo>
                  <a:cubicBezTo>
                    <a:pt x="9161" y="34685"/>
                    <a:pt x="9097" y="34685"/>
                    <a:pt x="9001" y="34685"/>
                  </a:cubicBezTo>
                  <a:cubicBezTo>
                    <a:pt x="8711" y="34749"/>
                    <a:pt x="8422" y="34781"/>
                    <a:pt x="8101" y="34781"/>
                  </a:cubicBezTo>
                  <a:cubicBezTo>
                    <a:pt x="6879" y="34781"/>
                    <a:pt x="5529" y="34299"/>
                    <a:pt x="4436" y="33592"/>
                  </a:cubicBezTo>
                  <a:cubicBezTo>
                    <a:pt x="3343" y="32917"/>
                    <a:pt x="2475" y="31952"/>
                    <a:pt x="2186" y="31085"/>
                  </a:cubicBezTo>
                  <a:cubicBezTo>
                    <a:pt x="2025" y="30635"/>
                    <a:pt x="1833" y="29574"/>
                    <a:pt x="1672" y="28192"/>
                  </a:cubicBezTo>
                  <a:cubicBezTo>
                    <a:pt x="1093" y="24013"/>
                    <a:pt x="547" y="16684"/>
                    <a:pt x="547" y="12151"/>
                  </a:cubicBezTo>
                  <a:cubicBezTo>
                    <a:pt x="547" y="11412"/>
                    <a:pt x="547" y="10769"/>
                    <a:pt x="579" y="10191"/>
                  </a:cubicBezTo>
                  <a:cubicBezTo>
                    <a:pt x="740" y="7651"/>
                    <a:pt x="1608" y="5883"/>
                    <a:pt x="2475" y="4758"/>
                  </a:cubicBezTo>
                  <a:cubicBezTo>
                    <a:pt x="2893" y="4180"/>
                    <a:pt x="3311" y="3762"/>
                    <a:pt x="3601" y="3505"/>
                  </a:cubicBezTo>
                  <a:cubicBezTo>
                    <a:pt x="3761" y="3376"/>
                    <a:pt x="3890" y="3280"/>
                    <a:pt x="3986" y="3215"/>
                  </a:cubicBezTo>
                  <a:lnTo>
                    <a:pt x="4083" y="3151"/>
                  </a:lnTo>
                  <a:lnTo>
                    <a:pt x="4115" y="3151"/>
                  </a:lnTo>
                  <a:lnTo>
                    <a:pt x="4115" y="3119"/>
                  </a:lnTo>
                  <a:cubicBezTo>
                    <a:pt x="6268" y="1576"/>
                    <a:pt x="8744" y="547"/>
                    <a:pt x="11540" y="547"/>
                  </a:cubicBezTo>
                  <a:close/>
                  <a:moveTo>
                    <a:pt x="11540" y="1"/>
                  </a:moveTo>
                  <a:cubicBezTo>
                    <a:pt x="8631" y="1"/>
                    <a:pt x="6039" y="1082"/>
                    <a:pt x="3829" y="2675"/>
                  </a:cubicBezTo>
                  <a:lnTo>
                    <a:pt x="3826" y="2669"/>
                  </a:lnTo>
                  <a:cubicBezTo>
                    <a:pt x="3793" y="2701"/>
                    <a:pt x="2925" y="3215"/>
                    <a:pt x="2025" y="4437"/>
                  </a:cubicBezTo>
                  <a:cubicBezTo>
                    <a:pt x="1125" y="5626"/>
                    <a:pt x="193" y="7491"/>
                    <a:pt x="65" y="10191"/>
                  </a:cubicBezTo>
                  <a:cubicBezTo>
                    <a:pt x="32" y="10737"/>
                    <a:pt x="0" y="11412"/>
                    <a:pt x="0" y="12151"/>
                  </a:cubicBezTo>
                  <a:cubicBezTo>
                    <a:pt x="0" y="15205"/>
                    <a:pt x="257" y="19480"/>
                    <a:pt x="579" y="23209"/>
                  </a:cubicBezTo>
                  <a:cubicBezTo>
                    <a:pt x="772" y="25106"/>
                    <a:pt x="933" y="26842"/>
                    <a:pt x="1125" y="28256"/>
                  </a:cubicBezTo>
                  <a:cubicBezTo>
                    <a:pt x="1318" y="29670"/>
                    <a:pt x="1511" y="30731"/>
                    <a:pt x="1672" y="31245"/>
                  </a:cubicBezTo>
                  <a:cubicBezTo>
                    <a:pt x="2025" y="32306"/>
                    <a:pt x="2958" y="33303"/>
                    <a:pt x="4147" y="34042"/>
                  </a:cubicBezTo>
                  <a:cubicBezTo>
                    <a:pt x="5336" y="34813"/>
                    <a:pt x="6751" y="35296"/>
                    <a:pt x="8101" y="35328"/>
                  </a:cubicBezTo>
                  <a:cubicBezTo>
                    <a:pt x="8354" y="35328"/>
                    <a:pt x="8591" y="35311"/>
                    <a:pt x="8836" y="35266"/>
                  </a:cubicBezTo>
                  <a:lnTo>
                    <a:pt x="8836" y="35266"/>
                  </a:lnTo>
                  <a:cubicBezTo>
                    <a:pt x="8917" y="36116"/>
                    <a:pt x="9173" y="38690"/>
                    <a:pt x="9515" y="41242"/>
                  </a:cubicBezTo>
                  <a:cubicBezTo>
                    <a:pt x="9740" y="42817"/>
                    <a:pt x="10029" y="44392"/>
                    <a:pt x="10319" y="45582"/>
                  </a:cubicBezTo>
                  <a:cubicBezTo>
                    <a:pt x="10447" y="46193"/>
                    <a:pt x="10608" y="46675"/>
                    <a:pt x="10769" y="47060"/>
                  </a:cubicBezTo>
                  <a:cubicBezTo>
                    <a:pt x="10865" y="47221"/>
                    <a:pt x="10929" y="47382"/>
                    <a:pt x="11058" y="47510"/>
                  </a:cubicBezTo>
                  <a:cubicBezTo>
                    <a:pt x="11090" y="47575"/>
                    <a:pt x="11154" y="47639"/>
                    <a:pt x="11251" y="47671"/>
                  </a:cubicBezTo>
                  <a:cubicBezTo>
                    <a:pt x="11315" y="47703"/>
                    <a:pt x="11412" y="47735"/>
                    <a:pt x="11508" y="47735"/>
                  </a:cubicBezTo>
                  <a:lnTo>
                    <a:pt x="11604" y="47735"/>
                  </a:lnTo>
                  <a:cubicBezTo>
                    <a:pt x="11733" y="47703"/>
                    <a:pt x="11862" y="47639"/>
                    <a:pt x="11990" y="47543"/>
                  </a:cubicBezTo>
                  <a:cubicBezTo>
                    <a:pt x="12505" y="47189"/>
                    <a:pt x="13212" y="46450"/>
                    <a:pt x="14047" y="45453"/>
                  </a:cubicBezTo>
                  <a:cubicBezTo>
                    <a:pt x="15301" y="43942"/>
                    <a:pt x="16780" y="41949"/>
                    <a:pt x="18001" y="40053"/>
                  </a:cubicBezTo>
                  <a:cubicBezTo>
                    <a:pt x="18612" y="39121"/>
                    <a:pt x="19126" y="38221"/>
                    <a:pt x="19544" y="37417"/>
                  </a:cubicBezTo>
                  <a:cubicBezTo>
                    <a:pt x="19930" y="36613"/>
                    <a:pt x="20187" y="35938"/>
                    <a:pt x="20251" y="35424"/>
                  </a:cubicBezTo>
                  <a:cubicBezTo>
                    <a:pt x="20530" y="32882"/>
                    <a:pt x="20959" y="24931"/>
                    <a:pt x="20989" y="24366"/>
                  </a:cubicBezTo>
                  <a:lnTo>
                    <a:pt x="20989" y="24366"/>
                  </a:lnTo>
                  <a:lnTo>
                    <a:pt x="20991" y="24366"/>
                  </a:lnTo>
                  <a:cubicBezTo>
                    <a:pt x="20991" y="24366"/>
                    <a:pt x="21987" y="17809"/>
                    <a:pt x="21987" y="12376"/>
                  </a:cubicBezTo>
                  <a:cubicBezTo>
                    <a:pt x="21987" y="9644"/>
                    <a:pt x="21666" y="7169"/>
                    <a:pt x="20734" y="5176"/>
                  </a:cubicBezTo>
                  <a:cubicBezTo>
                    <a:pt x="19801" y="3151"/>
                    <a:pt x="18258" y="1576"/>
                    <a:pt x="15848" y="772"/>
                  </a:cubicBezTo>
                  <a:cubicBezTo>
                    <a:pt x="14337" y="258"/>
                    <a:pt x="12890" y="1"/>
                    <a:pt x="1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61"/>
            <p:cNvSpPr/>
            <p:nvPr/>
          </p:nvSpPr>
          <p:spPr>
            <a:xfrm>
              <a:off x="4706400" y="3568950"/>
              <a:ext cx="116550" cy="215550"/>
            </a:xfrm>
            <a:custGeom>
              <a:avLst/>
              <a:gdLst/>
              <a:ahLst/>
              <a:cxnLst/>
              <a:rect l="l" t="t" r="r" b="b"/>
              <a:pathLst>
                <a:path w="4662" h="8622" extrusionOk="0">
                  <a:moveTo>
                    <a:pt x="3089" y="1"/>
                  </a:moveTo>
                  <a:cubicBezTo>
                    <a:pt x="1847" y="1"/>
                    <a:pt x="1" y="2899"/>
                    <a:pt x="1" y="2899"/>
                  </a:cubicBezTo>
                  <a:lnTo>
                    <a:pt x="1319" y="7849"/>
                  </a:lnTo>
                  <a:cubicBezTo>
                    <a:pt x="1550" y="8377"/>
                    <a:pt x="1849" y="8621"/>
                    <a:pt x="2171" y="8621"/>
                  </a:cubicBezTo>
                  <a:cubicBezTo>
                    <a:pt x="2654" y="8621"/>
                    <a:pt x="3190" y="8074"/>
                    <a:pt x="3633" y="7110"/>
                  </a:cubicBezTo>
                  <a:cubicBezTo>
                    <a:pt x="4372" y="5503"/>
                    <a:pt x="4662" y="1002"/>
                    <a:pt x="3504" y="135"/>
                  </a:cubicBezTo>
                  <a:cubicBezTo>
                    <a:pt x="3377" y="42"/>
                    <a:pt x="3238" y="1"/>
                    <a:pt x="30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61"/>
            <p:cNvSpPr/>
            <p:nvPr/>
          </p:nvSpPr>
          <p:spPr>
            <a:xfrm>
              <a:off x="4700775" y="3561850"/>
              <a:ext cx="118975" cy="229050"/>
            </a:xfrm>
            <a:custGeom>
              <a:avLst/>
              <a:gdLst/>
              <a:ahLst/>
              <a:cxnLst/>
              <a:rect l="l" t="t" r="r" b="b"/>
              <a:pathLst>
                <a:path w="4759" h="9162" extrusionOk="0">
                  <a:moveTo>
                    <a:pt x="3312" y="1"/>
                  </a:moveTo>
                  <a:cubicBezTo>
                    <a:pt x="2894" y="1"/>
                    <a:pt x="2508" y="226"/>
                    <a:pt x="2154" y="515"/>
                  </a:cubicBezTo>
                  <a:cubicBezTo>
                    <a:pt x="1576" y="965"/>
                    <a:pt x="1061" y="1576"/>
                    <a:pt x="676" y="2090"/>
                  </a:cubicBezTo>
                  <a:cubicBezTo>
                    <a:pt x="258" y="2604"/>
                    <a:pt x="1" y="3022"/>
                    <a:pt x="1" y="3022"/>
                  </a:cubicBezTo>
                  <a:lnTo>
                    <a:pt x="451" y="3312"/>
                  </a:lnTo>
                  <a:cubicBezTo>
                    <a:pt x="451" y="3312"/>
                    <a:pt x="483" y="3279"/>
                    <a:pt x="515" y="3215"/>
                  </a:cubicBezTo>
                  <a:cubicBezTo>
                    <a:pt x="708" y="2926"/>
                    <a:pt x="1190" y="2251"/>
                    <a:pt x="1736" y="1640"/>
                  </a:cubicBezTo>
                  <a:cubicBezTo>
                    <a:pt x="2026" y="1319"/>
                    <a:pt x="2315" y="1061"/>
                    <a:pt x="2604" y="836"/>
                  </a:cubicBezTo>
                  <a:cubicBezTo>
                    <a:pt x="2862" y="644"/>
                    <a:pt x="3119" y="547"/>
                    <a:pt x="3312" y="547"/>
                  </a:cubicBezTo>
                  <a:cubicBezTo>
                    <a:pt x="3408" y="547"/>
                    <a:pt x="3472" y="579"/>
                    <a:pt x="3569" y="611"/>
                  </a:cubicBezTo>
                  <a:cubicBezTo>
                    <a:pt x="3762" y="772"/>
                    <a:pt x="3954" y="1126"/>
                    <a:pt x="4051" y="1640"/>
                  </a:cubicBezTo>
                  <a:cubicBezTo>
                    <a:pt x="4179" y="2154"/>
                    <a:pt x="4244" y="2797"/>
                    <a:pt x="4244" y="3472"/>
                  </a:cubicBezTo>
                  <a:cubicBezTo>
                    <a:pt x="4244" y="4179"/>
                    <a:pt x="4179" y="4951"/>
                    <a:pt x="4051" y="5626"/>
                  </a:cubicBezTo>
                  <a:cubicBezTo>
                    <a:pt x="3954" y="6301"/>
                    <a:pt x="3794" y="6912"/>
                    <a:pt x="3601" y="7297"/>
                  </a:cubicBezTo>
                  <a:cubicBezTo>
                    <a:pt x="3408" y="7747"/>
                    <a:pt x="3183" y="8101"/>
                    <a:pt x="2958" y="8326"/>
                  </a:cubicBezTo>
                  <a:cubicBezTo>
                    <a:pt x="2733" y="8551"/>
                    <a:pt x="2540" y="8648"/>
                    <a:pt x="2411" y="8648"/>
                  </a:cubicBezTo>
                  <a:cubicBezTo>
                    <a:pt x="2315" y="8648"/>
                    <a:pt x="2219" y="8615"/>
                    <a:pt x="2090" y="8519"/>
                  </a:cubicBezTo>
                  <a:cubicBezTo>
                    <a:pt x="1994" y="8423"/>
                    <a:pt x="1897" y="8262"/>
                    <a:pt x="1769" y="8037"/>
                  </a:cubicBezTo>
                  <a:lnTo>
                    <a:pt x="1286" y="8230"/>
                  </a:lnTo>
                  <a:cubicBezTo>
                    <a:pt x="1415" y="8519"/>
                    <a:pt x="1576" y="8744"/>
                    <a:pt x="1769" y="8905"/>
                  </a:cubicBezTo>
                  <a:cubicBezTo>
                    <a:pt x="1929" y="9065"/>
                    <a:pt x="2154" y="9162"/>
                    <a:pt x="2411" y="9162"/>
                  </a:cubicBezTo>
                  <a:cubicBezTo>
                    <a:pt x="2733" y="9162"/>
                    <a:pt x="3054" y="8969"/>
                    <a:pt x="3344" y="8712"/>
                  </a:cubicBezTo>
                  <a:cubicBezTo>
                    <a:pt x="3633" y="8423"/>
                    <a:pt x="3890" y="8005"/>
                    <a:pt x="4115" y="7522"/>
                  </a:cubicBezTo>
                  <a:cubicBezTo>
                    <a:pt x="4308" y="7072"/>
                    <a:pt x="4469" y="6430"/>
                    <a:pt x="4597" y="5722"/>
                  </a:cubicBezTo>
                  <a:cubicBezTo>
                    <a:pt x="4694" y="5015"/>
                    <a:pt x="4758" y="4212"/>
                    <a:pt x="4758" y="3472"/>
                  </a:cubicBezTo>
                  <a:cubicBezTo>
                    <a:pt x="4758" y="2765"/>
                    <a:pt x="4726" y="2090"/>
                    <a:pt x="4565" y="1511"/>
                  </a:cubicBezTo>
                  <a:cubicBezTo>
                    <a:pt x="4437" y="965"/>
                    <a:pt x="4244" y="483"/>
                    <a:pt x="3890" y="194"/>
                  </a:cubicBezTo>
                  <a:cubicBezTo>
                    <a:pt x="3697" y="65"/>
                    <a:pt x="3504" y="1"/>
                    <a:pt x="3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61"/>
            <p:cNvSpPr/>
            <p:nvPr/>
          </p:nvSpPr>
          <p:spPr>
            <a:xfrm>
              <a:off x="4340750" y="3605550"/>
              <a:ext cx="114950" cy="202225"/>
            </a:xfrm>
            <a:custGeom>
              <a:avLst/>
              <a:gdLst/>
              <a:ahLst/>
              <a:cxnLst/>
              <a:rect l="l" t="t" r="r" b="b"/>
              <a:pathLst>
                <a:path w="4598" h="8089" extrusionOk="0">
                  <a:moveTo>
                    <a:pt x="1349" y="0"/>
                  </a:moveTo>
                  <a:cubicBezTo>
                    <a:pt x="1235" y="0"/>
                    <a:pt x="1144" y="87"/>
                    <a:pt x="1094" y="213"/>
                  </a:cubicBezTo>
                  <a:cubicBezTo>
                    <a:pt x="1094" y="213"/>
                    <a:pt x="837" y="1339"/>
                    <a:pt x="547" y="2689"/>
                  </a:cubicBezTo>
                  <a:cubicBezTo>
                    <a:pt x="290" y="4039"/>
                    <a:pt x="1" y="5614"/>
                    <a:pt x="1" y="6546"/>
                  </a:cubicBezTo>
                  <a:cubicBezTo>
                    <a:pt x="1" y="6803"/>
                    <a:pt x="1" y="7028"/>
                    <a:pt x="97" y="7221"/>
                  </a:cubicBezTo>
                  <a:cubicBezTo>
                    <a:pt x="290" y="7575"/>
                    <a:pt x="644" y="7767"/>
                    <a:pt x="1030" y="7896"/>
                  </a:cubicBezTo>
                  <a:cubicBezTo>
                    <a:pt x="1415" y="8025"/>
                    <a:pt x="1865" y="8089"/>
                    <a:pt x="2347" y="8089"/>
                  </a:cubicBezTo>
                  <a:cubicBezTo>
                    <a:pt x="3119" y="8057"/>
                    <a:pt x="3890" y="7928"/>
                    <a:pt x="4405" y="7639"/>
                  </a:cubicBezTo>
                  <a:cubicBezTo>
                    <a:pt x="4533" y="7575"/>
                    <a:pt x="4598" y="7382"/>
                    <a:pt x="4501" y="7253"/>
                  </a:cubicBezTo>
                  <a:cubicBezTo>
                    <a:pt x="4458" y="7167"/>
                    <a:pt x="4373" y="7125"/>
                    <a:pt x="4282" y="7125"/>
                  </a:cubicBezTo>
                  <a:cubicBezTo>
                    <a:pt x="4237" y="7125"/>
                    <a:pt x="4190" y="7135"/>
                    <a:pt x="4148" y="7157"/>
                  </a:cubicBezTo>
                  <a:cubicBezTo>
                    <a:pt x="3762" y="7382"/>
                    <a:pt x="3023" y="7542"/>
                    <a:pt x="2347" y="7542"/>
                  </a:cubicBezTo>
                  <a:cubicBezTo>
                    <a:pt x="1930" y="7542"/>
                    <a:pt x="1512" y="7478"/>
                    <a:pt x="1190" y="7382"/>
                  </a:cubicBezTo>
                  <a:cubicBezTo>
                    <a:pt x="869" y="7285"/>
                    <a:pt x="644" y="7125"/>
                    <a:pt x="580" y="6996"/>
                  </a:cubicBezTo>
                  <a:cubicBezTo>
                    <a:pt x="580" y="6964"/>
                    <a:pt x="547" y="6771"/>
                    <a:pt x="547" y="6546"/>
                  </a:cubicBezTo>
                  <a:cubicBezTo>
                    <a:pt x="547" y="5710"/>
                    <a:pt x="805" y="4135"/>
                    <a:pt x="1094" y="2785"/>
                  </a:cubicBezTo>
                  <a:cubicBezTo>
                    <a:pt x="1222" y="2110"/>
                    <a:pt x="1351" y="1499"/>
                    <a:pt x="1447" y="1049"/>
                  </a:cubicBezTo>
                  <a:cubicBezTo>
                    <a:pt x="1576" y="599"/>
                    <a:pt x="1640" y="342"/>
                    <a:pt x="1640" y="342"/>
                  </a:cubicBezTo>
                  <a:cubicBezTo>
                    <a:pt x="1672" y="181"/>
                    <a:pt x="1576" y="53"/>
                    <a:pt x="1447" y="21"/>
                  </a:cubicBezTo>
                  <a:cubicBezTo>
                    <a:pt x="1413" y="7"/>
                    <a:pt x="1380" y="0"/>
                    <a:pt x="1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61"/>
            <p:cNvSpPr/>
            <p:nvPr/>
          </p:nvSpPr>
          <p:spPr>
            <a:xfrm>
              <a:off x="4360050" y="3835075"/>
              <a:ext cx="135825" cy="28150"/>
            </a:xfrm>
            <a:custGeom>
              <a:avLst/>
              <a:gdLst/>
              <a:ahLst/>
              <a:cxnLst/>
              <a:rect l="l" t="t" r="r" b="b"/>
              <a:pathLst>
                <a:path w="5433" h="1126" extrusionOk="0">
                  <a:moveTo>
                    <a:pt x="5117" y="1"/>
                  </a:moveTo>
                  <a:cubicBezTo>
                    <a:pt x="5072" y="1"/>
                    <a:pt x="5026" y="12"/>
                    <a:pt x="4983" y="33"/>
                  </a:cubicBezTo>
                  <a:cubicBezTo>
                    <a:pt x="4276" y="451"/>
                    <a:pt x="3408" y="612"/>
                    <a:pt x="2604" y="612"/>
                  </a:cubicBezTo>
                  <a:cubicBezTo>
                    <a:pt x="1993" y="612"/>
                    <a:pt x="1447" y="515"/>
                    <a:pt x="1029" y="451"/>
                  </a:cubicBezTo>
                  <a:cubicBezTo>
                    <a:pt x="836" y="419"/>
                    <a:pt x="675" y="354"/>
                    <a:pt x="547" y="354"/>
                  </a:cubicBezTo>
                  <a:cubicBezTo>
                    <a:pt x="483" y="322"/>
                    <a:pt x="450" y="322"/>
                    <a:pt x="418" y="290"/>
                  </a:cubicBezTo>
                  <a:lnTo>
                    <a:pt x="386" y="290"/>
                  </a:lnTo>
                  <a:cubicBezTo>
                    <a:pt x="359" y="285"/>
                    <a:pt x="333" y="282"/>
                    <a:pt x="309" y="282"/>
                  </a:cubicBezTo>
                  <a:cubicBezTo>
                    <a:pt x="185" y="282"/>
                    <a:pt x="91" y="349"/>
                    <a:pt x="65" y="483"/>
                  </a:cubicBezTo>
                  <a:cubicBezTo>
                    <a:pt x="0" y="612"/>
                    <a:pt x="97" y="772"/>
                    <a:pt x="225" y="804"/>
                  </a:cubicBezTo>
                  <a:cubicBezTo>
                    <a:pt x="258" y="804"/>
                    <a:pt x="1318" y="1126"/>
                    <a:pt x="2604" y="1126"/>
                  </a:cubicBezTo>
                  <a:cubicBezTo>
                    <a:pt x="3472" y="1126"/>
                    <a:pt x="4436" y="997"/>
                    <a:pt x="5240" y="483"/>
                  </a:cubicBezTo>
                  <a:cubicBezTo>
                    <a:pt x="5369" y="419"/>
                    <a:pt x="5433" y="258"/>
                    <a:pt x="5336" y="129"/>
                  </a:cubicBezTo>
                  <a:cubicBezTo>
                    <a:pt x="5294" y="44"/>
                    <a:pt x="5208" y="1"/>
                    <a:pt x="5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61"/>
            <p:cNvSpPr/>
            <p:nvPr/>
          </p:nvSpPr>
          <p:spPr>
            <a:xfrm>
              <a:off x="4480600" y="3605250"/>
              <a:ext cx="28950" cy="57875"/>
            </a:xfrm>
            <a:custGeom>
              <a:avLst/>
              <a:gdLst/>
              <a:ahLst/>
              <a:cxnLst/>
              <a:rect l="l" t="t" r="r" b="b"/>
              <a:pathLst>
                <a:path w="1158" h="2315" extrusionOk="0">
                  <a:moveTo>
                    <a:pt x="579" y="0"/>
                  </a:moveTo>
                  <a:cubicBezTo>
                    <a:pt x="257" y="0"/>
                    <a:pt x="0" y="515"/>
                    <a:pt x="0" y="1158"/>
                  </a:cubicBezTo>
                  <a:cubicBezTo>
                    <a:pt x="0" y="1801"/>
                    <a:pt x="257" y="2315"/>
                    <a:pt x="579" y="2315"/>
                  </a:cubicBezTo>
                  <a:cubicBezTo>
                    <a:pt x="900" y="2315"/>
                    <a:pt x="1157" y="1801"/>
                    <a:pt x="1157" y="1158"/>
                  </a:cubicBezTo>
                  <a:cubicBezTo>
                    <a:pt x="1157" y="515"/>
                    <a:pt x="900"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61"/>
            <p:cNvSpPr/>
            <p:nvPr/>
          </p:nvSpPr>
          <p:spPr>
            <a:xfrm>
              <a:off x="4305400" y="3586775"/>
              <a:ext cx="29750" cy="57875"/>
            </a:xfrm>
            <a:custGeom>
              <a:avLst/>
              <a:gdLst/>
              <a:ahLst/>
              <a:cxnLst/>
              <a:rect l="l" t="t" r="r" b="b"/>
              <a:pathLst>
                <a:path w="1190" h="2315" extrusionOk="0">
                  <a:moveTo>
                    <a:pt x="611" y="0"/>
                  </a:moveTo>
                  <a:cubicBezTo>
                    <a:pt x="290" y="0"/>
                    <a:pt x="1" y="514"/>
                    <a:pt x="1" y="1157"/>
                  </a:cubicBezTo>
                  <a:cubicBezTo>
                    <a:pt x="1" y="1800"/>
                    <a:pt x="290" y="2315"/>
                    <a:pt x="611" y="2315"/>
                  </a:cubicBezTo>
                  <a:cubicBezTo>
                    <a:pt x="933" y="2315"/>
                    <a:pt x="1190" y="1800"/>
                    <a:pt x="1190" y="1157"/>
                  </a:cubicBezTo>
                  <a:cubicBezTo>
                    <a:pt x="1190" y="514"/>
                    <a:pt x="933"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61"/>
            <p:cNvSpPr/>
            <p:nvPr/>
          </p:nvSpPr>
          <p:spPr>
            <a:xfrm>
              <a:off x="4276475" y="3539350"/>
              <a:ext cx="94850" cy="24950"/>
            </a:xfrm>
            <a:custGeom>
              <a:avLst/>
              <a:gdLst/>
              <a:ahLst/>
              <a:cxnLst/>
              <a:rect l="l" t="t" r="r" b="b"/>
              <a:pathLst>
                <a:path w="3794" h="998" extrusionOk="0">
                  <a:moveTo>
                    <a:pt x="1833" y="1"/>
                  </a:moveTo>
                  <a:cubicBezTo>
                    <a:pt x="804" y="1"/>
                    <a:pt x="161" y="483"/>
                    <a:pt x="129" y="515"/>
                  </a:cubicBezTo>
                  <a:cubicBezTo>
                    <a:pt x="33" y="611"/>
                    <a:pt x="0" y="772"/>
                    <a:pt x="97" y="901"/>
                  </a:cubicBezTo>
                  <a:cubicBezTo>
                    <a:pt x="153" y="957"/>
                    <a:pt x="231" y="991"/>
                    <a:pt x="305" y="991"/>
                  </a:cubicBezTo>
                  <a:cubicBezTo>
                    <a:pt x="358" y="991"/>
                    <a:pt x="410" y="973"/>
                    <a:pt x="450" y="933"/>
                  </a:cubicBezTo>
                  <a:cubicBezTo>
                    <a:pt x="483" y="933"/>
                    <a:pt x="997" y="547"/>
                    <a:pt x="1833" y="547"/>
                  </a:cubicBezTo>
                  <a:cubicBezTo>
                    <a:pt x="2250" y="547"/>
                    <a:pt x="2797" y="644"/>
                    <a:pt x="3376" y="965"/>
                  </a:cubicBezTo>
                  <a:cubicBezTo>
                    <a:pt x="3418" y="986"/>
                    <a:pt x="3465" y="997"/>
                    <a:pt x="3510" y="997"/>
                  </a:cubicBezTo>
                  <a:cubicBezTo>
                    <a:pt x="3601" y="997"/>
                    <a:pt x="3686" y="954"/>
                    <a:pt x="3729" y="869"/>
                  </a:cubicBezTo>
                  <a:cubicBezTo>
                    <a:pt x="3793" y="740"/>
                    <a:pt x="3761" y="547"/>
                    <a:pt x="3633" y="483"/>
                  </a:cubicBezTo>
                  <a:cubicBezTo>
                    <a:pt x="2958" y="129"/>
                    <a:pt x="2347" y="1"/>
                    <a:pt x="18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61"/>
            <p:cNvSpPr/>
            <p:nvPr/>
          </p:nvSpPr>
          <p:spPr>
            <a:xfrm>
              <a:off x="4443625" y="3548200"/>
              <a:ext cx="135025" cy="38000"/>
            </a:xfrm>
            <a:custGeom>
              <a:avLst/>
              <a:gdLst/>
              <a:ahLst/>
              <a:cxnLst/>
              <a:rect l="l" t="t" r="r" b="b"/>
              <a:pathLst>
                <a:path w="5401" h="1520" extrusionOk="0">
                  <a:moveTo>
                    <a:pt x="2636" y="0"/>
                  </a:moveTo>
                  <a:cubicBezTo>
                    <a:pt x="1318" y="0"/>
                    <a:pt x="225" y="579"/>
                    <a:pt x="193" y="579"/>
                  </a:cubicBezTo>
                  <a:cubicBezTo>
                    <a:pt x="65" y="643"/>
                    <a:pt x="0" y="804"/>
                    <a:pt x="65" y="932"/>
                  </a:cubicBezTo>
                  <a:cubicBezTo>
                    <a:pt x="112" y="1027"/>
                    <a:pt x="211" y="1086"/>
                    <a:pt x="310" y="1086"/>
                  </a:cubicBezTo>
                  <a:cubicBezTo>
                    <a:pt x="347" y="1086"/>
                    <a:pt x="384" y="1078"/>
                    <a:pt x="418" y="1061"/>
                  </a:cubicBezTo>
                  <a:lnTo>
                    <a:pt x="450" y="1061"/>
                  </a:lnTo>
                  <a:cubicBezTo>
                    <a:pt x="547" y="997"/>
                    <a:pt x="1543" y="547"/>
                    <a:pt x="2636" y="547"/>
                  </a:cubicBezTo>
                  <a:cubicBezTo>
                    <a:pt x="3408" y="547"/>
                    <a:pt x="4243" y="740"/>
                    <a:pt x="4919" y="1447"/>
                  </a:cubicBezTo>
                  <a:cubicBezTo>
                    <a:pt x="4983" y="1495"/>
                    <a:pt x="5055" y="1519"/>
                    <a:pt x="5123" y="1519"/>
                  </a:cubicBezTo>
                  <a:cubicBezTo>
                    <a:pt x="5192" y="1519"/>
                    <a:pt x="5256" y="1495"/>
                    <a:pt x="5304" y="1447"/>
                  </a:cubicBezTo>
                  <a:cubicBezTo>
                    <a:pt x="5401" y="1318"/>
                    <a:pt x="5401" y="1157"/>
                    <a:pt x="5304" y="1061"/>
                  </a:cubicBezTo>
                  <a:cubicBezTo>
                    <a:pt x="4501" y="257"/>
                    <a:pt x="3504" y="0"/>
                    <a:pt x="2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61"/>
            <p:cNvSpPr/>
            <p:nvPr/>
          </p:nvSpPr>
          <p:spPr>
            <a:xfrm>
              <a:off x="4481400" y="4034375"/>
              <a:ext cx="855050" cy="1335625"/>
            </a:xfrm>
            <a:custGeom>
              <a:avLst/>
              <a:gdLst/>
              <a:ahLst/>
              <a:cxnLst/>
              <a:rect l="l" t="t" r="r" b="b"/>
              <a:pathLst>
                <a:path w="34202" h="53425" extrusionOk="0">
                  <a:moveTo>
                    <a:pt x="14530" y="1"/>
                  </a:moveTo>
                  <a:lnTo>
                    <a:pt x="6236" y="5690"/>
                  </a:lnTo>
                  <a:cubicBezTo>
                    <a:pt x="6236" y="5690"/>
                    <a:pt x="6076" y="13855"/>
                    <a:pt x="4468" y="19384"/>
                  </a:cubicBezTo>
                  <a:cubicBezTo>
                    <a:pt x="2990" y="24559"/>
                    <a:pt x="322" y="50275"/>
                    <a:pt x="0" y="53425"/>
                  </a:cubicBezTo>
                  <a:lnTo>
                    <a:pt x="26809" y="53425"/>
                  </a:lnTo>
                  <a:cubicBezTo>
                    <a:pt x="27452" y="49760"/>
                    <a:pt x="33334" y="15366"/>
                    <a:pt x="33463" y="14273"/>
                  </a:cubicBezTo>
                  <a:cubicBezTo>
                    <a:pt x="33591" y="13116"/>
                    <a:pt x="34202" y="11219"/>
                    <a:pt x="33173" y="10930"/>
                  </a:cubicBezTo>
                  <a:cubicBezTo>
                    <a:pt x="32145" y="10640"/>
                    <a:pt x="14530" y="1"/>
                    <a:pt x="14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61"/>
            <p:cNvSpPr/>
            <p:nvPr/>
          </p:nvSpPr>
          <p:spPr>
            <a:xfrm>
              <a:off x="4474150" y="4027550"/>
              <a:ext cx="858300" cy="1348875"/>
            </a:xfrm>
            <a:custGeom>
              <a:avLst/>
              <a:gdLst/>
              <a:ahLst/>
              <a:cxnLst/>
              <a:rect l="l" t="t" r="r" b="b"/>
              <a:pathLst>
                <a:path w="34332" h="53955" extrusionOk="0">
                  <a:moveTo>
                    <a:pt x="14844" y="592"/>
                  </a:moveTo>
                  <a:lnTo>
                    <a:pt x="14844" y="592"/>
                  </a:lnTo>
                  <a:cubicBezTo>
                    <a:pt x="15659" y="1084"/>
                    <a:pt x="19592" y="3463"/>
                    <a:pt x="23627" y="5867"/>
                  </a:cubicBezTo>
                  <a:cubicBezTo>
                    <a:pt x="25877" y="7217"/>
                    <a:pt x="28192" y="8567"/>
                    <a:pt x="29992" y="9596"/>
                  </a:cubicBezTo>
                  <a:cubicBezTo>
                    <a:pt x="30892" y="10110"/>
                    <a:pt x="31663" y="10560"/>
                    <a:pt x="32242" y="10881"/>
                  </a:cubicBezTo>
                  <a:cubicBezTo>
                    <a:pt x="32531" y="11042"/>
                    <a:pt x="32788" y="11171"/>
                    <a:pt x="32949" y="11267"/>
                  </a:cubicBezTo>
                  <a:cubicBezTo>
                    <a:pt x="33142" y="11363"/>
                    <a:pt x="33270" y="11428"/>
                    <a:pt x="33399" y="11460"/>
                  </a:cubicBezTo>
                  <a:cubicBezTo>
                    <a:pt x="33528" y="11492"/>
                    <a:pt x="33624" y="11588"/>
                    <a:pt x="33688" y="11717"/>
                  </a:cubicBezTo>
                  <a:cubicBezTo>
                    <a:pt x="33753" y="11846"/>
                    <a:pt x="33785" y="12071"/>
                    <a:pt x="33785" y="12328"/>
                  </a:cubicBezTo>
                  <a:cubicBezTo>
                    <a:pt x="33785" y="12971"/>
                    <a:pt x="33560" y="13839"/>
                    <a:pt x="33495" y="14514"/>
                  </a:cubicBezTo>
                  <a:cubicBezTo>
                    <a:pt x="33463" y="14642"/>
                    <a:pt x="33367" y="15317"/>
                    <a:pt x="33174" y="16346"/>
                  </a:cubicBezTo>
                  <a:cubicBezTo>
                    <a:pt x="31977" y="23589"/>
                    <a:pt x="27572" y="49372"/>
                    <a:pt x="26880" y="53441"/>
                  </a:cubicBezTo>
                  <a:lnTo>
                    <a:pt x="577" y="53441"/>
                  </a:lnTo>
                  <a:cubicBezTo>
                    <a:pt x="785" y="51406"/>
                    <a:pt x="1494" y="44536"/>
                    <a:pt x="2347" y="37465"/>
                  </a:cubicBezTo>
                  <a:cubicBezTo>
                    <a:pt x="2797" y="33736"/>
                    <a:pt x="3280" y="29943"/>
                    <a:pt x="3762" y="26761"/>
                  </a:cubicBezTo>
                  <a:cubicBezTo>
                    <a:pt x="4212" y="23578"/>
                    <a:pt x="4662" y="20975"/>
                    <a:pt x="5015" y="19721"/>
                  </a:cubicBezTo>
                  <a:cubicBezTo>
                    <a:pt x="6529" y="14557"/>
                    <a:pt x="6755" y="7200"/>
                    <a:pt x="6781" y="6102"/>
                  </a:cubicBezTo>
                  <a:lnTo>
                    <a:pt x="6781" y="6102"/>
                  </a:lnTo>
                  <a:lnTo>
                    <a:pt x="14844" y="592"/>
                  </a:lnTo>
                  <a:close/>
                  <a:moveTo>
                    <a:pt x="14803" y="0"/>
                  </a:moveTo>
                  <a:cubicBezTo>
                    <a:pt x="14755" y="0"/>
                    <a:pt x="14707" y="16"/>
                    <a:pt x="14659" y="49"/>
                  </a:cubicBezTo>
                  <a:lnTo>
                    <a:pt x="6366" y="5738"/>
                  </a:lnTo>
                  <a:cubicBezTo>
                    <a:pt x="6301" y="5770"/>
                    <a:pt x="6237" y="5867"/>
                    <a:pt x="6237" y="5963"/>
                  </a:cubicBezTo>
                  <a:cubicBezTo>
                    <a:pt x="6237" y="5963"/>
                    <a:pt x="6237" y="6445"/>
                    <a:pt x="6205" y="7313"/>
                  </a:cubicBezTo>
                  <a:cubicBezTo>
                    <a:pt x="6076" y="9853"/>
                    <a:pt x="5690" y="15478"/>
                    <a:pt x="4501" y="19560"/>
                  </a:cubicBezTo>
                  <a:cubicBezTo>
                    <a:pt x="4115" y="20910"/>
                    <a:pt x="3698" y="23482"/>
                    <a:pt x="3215" y="26664"/>
                  </a:cubicBezTo>
                  <a:cubicBezTo>
                    <a:pt x="1833" y="36243"/>
                    <a:pt x="258" y="51287"/>
                    <a:pt x="33" y="53666"/>
                  </a:cubicBezTo>
                  <a:cubicBezTo>
                    <a:pt x="1" y="53730"/>
                    <a:pt x="33" y="53826"/>
                    <a:pt x="97" y="53891"/>
                  </a:cubicBezTo>
                  <a:cubicBezTo>
                    <a:pt x="129" y="53923"/>
                    <a:pt x="226" y="53955"/>
                    <a:pt x="290" y="53955"/>
                  </a:cubicBezTo>
                  <a:lnTo>
                    <a:pt x="27099" y="53955"/>
                  </a:lnTo>
                  <a:cubicBezTo>
                    <a:pt x="27227" y="53955"/>
                    <a:pt x="27356" y="53859"/>
                    <a:pt x="27356" y="53730"/>
                  </a:cubicBezTo>
                  <a:cubicBezTo>
                    <a:pt x="27677" y="51930"/>
                    <a:pt x="29317" y="42415"/>
                    <a:pt x="30892" y="33222"/>
                  </a:cubicBezTo>
                  <a:cubicBezTo>
                    <a:pt x="31663" y="28625"/>
                    <a:pt x="32435" y="24093"/>
                    <a:pt x="33013" y="20653"/>
                  </a:cubicBezTo>
                  <a:cubicBezTo>
                    <a:pt x="33303" y="18950"/>
                    <a:pt x="33528" y="17503"/>
                    <a:pt x="33720" y="16442"/>
                  </a:cubicBezTo>
                  <a:cubicBezTo>
                    <a:pt x="33881" y="15382"/>
                    <a:pt x="34010" y="14739"/>
                    <a:pt x="34010" y="14578"/>
                  </a:cubicBezTo>
                  <a:cubicBezTo>
                    <a:pt x="34106" y="13967"/>
                    <a:pt x="34299" y="13067"/>
                    <a:pt x="34331" y="12328"/>
                  </a:cubicBezTo>
                  <a:cubicBezTo>
                    <a:pt x="34331" y="12039"/>
                    <a:pt x="34267" y="11749"/>
                    <a:pt x="34170" y="11492"/>
                  </a:cubicBezTo>
                  <a:cubicBezTo>
                    <a:pt x="34042" y="11235"/>
                    <a:pt x="33849" y="11010"/>
                    <a:pt x="33528" y="10946"/>
                  </a:cubicBezTo>
                  <a:cubicBezTo>
                    <a:pt x="33528" y="10946"/>
                    <a:pt x="33367" y="10881"/>
                    <a:pt x="33206" y="10785"/>
                  </a:cubicBezTo>
                  <a:cubicBezTo>
                    <a:pt x="31824" y="10110"/>
                    <a:pt x="27259" y="7410"/>
                    <a:pt x="23048" y="4902"/>
                  </a:cubicBezTo>
                  <a:cubicBezTo>
                    <a:pt x="20927" y="3649"/>
                    <a:pt x="18902" y="2427"/>
                    <a:pt x="17423" y="1527"/>
                  </a:cubicBezTo>
                  <a:cubicBezTo>
                    <a:pt x="16684" y="1077"/>
                    <a:pt x="16073" y="724"/>
                    <a:pt x="15623" y="466"/>
                  </a:cubicBezTo>
                  <a:cubicBezTo>
                    <a:pt x="15205" y="209"/>
                    <a:pt x="14948" y="49"/>
                    <a:pt x="14948" y="49"/>
                  </a:cubicBezTo>
                  <a:cubicBezTo>
                    <a:pt x="14900" y="16"/>
                    <a:pt x="14852" y="0"/>
                    <a:pt x="14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61"/>
            <p:cNvSpPr/>
            <p:nvPr/>
          </p:nvSpPr>
          <p:spPr>
            <a:xfrm>
              <a:off x="4637300" y="3848750"/>
              <a:ext cx="257975" cy="516750"/>
            </a:xfrm>
            <a:custGeom>
              <a:avLst/>
              <a:gdLst/>
              <a:ahLst/>
              <a:cxnLst/>
              <a:rect l="l" t="t" r="r" b="b"/>
              <a:pathLst>
                <a:path w="10319" h="20670" extrusionOk="0">
                  <a:moveTo>
                    <a:pt x="9322" y="0"/>
                  </a:moveTo>
                  <a:lnTo>
                    <a:pt x="0" y="13115"/>
                  </a:lnTo>
                  <a:lnTo>
                    <a:pt x="2475" y="20669"/>
                  </a:lnTo>
                  <a:lnTo>
                    <a:pt x="10319" y="7586"/>
                  </a:lnTo>
                  <a:lnTo>
                    <a:pt x="9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61"/>
            <p:cNvSpPr/>
            <p:nvPr/>
          </p:nvSpPr>
          <p:spPr>
            <a:xfrm>
              <a:off x="4630050" y="3842025"/>
              <a:ext cx="272450" cy="530700"/>
            </a:xfrm>
            <a:custGeom>
              <a:avLst/>
              <a:gdLst/>
              <a:ahLst/>
              <a:cxnLst/>
              <a:rect l="l" t="t" r="r" b="b"/>
              <a:pathLst>
                <a:path w="10898" h="21228" extrusionOk="0">
                  <a:moveTo>
                    <a:pt x="9419" y="976"/>
                  </a:moveTo>
                  <a:lnTo>
                    <a:pt x="10351" y="7791"/>
                  </a:lnTo>
                  <a:lnTo>
                    <a:pt x="2830" y="20295"/>
                  </a:lnTo>
                  <a:lnTo>
                    <a:pt x="595" y="13433"/>
                  </a:lnTo>
                  <a:lnTo>
                    <a:pt x="9419" y="976"/>
                  </a:lnTo>
                  <a:close/>
                  <a:moveTo>
                    <a:pt x="9586" y="0"/>
                  </a:moveTo>
                  <a:cubicBezTo>
                    <a:pt x="9502" y="0"/>
                    <a:pt x="9435" y="36"/>
                    <a:pt x="9387" y="109"/>
                  </a:cubicBezTo>
                  <a:lnTo>
                    <a:pt x="65" y="13223"/>
                  </a:lnTo>
                  <a:cubicBezTo>
                    <a:pt x="1" y="13288"/>
                    <a:pt x="1" y="13384"/>
                    <a:pt x="33" y="13448"/>
                  </a:cubicBezTo>
                  <a:lnTo>
                    <a:pt x="2508" y="21035"/>
                  </a:lnTo>
                  <a:cubicBezTo>
                    <a:pt x="2540" y="21131"/>
                    <a:pt x="2637" y="21195"/>
                    <a:pt x="2733" y="21227"/>
                  </a:cubicBezTo>
                  <a:cubicBezTo>
                    <a:pt x="2830" y="21227"/>
                    <a:pt x="2926" y="21195"/>
                    <a:pt x="2990" y="21099"/>
                  </a:cubicBezTo>
                  <a:lnTo>
                    <a:pt x="10866" y="7984"/>
                  </a:lnTo>
                  <a:cubicBezTo>
                    <a:pt x="10898" y="7920"/>
                    <a:pt x="10898" y="7855"/>
                    <a:pt x="10898" y="7823"/>
                  </a:cubicBezTo>
                  <a:lnTo>
                    <a:pt x="9869" y="237"/>
                  </a:lnTo>
                  <a:cubicBezTo>
                    <a:pt x="9869" y="141"/>
                    <a:pt x="9773" y="44"/>
                    <a:pt x="9676" y="12"/>
                  </a:cubicBezTo>
                  <a:cubicBezTo>
                    <a:pt x="9644" y="4"/>
                    <a:pt x="9614" y="0"/>
                    <a:pt x="9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61"/>
            <p:cNvSpPr/>
            <p:nvPr/>
          </p:nvSpPr>
          <p:spPr>
            <a:xfrm>
              <a:off x="4855875" y="4281900"/>
              <a:ext cx="512725" cy="946675"/>
            </a:xfrm>
            <a:custGeom>
              <a:avLst/>
              <a:gdLst/>
              <a:ahLst/>
              <a:cxnLst/>
              <a:rect l="l" t="t" r="r" b="b"/>
              <a:pathLst>
                <a:path w="20509" h="37867" extrusionOk="0">
                  <a:moveTo>
                    <a:pt x="15558" y="0"/>
                  </a:moveTo>
                  <a:lnTo>
                    <a:pt x="5658" y="7715"/>
                  </a:lnTo>
                  <a:lnTo>
                    <a:pt x="1" y="27837"/>
                  </a:lnTo>
                  <a:lnTo>
                    <a:pt x="8294" y="37866"/>
                  </a:lnTo>
                  <a:cubicBezTo>
                    <a:pt x="8294" y="37866"/>
                    <a:pt x="15269" y="25041"/>
                    <a:pt x="17744" y="16330"/>
                  </a:cubicBezTo>
                  <a:cubicBezTo>
                    <a:pt x="20219" y="7586"/>
                    <a:pt x="20509" y="2765"/>
                    <a:pt x="18934" y="1768"/>
                  </a:cubicBezTo>
                  <a:cubicBezTo>
                    <a:pt x="17326" y="739"/>
                    <a:pt x="15558" y="0"/>
                    <a:pt x="15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61"/>
            <p:cNvSpPr/>
            <p:nvPr/>
          </p:nvSpPr>
          <p:spPr>
            <a:xfrm>
              <a:off x="4848650" y="4276275"/>
              <a:ext cx="511925" cy="959025"/>
            </a:xfrm>
            <a:custGeom>
              <a:avLst/>
              <a:gdLst/>
              <a:ahLst/>
              <a:cxnLst/>
              <a:rect l="l" t="t" r="r" b="b"/>
              <a:pathLst>
                <a:path w="20477" h="38361" extrusionOk="0">
                  <a:moveTo>
                    <a:pt x="15976" y="0"/>
                  </a:moveTo>
                  <a:lnTo>
                    <a:pt x="15751" y="482"/>
                  </a:lnTo>
                  <a:cubicBezTo>
                    <a:pt x="15751" y="482"/>
                    <a:pt x="15847" y="514"/>
                    <a:pt x="16040" y="611"/>
                  </a:cubicBezTo>
                  <a:cubicBezTo>
                    <a:pt x="16619" y="868"/>
                    <a:pt x="17873" y="1447"/>
                    <a:pt x="19062" y="2218"/>
                  </a:cubicBezTo>
                  <a:cubicBezTo>
                    <a:pt x="19319" y="2379"/>
                    <a:pt x="19544" y="2668"/>
                    <a:pt x="19705" y="3182"/>
                  </a:cubicBezTo>
                  <a:cubicBezTo>
                    <a:pt x="19866" y="3665"/>
                    <a:pt x="19930" y="4307"/>
                    <a:pt x="19930" y="5143"/>
                  </a:cubicBezTo>
                  <a:cubicBezTo>
                    <a:pt x="19930" y="7554"/>
                    <a:pt x="19255" y="11315"/>
                    <a:pt x="17776" y="16458"/>
                  </a:cubicBezTo>
                  <a:cubicBezTo>
                    <a:pt x="16555" y="20798"/>
                    <a:pt x="14208" y="26198"/>
                    <a:pt x="12151" y="30473"/>
                  </a:cubicBezTo>
                  <a:cubicBezTo>
                    <a:pt x="11122" y="32627"/>
                    <a:pt x="10158" y="34491"/>
                    <a:pt x="9483" y="35841"/>
                  </a:cubicBezTo>
                  <a:cubicBezTo>
                    <a:pt x="9129" y="36516"/>
                    <a:pt x="8840" y="37031"/>
                    <a:pt x="8647" y="37416"/>
                  </a:cubicBezTo>
                  <a:cubicBezTo>
                    <a:pt x="8603" y="37497"/>
                    <a:pt x="8564" y="37569"/>
                    <a:pt x="8530" y="37633"/>
                  </a:cubicBezTo>
                  <a:lnTo>
                    <a:pt x="8530" y="37633"/>
                  </a:lnTo>
                  <a:lnTo>
                    <a:pt x="579" y="27998"/>
                  </a:lnTo>
                  <a:lnTo>
                    <a:pt x="6204" y="8036"/>
                  </a:lnTo>
                  <a:lnTo>
                    <a:pt x="5690" y="7876"/>
                  </a:lnTo>
                  <a:lnTo>
                    <a:pt x="32" y="27966"/>
                  </a:lnTo>
                  <a:cubicBezTo>
                    <a:pt x="0" y="28062"/>
                    <a:pt x="0" y="28159"/>
                    <a:pt x="65" y="28223"/>
                  </a:cubicBezTo>
                  <a:lnTo>
                    <a:pt x="8358" y="38252"/>
                  </a:lnTo>
                  <a:cubicBezTo>
                    <a:pt x="8406" y="38324"/>
                    <a:pt x="8472" y="38361"/>
                    <a:pt x="8543" y="38361"/>
                  </a:cubicBezTo>
                  <a:cubicBezTo>
                    <a:pt x="8567" y="38361"/>
                    <a:pt x="8591" y="38357"/>
                    <a:pt x="8615" y="38349"/>
                  </a:cubicBezTo>
                  <a:cubicBezTo>
                    <a:pt x="8679" y="38349"/>
                    <a:pt x="8776" y="38316"/>
                    <a:pt x="8808" y="38220"/>
                  </a:cubicBezTo>
                  <a:cubicBezTo>
                    <a:pt x="8808" y="38220"/>
                    <a:pt x="15815" y="25394"/>
                    <a:pt x="18290" y="16619"/>
                  </a:cubicBezTo>
                  <a:cubicBezTo>
                    <a:pt x="19769" y="11444"/>
                    <a:pt x="20476" y="7651"/>
                    <a:pt x="20476" y="5143"/>
                  </a:cubicBezTo>
                  <a:cubicBezTo>
                    <a:pt x="20476" y="4275"/>
                    <a:pt x="20380" y="3568"/>
                    <a:pt x="20219" y="2990"/>
                  </a:cubicBezTo>
                  <a:cubicBezTo>
                    <a:pt x="20026" y="2443"/>
                    <a:pt x="19737" y="1993"/>
                    <a:pt x="19351" y="1768"/>
                  </a:cubicBezTo>
                  <a:cubicBezTo>
                    <a:pt x="17712" y="707"/>
                    <a:pt x="15976" y="0"/>
                    <a:pt x="15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61"/>
            <p:cNvSpPr/>
            <p:nvPr/>
          </p:nvSpPr>
          <p:spPr>
            <a:xfrm>
              <a:off x="4716850" y="4919150"/>
              <a:ext cx="404250" cy="407825"/>
            </a:xfrm>
            <a:custGeom>
              <a:avLst/>
              <a:gdLst/>
              <a:ahLst/>
              <a:cxnLst/>
              <a:rect l="l" t="t" r="r" b="b"/>
              <a:pathLst>
                <a:path w="16170" h="16313" extrusionOk="0">
                  <a:moveTo>
                    <a:pt x="5562" y="161"/>
                  </a:moveTo>
                  <a:cubicBezTo>
                    <a:pt x="5562" y="161"/>
                    <a:pt x="290" y="2765"/>
                    <a:pt x="161" y="4372"/>
                  </a:cubicBezTo>
                  <a:cubicBezTo>
                    <a:pt x="1" y="5980"/>
                    <a:pt x="4661" y="10930"/>
                    <a:pt x="5851" y="13116"/>
                  </a:cubicBezTo>
                  <a:cubicBezTo>
                    <a:pt x="6773" y="14857"/>
                    <a:pt x="7980" y="16313"/>
                    <a:pt x="9685" y="16313"/>
                  </a:cubicBezTo>
                  <a:cubicBezTo>
                    <a:pt x="10120" y="16313"/>
                    <a:pt x="10587" y="16218"/>
                    <a:pt x="11090" y="16009"/>
                  </a:cubicBezTo>
                  <a:cubicBezTo>
                    <a:pt x="13566" y="15012"/>
                    <a:pt x="16169" y="12248"/>
                    <a:pt x="16169" y="9773"/>
                  </a:cubicBezTo>
                  <a:cubicBezTo>
                    <a:pt x="16169" y="7298"/>
                    <a:pt x="12537" y="3504"/>
                    <a:pt x="9933" y="1737"/>
                  </a:cubicBezTo>
                  <a:cubicBezTo>
                    <a:pt x="7297" y="1"/>
                    <a:pt x="6429" y="290"/>
                    <a:pt x="5562" y="16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61"/>
            <p:cNvSpPr/>
            <p:nvPr/>
          </p:nvSpPr>
          <p:spPr>
            <a:xfrm>
              <a:off x="4714450" y="4915950"/>
              <a:ext cx="413875" cy="417900"/>
            </a:xfrm>
            <a:custGeom>
              <a:avLst/>
              <a:gdLst/>
              <a:ahLst/>
              <a:cxnLst/>
              <a:rect l="l" t="t" r="r" b="b"/>
              <a:pathLst>
                <a:path w="16555" h="16716" extrusionOk="0">
                  <a:moveTo>
                    <a:pt x="5673" y="556"/>
                  </a:moveTo>
                  <a:cubicBezTo>
                    <a:pt x="6123" y="608"/>
                    <a:pt x="6527" y="588"/>
                    <a:pt x="7104" y="739"/>
                  </a:cubicBezTo>
                  <a:cubicBezTo>
                    <a:pt x="7715" y="900"/>
                    <a:pt x="8583" y="1254"/>
                    <a:pt x="9868" y="2090"/>
                  </a:cubicBezTo>
                  <a:cubicBezTo>
                    <a:pt x="11154" y="2957"/>
                    <a:pt x="12697" y="4340"/>
                    <a:pt x="13919" y="5786"/>
                  </a:cubicBezTo>
                  <a:cubicBezTo>
                    <a:pt x="14529" y="6493"/>
                    <a:pt x="15044" y="7265"/>
                    <a:pt x="15429" y="7972"/>
                  </a:cubicBezTo>
                  <a:cubicBezTo>
                    <a:pt x="15783" y="8679"/>
                    <a:pt x="16008" y="9322"/>
                    <a:pt x="16008" y="9901"/>
                  </a:cubicBezTo>
                  <a:cubicBezTo>
                    <a:pt x="16008" y="11026"/>
                    <a:pt x="15397" y="12311"/>
                    <a:pt x="14465" y="13404"/>
                  </a:cubicBezTo>
                  <a:cubicBezTo>
                    <a:pt x="13501" y="14497"/>
                    <a:pt x="12279" y="15430"/>
                    <a:pt x="11090" y="15912"/>
                  </a:cubicBezTo>
                  <a:cubicBezTo>
                    <a:pt x="10608" y="16105"/>
                    <a:pt x="10190" y="16169"/>
                    <a:pt x="9772" y="16169"/>
                  </a:cubicBezTo>
                  <a:cubicBezTo>
                    <a:pt x="9001" y="16169"/>
                    <a:pt x="8358" y="15847"/>
                    <a:pt x="7747" y="15301"/>
                  </a:cubicBezTo>
                  <a:cubicBezTo>
                    <a:pt x="7136" y="14754"/>
                    <a:pt x="6622" y="13983"/>
                    <a:pt x="6172" y="13115"/>
                  </a:cubicBezTo>
                  <a:cubicBezTo>
                    <a:pt x="5561" y="11990"/>
                    <a:pt x="4147" y="10254"/>
                    <a:pt x="2861" y="8583"/>
                  </a:cubicBezTo>
                  <a:cubicBezTo>
                    <a:pt x="2250" y="7715"/>
                    <a:pt x="1639" y="6911"/>
                    <a:pt x="1222" y="6204"/>
                  </a:cubicBezTo>
                  <a:cubicBezTo>
                    <a:pt x="997" y="5850"/>
                    <a:pt x="804" y="5529"/>
                    <a:pt x="707" y="5240"/>
                  </a:cubicBezTo>
                  <a:cubicBezTo>
                    <a:pt x="579" y="4950"/>
                    <a:pt x="514" y="4725"/>
                    <a:pt x="514" y="4565"/>
                  </a:cubicBezTo>
                  <a:lnTo>
                    <a:pt x="514" y="4533"/>
                  </a:lnTo>
                  <a:cubicBezTo>
                    <a:pt x="547" y="4404"/>
                    <a:pt x="611" y="4211"/>
                    <a:pt x="739" y="4018"/>
                  </a:cubicBezTo>
                  <a:cubicBezTo>
                    <a:pt x="997" y="3665"/>
                    <a:pt x="1447" y="3247"/>
                    <a:pt x="1961" y="2861"/>
                  </a:cubicBezTo>
                  <a:cubicBezTo>
                    <a:pt x="2732" y="2250"/>
                    <a:pt x="3697" y="1672"/>
                    <a:pt x="4436" y="1222"/>
                  </a:cubicBezTo>
                  <a:cubicBezTo>
                    <a:pt x="4822" y="997"/>
                    <a:pt x="5143" y="836"/>
                    <a:pt x="5400" y="707"/>
                  </a:cubicBezTo>
                  <a:cubicBezTo>
                    <a:pt x="5520" y="639"/>
                    <a:pt x="5613" y="588"/>
                    <a:pt x="5673" y="556"/>
                  </a:cubicBezTo>
                  <a:close/>
                  <a:moveTo>
                    <a:pt x="5690" y="0"/>
                  </a:moveTo>
                  <a:cubicBezTo>
                    <a:pt x="5625" y="0"/>
                    <a:pt x="5561" y="0"/>
                    <a:pt x="5529" y="32"/>
                  </a:cubicBezTo>
                  <a:cubicBezTo>
                    <a:pt x="5529" y="32"/>
                    <a:pt x="4211" y="707"/>
                    <a:pt x="2861" y="1575"/>
                  </a:cubicBezTo>
                  <a:cubicBezTo>
                    <a:pt x="2186" y="1993"/>
                    <a:pt x="1511" y="2475"/>
                    <a:pt x="964" y="2957"/>
                  </a:cubicBezTo>
                  <a:cubicBezTo>
                    <a:pt x="707" y="3215"/>
                    <a:pt x="482" y="3472"/>
                    <a:pt x="322" y="3697"/>
                  </a:cubicBezTo>
                  <a:cubicBezTo>
                    <a:pt x="129" y="3954"/>
                    <a:pt x="0" y="4211"/>
                    <a:pt x="0" y="4468"/>
                  </a:cubicBezTo>
                  <a:lnTo>
                    <a:pt x="0" y="4565"/>
                  </a:lnTo>
                  <a:cubicBezTo>
                    <a:pt x="0" y="4854"/>
                    <a:pt x="64" y="5143"/>
                    <a:pt x="193" y="5433"/>
                  </a:cubicBezTo>
                  <a:cubicBezTo>
                    <a:pt x="675" y="6558"/>
                    <a:pt x="1800" y="8036"/>
                    <a:pt x="2925" y="9515"/>
                  </a:cubicBezTo>
                  <a:cubicBezTo>
                    <a:pt x="4082" y="10994"/>
                    <a:pt x="5208" y="12472"/>
                    <a:pt x="5690" y="13372"/>
                  </a:cubicBezTo>
                  <a:cubicBezTo>
                    <a:pt x="6172" y="14240"/>
                    <a:pt x="6718" y="15076"/>
                    <a:pt x="7393" y="15687"/>
                  </a:cubicBezTo>
                  <a:cubicBezTo>
                    <a:pt x="8036" y="16297"/>
                    <a:pt x="8840" y="16715"/>
                    <a:pt x="9772" y="16715"/>
                  </a:cubicBezTo>
                  <a:cubicBezTo>
                    <a:pt x="10254" y="16715"/>
                    <a:pt x="10769" y="16619"/>
                    <a:pt x="11283" y="16394"/>
                  </a:cubicBezTo>
                  <a:cubicBezTo>
                    <a:pt x="12569" y="15880"/>
                    <a:pt x="13854" y="14915"/>
                    <a:pt x="14851" y="13726"/>
                  </a:cubicBezTo>
                  <a:cubicBezTo>
                    <a:pt x="15847" y="12569"/>
                    <a:pt x="16555" y="11219"/>
                    <a:pt x="16555" y="9901"/>
                  </a:cubicBezTo>
                  <a:cubicBezTo>
                    <a:pt x="16555" y="9193"/>
                    <a:pt x="16297" y="8454"/>
                    <a:pt x="15912" y="7715"/>
                  </a:cubicBezTo>
                  <a:cubicBezTo>
                    <a:pt x="14722" y="5465"/>
                    <a:pt x="12151" y="2990"/>
                    <a:pt x="10158" y="1640"/>
                  </a:cubicBezTo>
                  <a:cubicBezTo>
                    <a:pt x="8840" y="772"/>
                    <a:pt x="7940" y="386"/>
                    <a:pt x="7233" y="225"/>
                  </a:cubicBezTo>
                  <a:cubicBezTo>
                    <a:pt x="6558" y="32"/>
                    <a:pt x="6075" y="97"/>
                    <a:pt x="5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61"/>
            <p:cNvSpPr/>
            <p:nvPr/>
          </p:nvSpPr>
          <p:spPr>
            <a:xfrm>
              <a:off x="3529925" y="5101700"/>
              <a:ext cx="469550" cy="99550"/>
            </a:xfrm>
            <a:custGeom>
              <a:avLst/>
              <a:gdLst/>
              <a:ahLst/>
              <a:cxnLst/>
              <a:rect l="l" t="t" r="r" b="b"/>
              <a:pathLst>
                <a:path w="18782" h="3982" extrusionOk="0">
                  <a:moveTo>
                    <a:pt x="10734" y="0"/>
                  </a:moveTo>
                  <a:cubicBezTo>
                    <a:pt x="8013" y="0"/>
                    <a:pt x="5561" y="413"/>
                    <a:pt x="5561" y="413"/>
                  </a:cubicBezTo>
                  <a:cubicBezTo>
                    <a:pt x="5561" y="413"/>
                    <a:pt x="2636" y="2021"/>
                    <a:pt x="1318" y="2181"/>
                  </a:cubicBezTo>
                  <a:cubicBezTo>
                    <a:pt x="0" y="2310"/>
                    <a:pt x="161" y="3467"/>
                    <a:pt x="1318" y="3917"/>
                  </a:cubicBezTo>
                  <a:cubicBezTo>
                    <a:pt x="1432" y="3962"/>
                    <a:pt x="1575" y="3982"/>
                    <a:pt x="1740" y="3982"/>
                  </a:cubicBezTo>
                  <a:cubicBezTo>
                    <a:pt x="3249" y="3982"/>
                    <a:pt x="6646" y="2310"/>
                    <a:pt x="7458" y="2310"/>
                  </a:cubicBezTo>
                  <a:cubicBezTo>
                    <a:pt x="8326" y="2310"/>
                    <a:pt x="15172" y="2889"/>
                    <a:pt x="16619" y="3049"/>
                  </a:cubicBezTo>
                  <a:cubicBezTo>
                    <a:pt x="16679" y="3055"/>
                    <a:pt x="16739" y="3057"/>
                    <a:pt x="16797" y="3057"/>
                  </a:cubicBezTo>
                  <a:cubicBezTo>
                    <a:pt x="18130" y="3057"/>
                    <a:pt x="18781" y="1683"/>
                    <a:pt x="15301" y="574"/>
                  </a:cubicBezTo>
                  <a:cubicBezTo>
                    <a:pt x="13970" y="138"/>
                    <a:pt x="12307" y="0"/>
                    <a:pt x="10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61"/>
            <p:cNvSpPr/>
            <p:nvPr/>
          </p:nvSpPr>
          <p:spPr>
            <a:xfrm>
              <a:off x="3533125" y="5095150"/>
              <a:ext cx="450050" cy="112525"/>
            </a:xfrm>
            <a:custGeom>
              <a:avLst/>
              <a:gdLst/>
              <a:ahLst/>
              <a:cxnLst/>
              <a:rect l="l" t="t" r="r" b="b"/>
              <a:pathLst>
                <a:path w="18002" h="4501" extrusionOk="0">
                  <a:moveTo>
                    <a:pt x="10641" y="547"/>
                  </a:moveTo>
                  <a:cubicBezTo>
                    <a:pt x="12183" y="547"/>
                    <a:pt x="13823" y="675"/>
                    <a:pt x="15109" y="1093"/>
                  </a:cubicBezTo>
                  <a:cubicBezTo>
                    <a:pt x="16041" y="1383"/>
                    <a:pt x="16652" y="1704"/>
                    <a:pt x="17005" y="1993"/>
                  </a:cubicBezTo>
                  <a:cubicBezTo>
                    <a:pt x="17198" y="2122"/>
                    <a:pt x="17327" y="2250"/>
                    <a:pt x="17391" y="2347"/>
                  </a:cubicBezTo>
                  <a:cubicBezTo>
                    <a:pt x="17455" y="2475"/>
                    <a:pt x="17487" y="2572"/>
                    <a:pt x="17487" y="2604"/>
                  </a:cubicBezTo>
                  <a:cubicBezTo>
                    <a:pt x="17487" y="2733"/>
                    <a:pt x="17423" y="2797"/>
                    <a:pt x="17294" y="2893"/>
                  </a:cubicBezTo>
                  <a:cubicBezTo>
                    <a:pt x="17166" y="2990"/>
                    <a:pt x="16941" y="3054"/>
                    <a:pt x="16684" y="3054"/>
                  </a:cubicBezTo>
                  <a:cubicBezTo>
                    <a:pt x="16619" y="3054"/>
                    <a:pt x="16587" y="3054"/>
                    <a:pt x="16523" y="3022"/>
                  </a:cubicBezTo>
                  <a:cubicBezTo>
                    <a:pt x="15784" y="2958"/>
                    <a:pt x="13694" y="2797"/>
                    <a:pt x="11701" y="2604"/>
                  </a:cubicBezTo>
                  <a:cubicBezTo>
                    <a:pt x="10705" y="2540"/>
                    <a:pt x="9708" y="2443"/>
                    <a:pt x="8937" y="2411"/>
                  </a:cubicBezTo>
                  <a:cubicBezTo>
                    <a:pt x="8133" y="2347"/>
                    <a:pt x="7555" y="2315"/>
                    <a:pt x="7330" y="2315"/>
                  </a:cubicBezTo>
                  <a:cubicBezTo>
                    <a:pt x="7169" y="2315"/>
                    <a:pt x="7008" y="2347"/>
                    <a:pt x="6848" y="2379"/>
                  </a:cubicBezTo>
                  <a:cubicBezTo>
                    <a:pt x="6205" y="2572"/>
                    <a:pt x="5208" y="2958"/>
                    <a:pt x="4212" y="3311"/>
                  </a:cubicBezTo>
                  <a:cubicBezTo>
                    <a:pt x="3261" y="3648"/>
                    <a:pt x="2282" y="3956"/>
                    <a:pt x="1691" y="3956"/>
                  </a:cubicBezTo>
                  <a:cubicBezTo>
                    <a:pt x="1663" y="3956"/>
                    <a:pt x="1635" y="3956"/>
                    <a:pt x="1608" y="3954"/>
                  </a:cubicBezTo>
                  <a:cubicBezTo>
                    <a:pt x="1570" y="3964"/>
                    <a:pt x="1533" y="3967"/>
                    <a:pt x="1497" y="3967"/>
                  </a:cubicBezTo>
                  <a:cubicBezTo>
                    <a:pt x="1410" y="3967"/>
                    <a:pt x="1332" y="3945"/>
                    <a:pt x="1287" y="3922"/>
                  </a:cubicBezTo>
                  <a:cubicBezTo>
                    <a:pt x="1029" y="3826"/>
                    <a:pt x="836" y="3697"/>
                    <a:pt x="708" y="3536"/>
                  </a:cubicBezTo>
                  <a:cubicBezTo>
                    <a:pt x="579" y="3408"/>
                    <a:pt x="547" y="3279"/>
                    <a:pt x="547" y="3151"/>
                  </a:cubicBezTo>
                  <a:cubicBezTo>
                    <a:pt x="547" y="3054"/>
                    <a:pt x="579" y="2990"/>
                    <a:pt x="676" y="2893"/>
                  </a:cubicBezTo>
                  <a:cubicBezTo>
                    <a:pt x="772" y="2797"/>
                    <a:pt x="933" y="2733"/>
                    <a:pt x="1222" y="2701"/>
                  </a:cubicBezTo>
                  <a:cubicBezTo>
                    <a:pt x="1608" y="2668"/>
                    <a:pt x="2026" y="2508"/>
                    <a:pt x="2508" y="2347"/>
                  </a:cubicBezTo>
                  <a:cubicBezTo>
                    <a:pt x="3763" y="1880"/>
                    <a:pt x="5230" y="1095"/>
                    <a:pt x="5513" y="930"/>
                  </a:cubicBezTo>
                  <a:lnTo>
                    <a:pt x="5513" y="930"/>
                  </a:lnTo>
                  <a:cubicBezTo>
                    <a:pt x="5579" y="926"/>
                    <a:pt x="5709" y="912"/>
                    <a:pt x="5883" y="868"/>
                  </a:cubicBezTo>
                  <a:cubicBezTo>
                    <a:pt x="6719" y="772"/>
                    <a:pt x="8615" y="547"/>
                    <a:pt x="10641" y="547"/>
                  </a:cubicBezTo>
                  <a:close/>
                  <a:moveTo>
                    <a:pt x="10641" y="0"/>
                  </a:moveTo>
                  <a:cubicBezTo>
                    <a:pt x="7876" y="0"/>
                    <a:pt x="5369" y="418"/>
                    <a:pt x="5369" y="418"/>
                  </a:cubicBezTo>
                  <a:lnTo>
                    <a:pt x="5305" y="450"/>
                  </a:lnTo>
                  <a:cubicBezTo>
                    <a:pt x="5305" y="450"/>
                    <a:pt x="5112" y="547"/>
                    <a:pt x="4822" y="708"/>
                  </a:cubicBezTo>
                  <a:cubicBezTo>
                    <a:pt x="4372" y="933"/>
                    <a:pt x="3697" y="1254"/>
                    <a:pt x="2990" y="1575"/>
                  </a:cubicBezTo>
                  <a:cubicBezTo>
                    <a:pt x="2315" y="1865"/>
                    <a:pt x="1608" y="2122"/>
                    <a:pt x="1158" y="2154"/>
                  </a:cubicBezTo>
                  <a:cubicBezTo>
                    <a:pt x="804" y="2218"/>
                    <a:pt x="515" y="2315"/>
                    <a:pt x="322" y="2475"/>
                  </a:cubicBezTo>
                  <a:cubicBezTo>
                    <a:pt x="97" y="2668"/>
                    <a:pt x="1" y="2926"/>
                    <a:pt x="1" y="3151"/>
                  </a:cubicBezTo>
                  <a:cubicBezTo>
                    <a:pt x="1" y="3440"/>
                    <a:pt x="129" y="3697"/>
                    <a:pt x="322" y="3890"/>
                  </a:cubicBezTo>
                  <a:cubicBezTo>
                    <a:pt x="483" y="4115"/>
                    <a:pt x="772" y="4308"/>
                    <a:pt x="1094" y="4436"/>
                  </a:cubicBezTo>
                  <a:cubicBezTo>
                    <a:pt x="1254" y="4501"/>
                    <a:pt x="1415" y="4501"/>
                    <a:pt x="1608" y="4501"/>
                  </a:cubicBezTo>
                  <a:cubicBezTo>
                    <a:pt x="2026" y="4501"/>
                    <a:pt x="2540" y="4404"/>
                    <a:pt x="3087" y="4243"/>
                  </a:cubicBezTo>
                  <a:cubicBezTo>
                    <a:pt x="3922" y="3986"/>
                    <a:pt x="4855" y="3633"/>
                    <a:pt x="5658" y="3343"/>
                  </a:cubicBezTo>
                  <a:cubicBezTo>
                    <a:pt x="6044" y="3215"/>
                    <a:pt x="6397" y="3086"/>
                    <a:pt x="6719" y="2990"/>
                  </a:cubicBezTo>
                  <a:cubicBezTo>
                    <a:pt x="7008" y="2893"/>
                    <a:pt x="7233" y="2829"/>
                    <a:pt x="7330" y="2829"/>
                  </a:cubicBezTo>
                  <a:cubicBezTo>
                    <a:pt x="7523" y="2829"/>
                    <a:pt x="8101" y="2893"/>
                    <a:pt x="8905" y="2926"/>
                  </a:cubicBezTo>
                  <a:cubicBezTo>
                    <a:pt x="11251" y="3118"/>
                    <a:pt x="15366" y="3472"/>
                    <a:pt x="16459" y="3568"/>
                  </a:cubicBezTo>
                  <a:lnTo>
                    <a:pt x="16684" y="3568"/>
                  </a:lnTo>
                  <a:cubicBezTo>
                    <a:pt x="17037" y="3568"/>
                    <a:pt x="17327" y="3504"/>
                    <a:pt x="17584" y="3343"/>
                  </a:cubicBezTo>
                  <a:cubicBezTo>
                    <a:pt x="17841" y="3183"/>
                    <a:pt x="18002" y="2926"/>
                    <a:pt x="18002" y="2604"/>
                  </a:cubicBezTo>
                  <a:cubicBezTo>
                    <a:pt x="18002" y="2443"/>
                    <a:pt x="17937" y="2250"/>
                    <a:pt x="17841" y="2058"/>
                  </a:cubicBezTo>
                  <a:cubicBezTo>
                    <a:pt x="17487" y="1543"/>
                    <a:pt x="16716" y="1029"/>
                    <a:pt x="15269" y="579"/>
                  </a:cubicBezTo>
                  <a:cubicBezTo>
                    <a:pt x="13887" y="129"/>
                    <a:pt x="12216" y="0"/>
                    <a:pt x="10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61"/>
            <p:cNvSpPr/>
            <p:nvPr/>
          </p:nvSpPr>
          <p:spPr>
            <a:xfrm>
              <a:off x="3583025" y="5056825"/>
              <a:ext cx="166300" cy="176575"/>
            </a:xfrm>
            <a:custGeom>
              <a:avLst/>
              <a:gdLst/>
              <a:ahLst/>
              <a:cxnLst/>
              <a:rect l="l" t="t" r="r" b="b"/>
              <a:pathLst>
                <a:path w="6652" h="7063" extrusionOk="0">
                  <a:moveTo>
                    <a:pt x="5113" y="0"/>
                  </a:moveTo>
                  <a:cubicBezTo>
                    <a:pt x="4439" y="0"/>
                    <a:pt x="3763" y="140"/>
                    <a:pt x="3598" y="665"/>
                  </a:cubicBezTo>
                  <a:cubicBezTo>
                    <a:pt x="3276" y="1791"/>
                    <a:pt x="94" y="6259"/>
                    <a:pt x="30" y="6676"/>
                  </a:cubicBezTo>
                  <a:cubicBezTo>
                    <a:pt x="0" y="6883"/>
                    <a:pt x="221" y="7063"/>
                    <a:pt x="591" y="7063"/>
                  </a:cubicBezTo>
                  <a:cubicBezTo>
                    <a:pt x="1026" y="7063"/>
                    <a:pt x="1666" y="6813"/>
                    <a:pt x="2344" y="6066"/>
                  </a:cubicBezTo>
                  <a:cubicBezTo>
                    <a:pt x="3630" y="4651"/>
                    <a:pt x="6652" y="183"/>
                    <a:pt x="6652" y="183"/>
                  </a:cubicBezTo>
                  <a:cubicBezTo>
                    <a:pt x="6652" y="183"/>
                    <a:pt x="5884" y="0"/>
                    <a:pt x="5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61"/>
            <p:cNvSpPr/>
            <p:nvPr/>
          </p:nvSpPr>
          <p:spPr>
            <a:xfrm>
              <a:off x="3576525" y="5050150"/>
              <a:ext cx="180025" cy="189675"/>
            </a:xfrm>
            <a:custGeom>
              <a:avLst/>
              <a:gdLst/>
              <a:ahLst/>
              <a:cxnLst/>
              <a:rect l="l" t="t" r="r" b="b"/>
              <a:pathLst>
                <a:path w="7201" h="7587" extrusionOk="0">
                  <a:moveTo>
                    <a:pt x="5401" y="515"/>
                  </a:moveTo>
                  <a:cubicBezTo>
                    <a:pt x="5754" y="515"/>
                    <a:pt x="6140" y="579"/>
                    <a:pt x="6397" y="611"/>
                  </a:cubicBezTo>
                  <a:cubicBezTo>
                    <a:pt x="6418" y="616"/>
                    <a:pt x="6439" y="621"/>
                    <a:pt x="6460" y="625"/>
                  </a:cubicBezTo>
                  <a:lnTo>
                    <a:pt x="6460" y="625"/>
                  </a:lnTo>
                  <a:cubicBezTo>
                    <a:pt x="6388" y="730"/>
                    <a:pt x="6302" y="856"/>
                    <a:pt x="6204" y="997"/>
                  </a:cubicBezTo>
                  <a:cubicBezTo>
                    <a:pt x="5754" y="1672"/>
                    <a:pt x="5047" y="2700"/>
                    <a:pt x="4308" y="3697"/>
                  </a:cubicBezTo>
                  <a:cubicBezTo>
                    <a:pt x="3601" y="4693"/>
                    <a:pt x="2894" y="5658"/>
                    <a:pt x="2411" y="6140"/>
                  </a:cubicBezTo>
                  <a:cubicBezTo>
                    <a:pt x="1768" y="6879"/>
                    <a:pt x="1190" y="7072"/>
                    <a:pt x="836" y="7072"/>
                  </a:cubicBezTo>
                  <a:cubicBezTo>
                    <a:pt x="708" y="7072"/>
                    <a:pt x="611" y="7040"/>
                    <a:pt x="579" y="7008"/>
                  </a:cubicBezTo>
                  <a:lnTo>
                    <a:pt x="556" y="6985"/>
                  </a:lnTo>
                  <a:lnTo>
                    <a:pt x="556" y="6985"/>
                  </a:lnTo>
                  <a:cubicBezTo>
                    <a:pt x="578" y="6935"/>
                    <a:pt x="633" y="6811"/>
                    <a:pt x="708" y="6686"/>
                  </a:cubicBezTo>
                  <a:cubicBezTo>
                    <a:pt x="1061" y="6108"/>
                    <a:pt x="1833" y="4918"/>
                    <a:pt x="2540" y="3793"/>
                  </a:cubicBezTo>
                  <a:cubicBezTo>
                    <a:pt x="2926" y="3215"/>
                    <a:pt x="3279" y="2668"/>
                    <a:pt x="3536" y="2186"/>
                  </a:cubicBezTo>
                  <a:cubicBezTo>
                    <a:pt x="3826" y="1704"/>
                    <a:pt x="4019" y="1286"/>
                    <a:pt x="4115" y="997"/>
                  </a:cubicBezTo>
                  <a:cubicBezTo>
                    <a:pt x="4147" y="932"/>
                    <a:pt x="4179" y="868"/>
                    <a:pt x="4276" y="804"/>
                  </a:cubicBezTo>
                  <a:cubicBezTo>
                    <a:pt x="4372" y="707"/>
                    <a:pt x="4533" y="643"/>
                    <a:pt x="4726" y="579"/>
                  </a:cubicBezTo>
                  <a:cubicBezTo>
                    <a:pt x="4919" y="547"/>
                    <a:pt x="5176" y="515"/>
                    <a:pt x="5401" y="515"/>
                  </a:cubicBezTo>
                  <a:close/>
                  <a:moveTo>
                    <a:pt x="5401" y="0"/>
                  </a:moveTo>
                  <a:cubicBezTo>
                    <a:pt x="5047" y="0"/>
                    <a:pt x="4661" y="32"/>
                    <a:pt x="4340" y="161"/>
                  </a:cubicBezTo>
                  <a:cubicBezTo>
                    <a:pt x="4179" y="193"/>
                    <a:pt x="4019" y="290"/>
                    <a:pt x="3890" y="418"/>
                  </a:cubicBezTo>
                  <a:cubicBezTo>
                    <a:pt x="3761" y="515"/>
                    <a:pt x="3665" y="675"/>
                    <a:pt x="3601" y="868"/>
                  </a:cubicBezTo>
                  <a:cubicBezTo>
                    <a:pt x="3536" y="1093"/>
                    <a:pt x="3279" y="1575"/>
                    <a:pt x="2958" y="2154"/>
                  </a:cubicBezTo>
                  <a:cubicBezTo>
                    <a:pt x="2444" y="3022"/>
                    <a:pt x="1736" y="4115"/>
                    <a:pt x="1126" y="5015"/>
                  </a:cubicBezTo>
                  <a:cubicBezTo>
                    <a:pt x="836" y="5465"/>
                    <a:pt x="579" y="5883"/>
                    <a:pt x="386" y="6204"/>
                  </a:cubicBezTo>
                  <a:cubicBezTo>
                    <a:pt x="290" y="6365"/>
                    <a:pt x="226" y="6493"/>
                    <a:pt x="161" y="6590"/>
                  </a:cubicBezTo>
                  <a:cubicBezTo>
                    <a:pt x="129" y="6654"/>
                    <a:pt x="97" y="6718"/>
                    <a:pt x="65" y="6751"/>
                  </a:cubicBezTo>
                  <a:cubicBezTo>
                    <a:pt x="65" y="6815"/>
                    <a:pt x="33" y="6847"/>
                    <a:pt x="33" y="6911"/>
                  </a:cubicBezTo>
                  <a:lnTo>
                    <a:pt x="33" y="7008"/>
                  </a:lnTo>
                  <a:cubicBezTo>
                    <a:pt x="1" y="7201"/>
                    <a:pt x="129" y="7361"/>
                    <a:pt x="290" y="7458"/>
                  </a:cubicBezTo>
                  <a:cubicBezTo>
                    <a:pt x="451" y="7554"/>
                    <a:pt x="643" y="7586"/>
                    <a:pt x="836" y="7586"/>
                  </a:cubicBezTo>
                  <a:cubicBezTo>
                    <a:pt x="1383" y="7586"/>
                    <a:pt x="2090" y="7297"/>
                    <a:pt x="2829" y="6526"/>
                  </a:cubicBezTo>
                  <a:cubicBezTo>
                    <a:pt x="3472" y="5786"/>
                    <a:pt x="4533" y="4308"/>
                    <a:pt x="5465" y="3022"/>
                  </a:cubicBezTo>
                  <a:cubicBezTo>
                    <a:pt x="6397" y="1704"/>
                    <a:pt x="7137" y="579"/>
                    <a:pt x="7137" y="579"/>
                  </a:cubicBezTo>
                  <a:cubicBezTo>
                    <a:pt x="7201" y="515"/>
                    <a:pt x="7201" y="418"/>
                    <a:pt x="7169" y="322"/>
                  </a:cubicBezTo>
                  <a:cubicBezTo>
                    <a:pt x="7137" y="257"/>
                    <a:pt x="7072" y="193"/>
                    <a:pt x="6976" y="161"/>
                  </a:cubicBezTo>
                  <a:cubicBezTo>
                    <a:pt x="6976" y="161"/>
                    <a:pt x="6204" y="0"/>
                    <a:pt x="5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61"/>
            <p:cNvSpPr/>
            <p:nvPr/>
          </p:nvSpPr>
          <p:spPr>
            <a:xfrm>
              <a:off x="3610275" y="5040500"/>
              <a:ext cx="192900" cy="215600"/>
            </a:xfrm>
            <a:custGeom>
              <a:avLst/>
              <a:gdLst/>
              <a:ahLst/>
              <a:cxnLst/>
              <a:rect l="l" t="t" r="r" b="b"/>
              <a:pathLst>
                <a:path w="7716" h="8624" extrusionOk="0">
                  <a:moveTo>
                    <a:pt x="5677" y="1"/>
                  </a:moveTo>
                  <a:cubicBezTo>
                    <a:pt x="5244" y="1"/>
                    <a:pt x="4854" y="65"/>
                    <a:pt x="4662" y="258"/>
                  </a:cubicBezTo>
                  <a:cubicBezTo>
                    <a:pt x="4083" y="836"/>
                    <a:pt x="1" y="7683"/>
                    <a:pt x="1" y="8262"/>
                  </a:cubicBezTo>
                  <a:cubicBezTo>
                    <a:pt x="1" y="8551"/>
                    <a:pt x="402" y="8623"/>
                    <a:pt x="804" y="8623"/>
                  </a:cubicBezTo>
                  <a:cubicBezTo>
                    <a:pt x="1206" y="8623"/>
                    <a:pt x="1608" y="8551"/>
                    <a:pt x="1608" y="8551"/>
                  </a:cubicBezTo>
                  <a:lnTo>
                    <a:pt x="6269" y="2154"/>
                  </a:lnTo>
                  <a:lnTo>
                    <a:pt x="7715" y="836"/>
                  </a:lnTo>
                  <a:lnTo>
                    <a:pt x="7587" y="258"/>
                  </a:lnTo>
                  <a:cubicBezTo>
                    <a:pt x="7587" y="258"/>
                    <a:pt x="6544" y="1"/>
                    <a:pt x="56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61"/>
            <p:cNvSpPr/>
            <p:nvPr/>
          </p:nvSpPr>
          <p:spPr>
            <a:xfrm>
              <a:off x="3603850" y="5033275"/>
              <a:ext cx="206550" cy="229050"/>
            </a:xfrm>
            <a:custGeom>
              <a:avLst/>
              <a:gdLst/>
              <a:ahLst/>
              <a:cxnLst/>
              <a:rect l="l" t="t" r="r" b="b"/>
              <a:pathLst>
                <a:path w="8262" h="9162" extrusionOk="0">
                  <a:moveTo>
                    <a:pt x="5947" y="547"/>
                  </a:moveTo>
                  <a:cubicBezTo>
                    <a:pt x="6333" y="547"/>
                    <a:pt x="6815" y="611"/>
                    <a:pt x="7169" y="675"/>
                  </a:cubicBezTo>
                  <a:cubicBezTo>
                    <a:pt x="7329" y="707"/>
                    <a:pt x="7490" y="740"/>
                    <a:pt x="7587" y="772"/>
                  </a:cubicBezTo>
                  <a:cubicBezTo>
                    <a:pt x="7600" y="772"/>
                    <a:pt x="7612" y="772"/>
                    <a:pt x="7624" y="773"/>
                  </a:cubicBezTo>
                  <a:lnTo>
                    <a:pt x="7624" y="773"/>
                  </a:lnTo>
                  <a:lnTo>
                    <a:pt x="7683" y="1029"/>
                  </a:lnTo>
                  <a:lnTo>
                    <a:pt x="6333" y="2218"/>
                  </a:lnTo>
                  <a:lnTo>
                    <a:pt x="6301" y="2283"/>
                  </a:lnTo>
                  <a:lnTo>
                    <a:pt x="1700" y="8597"/>
                  </a:lnTo>
                  <a:lnTo>
                    <a:pt x="1700" y="8597"/>
                  </a:lnTo>
                  <a:cubicBezTo>
                    <a:pt x="1552" y="8624"/>
                    <a:pt x="1307" y="8647"/>
                    <a:pt x="1061" y="8647"/>
                  </a:cubicBezTo>
                  <a:cubicBezTo>
                    <a:pt x="868" y="8647"/>
                    <a:pt x="708" y="8615"/>
                    <a:pt x="611" y="8583"/>
                  </a:cubicBezTo>
                  <a:cubicBezTo>
                    <a:pt x="547" y="8583"/>
                    <a:pt x="515" y="8551"/>
                    <a:pt x="515" y="8551"/>
                  </a:cubicBezTo>
                  <a:cubicBezTo>
                    <a:pt x="515" y="8551"/>
                    <a:pt x="547" y="8486"/>
                    <a:pt x="579" y="8390"/>
                  </a:cubicBezTo>
                  <a:cubicBezTo>
                    <a:pt x="708" y="8101"/>
                    <a:pt x="1029" y="7458"/>
                    <a:pt x="1447" y="6718"/>
                  </a:cubicBezTo>
                  <a:cubicBezTo>
                    <a:pt x="2058" y="5593"/>
                    <a:pt x="2893" y="4179"/>
                    <a:pt x="3601" y="3022"/>
                  </a:cubicBezTo>
                  <a:cubicBezTo>
                    <a:pt x="3954" y="2411"/>
                    <a:pt x="4308" y="1897"/>
                    <a:pt x="4565" y="1479"/>
                  </a:cubicBezTo>
                  <a:cubicBezTo>
                    <a:pt x="4694" y="1286"/>
                    <a:pt x="4822" y="1093"/>
                    <a:pt x="4919" y="965"/>
                  </a:cubicBezTo>
                  <a:cubicBezTo>
                    <a:pt x="5015" y="836"/>
                    <a:pt x="5079" y="740"/>
                    <a:pt x="5111" y="740"/>
                  </a:cubicBezTo>
                  <a:cubicBezTo>
                    <a:pt x="5144" y="675"/>
                    <a:pt x="5240" y="643"/>
                    <a:pt x="5401" y="579"/>
                  </a:cubicBezTo>
                  <a:cubicBezTo>
                    <a:pt x="5561" y="547"/>
                    <a:pt x="5722" y="547"/>
                    <a:pt x="5947" y="547"/>
                  </a:cubicBezTo>
                  <a:close/>
                  <a:moveTo>
                    <a:pt x="5947" y="0"/>
                  </a:moveTo>
                  <a:cubicBezTo>
                    <a:pt x="5722" y="0"/>
                    <a:pt x="5497" y="32"/>
                    <a:pt x="5272" y="65"/>
                  </a:cubicBezTo>
                  <a:cubicBezTo>
                    <a:pt x="5079" y="129"/>
                    <a:pt x="4886" y="193"/>
                    <a:pt x="4726" y="354"/>
                  </a:cubicBezTo>
                  <a:cubicBezTo>
                    <a:pt x="4629" y="450"/>
                    <a:pt x="4501" y="611"/>
                    <a:pt x="4340" y="868"/>
                  </a:cubicBezTo>
                  <a:cubicBezTo>
                    <a:pt x="3729" y="1736"/>
                    <a:pt x="2668" y="3504"/>
                    <a:pt x="1736" y="5111"/>
                  </a:cubicBezTo>
                  <a:cubicBezTo>
                    <a:pt x="1286" y="5915"/>
                    <a:pt x="836" y="6654"/>
                    <a:pt x="515" y="7265"/>
                  </a:cubicBezTo>
                  <a:cubicBezTo>
                    <a:pt x="386" y="7586"/>
                    <a:pt x="258" y="7844"/>
                    <a:pt x="161" y="8036"/>
                  </a:cubicBezTo>
                  <a:cubicBezTo>
                    <a:pt x="97" y="8133"/>
                    <a:pt x="65" y="8229"/>
                    <a:pt x="33" y="8294"/>
                  </a:cubicBezTo>
                  <a:cubicBezTo>
                    <a:pt x="33" y="8390"/>
                    <a:pt x="0" y="8454"/>
                    <a:pt x="0" y="8551"/>
                  </a:cubicBezTo>
                  <a:cubicBezTo>
                    <a:pt x="0" y="8679"/>
                    <a:pt x="33" y="8808"/>
                    <a:pt x="129" y="8904"/>
                  </a:cubicBezTo>
                  <a:cubicBezTo>
                    <a:pt x="258" y="9033"/>
                    <a:pt x="418" y="9097"/>
                    <a:pt x="579" y="9129"/>
                  </a:cubicBezTo>
                  <a:cubicBezTo>
                    <a:pt x="740" y="9161"/>
                    <a:pt x="900" y="9161"/>
                    <a:pt x="1061" y="9161"/>
                  </a:cubicBezTo>
                  <a:cubicBezTo>
                    <a:pt x="1479" y="9161"/>
                    <a:pt x="1897" y="9097"/>
                    <a:pt x="1897" y="9097"/>
                  </a:cubicBezTo>
                  <a:cubicBezTo>
                    <a:pt x="1993" y="9097"/>
                    <a:pt x="2026" y="9065"/>
                    <a:pt x="2090" y="9001"/>
                  </a:cubicBezTo>
                  <a:lnTo>
                    <a:pt x="6719" y="2604"/>
                  </a:lnTo>
                  <a:lnTo>
                    <a:pt x="8165" y="1318"/>
                  </a:lnTo>
                  <a:cubicBezTo>
                    <a:pt x="8229" y="1254"/>
                    <a:pt x="8262" y="1157"/>
                    <a:pt x="8229" y="1061"/>
                  </a:cubicBezTo>
                  <a:lnTo>
                    <a:pt x="8101" y="482"/>
                  </a:lnTo>
                  <a:cubicBezTo>
                    <a:pt x="8069" y="386"/>
                    <a:pt x="8004" y="290"/>
                    <a:pt x="7908" y="290"/>
                  </a:cubicBezTo>
                  <a:cubicBezTo>
                    <a:pt x="7876" y="290"/>
                    <a:pt x="6847" y="0"/>
                    <a:pt x="5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61"/>
            <p:cNvSpPr/>
            <p:nvPr/>
          </p:nvSpPr>
          <p:spPr>
            <a:xfrm>
              <a:off x="3636000" y="5039525"/>
              <a:ext cx="1332400" cy="269500"/>
            </a:xfrm>
            <a:custGeom>
              <a:avLst/>
              <a:gdLst/>
              <a:ahLst/>
              <a:cxnLst/>
              <a:rect l="l" t="t" r="r" b="b"/>
              <a:pathLst>
                <a:path w="53296" h="10780" extrusionOk="0">
                  <a:moveTo>
                    <a:pt x="46653" y="1"/>
                  </a:moveTo>
                  <a:cubicBezTo>
                    <a:pt x="43579" y="1"/>
                    <a:pt x="31909" y="2616"/>
                    <a:pt x="27098" y="2772"/>
                  </a:cubicBezTo>
                  <a:cubicBezTo>
                    <a:pt x="25320" y="2818"/>
                    <a:pt x="23625" y="2847"/>
                    <a:pt x="22132" y="2847"/>
                  </a:cubicBezTo>
                  <a:cubicBezTo>
                    <a:pt x="19441" y="2847"/>
                    <a:pt x="17409" y="2751"/>
                    <a:pt x="16747" y="2483"/>
                  </a:cubicBezTo>
                  <a:cubicBezTo>
                    <a:pt x="15719" y="2033"/>
                    <a:pt x="7136" y="297"/>
                    <a:pt x="6558" y="297"/>
                  </a:cubicBezTo>
                  <a:cubicBezTo>
                    <a:pt x="5979" y="297"/>
                    <a:pt x="0" y="8590"/>
                    <a:pt x="0" y="8590"/>
                  </a:cubicBezTo>
                  <a:cubicBezTo>
                    <a:pt x="0" y="8590"/>
                    <a:pt x="186" y="9047"/>
                    <a:pt x="662" y="9047"/>
                  </a:cubicBezTo>
                  <a:cubicBezTo>
                    <a:pt x="900" y="9047"/>
                    <a:pt x="1211" y="8933"/>
                    <a:pt x="1607" y="8590"/>
                  </a:cubicBezTo>
                  <a:cubicBezTo>
                    <a:pt x="2765" y="7561"/>
                    <a:pt x="6558" y="4058"/>
                    <a:pt x="6558" y="4058"/>
                  </a:cubicBezTo>
                  <a:lnTo>
                    <a:pt x="10769" y="4058"/>
                  </a:lnTo>
                  <a:cubicBezTo>
                    <a:pt x="10769" y="4058"/>
                    <a:pt x="6847" y="6404"/>
                    <a:pt x="6268" y="6854"/>
                  </a:cubicBezTo>
                  <a:cubicBezTo>
                    <a:pt x="5690" y="7272"/>
                    <a:pt x="3343" y="9747"/>
                    <a:pt x="3922" y="9908"/>
                  </a:cubicBezTo>
                  <a:cubicBezTo>
                    <a:pt x="3936" y="9911"/>
                    <a:pt x="3951" y="9913"/>
                    <a:pt x="3968" y="9913"/>
                  </a:cubicBezTo>
                  <a:cubicBezTo>
                    <a:pt x="4646" y="9913"/>
                    <a:pt x="7554" y="7433"/>
                    <a:pt x="7554" y="7433"/>
                  </a:cubicBezTo>
                  <a:lnTo>
                    <a:pt x="11926" y="6243"/>
                  </a:lnTo>
                  <a:cubicBezTo>
                    <a:pt x="11926" y="6243"/>
                    <a:pt x="15140" y="8301"/>
                    <a:pt x="18065" y="8429"/>
                  </a:cubicBezTo>
                  <a:cubicBezTo>
                    <a:pt x="18311" y="8443"/>
                    <a:pt x="18551" y="8449"/>
                    <a:pt x="18785" y="8449"/>
                  </a:cubicBezTo>
                  <a:cubicBezTo>
                    <a:pt x="21313" y="8449"/>
                    <a:pt x="23144" y="7722"/>
                    <a:pt x="23144" y="7722"/>
                  </a:cubicBezTo>
                  <a:cubicBezTo>
                    <a:pt x="23144" y="7722"/>
                    <a:pt x="39389" y="10780"/>
                    <a:pt x="48933" y="10780"/>
                  </a:cubicBezTo>
                  <a:cubicBezTo>
                    <a:pt x="49126" y="10780"/>
                    <a:pt x="49316" y="10778"/>
                    <a:pt x="49503" y="10776"/>
                  </a:cubicBezTo>
                  <a:cubicBezTo>
                    <a:pt x="49503" y="10776"/>
                    <a:pt x="52717" y="10487"/>
                    <a:pt x="53006" y="6983"/>
                  </a:cubicBezTo>
                  <a:cubicBezTo>
                    <a:pt x="53296" y="3479"/>
                    <a:pt x="49503" y="136"/>
                    <a:pt x="46899" y="7"/>
                  </a:cubicBezTo>
                  <a:cubicBezTo>
                    <a:pt x="46825" y="3"/>
                    <a:pt x="46743" y="1"/>
                    <a:pt x="466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61"/>
            <p:cNvSpPr/>
            <p:nvPr/>
          </p:nvSpPr>
          <p:spPr>
            <a:xfrm>
              <a:off x="3628750" y="5032475"/>
              <a:ext cx="1339650" cy="282875"/>
            </a:xfrm>
            <a:custGeom>
              <a:avLst/>
              <a:gdLst/>
              <a:ahLst/>
              <a:cxnLst/>
              <a:rect l="l" t="t" r="r" b="b"/>
              <a:pathLst>
                <a:path w="53586" h="11315" extrusionOk="0">
                  <a:moveTo>
                    <a:pt x="47157" y="547"/>
                  </a:moveTo>
                  <a:cubicBezTo>
                    <a:pt x="48314" y="611"/>
                    <a:pt x="49825" y="1382"/>
                    <a:pt x="51014" y="2572"/>
                  </a:cubicBezTo>
                  <a:cubicBezTo>
                    <a:pt x="52171" y="3729"/>
                    <a:pt x="53039" y="5304"/>
                    <a:pt x="53039" y="6879"/>
                  </a:cubicBezTo>
                  <a:cubicBezTo>
                    <a:pt x="53039" y="7008"/>
                    <a:pt x="53039" y="7136"/>
                    <a:pt x="53039" y="7233"/>
                  </a:cubicBezTo>
                  <a:cubicBezTo>
                    <a:pt x="52879" y="8904"/>
                    <a:pt x="52075" y="9772"/>
                    <a:pt x="51304" y="10254"/>
                  </a:cubicBezTo>
                  <a:cubicBezTo>
                    <a:pt x="50918" y="10479"/>
                    <a:pt x="50532" y="10608"/>
                    <a:pt x="50243" y="10704"/>
                  </a:cubicBezTo>
                  <a:cubicBezTo>
                    <a:pt x="50082" y="10736"/>
                    <a:pt x="49986" y="10769"/>
                    <a:pt x="49889" y="10769"/>
                  </a:cubicBezTo>
                  <a:lnTo>
                    <a:pt x="49793" y="10769"/>
                  </a:lnTo>
                  <a:lnTo>
                    <a:pt x="49761" y="10801"/>
                  </a:lnTo>
                  <a:lnTo>
                    <a:pt x="49150" y="10801"/>
                  </a:lnTo>
                  <a:cubicBezTo>
                    <a:pt x="44392" y="10801"/>
                    <a:pt x="37964" y="10029"/>
                    <a:pt x="32756" y="9258"/>
                  </a:cubicBezTo>
                  <a:cubicBezTo>
                    <a:pt x="30152" y="8872"/>
                    <a:pt x="27806" y="8486"/>
                    <a:pt x="26167" y="8197"/>
                  </a:cubicBezTo>
                  <a:cubicBezTo>
                    <a:pt x="25331" y="8068"/>
                    <a:pt x="24656" y="7940"/>
                    <a:pt x="24206" y="7876"/>
                  </a:cubicBezTo>
                  <a:cubicBezTo>
                    <a:pt x="23756" y="7779"/>
                    <a:pt x="23499" y="7747"/>
                    <a:pt x="23499" y="7747"/>
                  </a:cubicBezTo>
                  <a:cubicBezTo>
                    <a:pt x="23466" y="7731"/>
                    <a:pt x="23442" y="7723"/>
                    <a:pt x="23418" y="7723"/>
                  </a:cubicBezTo>
                  <a:cubicBezTo>
                    <a:pt x="23394" y="7723"/>
                    <a:pt x="23370" y="7731"/>
                    <a:pt x="23338" y="7747"/>
                  </a:cubicBezTo>
                  <a:cubicBezTo>
                    <a:pt x="23145" y="7811"/>
                    <a:pt x="21377" y="8486"/>
                    <a:pt x="18998" y="8486"/>
                  </a:cubicBezTo>
                  <a:cubicBezTo>
                    <a:pt x="18805" y="8486"/>
                    <a:pt x="18580" y="8454"/>
                    <a:pt x="18355" y="8454"/>
                  </a:cubicBezTo>
                  <a:cubicBezTo>
                    <a:pt x="16941" y="8390"/>
                    <a:pt x="15462" y="7843"/>
                    <a:pt x="14305" y="7329"/>
                  </a:cubicBezTo>
                  <a:cubicBezTo>
                    <a:pt x="13727" y="7072"/>
                    <a:pt x="13244" y="6815"/>
                    <a:pt x="12891" y="6622"/>
                  </a:cubicBezTo>
                  <a:cubicBezTo>
                    <a:pt x="12730" y="6525"/>
                    <a:pt x="12602" y="6461"/>
                    <a:pt x="12505" y="6397"/>
                  </a:cubicBezTo>
                  <a:cubicBezTo>
                    <a:pt x="12409" y="6333"/>
                    <a:pt x="12377" y="6300"/>
                    <a:pt x="12377" y="6300"/>
                  </a:cubicBezTo>
                  <a:cubicBezTo>
                    <a:pt x="12312" y="6268"/>
                    <a:pt x="12216" y="6268"/>
                    <a:pt x="12152" y="6268"/>
                  </a:cubicBezTo>
                  <a:lnTo>
                    <a:pt x="7780" y="7458"/>
                  </a:lnTo>
                  <a:lnTo>
                    <a:pt x="7683" y="7490"/>
                  </a:lnTo>
                  <a:cubicBezTo>
                    <a:pt x="7683" y="7490"/>
                    <a:pt x="7491" y="7650"/>
                    <a:pt x="7233" y="7876"/>
                  </a:cubicBezTo>
                  <a:cubicBezTo>
                    <a:pt x="6816" y="8229"/>
                    <a:pt x="6141" y="8743"/>
                    <a:pt x="5562" y="9193"/>
                  </a:cubicBezTo>
                  <a:cubicBezTo>
                    <a:pt x="5240" y="9386"/>
                    <a:pt x="4951" y="9579"/>
                    <a:pt x="4726" y="9708"/>
                  </a:cubicBezTo>
                  <a:cubicBezTo>
                    <a:pt x="4624" y="9784"/>
                    <a:pt x="4543" y="9820"/>
                    <a:pt x="4465" y="9848"/>
                  </a:cubicBezTo>
                  <a:lnTo>
                    <a:pt x="4465" y="9848"/>
                  </a:lnTo>
                  <a:cubicBezTo>
                    <a:pt x="4466" y="9844"/>
                    <a:pt x="4468" y="9840"/>
                    <a:pt x="4469" y="9836"/>
                  </a:cubicBezTo>
                  <a:cubicBezTo>
                    <a:pt x="4662" y="9515"/>
                    <a:pt x="5144" y="8936"/>
                    <a:pt x="5594" y="8422"/>
                  </a:cubicBezTo>
                  <a:cubicBezTo>
                    <a:pt x="5819" y="8197"/>
                    <a:pt x="6044" y="7940"/>
                    <a:pt x="6237" y="7747"/>
                  </a:cubicBezTo>
                  <a:cubicBezTo>
                    <a:pt x="6462" y="7554"/>
                    <a:pt x="6623" y="7393"/>
                    <a:pt x="6719" y="7329"/>
                  </a:cubicBezTo>
                  <a:cubicBezTo>
                    <a:pt x="6848" y="7233"/>
                    <a:pt x="7201" y="7008"/>
                    <a:pt x="7651" y="6718"/>
                  </a:cubicBezTo>
                  <a:cubicBezTo>
                    <a:pt x="8326" y="6300"/>
                    <a:pt x="9194" y="5786"/>
                    <a:pt x="9934" y="5336"/>
                  </a:cubicBezTo>
                  <a:cubicBezTo>
                    <a:pt x="10641" y="4918"/>
                    <a:pt x="11187" y="4597"/>
                    <a:pt x="11187" y="4597"/>
                  </a:cubicBezTo>
                  <a:cubicBezTo>
                    <a:pt x="11316" y="4532"/>
                    <a:pt x="11348" y="4404"/>
                    <a:pt x="11316" y="4275"/>
                  </a:cubicBezTo>
                  <a:cubicBezTo>
                    <a:pt x="11284" y="4179"/>
                    <a:pt x="11187" y="4082"/>
                    <a:pt x="11059" y="4082"/>
                  </a:cubicBezTo>
                  <a:lnTo>
                    <a:pt x="6848" y="4082"/>
                  </a:lnTo>
                  <a:cubicBezTo>
                    <a:pt x="6783" y="4082"/>
                    <a:pt x="6719" y="4115"/>
                    <a:pt x="6655" y="4147"/>
                  </a:cubicBezTo>
                  <a:cubicBezTo>
                    <a:pt x="6655" y="4147"/>
                    <a:pt x="6430" y="4372"/>
                    <a:pt x="6044" y="4725"/>
                  </a:cubicBezTo>
                  <a:cubicBezTo>
                    <a:pt x="4919" y="5754"/>
                    <a:pt x="2572" y="7908"/>
                    <a:pt x="1705" y="8679"/>
                  </a:cubicBezTo>
                  <a:cubicBezTo>
                    <a:pt x="1351" y="8968"/>
                    <a:pt x="1094" y="9065"/>
                    <a:pt x="965" y="9065"/>
                  </a:cubicBezTo>
                  <a:cubicBezTo>
                    <a:pt x="805" y="9065"/>
                    <a:pt x="708" y="9001"/>
                    <a:pt x="644" y="8904"/>
                  </a:cubicBezTo>
                  <a:lnTo>
                    <a:pt x="621" y="8881"/>
                  </a:lnTo>
                  <a:lnTo>
                    <a:pt x="621" y="8881"/>
                  </a:lnTo>
                  <a:cubicBezTo>
                    <a:pt x="766" y="8672"/>
                    <a:pt x="1055" y="8260"/>
                    <a:pt x="1447" y="7715"/>
                  </a:cubicBezTo>
                  <a:cubicBezTo>
                    <a:pt x="2283" y="6558"/>
                    <a:pt x="3601" y="4822"/>
                    <a:pt x="4726" y="3343"/>
                  </a:cubicBezTo>
                  <a:cubicBezTo>
                    <a:pt x="5273" y="2636"/>
                    <a:pt x="5819" y="1961"/>
                    <a:pt x="6205" y="1511"/>
                  </a:cubicBezTo>
                  <a:cubicBezTo>
                    <a:pt x="6430" y="1286"/>
                    <a:pt x="6591" y="1093"/>
                    <a:pt x="6719" y="964"/>
                  </a:cubicBezTo>
                  <a:cubicBezTo>
                    <a:pt x="6782" y="902"/>
                    <a:pt x="6845" y="869"/>
                    <a:pt x="6878" y="838"/>
                  </a:cubicBezTo>
                  <a:lnTo>
                    <a:pt x="6878" y="838"/>
                  </a:lnTo>
                  <a:cubicBezTo>
                    <a:pt x="6906" y="841"/>
                    <a:pt x="6951" y="849"/>
                    <a:pt x="7008" y="868"/>
                  </a:cubicBezTo>
                  <a:cubicBezTo>
                    <a:pt x="7683" y="932"/>
                    <a:pt x="9966" y="1382"/>
                    <a:pt x="12152" y="1864"/>
                  </a:cubicBezTo>
                  <a:cubicBezTo>
                    <a:pt x="13244" y="2089"/>
                    <a:pt x="14337" y="2315"/>
                    <a:pt x="15205" y="2540"/>
                  </a:cubicBezTo>
                  <a:cubicBezTo>
                    <a:pt x="15655" y="2636"/>
                    <a:pt x="16009" y="2732"/>
                    <a:pt x="16330" y="2797"/>
                  </a:cubicBezTo>
                  <a:cubicBezTo>
                    <a:pt x="16620" y="2893"/>
                    <a:pt x="16845" y="2957"/>
                    <a:pt x="16941" y="2990"/>
                  </a:cubicBezTo>
                  <a:cubicBezTo>
                    <a:pt x="17134" y="3086"/>
                    <a:pt x="17391" y="3150"/>
                    <a:pt x="17713" y="3182"/>
                  </a:cubicBezTo>
                  <a:cubicBezTo>
                    <a:pt x="18709" y="3343"/>
                    <a:pt x="20316" y="3407"/>
                    <a:pt x="22309" y="3407"/>
                  </a:cubicBezTo>
                  <a:cubicBezTo>
                    <a:pt x="23820" y="3407"/>
                    <a:pt x="25556" y="3375"/>
                    <a:pt x="27388" y="3311"/>
                  </a:cubicBezTo>
                  <a:cubicBezTo>
                    <a:pt x="29831" y="3247"/>
                    <a:pt x="33978" y="2540"/>
                    <a:pt x="37899" y="1864"/>
                  </a:cubicBezTo>
                  <a:cubicBezTo>
                    <a:pt x="39860" y="1543"/>
                    <a:pt x="41757" y="1189"/>
                    <a:pt x="43332" y="964"/>
                  </a:cubicBezTo>
                  <a:cubicBezTo>
                    <a:pt x="44939" y="707"/>
                    <a:pt x="46225" y="547"/>
                    <a:pt x="46964" y="547"/>
                  </a:cubicBezTo>
                  <a:close/>
                  <a:moveTo>
                    <a:pt x="46964" y="0"/>
                  </a:moveTo>
                  <a:cubicBezTo>
                    <a:pt x="46160" y="0"/>
                    <a:pt x="44875" y="161"/>
                    <a:pt x="43267" y="418"/>
                  </a:cubicBezTo>
                  <a:cubicBezTo>
                    <a:pt x="40857" y="804"/>
                    <a:pt x="37771" y="1350"/>
                    <a:pt x="34846" y="1832"/>
                  </a:cubicBezTo>
                  <a:cubicBezTo>
                    <a:pt x="31920" y="2315"/>
                    <a:pt x="29156" y="2732"/>
                    <a:pt x="27356" y="2765"/>
                  </a:cubicBezTo>
                  <a:cubicBezTo>
                    <a:pt x="25556" y="2829"/>
                    <a:pt x="23820" y="2861"/>
                    <a:pt x="22309" y="2861"/>
                  </a:cubicBezTo>
                  <a:cubicBezTo>
                    <a:pt x="20991" y="2861"/>
                    <a:pt x="19834" y="2829"/>
                    <a:pt x="18934" y="2765"/>
                  </a:cubicBezTo>
                  <a:cubicBezTo>
                    <a:pt x="18484" y="2732"/>
                    <a:pt x="18098" y="2700"/>
                    <a:pt x="17809" y="2668"/>
                  </a:cubicBezTo>
                  <a:cubicBezTo>
                    <a:pt x="17488" y="2604"/>
                    <a:pt x="17263" y="2572"/>
                    <a:pt x="17134" y="2507"/>
                  </a:cubicBezTo>
                  <a:cubicBezTo>
                    <a:pt x="16973" y="2443"/>
                    <a:pt x="16748" y="2379"/>
                    <a:pt x="16395" y="2282"/>
                  </a:cubicBezTo>
                  <a:cubicBezTo>
                    <a:pt x="15205" y="1961"/>
                    <a:pt x="12955" y="1479"/>
                    <a:pt x="10962" y="1061"/>
                  </a:cubicBezTo>
                  <a:cubicBezTo>
                    <a:pt x="9934" y="836"/>
                    <a:pt x="9001" y="643"/>
                    <a:pt x="8262" y="514"/>
                  </a:cubicBezTo>
                  <a:cubicBezTo>
                    <a:pt x="7876" y="450"/>
                    <a:pt x="7587" y="386"/>
                    <a:pt x="7330" y="354"/>
                  </a:cubicBezTo>
                  <a:cubicBezTo>
                    <a:pt x="7105" y="322"/>
                    <a:pt x="6944" y="289"/>
                    <a:pt x="6848" y="289"/>
                  </a:cubicBezTo>
                  <a:cubicBezTo>
                    <a:pt x="6751" y="289"/>
                    <a:pt x="6687" y="322"/>
                    <a:pt x="6623" y="354"/>
                  </a:cubicBezTo>
                  <a:cubicBezTo>
                    <a:pt x="6558" y="418"/>
                    <a:pt x="6462" y="482"/>
                    <a:pt x="6366" y="579"/>
                  </a:cubicBezTo>
                  <a:cubicBezTo>
                    <a:pt x="6012" y="900"/>
                    <a:pt x="5465" y="1575"/>
                    <a:pt x="4790" y="2379"/>
                  </a:cubicBezTo>
                  <a:cubicBezTo>
                    <a:pt x="2830" y="4854"/>
                    <a:pt x="65" y="8711"/>
                    <a:pt x="65" y="8711"/>
                  </a:cubicBezTo>
                  <a:cubicBezTo>
                    <a:pt x="1" y="8776"/>
                    <a:pt x="1" y="8872"/>
                    <a:pt x="33" y="8968"/>
                  </a:cubicBezTo>
                  <a:cubicBezTo>
                    <a:pt x="33" y="9001"/>
                    <a:pt x="97" y="9129"/>
                    <a:pt x="258" y="9290"/>
                  </a:cubicBezTo>
                  <a:cubicBezTo>
                    <a:pt x="387" y="9418"/>
                    <a:pt x="612" y="9579"/>
                    <a:pt x="965" y="9579"/>
                  </a:cubicBezTo>
                  <a:cubicBezTo>
                    <a:pt x="1287" y="9579"/>
                    <a:pt x="1640" y="9451"/>
                    <a:pt x="2058" y="9065"/>
                  </a:cubicBezTo>
                  <a:cubicBezTo>
                    <a:pt x="3152" y="8119"/>
                    <a:pt x="6420" y="5107"/>
                    <a:pt x="6939" y="4629"/>
                  </a:cubicBezTo>
                  <a:lnTo>
                    <a:pt x="10054" y="4629"/>
                  </a:lnTo>
                  <a:cubicBezTo>
                    <a:pt x="9710" y="4832"/>
                    <a:pt x="9297" y="5079"/>
                    <a:pt x="8873" y="5336"/>
                  </a:cubicBezTo>
                  <a:cubicBezTo>
                    <a:pt x="8358" y="5658"/>
                    <a:pt x="7812" y="6011"/>
                    <a:pt x="7362" y="6268"/>
                  </a:cubicBezTo>
                  <a:cubicBezTo>
                    <a:pt x="6912" y="6558"/>
                    <a:pt x="6558" y="6783"/>
                    <a:pt x="6398" y="6911"/>
                  </a:cubicBezTo>
                  <a:cubicBezTo>
                    <a:pt x="6237" y="7008"/>
                    <a:pt x="6012" y="7233"/>
                    <a:pt x="5755" y="7490"/>
                  </a:cubicBezTo>
                  <a:cubicBezTo>
                    <a:pt x="5369" y="7876"/>
                    <a:pt x="4919" y="8358"/>
                    <a:pt x="4533" y="8840"/>
                  </a:cubicBezTo>
                  <a:cubicBezTo>
                    <a:pt x="4373" y="9065"/>
                    <a:pt x="4212" y="9290"/>
                    <a:pt x="4083" y="9483"/>
                  </a:cubicBezTo>
                  <a:cubicBezTo>
                    <a:pt x="4019" y="9579"/>
                    <a:pt x="3955" y="9676"/>
                    <a:pt x="3923" y="9772"/>
                  </a:cubicBezTo>
                  <a:cubicBezTo>
                    <a:pt x="3890" y="9868"/>
                    <a:pt x="3858" y="9933"/>
                    <a:pt x="3858" y="10061"/>
                  </a:cubicBezTo>
                  <a:cubicBezTo>
                    <a:pt x="3858" y="10126"/>
                    <a:pt x="3858" y="10222"/>
                    <a:pt x="3923" y="10286"/>
                  </a:cubicBezTo>
                  <a:cubicBezTo>
                    <a:pt x="3987" y="10383"/>
                    <a:pt x="4083" y="10415"/>
                    <a:pt x="4148" y="10447"/>
                  </a:cubicBezTo>
                  <a:lnTo>
                    <a:pt x="4276" y="10447"/>
                  </a:lnTo>
                  <a:cubicBezTo>
                    <a:pt x="4437" y="10447"/>
                    <a:pt x="4565" y="10383"/>
                    <a:pt x="4726" y="10318"/>
                  </a:cubicBezTo>
                  <a:cubicBezTo>
                    <a:pt x="5305" y="10061"/>
                    <a:pt x="6108" y="9451"/>
                    <a:pt x="6783" y="8936"/>
                  </a:cubicBezTo>
                  <a:cubicBezTo>
                    <a:pt x="7321" y="8501"/>
                    <a:pt x="7797" y="8107"/>
                    <a:pt x="7969" y="7964"/>
                  </a:cubicBezTo>
                  <a:lnTo>
                    <a:pt x="7969" y="7964"/>
                  </a:lnTo>
                  <a:lnTo>
                    <a:pt x="12166" y="6814"/>
                  </a:lnTo>
                  <a:lnTo>
                    <a:pt x="12166" y="6814"/>
                  </a:lnTo>
                  <a:cubicBezTo>
                    <a:pt x="12395" y="6971"/>
                    <a:pt x="13109" y="7391"/>
                    <a:pt x="14080" y="7811"/>
                  </a:cubicBezTo>
                  <a:cubicBezTo>
                    <a:pt x="15270" y="8358"/>
                    <a:pt x="16812" y="8904"/>
                    <a:pt x="18323" y="9001"/>
                  </a:cubicBezTo>
                  <a:lnTo>
                    <a:pt x="18998" y="9001"/>
                  </a:lnTo>
                  <a:cubicBezTo>
                    <a:pt x="21312" y="9001"/>
                    <a:pt x="23057" y="8431"/>
                    <a:pt x="23448" y="8270"/>
                  </a:cubicBezTo>
                  <a:lnTo>
                    <a:pt x="23448" y="8270"/>
                  </a:lnTo>
                  <a:cubicBezTo>
                    <a:pt x="24396" y="8448"/>
                    <a:pt x="39837" y="11315"/>
                    <a:pt x="49150" y="11315"/>
                  </a:cubicBezTo>
                  <a:lnTo>
                    <a:pt x="49825" y="11315"/>
                  </a:lnTo>
                  <a:cubicBezTo>
                    <a:pt x="49857" y="11315"/>
                    <a:pt x="50693" y="11251"/>
                    <a:pt x="51593" y="10704"/>
                  </a:cubicBezTo>
                  <a:cubicBezTo>
                    <a:pt x="52461" y="10158"/>
                    <a:pt x="53425" y="9129"/>
                    <a:pt x="53554" y="7297"/>
                  </a:cubicBezTo>
                  <a:cubicBezTo>
                    <a:pt x="53586" y="7168"/>
                    <a:pt x="53586" y="7008"/>
                    <a:pt x="53586" y="6879"/>
                  </a:cubicBezTo>
                  <a:cubicBezTo>
                    <a:pt x="53586" y="5111"/>
                    <a:pt x="52621" y="3440"/>
                    <a:pt x="51368" y="2186"/>
                  </a:cubicBezTo>
                  <a:cubicBezTo>
                    <a:pt x="50114" y="932"/>
                    <a:pt x="48571" y="97"/>
                    <a:pt x="47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61"/>
            <p:cNvSpPr/>
            <p:nvPr/>
          </p:nvSpPr>
          <p:spPr>
            <a:xfrm>
              <a:off x="1274175" y="5363550"/>
              <a:ext cx="5102975" cy="12875"/>
            </a:xfrm>
            <a:custGeom>
              <a:avLst/>
              <a:gdLst/>
              <a:ahLst/>
              <a:cxnLst/>
              <a:rect l="l" t="t" r="r" b="b"/>
              <a:pathLst>
                <a:path w="204119" h="515" extrusionOk="0">
                  <a:moveTo>
                    <a:pt x="1" y="1"/>
                  </a:moveTo>
                  <a:lnTo>
                    <a:pt x="1" y="515"/>
                  </a:lnTo>
                  <a:lnTo>
                    <a:pt x="204118" y="515"/>
                  </a:lnTo>
                  <a:lnTo>
                    <a:pt x="2041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61"/>
            <p:cNvSpPr/>
            <p:nvPr/>
          </p:nvSpPr>
          <p:spPr>
            <a:xfrm>
              <a:off x="2392800" y="5312125"/>
              <a:ext cx="1579925" cy="57875"/>
            </a:xfrm>
            <a:custGeom>
              <a:avLst/>
              <a:gdLst/>
              <a:ahLst/>
              <a:cxnLst/>
              <a:rect l="l" t="t" r="r" b="b"/>
              <a:pathLst>
                <a:path w="63197" h="2315" extrusionOk="0">
                  <a:moveTo>
                    <a:pt x="1" y="0"/>
                  </a:moveTo>
                  <a:lnTo>
                    <a:pt x="1" y="2315"/>
                  </a:lnTo>
                  <a:lnTo>
                    <a:pt x="63197" y="2315"/>
                  </a:lnTo>
                  <a:lnTo>
                    <a:pt x="631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61"/>
            <p:cNvSpPr/>
            <p:nvPr/>
          </p:nvSpPr>
          <p:spPr>
            <a:xfrm>
              <a:off x="2385575" y="5304900"/>
              <a:ext cx="1594400" cy="71525"/>
            </a:xfrm>
            <a:custGeom>
              <a:avLst/>
              <a:gdLst/>
              <a:ahLst/>
              <a:cxnLst/>
              <a:rect l="l" t="t" r="r" b="b"/>
              <a:pathLst>
                <a:path w="63776" h="2861" extrusionOk="0">
                  <a:moveTo>
                    <a:pt x="63229" y="547"/>
                  </a:moveTo>
                  <a:lnTo>
                    <a:pt x="63229" y="2347"/>
                  </a:lnTo>
                  <a:lnTo>
                    <a:pt x="547" y="2347"/>
                  </a:lnTo>
                  <a:lnTo>
                    <a:pt x="547" y="547"/>
                  </a:lnTo>
                  <a:close/>
                  <a:moveTo>
                    <a:pt x="290" y="0"/>
                  </a:moveTo>
                  <a:cubicBezTo>
                    <a:pt x="193" y="0"/>
                    <a:pt x="129" y="32"/>
                    <a:pt x="97" y="97"/>
                  </a:cubicBezTo>
                  <a:cubicBezTo>
                    <a:pt x="33" y="129"/>
                    <a:pt x="0" y="225"/>
                    <a:pt x="0" y="289"/>
                  </a:cubicBezTo>
                  <a:lnTo>
                    <a:pt x="0" y="2604"/>
                  </a:lnTo>
                  <a:cubicBezTo>
                    <a:pt x="0" y="2668"/>
                    <a:pt x="33" y="2732"/>
                    <a:pt x="97" y="2797"/>
                  </a:cubicBezTo>
                  <a:cubicBezTo>
                    <a:pt x="129" y="2829"/>
                    <a:pt x="193" y="2861"/>
                    <a:pt x="290" y="2861"/>
                  </a:cubicBezTo>
                  <a:lnTo>
                    <a:pt x="63486" y="2861"/>
                  </a:lnTo>
                  <a:cubicBezTo>
                    <a:pt x="63550" y="2861"/>
                    <a:pt x="63614" y="2829"/>
                    <a:pt x="63679" y="2797"/>
                  </a:cubicBezTo>
                  <a:cubicBezTo>
                    <a:pt x="63743" y="2732"/>
                    <a:pt x="63775" y="2668"/>
                    <a:pt x="63775" y="2604"/>
                  </a:cubicBezTo>
                  <a:lnTo>
                    <a:pt x="63775" y="289"/>
                  </a:lnTo>
                  <a:cubicBezTo>
                    <a:pt x="63775" y="225"/>
                    <a:pt x="63743" y="129"/>
                    <a:pt x="63679" y="97"/>
                  </a:cubicBezTo>
                  <a:cubicBezTo>
                    <a:pt x="63614" y="32"/>
                    <a:pt x="63550" y="0"/>
                    <a:pt x="63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61"/>
            <p:cNvSpPr/>
            <p:nvPr/>
          </p:nvSpPr>
          <p:spPr>
            <a:xfrm>
              <a:off x="3230175" y="5312125"/>
              <a:ext cx="742550" cy="57875"/>
            </a:xfrm>
            <a:custGeom>
              <a:avLst/>
              <a:gdLst/>
              <a:ahLst/>
              <a:cxnLst/>
              <a:rect l="l" t="t" r="r" b="b"/>
              <a:pathLst>
                <a:path w="29702" h="2315" extrusionOk="0">
                  <a:moveTo>
                    <a:pt x="0" y="0"/>
                  </a:moveTo>
                  <a:lnTo>
                    <a:pt x="0" y="2315"/>
                  </a:lnTo>
                  <a:lnTo>
                    <a:pt x="29702" y="2315"/>
                  </a:lnTo>
                  <a:lnTo>
                    <a:pt x="297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61"/>
            <p:cNvSpPr/>
            <p:nvPr/>
          </p:nvSpPr>
          <p:spPr>
            <a:xfrm>
              <a:off x="3223750" y="5304900"/>
              <a:ext cx="756225" cy="71525"/>
            </a:xfrm>
            <a:custGeom>
              <a:avLst/>
              <a:gdLst/>
              <a:ahLst/>
              <a:cxnLst/>
              <a:rect l="l" t="t" r="r" b="b"/>
              <a:pathLst>
                <a:path w="30249" h="2861" extrusionOk="0">
                  <a:moveTo>
                    <a:pt x="29702" y="547"/>
                  </a:moveTo>
                  <a:lnTo>
                    <a:pt x="29702" y="2347"/>
                  </a:lnTo>
                  <a:lnTo>
                    <a:pt x="547" y="2347"/>
                  </a:lnTo>
                  <a:lnTo>
                    <a:pt x="547" y="547"/>
                  </a:lnTo>
                  <a:close/>
                  <a:moveTo>
                    <a:pt x="257" y="0"/>
                  </a:moveTo>
                  <a:cubicBezTo>
                    <a:pt x="193" y="0"/>
                    <a:pt x="129" y="32"/>
                    <a:pt x="64" y="97"/>
                  </a:cubicBezTo>
                  <a:cubicBezTo>
                    <a:pt x="32" y="129"/>
                    <a:pt x="0" y="225"/>
                    <a:pt x="0" y="289"/>
                  </a:cubicBezTo>
                  <a:lnTo>
                    <a:pt x="0" y="2604"/>
                  </a:lnTo>
                  <a:cubicBezTo>
                    <a:pt x="0" y="2668"/>
                    <a:pt x="32" y="2732"/>
                    <a:pt x="64" y="2797"/>
                  </a:cubicBezTo>
                  <a:cubicBezTo>
                    <a:pt x="129" y="2829"/>
                    <a:pt x="193" y="2861"/>
                    <a:pt x="257" y="2861"/>
                  </a:cubicBezTo>
                  <a:lnTo>
                    <a:pt x="29959" y="2861"/>
                  </a:lnTo>
                  <a:cubicBezTo>
                    <a:pt x="30023" y="2861"/>
                    <a:pt x="30087" y="2829"/>
                    <a:pt x="30152" y="2797"/>
                  </a:cubicBezTo>
                  <a:cubicBezTo>
                    <a:pt x="30216" y="2732"/>
                    <a:pt x="30248" y="2668"/>
                    <a:pt x="30248" y="2604"/>
                  </a:cubicBezTo>
                  <a:lnTo>
                    <a:pt x="30248" y="289"/>
                  </a:lnTo>
                  <a:cubicBezTo>
                    <a:pt x="30248" y="225"/>
                    <a:pt x="30216" y="129"/>
                    <a:pt x="30152" y="97"/>
                  </a:cubicBezTo>
                  <a:cubicBezTo>
                    <a:pt x="30087" y="32"/>
                    <a:pt x="30023" y="0"/>
                    <a:pt x="29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61"/>
            <p:cNvSpPr/>
            <p:nvPr/>
          </p:nvSpPr>
          <p:spPr>
            <a:xfrm>
              <a:off x="2064125" y="4578425"/>
              <a:ext cx="1203025" cy="733725"/>
            </a:xfrm>
            <a:custGeom>
              <a:avLst/>
              <a:gdLst/>
              <a:ahLst/>
              <a:cxnLst/>
              <a:rect l="l" t="t" r="r" b="b"/>
              <a:pathLst>
                <a:path w="48121" h="29349" extrusionOk="0">
                  <a:moveTo>
                    <a:pt x="1" y="0"/>
                  </a:moveTo>
                  <a:lnTo>
                    <a:pt x="14594" y="29348"/>
                  </a:lnTo>
                  <a:lnTo>
                    <a:pt x="48121" y="29348"/>
                  </a:lnTo>
                  <a:lnTo>
                    <a:pt x="364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61"/>
            <p:cNvSpPr/>
            <p:nvPr/>
          </p:nvSpPr>
          <p:spPr>
            <a:xfrm>
              <a:off x="2056900" y="4572000"/>
              <a:ext cx="1217500" cy="746575"/>
            </a:xfrm>
            <a:custGeom>
              <a:avLst/>
              <a:gdLst/>
              <a:ahLst/>
              <a:cxnLst/>
              <a:rect l="l" t="t" r="r" b="b"/>
              <a:pathLst>
                <a:path w="48700" h="29863" extrusionOk="0">
                  <a:moveTo>
                    <a:pt x="36549" y="547"/>
                  </a:moveTo>
                  <a:lnTo>
                    <a:pt x="47999" y="29316"/>
                  </a:lnTo>
                  <a:lnTo>
                    <a:pt x="15076" y="29316"/>
                  </a:lnTo>
                  <a:lnTo>
                    <a:pt x="740" y="547"/>
                  </a:lnTo>
                  <a:close/>
                  <a:moveTo>
                    <a:pt x="290" y="0"/>
                  </a:moveTo>
                  <a:cubicBezTo>
                    <a:pt x="193" y="0"/>
                    <a:pt x="129" y="32"/>
                    <a:pt x="65" y="129"/>
                  </a:cubicBezTo>
                  <a:cubicBezTo>
                    <a:pt x="32" y="193"/>
                    <a:pt x="0" y="290"/>
                    <a:pt x="65" y="386"/>
                  </a:cubicBezTo>
                  <a:lnTo>
                    <a:pt x="14658" y="29702"/>
                  </a:lnTo>
                  <a:cubicBezTo>
                    <a:pt x="14690" y="29798"/>
                    <a:pt x="14787" y="29863"/>
                    <a:pt x="14883" y="29863"/>
                  </a:cubicBezTo>
                  <a:lnTo>
                    <a:pt x="48410" y="29863"/>
                  </a:lnTo>
                  <a:cubicBezTo>
                    <a:pt x="48506" y="29863"/>
                    <a:pt x="48571" y="29830"/>
                    <a:pt x="48635" y="29734"/>
                  </a:cubicBezTo>
                  <a:cubicBezTo>
                    <a:pt x="48667" y="29670"/>
                    <a:pt x="48699" y="29573"/>
                    <a:pt x="48667" y="29509"/>
                  </a:cubicBezTo>
                  <a:lnTo>
                    <a:pt x="36966" y="161"/>
                  </a:lnTo>
                  <a:cubicBezTo>
                    <a:pt x="36934" y="65"/>
                    <a:pt x="36838" y="0"/>
                    <a:pt x="36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61"/>
            <p:cNvSpPr/>
            <p:nvPr/>
          </p:nvSpPr>
          <p:spPr>
            <a:xfrm>
              <a:off x="2027175" y="4578425"/>
              <a:ext cx="1203025" cy="733725"/>
            </a:xfrm>
            <a:custGeom>
              <a:avLst/>
              <a:gdLst/>
              <a:ahLst/>
              <a:cxnLst/>
              <a:rect l="l" t="t" r="r" b="b"/>
              <a:pathLst>
                <a:path w="48121" h="29349" extrusionOk="0">
                  <a:moveTo>
                    <a:pt x="0" y="0"/>
                  </a:moveTo>
                  <a:lnTo>
                    <a:pt x="14626" y="29348"/>
                  </a:lnTo>
                  <a:lnTo>
                    <a:pt x="48120" y="29348"/>
                  </a:lnTo>
                  <a:lnTo>
                    <a:pt x="364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61"/>
            <p:cNvSpPr/>
            <p:nvPr/>
          </p:nvSpPr>
          <p:spPr>
            <a:xfrm>
              <a:off x="2020725" y="4572000"/>
              <a:ext cx="1216700" cy="746575"/>
            </a:xfrm>
            <a:custGeom>
              <a:avLst/>
              <a:gdLst/>
              <a:ahLst/>
              <a:cxnLst/>
              <a:rect l="l" t="t" r="r" b="b"/>
              <a:pathLst>
                <a:path w="48668" h="29863" extrusionOk="0">
                  <a:moveTo>
                    <a:pt x="36517" y="547"/>
                  </a:moveTo>
                  <a:lnTo>
                    <a:pt x="47968" y="29316"/>
                  </a:lnTo>
                  <a:lnTo>
                    <a:pt x="15044" y="29316"/>
                  </a:lnTo>
                  <a:lnTo>
                    <a:pt x="708" y="547"/>
                  </a:lnTo>
                  <a:close/>
                  <a:moveTo>
                    <a:pt x="258" y="0"/>
                  </a:moveTo>
                  <a:cubicBezTo>
                    <a:pt x="162" y="0"/>
                    <a:pt x="97" y="32"/>
                    <a:pt x="33" y="129"/>
                  </a:cubicBezTo>
                  <a:cubicBezTo>
                    <a:pt x="1" y="193"/>
                    <a:pt x="1" y="290"/>
                    <a:pt x="33" y="386"/>
                  </a:cubicBezTo>
                  <a:lnTo>
                    <a:pt x="14627" y="29702"/>
                  </a:lnTo>
                  <a:cubicBezTo>
                    <a:pt x="14659" y="29798"/>
                    <a:pt x="14755" y="29863"/>
                    <a:pt x="14884" y="29863"/>
                  </a:cubicBezTo>
                  <a:lnTo>
                    <a:pt x="48378" y="29863"/>
                  </a:lnTo>
                  <a:cubicBezTo>
                    <a:pt x="48475" y="29863"/>
                    <a:pt x="48571" y="29830"/>
                    <a:pt x="48603" y="29734"/>
                  </a:cubicBezTo>
                  <a:cubicBezTo>
                    <a:pt x="48668" y="29670"/>
                    <a:pt x="48668" y="29573"/>
                    <a:pt x="48635" y="29509"/>
                  </a:cubicBezTo>
                  <a:lnTo>
                    <a:pt x="36935" y="161"/>
                  </a:lnTo>
                  <a:cubicBezTo>
                    <a:pt x="36903" y="65"/>
                    <a:pt x="36806" y="0"/>
                    <a:pt x="36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18"/>
        <p:cNvGrpSpPr/>
        <p:nvPr/>
      </p:nvGrpSpPr>
      <p:grpSpPr>
        <a:xfrm>
          <a:off x="0" y="0"/>
          <a:ext cx="0" cy="0"/>
          <a:chOff x="0" y="0"/>
          <a:chExt cx="0" cy="0"/>
        </a:xfrm>
      </p:grpSpPr>
      <p:sp>
        <p:nvSpPr>
          <p:cNvPr id="4319" name="Google Shape;4319;p62"/>
          <p:cNvSpPr txBox="1">
            <a:spLocks noGrp="1"/>
          </p:cNvSpPr>
          <p:nvPr>
            <p:ph type="subTitle" idx="1"/>
          </p:nvPr>
        </p:nvSpPr>
        <p:spPr>
          <a:xfrm>
            <a:off x="3227832" y="2816352"/>
            <a:ext cx="2679300" cy="65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4320" name="Google Shape;4320;p62"/>
          <p:cNvSpPr txBox="1">
            <a:spLocks noGrp="1"/>
          </p:cNvSpPr>
          <p:nvPr>
            <p:ph type="title"/>
          </p:nvPr>
        </p:nvSpPr>
        <p:spPr>
          <a:xfrm>
            <a:off x="1781124" y="2030050"/>
            <a:ext cx="5372100" cy="78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700"/>
              <a:t>TERIMA KASIH</a:t>
            </a:r>
            <a:endParaRPr sz="10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1"/>
        <p:cNvGrpSpPr/>
        <p:nvPr/>
      </p:nvGrpSpPr>
      <p:grpSpPr>
        <a:xfrm>
          <a:off x="0" y="0"/>
          <a:ext cx="0" cy="0"/>
          <a:chOff x="0" y="0"/>
          <a:chExt cx="0" cy="0"/>
        </a:xfrm>
      </p:grpSpPr>
      <p:sp>
        <p:nvSpPr>
          <p:cNvPr id="2152" name="Google Shape;2152;p36"/>
          <p:cNvSpPr txBox="1"/>
          <p:nvPr/>
        </p:nvSpPr>
        <p:spPr>
          <a:xfrm>
            <a:off x="2944100" y="1360725"/>
            <a:ext cx="622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153" name="Google Shape;2153;p36"/>
          <p:cNvSpPr txBox="1"/>
          <p:nvPr/>
        </p:nvSpPr>
        <p:spPr>
          <a:xfrm>
            <a:off x="1385450" y="321625"/>
            <a:ext cx="8784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Fjalla One"/>
                <a:ea typeface="Fjalla One"/>
                <a:cs typeface="Fjalla One"/>
                <a:sym typeface="Fjalla One"/>
              </a:rPr>
              <a:t>01</a:t>
            </a:r>
            <a:endParaRPr sz="3400">
              <a:latin typeface="Fjalla One"/>
              <a:ea typeface="Fjalla One"/>
              <a:cs typeface="Fjalla One"/>
              <a:sym typeface="Fjalla One"/>
            </a:endParaRPr>
          </a:p>
        </p:txBody>
      </p:sp>
      <p:sp>
        <p:nvSpPr>
          <p:cNvPr id="2154" name="Google Shape;2154;p36"/>
          <p:cNvSpPr txBox="1"/>
          <p:nvPr/>
        </p:nvSpPr>
        <p:spPr>
          <a:xfrm>
            <a:off x="2041075" y="321625"/>
            <a:ext cx="3970800" cy="70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a:latin typeface="Fjalla One"/>
                <a:ea typeface="Fjalla One"/>
                <a:cs typeface="Fjalla One"/>
                <a:sym typeface="Fjalla One"/>
              </a:rPr>
              <a:t>Business Intelligence</a:t>
            </a:r>
            <a:endParaRPr sz="3400">
              <a:latin typeface="Fjalla One"/>
              <a:ea typeface="Fjalla One"/>
              <a:cs typeface="Fjalla One"/>
              <a:sym typeface="Fjalla One"/>
            </a:endParaRPr>
          </a:p>
        </p:txBody>
      </p:sp>
      <p:sp>
        <p:nvSpPr>
          <p:cNvPr id="2155" name="Google Shape;2155;p36"/>
          <p:cNvSpPr txBox="1"/>
          <p:nvPr/>
        </p:nvSpPr>
        <p:spPr>
          <a:xfrm>
            <a:off x="1491900" y="1029625"/>
            <a:ext cx="6160200" cy="367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latin typeface="Barlow Semi Condensed"/>
                <a:ea typeface="Barlow Semi Condensed"/>
                <a:cs typeface="Barlow Semi Condensed"/>
                <a:sym typeface="Barlow Semi Condensed"/>
              </a:rPr>
              <a:t>DEFINISI UMUM :</a:t>
            </a:r>
            <a:endParaRPr sz="1700" b="1">
              <a:latin typeface="Barlow Semi Condensed"/>
              <a:ea typeface="Barlow Semi Condensed"/>
              <a:cs typeface="Barlow Semi Condensed"/>
              <a:sym typeface="Barlow Semi Condensed"/>
            </a:endParaRPr>
          </a:p>
          <a:p>
            <a:pPr marL="0" lvl="0" indent="0" algn="l" rtl="0">
              <a:spcBef>
                <a:spcPts val="0"/>
              </a:spcBef>
              <a:spcAft>
                <a:spcPts val="0"/>
              </a:spcAft>
              <a:buNone/>
            </a:pPr>
            <a:endParaRPr>
              <a:latin typeface="Barlow Semi Condensed"/>
              <a:ea typeface="Barlow Semi Condensed"/>
              <a:cs typeface="Barlow Semi Condensed"/>
              <a:sym typeface="Barlow Semi Condensed"/>
            </a:endParaRPr>
          </a:p>
          <a:p>
            <a:pPr marL="0" lvl="0" indent="0" algn="just" rtl="0">
              <a:lnSpc>
                <a:spcPct val="115000"/>
              </a:lnSpc>
              <a:spcBef>
                <a:spcPts val="1200"/>
              </a:spcBef>
              <a:spcAft>
                <a:spcPts val="0"/>
              </a:spcAft>
              <a:buNone/>
            </a:pPr>
            <a:r>
              <a:rPr lang="en" sz="1500">
                <a:latin typeface="Barlow Semi Condensed"/>
                <a:ea typeface="Barlow Semi Condensed"/>
                <a:cs typeface="Barlow Semi Condensed"/>
                <a:sym typeface="Barlow Semi Condensed"/>
              </a:rPr>
              <a:t>Business Intelligence (BI) merupakan sebuah konsep, pendekatan, strategi, ide, pola pikir, dan paradigma di bidang teknologi Informasi, untuk mengumpulkan sebanyak mungkin informasi dari data- data yang tersedia, untuk membantu jalannya bisnis dan proses bisnis pada organisasi (terutama organisasi berupa perusahaan), dengan menyediakan dukungan untuk pengumpulan data (Data Gathering), pembersihan data dari atribut dan hal-hal yang tidak relevan (Cleansing), integrasi data, analisis data, dan berbagi data, sehingga membantu di dalam penyajian keputusan yang baik, tepat, dan berkualitas pada perusahaan, memanfaatkan teknologi-teknologi yang berhubungan.</a:t>
            </a:r>
            <a:endParaRPr sz="1500">
              <a:latin typeface="Barlow Semi Condensed"/>
              <a:ea typeface="Barlow Semi Condensed"/>
              <a:cs typeface="Barlow Semi Condensed"/>
              <a:sym typeface="Barlow Semi Condensed"/>
            </a:endParaRPr>
          </a:p>
          <a:p>
            <a:pPr marL="0" lvl="0" indent="0" algn="l" rtl="0">
              <a:spcBef>
                <a:spcPts val="1200"/>
              </a:spcBef>
              <a:spcAft>
                <a:spcPts val="0"/>
              </a:spcAft>
              <a:buNone/>
            </a:pPr>
            <a:endParaRPr>
              <a:latin typeface="Barlow Semi Condensed"/>
              <a:ea typeface="Barlow Semi Condensed"/>
              <a:cs typeface="Barlow Semi Condensed"/>
              <a:sym typeface="Barlow Semi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9"/>
        <p:cNvGrpSpPr/>
        <p:nvPr/>
      </p:nvGrpSpPr>
      <p:grpSpPr>
        <a:xfrm>
          <a:off x="0" y="0"/>
          <a:ext cx="0" cy="0"/>
          <a:chOff x="0" y="0"/>
          <a:chExt cx="0" cy="0"/>
        </a:xfrm>
      </p:grpSpPr>
      <p:sp>
        <p:nvSpPr>
          <p:cNvPr id="2160" name="Google Shape;2160;p37"/>
          <p:cNvSpPr txBox="1">
            <a:spLocks noGrp="1"/>
          </p:cNvSpPr>
          <p:nvPr>
            <p:ph type="title"/>
          </p:nvPr>
        </p:nvSpPr>
        <p:spPr>
          <a:xfrm>
            <a:off x="1710050" y="246451"/>
            <a:ext cx="4561500" cy="68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400"/>
              <a:t>Perbedaan BI dan AI</a:t>
            </a:r>
            <a:endParaRPr sz="3400"/>
          </a:p>
        </p:txBody>
      </p:sp>
      <p:sp>
        <p:nvSpPr>
          <p:cNvPr id="2161" name="Google Shape;2161;p37"/>
          <p:cNvSpPr txBox="1">
            <a:spLocks noGrp="1"/>
          </p:cNvSpPr>
          <p:nvPr>
            <p:ph type="title" idx="2"/>
          </p:nvPr>
        </p:nvSpPr>
        <p:spPr>
          <a:xfrm>
            <a:off x="1475025" y="395844"/>
            <a:ext cx="726900" cy="53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a:t>02</a:t>
            </a:r>
            <a:endParaRPr sz="3400"/>
          </a:p>
        </p:txBody>
      </p:sp>
      <p:sp>
        <p:nvSpPr>
          <p:cNvPr id="2162" name="Google Shape;2162;p37"/>
          <p:cNvSpPr txBox="1">
            <a:spLocks noGrp="1"/>
          </p:cNvSpPr>
          <p:nvPr>
            <p:ph type="subTitle" idx="1"/>
          </p:nvPr>
        </p:nvSpPr>
        <p:spPr>
          <a:xfrm>
            <a:off x="1373075" y="878249"/>
            <a:ext cx="6407700" cy="3933600"/>
          </a:xfrm>
          <a:prstGeom prst="rect">
            <a:avLst/>
          </a:prstGeom>
        </p:spPr>
        <p:txBody>
          <a:bodyPr spcFirstLastPara="1" wrap="square" lIns="91425" tIns="91425" rIns="91425" bIns="91425" anchor="t" anchorCtr="0">
            <a:noAutofit/>
          </a:bodyPr>
          <a:lstStyle/>
          <a:p>
            <a:pPr marL="457200" lvl="0" indent="-330200" algn="just" rtl="0">
              <a:spcBef>
                <a:spcPts val="0"/>
              </a:spcBef>
              <a:spcAft>
                <a:spcPts val="0"/>
              </a:spcAft>
              <a:buSzPts val="1600"/>
              <a:buFont typeface="Barlow Semi Condensed"/>
              <a:buChar char="-"/>
            </a:pPr>
            <a:r>
              <a:rPr lang="en" sz="1800" b="1"/>
              <a:t>Definisi Artificial Intelligenc</a:t>
            </a:r>
            <a:r>
              <a:rPr lang="en" sz="1900" b="1"/>
              <a:t>e </a:t>
            </a:r>
            <a:endParaRPr sz="1900" b="1"/>
          </a:p>
          <a:p>
            <a:pPr marL="457200" lvl="0" indent="0" algn="just" rtl="0">
              <a:spcBef>
                <a:spcPts val="0"/>
              </a:spcBef>
              <a:spcAft>
                <a:spcPts val="0"/>
              </a:spcAft>
              <a:buNone/>
            </a:pPr>
            <a:r>
              <a:rPr lang="en" sz="1500">
                <a:solidFill>
                  <a:srgbClr val="000000"/>
                </a:solidFill>
              </a:rPr>
              <a:t>Artificial Intelligence (AI) merupakan salah satu cabang keilmuan di bidang teknologi informasi, yang memfokuskan diri kepada rekayasa kecerdasan pada komputer (dalam bentuk perangkat keras dan perangkat lunak) yang menyerupai kecerdasan manusia maupun hewan. </a:t>
            </a:r>
            <a:endParaRPr sz="1500">
              <a:solidFill>
                <a:srgbClr val="000000"/>
              </a:solidFill>
            </a:endParaRPr>
          </a:p>
          <a:p>
            <a:pPr marL="457200" lvl="0" indent="0" algn="just" rtl="0">
              <a:spcBef>
                <a:spcPts val="0"/>
              </a:spcBef>
              <a:spcAft>
                <a:spcPts val="0"/>
              </a:spcAft>
              <a:buNone/>
            </a:pPr>
            <a:endParaRPr sz="1500">
              <a:solidFill>
                <a:srgbClr val="000000"/>
              </a:solidFill>
            </a:endParaRPr>
          </a:p>
          <a:p>
            <a:pPr marL="457200" lvl="0" indent="-323850" algn="just" rtl="0">
              <a:spcBef>
                <a:spcPts val="0"/>
              </a:spcBef>
              <a:spcAft>
                <a:spcPts val="0"/>
              </a:spcAft>
              <a:buClr>
                <a:srgbClr val="000000"/>
              </a:buClr>
              <a:buSzPts val="1500"/>
              <a:buFont typeface="Barlow Semi Condensed"/>
              <a:buChar char="-"/>
            </a:pPr>
            <a:r>
              <a:rPr lang="en" sz="1700" b="1">
                <a:solidFill>
                  <a:srgbClr val="000000"/>
                </a:solidFill>
              </a:rPr>
              <a:t>Perbedaan Al dan Bl dari Sisi Pengambilan Keputusan</a:t>
            </a:r>
            <a:endParaRPr sz="1700" b="1">
              <a:solidFill>
                <a:srgbClr val="000000"/>
              </a:solidFill>
            </a:endParaRPr>
          </a:p>
          <a:p>
            <a:pPr marL="457200" lvl="0" indent="0" algn="just" rtl="0">
              <a:spcBef>
                <a:spcPts val="0"/>
              </a:spcBef>
              <a:spcAft>
                <a:spcPts val="0"/>
              </a:spcAft>
              <a:buNone/>
            </a:pPr>
            <a:r>
              <a:rPr lang="en" sz="1500">
                <a:solidFill>
                  <a:srgbClr val="000000"/>
                </a:solidFill>
              </a:rPr>
              <a:t>Perbedaan mendasar adalah pada "keputusan yang telah disediakan oleh sistem (komputer) yang berdasarkan kepada hasil pembelajaran sistem (komputer) bersangkutan terhadap inputan dan perilaku pengguna (manusia)" berbanding dengan "keputusan yang dibuat oleh pengguna (manusia) dengan memanfaatkan mesin (komputer) berorientasikan kepada data-data yang tersedia".</a:t>
            </a:r>
            <a:endParaRPr sz="1500">
              <a:solidFill>
                <a:srgbClr val="000000"/>
              </a:solidFill>
            </a:endParaRPr>
          </a:p>
          <a:p>
            <a:pPr marL="457200" lvl="0" indent="0" algn="just" rtl="0">
              <a:spcBef>
                <a:spcPts val="0"/>
              </a:spcBef>
              <a:spcAft>
                <a:spcPts val="0"/>
              </a:spcAft>
              <a:buNone/>
            </a:pPr>
            <a:endParaRPr sz="1700" b="1">
              <a:solidFill>
                <a:srgbClr val="000000"/>
              </a:solidFill>
              <a:latin typeface="Times New Roman"/>
              <a:ea typeface="Times New Roman"/>
              <a:cs typeface="Times New Roman"/>
              <a:sym typeface="Times New Roman"/>
            </a:endParaRPr>
          </a:p>
          <a:p>
            <a:pPr marL="914400" lvl="0" indent="0" algn="just" rtl="0">
              <a:spcBef>
                <a:spcPts val="0"/>
              </a:spcBef>
              <a:spcAft>
                <a:spcPts val="0"/>
              </a:spcAft>
              <a:buNone/>
            </a:pPr>
            <a:endParaRPr sz="1700" b="1">
              <a:solidFill>
                <a:srgbClr val="0000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6"/>
        <p:cNvGrpSpPr/>
        <p:nvPr/>
      </p:nvGrpSpPr>
      <p:grpSpPr>
        <a:xfrm>
          <a:off x="0" y="0"/>
          <a:ext cx="0" cy="0"/>
          <a:chOff x="0" y="0"/>
          <a:chExt cx="0" cy="0"/>
        </a:xfrm>
      </p:grpSpPr>
      <p:sp>
        <p:nvSpPr>
          <p:cNvPr id="2167" name="Google Shape;2167;p38"/>
          <p:cNvSpPr txBox="1">
            <a:spLocks noGrp="1"/>
          </p:cNvSpPr>
          <p:nvPr>
            <p:ph type="title" idx="2"/>
          </p:nvPr>
        </p:nvSpPr>
        <p:spPr>
          <a:xfrm>
            <a:off x="1475025" y="395844"/>
            <a:ext cx="726900" cy="53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a:t>02</a:t>
            </a:r>
            <a:endParaRPr sz="3400"/>
          </a:p>
        </p:txBody>
      </p:sp>
      <p:sp>
        <p:nvSpPr>
          <p:cNvPr id="2168" name="Google Shape;2168;p38"/>
          <p:cNvSpPr txBox="1">
            <a:spLocks noGrp="1"/>
          </p:cNvSpPr>
          <p:nvPr>
            <p:ph type="title"/>
          </p:nvPr>
        </p:nvSpPr>
        <p:spPr>
          <a:xfrm>
            <a:off x="1710050" y="246451"/>
            <a:ext cx="4561500" cy="68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400"/>
              <a:t>Perbedaan BI dan AI</a:t>
            </a:r>
            <a:endParaRPr sz="3400"/>
          </a:p>
        </p:txBody>
      </p:sp>
      <p:sp>
        <p:nvSpPr>
          <p:cNvPr id="2169" name="Google Shape;2169;p38"/>
          <p:cNvSpPr txBox="1">
            <a:spLocks noGrp="1"/>
          </p:cNvSpPr>
          <p:nvPr>
            <p:ph type="subTitle" idx="1"/>
          </p:nvPr>
        </p:nvSpPr>
        <p:spPr>
          <a:xfrm>
            <a:off x="1373075" y="878249"/>
            <a:ext cx="6407700" cy="39336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Font typeface="Barlow Semi Condensed"/>
              <a:buChar char="-"/>
            </a:pPr>
            <a:r>
              <a:rPr lang="en" sz="1800" b="1">
                <a:solidFill>
                  <a:srgbClr val="000000"/>
                </a:solidFill>
              </a:rPr>
              <a:t>Lima Konsep Dasar Business Intelligence</a:t>
            </a:r>
            <a:endParaRPr sz="1800" b="1">
              <a:solidFill>
                <a:srgbClr val="000000"/>
              </a:solidFill>
            </a:endParaRPr>
          </a:p>
          <a:p>
            <a:pPr marL="742950" lvl="0" indent="-323850" algn="just" rtl="0">
              <a:spcBef>
                <a:spcPts val="0"/>
              </a:spcBef>
              <a:spcAft>
                <a:spcPts val="0"/>
              </a:spcAft>
              <a:buClr>
                <a:srgbClr val="000000"/>
              </a:buClr>
              <a:buSzPts val="1500"/>
              <a:buAutoNum type="arabicPeriod"/>
            </a:pPr>
            <a:r>
              <a:rPr lang="en" sz="1500" b="1">
                <a:solidFill>
                  <a:srgbClr val="000000"/>
                </a:solidFill>
              </a:rPr>
              <a:t>Data Sourcing, </a:t>
            </a:r>
            <a:r>
              <a:rPr lang="en" sz="1500">
                <a:solidFill>
                  <a:srgbClr val="000000"/>
                </a:solidFill>
              </a:rPr>
              <a:t>pengumpulan data dari berbagai sumber, dengan berbagai format data di dalamnya.</a:t>
            </a:r>
            <a:endParaRPr sz="1500">
              <a:solidFill>
                <a:srgbClr val="000000"/>
              </a:solidFill>
            </a:endParaRPr>
          </a:p>
          <a:p>
            <a:pPr marL="742950" lvl="0" indent="-323850" algn="just" rtl="0">
              <a:spcBef>
                <a:spcPts val="0"/>
              </a:spcBef>
              <a:spcAft>
                <a:spcPts val="0"/>
              </a:spcAft>
              <a:buClr>
                <a:srgbClr val="000000"/>
              </a:buClr>
              <a:buSzPts val="1500"/>
              <a:buAutoNum type="arabicPeriod"/>
            </a:pPr>
            <a:r>
              <a:rPr lang="en" sz="1500" b="1">
                <a:solidFill>
                  <a:srgbClr val="000000"/>
                </a:solidFill>
              </a:rPr>
              <a:t>Data Analysis, </a:t>
            </a:r>
            <a:r>
              <a:rPr lang="en" sz="1500">
                <a:solidFill>
                  <a:srgbClr val="000000"/>
                </a:solidFill>
              </a:rPr>
              <a:t>data-data yang terkumpul pada Business Intelligence dianalisis untuk memperoleh informasi sesuai kebutuhan dari organisasi bersangkutan. </a:t>
            </a:r>
            <a:endParaRPr sz="1500">
              <a:solidFill>
                <a:srgbClr val="000000"/>
              </a:solidFill>
            </a:endParaRPr>
          </a:p>
          <a:p>
            <a:pPr marL="742950" lvl="0" indent="-323850" algn="just" rtl="0">
              <a:spcBef>
                <a:spcPts val="0"/>
              </a:spcBef>
              <a:spcAft>
                <a:spcPts val="0"/>
              </a:spcAft>
              <a:buClr>
                <a:srgbClr val="000000"/>
              </a:buClr>
              <a:buSzPts val="1500"/>
              <a:buAutoNum type="arabicPeriod"/>
            </a:pPr>
            <a:r>
              <a:rPr lang="en" sz="1500" b="1">
                <a:solidFill>
                  <a:srgbClr val="000000"/>
                </a:solidFill>
              </a:rPr>
              <a:t>Situation Awareness, </a:t>
            </a:r>
            <a:r>
              <a:rPr lang="en" sz="1500">
                <a:solidFill>
                  <a:srgbClr val="000000"/>
                </a:solidFill>
              </a:rPr>
              <a:t>kepedulian dan kewaspadaan terhadap berbagai situasi (baik dan buruk) yang mungkin terjadi pada organisasi beserta dengan dampaknya. </a:t>
            </a:r>
            <a:endParaRPr sz="1500">
              <a:solidFill>
                <a:srgbClr val="000000"/>
              </a:solidFill>
            </a:endParaRPr>
          </a:p>
          <a:p>
            <a:pPr marL="742950" lvl="0" indent="-323850" algn="just" rtl="0">
              <a:spcBef>
                <a:spcPts val="0"/>
              </a:spcBef>
              <a:spcAft>
                <a:spcPts val="0"/>
              </a:spcAft>
              <a:buClr>
                <a:srgbClr val="000000"/>
              </a:buClr>
              <a:buSzPts val="1500"/>
              <a:buAutoNum type="arabicPeriod"/>
            </a:pPr>
            <a:r>
              <a:rPr lang="en" sz="1500" b="1">
                <a:solidFill>
                  <a:srgbClr val="000000"/>
                </a:solidFill>
              </a:rPr>
              <a:t>Risk Analyst, </a:t>
            </a:r>
            <a:r>
              <a:rPr lang="en" sz="1500">
                <a:solidFill>
                  <a:srgbClr val="000000"/>
                </a:solidFill>
              </a:rPr>
              <a:t>kemampuan untuk dapat menganalisis sejumlah resiko yang akan mungkin terjadi, sehingga risiko-risiko tersebut dapat dihindari sejak awal. </a:t>
            </a:r>
            <a:endParaRPr sz="1500">
              <a:solidFill>
                <a:srgbClr val="000000"/>
              </a:solidFill>
            </a:endParaRPr>
          </a:p>
          <a:p>
            <a:pPr marL="742950" lvl="0" indent="-323850" algn="just" rtl="0">
              <a:spcBef>
                <a:spcPts val="0"/>
              </a:spcBef>
              <a:spcAft>
                <a:spcPts val="0"/>
              </a:spcAft>
              <a:buClr>
                <a:srgbClr val="000000"/>
              </a:buClr>
              <a:buSzPts val="1500"/>
              <a:buAutoNum type="arabicPeriod"/>
            </a:pPr>
            <a:r>
              <a:rPr lang="en" sz="1500" b="1">
                <a:solidFill>
                  <a:srgbClr val="000000"/>
                </a:solidFill>
              </a:rPr>
              <a:t>Decision Support, </a:t>
            </a:r>
            <a:r>
              <a:rPr lang="en" sz="1500">
                <a:solidFill>
                  <a:srgbClr val="000000"/>
                </a:solidFill>
              </a:rPr>
              <a:t>dukungan di dalam pengambilan keputusan.mengenai perbedaan mendasar antara Business Intelligence dengan Artificial Intelligence</a:t>
            </a:r>
            <a:endParaRPr sz="1500">
              <a:solidFill>
                <a:srgbClr val="000000"/>
              </a:solidFill>
            </a:endParaRPr>
          </a:p>
          <a:p>
            <a:pPr marL="457200" lvl="0" indent="0" algn="just" rtl="0">
              <a:spcBef>
                <a:spcPts val="0"/>
              </a:spcBef>
              <a:spcAft>
                <a:spcPts val="0"/>
              </a:spcAft>
              <a:buNone/>
            </a:pPr>
            <a:endParaRPr sz="1500">
              <a:solidFill>
                <a:srgbClr val="000000"/>
              </a:solidFill>
            </a:endParaRPr>
          </a:p>
          <a:p>
            <a:pPr marL="457200" lvl="0" indent="0" algn="just" rtl="0">
              <a:spcBef>
                <a:spcPts val="0"/>
              </a:spcBef>
              <a:spcAft>
                <a:spcPts val="0"/>
              </a:spcAft>
              <a:buNone/>
            </a:pPr>
            <a:endParaRPr sz="1500" b="1">
              <a:solidFill>
                <a:srgbClr val="000000"/>
              </a:solidFill>
            </a:endParaRPr>
          </a:p>
          <a:p>
            <a:pPr marL="914400" lvl="0" indent="0" algn="just" rtl="0">
              <a:spcBef>
                <a:spcPts val="0"/>
              </a:spcBef>
              <a:spcAft>
                <a:spcPts val="0"/>
              </a:spcAft>
              <a:buNone/>
            </a:pPr>
            <a:endParaRPr sz="1500" b="1">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3"/>
        <p:cNvGrpSpPr/>
        <p:nvPr/>
      </p:nvGrpSpPr>
      <p:grpSpPr>
        <a:xfrm>
          <a:off x="0" y="0"/>
          <a:ext cx="0" cy="0"/>
          <a:chOff x="0" y="0"/>
          <a:chExt cx="0" cy="0"/>
        </a:xfrm>
      </p:grpSpPr>
      <p:sp>
        <p:nvSpPr>
          <p:cNvPr id="2174" name="Google Shape;2174;p39"/>
          <p:cNvSpPr txBox="1">
            <a:spLocks noGrp="1"/>
          </p:cNvSpPr>
          <p:nvPr>
            <p:ph type="title" idx="2"/>
          </p:nvPr>
        </p:nvSpPr>
        <p:spPr>
          <a:xfrm>
            <a:off x="1475025" y="395844"/>
            <a:ext cx="726900" cy="53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a:t>02</a:t>
            </a:r>
            <a:endParaRPr sz="3400"/>
          </a:p>
        </p:txBody>
      </p:sp>
      <p:sp>
        <p:nvSpPr>
          <p:cNvPr id="2175" name="Google Shape;2175;p39"/>
          <p:cNvSpPr txBox="1">
            <a:spLocks noGrp="1"/>
          </p:cNvSpPr>
          <p:nvPr>
            <p:ph type="title"/>
          </p:nvPr>
        </p:nvSpPr>
        <p:spPr>
          <a:xfrm>
            <a:off x="1710050" y="246451"/>
            <a:ext cx="4561500" cy="68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400"/>
              <a:t>Perbedaan BI dan AI</a:t>
            </a:r>
            <a:endParaRPr sz="3400"/>
          </a:p>
        </p:txBody>
      </p:sp>
      <p:sp>
        <p:nvSpPr>
          <p:cNvPr id="2176" name="Google Shape;2176;p39"/>
          <p:cNvSpPr txBox="1">
            <a:spLocks noGrp="1"/>
          </p:cNvSpPr>
          <p:nvPr>
            <p:ph type="subTitle" idx="1"/>
          </p:nvPr>
        </p:nvSpPr>
        <p:spPr>
          <a:xfrm>
            <a:off x="1373075" y="878249"/>
            <a:ext cx="6407700" cy="39336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Font typeface="Barlow Semi Condensed"/>
              <a:buChar char="-"/>
            </a:pPr>
            <a:r>
              <a:rPr lang="en" sz="1800" b="1">
                <a:solidFill>
                  <a:srgbClr val="000000"/>
                </a:solidFill>
              </a:rPr>
              <a:t>Empat Level pada Business Intelligence</a:t>
            </a:r>
            <a:endParaRPr sz="1800" b="1">
              <a:solidFill>
                <a:srgbClr val="000000"/>
              </a:solidFill>
            </a:endParaRPr>
          </a:p>
          <a:p>
            <a:pPr marL="742950" lvl="0" indent="-323850" algn="just" rtl="0">
              <a:spcBef>
                <a:spcPts val="0"/>
              </a:spcBef>
              <a:spcAft>
                <a:spcPts val="0"/>
              </a:spcAft>
              <a:buClr>
                <a:srgbClr val="000000"/>
              </a:buClr>
              <a:buSzPts val="1500"/>
              <a:buAutoNum type="arabicPeriod"/>
            </a:pPr>
            <a:r>
              <a:rPr lang="en" sz="1500" b="1">
                <a:solidFill>
                  <a:srgbClr val="000000"/>
                </a:solidFill>
              </a:rPr>
              <a:t>Level Operasional, </a:t>
            </a:r>
            <a:r>
              <a:rPr lang="en" sz="1500">
                <a:solidFill>
                  <a:srgbClr val="000000"/>
                </a:solidFill>
              </a:rPr>
              <a:t>diperlukan adanya proses-proses operasional untuk pengumpulan data dari berbagai sumber, dengan menggunakan OLTP. </a:t>
            </a:r>
            <a:endParaRPr sz="1500">
              <a:solidFill>
                <a:srgbClr val="000000"/>
              </a:solidFill>
            </a:endParaRPr>
          </a:p>
          <a:p>
            <a:pPr marL="742950" lvl="0" indent="-323850" algn="just" rtl="0">
              <a:spcBef>
                <a:spcPts val="0"/>
              </a:spcBef>
              <a:spcAft>
                <a:spcPts val="0"/>
              </a:spcAft>
              <a:buClr>
                <a:srgbClr val="000000"/>
              </a:buClr>
              <a:buSzPts val="1500"/>
              <a:buFont typeface="Times New Roman"/>
              <a:buAutoNum type="arabicPeriod"/>
            </a:pPr>
            <a:r>
              <a:rPr lang="en" sz="1500" b="1">
                <a:solidFill>
                  <a:srgbClr val="000000"/>
                </a:solidFill>
              </a:rPr>
              <a:t>Level Akuisisi Data, </a:t>
            </a:r>
            <a:r>
              <a:rPr lang="en" sz="1500">
                <a:solidFill>
                  <a:srgbClr val="000000"/>
                </a:solidFill>
              </a:rPr>
              <a:t>fokus utama yang dilakukan adalah melakukan akuisisi data atau penggabungan sejumlah data ke dalam sebuah format data yang seragam.</a:t>
            </a:r>
            <a:endParaRPr sz="1500">
              <a:solidFill>
                <a:srgbClr val="000000"/>
              </a:solidFill>
            </a:endParaRPr>
          </a:p>
          <a:p>
            <a:pPr marL="742950" lvl="0" indent="-323850" algn="just" rtl="0">
              <a:spcBef>
                <a:spcPts val="0"/>
              </a:spcBef>
              <a:spcAft>
                <a:spcPts val="0"/>
              </a:spcAft>
              <a:buClr>
                <a:srgbClr val="000000"/>
              </a:buClr>
              <a:buSzPts val="1500"/>
              <a:buFont typeface="Barlow Semi Condensed"/>
              <a:buAutoNum type="arabicPeriod"/>
            </a:pPr>
            <a:r>
              <a:rPr lang="en" sz="1500" b="1">
                <a:solidFill>
                  <a:srgbClr val="000000"/>
                </a:solidFill>
              </a:rPr>
              <a:t>Level Penyimpanan Data,</a:t>
            </a:r>
            <a:r>
              <a:rPr lang="en" sz="1500">
                <a:solidFill>
                  <a:srgbClr val="000000"/>
                </a:solidFill>
              </a:rPr>
              <a:t> Pada tahap ini, data-data transaksional yang semula menggunakan OLTP dari sumber datanya, mulai menggunakan OLAP. Data akan disimpan ke dalam bentuk/struktur/skema data multidimensi.</a:t>
            </a:r>
            <a:endParaRPr sz="1500">
              <a:solidFill>
                <a:srgbClr val="000000"/>
              </a:solidFill>
            </a:endParaRPr>
          </a:p>
          <a:p>
            <a:pPr marL="742950" lvl="0" indent="-323850" algn="just" rtl="0">
              <a:spcBef>
                <a:spcPts val="0"/>
              </a:spcBef>
              <a:spcAft>
                <a:spcPts val="0"/>
              </a:spcAft>
              <a:buClr>
                <a:srgbClr val="000000"/>
              </a:buClr>
              <a:buSzPts val="1500"/>
              <a:buFont typeface="Times New Roman"/>
              <a:buAutoNum type="arabicPeriod"/>
            </a:pPr>
            <a:r>
              <a:rPr lang="en" sz="1500" b="1">
                <a:solidFill>
                  <a:srgbClr val="000000"/>
                </a:solidFill>
              </a:rPr>
              <a:t>Level Analisis Data, </a:t>
            </a:r>
            <a:r>
              <a:rPr lang="en" sz="1500">
                <a:solidFill>
                  <a:srgbClr val="000000"/>
                </a:solidFill>
              </a:rPr>
              <a:t>Level terakhir pada Business Intelligence adalah Level Analisis Data, di mana hasilnya ata dan informasi yang dapat digunakan oleh pengguna akhir.</a:t>
            </a:r>
            <a:endParaRPr sz="1500">
              <a:solidFill>
                <a:srgbClr val="000000"/>
              </a:solidFill>
            </a:endParaRPr>
          </a:p>
          <a:p>
            <a:pPr marL="914400" lvl="0" indent="0" algn="just" rtl="0">
              <a:spcBef>
                <a:spcPts val="0"/>
              </a:spcBef>
              <a:spcAft>
                <a:spcPts val="0"/>
              </a:spcAft>
              <a:buNone/>
            </a:pPr>
            <a:endParaRPr sz="1500">
              <a:solidFill>
                <a:srgbClr val="000000"/>
              </a:solidFill>
            </a:endParaRPr>
          </a:p>
          <a:p>
            <a:pPr marL="457200" lvl="0" indent="0" algn="just" rtl="0">
              <a:spcBef>
                <a:spcPts val="0"/>
              </a:spcBef>
              <a:spcAft>
                <a:spcPts val="0"/>
              </a:spcAft>
              <a:buNone/>
            </a:pPr>
            <a:endParaRPr sz="1500">
              <a:solidFill>
                <a:srgbClr val="000000"/>
              </a:solidFill>
            </a:endParaRPr>
          </a:p>
          <a:p>
            <a:pPr marL="457200" lvl="0" indent="0" algn="just" rtl="0">
              <a:spcBef>
                <a:spcPts val="0"/>
              </a:spcBef>
              <a:spcAft>
                <a:spcPts val="0"/>
              </a:spcAft>
              <a:buNone/>
            </a:pPr>
            <a:endParaRPr sz="1500" b="1">
              <a:solidFill>
                <a:srgbClr val="000000"/>
              </a:solidFill>
            </a:endParaRPr>
          </a:p>
          <a:p>
            <a:pPr marL="914400" lvl="0" indent="0" algn="just" rtl="0">
              <a:spcBef>
                <a:spcPts val="0"/>
              </a:spcBef>
              <a:spcAft>
                <a:spcPts val="0"/>
              </a:spcAft>
              <a:buNone/>
            </a:pPr>
            <a:endParaRPr sz="1500" b="1">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0"/>
        <p:cNvGrpSpPr/>
        <p:nvPr/>
      </p:nvGrpSpPr>
      <p:grpSpPr>
        <a:xfrm>
          <a:off x="0" y="0"/>
          <a:ext cx="0" cy="0"/>
          <a:chOff x="0" y="0"/>
          <a:chExt cx="0" cy="0"/>
        </a:xfrm>
      </p:grpSpPr>
      <p:sp>
        <p:nvSpPr>
          <p:cNvPr id="2181" name="Google Shape;2181;p40"/>
          <p:cNvSpPr txBox="1">
            <a:spLocks noGrp="1"/>
          </p:cNvSpPr>
          <p:nvPr>
            <p:ph type="title" idx="2"/>
          </p:nvPr>
        </p:nvSpPr>
        <p:spPr>
          <a:xfrm>
            <a:off x="1475025" y="395844"/>
            <a:ext cx="726900" cy="53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a:t>02</a:t>
            </a:r>
            <a:endParaRPr sz="3400"/>
          </a:p>
        </p:txBody>
      </p:sp>
      <p:sp>
        <p:nvSpPr>
          <p:cNvPr id="2182" name="Google Shape;2182;p40"/>
          <p:cNvSpPr txBox="1">
            <a:spLocks noGrp="1"/>
          </p:cNvSpPr>
          <p:nvPr>
            <p:ph type="title"/>
          </p:nvPr>
        </p:nvSpPr>
        <p:spPr>
          <a:xfrm>
            <a:off x="1710050" y="246451"/>
            <a:ext cx="4561500" cy="68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400"/>
              <a:t>Perbedaan BI dan AI</a:t>
            </a:r>
            <a:endParaRPr sz="3400"/>
          </a:p>
        </p:txBody>
      </p:sp>
      <p:sp>
        <p:nvSpPr>
          <p:cNvPr id="2183" name="Google Shape;2183;p40"/>
          <p:cNvSpPr txBox="1">
            <a:spLocks noGrp="1"/>
          </p:cNvSpPr>
          <p:nvPr>
            <p:ph type="subTitle" idx="1"/>
          </p:nvPr>
        </p:nvSpPr>
        <p:spPr>
          <a:xfrm>
            <a:off x="1373075" y="878249"/>
            <a:ext cx="6407700" cy="3933600"/>
          </a:xfrm>
          <a:prstGeom prst="rect">
            <a:avLst/>
          </a:prstGeom>
        </p:spPr>
        <p:txBody>
          <a:bodyPr spcFirstLastPara="1" wrap="square" lIns="91425" tIns="91425" rIns="91425" bIns="91425" anchor="t" anchorCtr="0">
            <a:noAutofit/>
          </a:bodyPr>
          <a:lstStyle/>
          <a:p>
            <a:pPr marL="457200" lvl="0" indent="-381000" algn="just" rtl="0">
              <a:spcBef>
                <a:spcPts val="0"/>
              </a:spcBef>
              <a:spcAft>
                <a:spcPts val="0"/>
              </a:spcAft>
              <a:buSzPts val="2400"/>
              <a:buFont typeface="Barlow Semi Condensed"/>
              <a:buChar char="-"/>
            </a:pPr>
            <a:r>
              <a:rPr lang="en" sz="1800" b="1">
                <a:solidFill>
                  <a:srgbClr val="000000"/>
                </a:solidFill>
              </a:rPr>
              <a:t>Metadata Management pada Business Intelligence</a:t>
            </a:r>
            <a:endParaRPr sz="2400" b="1">
              <a:solidFill>
                <a:srgbClr val="000000"/>
              </a:solidFill>
            </a:endParaRPr>
          </a:p>
          <a:p>
            <a:pPr marL="457200" lvl="0" indent="0" algn="just" rtl="0">
              <a:lnSpc>
                <a:spcPct val="100000"/>
              </a:lnSpc>
              <a:spcBef>
                <a:spcPts val="0"/>
              </a:spcBef>
              <a:spcAft>
                <a:spcPts val="0"/>
              </a:spcAft>
              <a:buNone/>
            </a:pPr>
            <a:r>
              <a:rPr lang="en" sz="1400">
                <a:solidFill>
                  <a:srgbClr val="000000"/>
                </a:solidFill>
              </a:rPr>
              <a:t>Metadata membantu di dalam proses perancangan, pengembangan, pengujian, penyebaran data, dan pemanfaatan dari Business Intelligence. Secara umum Metadata merupakan data yang memuat secara khusus struktur dari suatu data, yang di dalamnya meliputi objek, aturan bisnis, proses-proses yang terjadi, serta rangkuman data, berupa Aggregated Data ataupun Materialized View.</a:t>
            </a:r>
            <a:endParaRPr sz="1400">
              <a:solidFill>
                <a:srgbClr val="000000"/>
              </a:solidFill>
            </a:endParaRPr>
          </a:p>
          <a:p>
            <a:pPr marL="457200" lvl="0" indent="0" algn="just" rtl="0">
              <a:lnSpc>
                <a:spcPct val="100000"/>
              </a:lnSpc>
              <a:spcBef>
                <a:spcPts val="1200"/>
              </a:spcBef>
              <a:spcAft>
                <a:spcPts val="0"/>
              </a:spcAft>
              <a:buNone/>
            </a:pPr>
            <a:r>
              <a:rPr lang="en" sz="1400">
                <a:solidFill>
                  <a:srgbClr val="000000"/>
                </a:solidFill>
              </a:rPr>
              <a:t>Terdapat lima proses pada Business Intelligence yang memerlukan peran dari Metadata Management. Kelima buah proses tersebut yaitu :</a:t>
            </a:r>
            <a:endParaRPr sz="1400">
              <a:solidFill>
                <a:srgbClr val="000000"/>
              </a:solidFill>
            </a:endParaRPr>
          </a:p>
          <a:p>
            <a:pPr marL="742950" lvl="0" indent="-317500" algn="just" rtl="0">
              <a:lnSpc>
                <a:spcPct val="100000"/>
              </a:lnSpc>
              <a:spcBef>
                <a:spcPts val="1200"/>
              </a:spcBef>
              <a:spcAft>
                <a:spcPts val="0"/>
              </a:spcAft>
              <a:buClr>
                <a:srgbClr val="000000"/>
              </a:buClr>
              <a:buSzPts val="1400"/>
              <a:buFont typeface="Barlow Semi Condensed"/>
              <a:buAutoNum type="arabicPeriod"/>
            </a:pPr>
            <a:r>
              <a:rPr lang="en" sz="1400">
                <a:solidFill>
                  <a:srgbClr val="000000"/>
                </a:solidFill>
              </a:rPr>
              <a:t>Perancangan dari sistem dan aplikasi untuk Business Intelligence</a:t>
            </a:r>
            <a:endParaRPr sz="1400">
              <a:solidFill>
                <a:srgbClr val="000000"/>
              </a:solidFill>
            </a:endParaRPr>
          </a:p>
          <a:p>
            <a:pPr marL="742950" lvl="0" indent="-317500" algn="just" rtl="0">
              <a:lnSpc>
                <a:spcPct val="100000"/>
              </a:lnSpc>
              <a:spcBef>
                <a:spcPts val="0"/>
              </a:spcBef>
              <a:spcAft>
                <a:spcPts val="0"/>
              </a:spcAft>
              <a:buClr>
                <a:srgbClr val="000000"/>
              </a:buClr>
              <a:buSzPts val="1400"/>
              <a:buFont typeface="Barlow Semi Condensed"/>
              <a:buAutoNum type="arabicPeriod"/>
            </a:pPr>
            <a:r>
              <a:rPr lang="en" sz="1400">
                <a:solidFill>
                  <a:srgbClr val="000000"/>
                </a:solidFill>
              </a:rPr>
              <a:t>Pengembangan dari Business Intelligence untuk kebutuhan- kebutuhan pengguna (organisasi) di masa depan. </a:t>
            </a:r>
            <a:endParaRPr sz="1400">
              <a:solidFill>
                <a:srgbClr val="000000"/>
              </a:solidFill>
            </a:endParaRPr>
          </a:p>
          <a:p>
            <a:pPr marL="742950" lvl="0" indent="-317500" algn="just" rtl="0">
              <a:lnSpc>
                <a:spcPct val="100000"/>
              </a:lnSpc>
              <a:spcBef>
                <a:spcPts val="0"/>
              </a:spcBef>
              <a:spcAft>
                <a:spcPts val="0"/>
              </a:spcAft>
              <a:buClr>
                <a:srgbClr val="000000"/>
              </a:buClr>
              <a:buSzPts val="1400"/>
              <a:buFont typeface="Barlow Semi Condensed"/>
              <a:buAutoNum type="arabicPeriod"/>
            </a:pPr>
            <a:r>
              <a:rPr lang="en" sz="1400">
                <a:solidFill>
                  <a:srgbClr val="000000"/>
                </a:solidFill>
              </a:rPr>
              <a:t>Pengujian pada Business Intelligence untuk mengetahui sejauh mana BI memenuhi kebutuhan organisasi.</a:t>
            </a:r>
            <a:endParaRPr sz="1400">
              <a:solidFill>
                <a:srgbClr val="000000"/>
              </a:solidFill>
            </a:endParaRPr>
          </a:p>
          <a:p>
            <a:pPr marL="742950" lvl="0" indent="-317500" algn="just" rtl="0">
              <a:lnSpc>
                <a:spcPct val="100000"/>
              </a:lnSpc>
              <a:spcBef>
                <a:spcPts val="0"/>
              </a:spcBef>
              <a:spcAft>
                <a:spcPts val="0"/>
              </a:spcAft>
              <a:buClr>
                <a:srgbClr val="000000"/>
              </a:buClr>
              <a:buSzPts val="1400"/>
              <a:buFont typeface="Barlow Semi Condensed"/>
              <a:buAutoNum type="arabicPeriod"/>
            </a:pPr>
            <a:r>
              <a:rPr lang="en" sz="1400">
                <a:solidFill>
                  <a:srgbClr val="000000"/>
                </a:solidFill>
              </a:rPr>
              <a:t>Penyebaran data dan informasi yang disajikan oleh BI  dan BI tool kepada pengguna melalui dashboard.</a:t>
            </a:r>
            <a:endParaRPr sz="1400">
              <a:solidFill>
                <a:srgbClr val="000000"/>
              </a:solidFill>
            </a:endParaRPr>
          </a:p>
          <a:p>
            <a:pPr marL="742950" lvl="0" indent="-317500" algn="just" rtl="0">
              <a:lnSpc>
                <a:spcPct val="100000"/>
              </a:lnSpc>
              <a:spcBef>
                <a:spcPts val="0"/>
              </a:spcBef>
              <a:spcAft>
                <a:spcPts val="0"/>
              </a:spcAft>
              <a:buClr>
                <a:srgbClr val="000000"/>
              </a:buClr>
              <a:buSzPts val="1400"/>
              <a:buFont typeface="Barlow Semi Condensed"/>
              <a:buAutoNum type="arabicPeriod"/>
            </a:pPr>
            <a:r>
              <a:rPr lang="en" sz="1400">
                <a:solidFill>
                  <a:srgbClr val="000000"/>
                </a:solidFill>
              </a:rPr>
              <a:t>Pemanfaatan dari BI sesuai dengan kebutuhan organisasi bersangkutan.</a:t>
            </a:r>
            <a:endParaRPr sz="1400">
              <a:solidFill>
                <a:srgbClr val="000000"/>
              </a:solidFill>
            </a:endParaRPr>
          </a:p>
          <a:p>
            <a:pPr marL="457200" lvl="0" indent="0" algn="just" rtl="0">
              <a:spcBef>
                <a:spcPts val="1200"/>
              </a:spcBef>
              <a:spcAft>
                <a:spcPts val="0"/>
              </a:spcAft>
              <a:buNone/>
            </a:pPr>
            <a:endParaRPr>
              <a:solidFill>
                <a:srgbClr val="000000"/>
              </a:solidFill>
            </a:endParaRPr>
          </a:p>
          <a:p>
            <a:pPr marL="457200" lvl="0" indent="0" algn="just" rtl="0">
              <a:spcBef>
                <a:spcPts val="0"/>
              </a:spcBef>
              <a:spcAft>
                <a:spcPts val="0"/>
              </a:spcAft>
              <a:buNone/>
            </a:pPr>
            <a:endParaRPr b="1">
              <a:solidFill>
                <a:srgbClr val="000000"/>
              </a:solidFill>
            </a:endParaRPr>
          </a:p>
          <a:p>
            <a:pPr marL="914400" lvl="0" indent="0" algn="just" rtl="0">
              <a:spcBef>
                <a:spcPts val="0"/>
              </a:spcBef>
              <a:spcAft>
                <a:spcPts val="0"/>
              </a:spcAft>
              <a:buNone/>
            </a:pPr>
            <a:endParaRPr b="1">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8" name="Google Shape;2188;p41"/>
          <p:cNvSpPr txBox="1">
            <a:spLocks noGrp="1"/>
          </p:cNvSpPr>
          <p:nvPr>
            <p:ph type="title" idx="2"/>
          </p:nvPr>
        </p:nvSpPr>
        <p:spPr>
          <a:xfrm>
            <a:off x="1475025" y="395844"/>
            <a:ext cx="726900" cy="53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a:t>02</a:t>
            </a:r>
            <a:endParaRPr sz="3400"/>
          </a:p>
        </p:txBody>
      </p:sp>
      <p:sp>
        <p:nvSpPr>
          <p:cNvPr id="2189" name="Google Shape;2189;p41"/>
          <p:cNvSpPr txBox="1">
            <a:spLocks noGrp="1"/>
          </p:cNvSpPr>
          <p:nvPr>
            <p:ph type="title"/>
          </p:nvPr>
        </p:nvSpPr>
        <p:spPr>
          <a:xfrm>
            <a:off x="1710050" y="246451"/>
            <a:ext cx="4561500" cy="68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400"/>
              <a:t>Perbedaan BI dan AI</a:t>
            </a:r>
            <a:endParaRPr sz="3400"/>
          </a:p>
        </p:txBody>
      </p:sp>
      <p:sp>
        <p:nvSpPr>
          <p:cNvPr id="2190" name="Google Shape;2190;p41"/>
          <p:cNvSpPr txBox="1">
            <a:spLocks noGrp="1"/>
          </p:cNvSpPr>
          <p:nvPr>
            <p:ph type="subTitle" idx="1"/>
          </p:nvPr>
        </p:nvSpPr>
        <p:spPr>
          <a:xfrm>
            <a:off x="1373075" y="878250"/>
            <a:ext cx="6407700" cy="40956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400050" algn="just" rtl="0">
              <a:lnSpc>
                <a:spcPct val="100000"/>
              </a:lnSpc>
              <a:spcBef>
                <a:spcPts val="1200"/>
              </a:spcBef>
              <a:spcAft>
                <a:spcPts val="0"/>
              </a:spcAft>
              <a:buSzPts val="2700"/>
              <a:buFont typeface="Barlow Semi Condensed"/>
              <a:buChar char="-"/>
            </a:pPr>
            <a:r>
              <a:rPr lang="en" sz="1500" b="1">
                <a:solidFill>
                  <a:srgbClr val="000000"/>
                </a:solidFill>
                <a:latin typeface="Times New Roman"/>
                <a:ea typeface="Times New Roman"/>
                <a:cs typeface="Times New Roman"/>
                <a:sym typeface="Times New Roman"/>
              </a:rPr>
              <a:t>Peran </a:t>
            </a:r>
            <a:r>
              <a:rPr lang="en" sz="1500" b="1" i="1">
                <a:solidFill>
                  <a:srgbClr val="000000"/>
                </a:solidFill>
                <a:latin typeface="Times New Roman"/>
                <a:ea typeface="Times New Roman"/>
                <a:cs typeface="Times New Roman"/>
                <a:sym typeface="Times New Roman"/>
              </a:rPr>
              <a:t>Business Intelligence </a:t>
            </a:r>
            <a:r>
              <a:rPr lang="en" sz="1500" b="1">
                <a:solidFill>
                  <a:srgbClr val="000000"/>
                </a:solidFill>
                <a:latin typeface="Times New Roman"/>
                <a:ea typeface="Times New Roman"/>
                <a:cs typeface="Times New Roman"/>
                <a:sym typeface="Times New Roman"/>
              </a:rPr>
              <a:t>pada Perusahaan</a:t>
            </a:r>
            <a:endParaRPr sz="2700" b="1">
              <a:solidFill>
                <a:srgbClr val="000000"/>
              </a:solidFill>
            </a:endParaRPr>
          </a:p>
          <a:p>
            <a:pPr marL="457200" lvl="0" indent="457200" algn="just" rtl="0">
              <a:lnSpc>
                <a:spcPct val="100000"/>
              </a:lnSpc>
              <a:spcBef>
                <a:spcPts val="0"/>
              </a:spcBef>
              <a:spcAft>
                <a:spcPts val="0"/>
              </a:spcAft>
              <a:buNone/>
            </a:pPr>
            <a:r>
              <a:rPr lang="en" sz="1400" i="1">
                <a:solidFill>
                  <a:srgbClr val="000000"/>
                </a:solidFill>
              </a:rPr>
              <a:t>Business Intelligence</a:t>
            </a:r>
            <a:r>
              <a:rPr lang="en" sz="1400" b="1">
                <a:solidFill>
                  <a:srgbClr val="000000"/>
                </a:solidFill>
              </a:rPr>
              <a:t> </a:t>
            </a:r>
            <a:r>
              <a:rPr lang="en" sz="1400">
                <a:solidFill>
                  <a:srgbClr val="000000"/>
                </a:solidFill>
              </a:rPr>
              <a:t>pada kenyataannya memang lebih banyak diterapkan pada organisasi berupa perusahaan, jika dibandingkan dengan bentuk organisasi lainnya (pemerintahan, kesehatan pendidikan, lainnya). Perusahaan-perusahaan besar kelas dunia seperti halnya Google  (www.google.com), Oravle (www.oracle.com), SAP (www.sap.com), Microsoft (www.microsoft.com), Amazone (www.amazone.com) tidak akan dapat memperoleh kesuksesan tanpa melibatkan musisi intelligence pada perusahaan mereka. </a:t>
            </a:r>
            <a:endParaRPr sz="1400">
              <a:solidFill>
                <a:srgbClr val="000000"/>
              </a:solidFill>
            </a:endParaRPr>
          </a:p>
          <a:p>
            <a:pPr marL="457200" lvl="0" indent="457200" algn="just" rtl="0">
              <a:lnSpc>
                <a:spcPct val="100000"/>
              </a:lnSpc>
              <a:spcBef>
                <a:spcPts val="0"/>
              </a:spcBef>
              <a:spcAft>
                <a:spcPts val="0"/>
              </a:spcAft>
              <a:buNone/>
            </a:pPr>
            <a:r>
              <a:rPr lang="en" sz="1400">
                <a:solidFill>
                  <a:srgbClr val="000000"/>
                </a:solidFill>
              </a:rPr>
              <a:t>Terdapat tiga manfaat utama yang diperoleh dari perusahaan yang menerapkan </a:t>
            </a:r>
            <a:r>
              <a:rPr lang="en" sz="1400" i="1">
                <a:solidFill>
                  <a:srgbClr val="000000"/>
                </a:solidFill>
              </a:rPr>
              <a:t>Business Intelligence</a:t>
            </a:r>
            <a:r>
              <a:rPr lang="en" sz="1400">
                <a:solidFill>
                  <a:srgbClr val="000000"/>
                </a:solidFill>
              </a:rPr>
              <a:t> ini. </a:t>
            </a:r>
            <a:endParaRPr sz="1400">
              <a:solidFill>
                <a:srgbClr val="000000"/>
              </a:solidFill>
            </a:endParaRPr>
          </a:p>
          <a:p>
            <a:pPr marL="457200" lvl="0" indent="-317500" algn="just" rtl="0">
              <a:lnSpc>
                <a:spcPct val="100000"/>
              </a:lnSpc>
              <a:spcBef>
                <a:spcPts val="0"/>
              </a:spcBef>
              <a:spcAft>
                <a:spcPts val="0"/>
              </a:spcAft>
              <a:buClr>
                <a:srgbClr val="000000"/>
              </a:buClr>
              <a:buSzPts val="1400"/>
              <a:buFont typeface="Barlow Semi Condensed"/>
              <a:buAutoNum type="arabicPeriod"/>
            </a:pPr>
            <a:r>
              <a:rPr lang="en" sz="1400" i="1">
                <a:solidFill>
                  <a:srgbClr val="000000"/>
                </a:solidFill>
              </a:rPr>
              <a:t>Business Intelligence</a:t>
            </a:r>
            <a:r>
              <a:rPr lang="en" sz="1400">
                <a:solidFill>
                  <a:srgbClr val="000000"/>
                </a:solidFill>
              </a:rPr>
              <a:t> mampu meningkatkan pemasukan (revenue) perusahaan. </a:t>
            </a:r>
            <a:endParaRPr sz="1400">
              <a:solidFill>
                <a:srgbClr val="000000"/>
              </a:solidFill>
            </a:endParaRPr>
          </a:p>
          <a:p>
            <a:pPr marL="457200" lvl="0" indent="-317500" algn="just" rtl="0">
              <a:lnSpc>
                <a:spcPct val="100000"/>
              </a:lnSpc>
              <a:spcBef>
                <a:spcPts val="0"/>
              </a:spcBef>
              <a:spcAft>
                <a:spcPts val="0"/>
              </a:spcAft>
              <a:buClr>
                <a:srgbClr val="000000"/>
              </a:buClr>
              <a:buSzPts val="1400"/>
              <a:buFont typeface="Barlow Semi Condensed"/>
              <a:buAutoNum type="arabicPeriod"/>
            </a:pPr>
            <a:r>
              <a:rPr lang="en" sz="1400" i="1">
                <a:solidFill>
                  <a:srgbClr val="000000"/>
                </a:solidFill>
              </a:rPr>
              <a:t>Business Intelligence</a:t>
            </a:r>
            <a:r>
              <a:rPr lang="en" sz="1400">
                <a:solidFill>
                  <a:srgbClr val="000000"/>
                </a:solidFill>
              </a:rPr>
              <a:t> membantu perusahaan untuk meningkatkan sifat dan kebiasaan konsumen berkalaborasi dengan aplikasi berbasis web. </a:t>
            </a:r>
            <a:endParaRPr sz="1400">
              <a:solidFill>
                <a:srgbClr val="000000"/>
              </a:solidFill>
            </a:endParaRPr>
          </a:p>
          <a:p>
            <a:pPr marL="457200" lvl="0" indent="-317500" algn="just" rtl="0">
              <a:lnSpc>
                <a:spcPct val="100000"/>
              </a:lnSpc>
              <a:spcBef>
                <a:spcPts val="0"/>
              </a:spcBef>
              <a:spcAft>
                <a:spcPts val="0"/>
              </a:spcAft>
              <a:buClr>
                <a:srgbClr val="000000"/>
              </a:buClr>
              <a:buSzPts val="1400"/>
              <a:buFont typeface="Barlow Semi Condensed"/>
              <a:buAutoNum type="arabicPeriod"/>
            </a:pPr>
            <a:r>
              <a:rPr lang="en" sz="1400" i="1">
                <a:solidFill>
                  <a:srgbClr val="000000"/>
                </a:solidFill>
              </a:rPr>
              <a:t>Business Intelligence</a:t>
            </a:r>
            <a:r>
              <a:rPr lang="en" sz="1400">
                <a:solidFill>
                  <a:srgbClr val="000000"/>
                </a:solidFill>
              </a:rPr>
              <a:t> membantu dalam pengambilan keputusan, penentuan strategi dan analisis pasar.</a:t>
            </a:r>
            <a:endParaRPr sz="1400">
              <a:solidFill>
                <a:srgbClr val="000000"/>
              </a:solidFill>
            </a:endParaRPr>
          </a:p>
          <a:p>
            <a:pPr marL="457200" lvl="0" indent="0" algn="just" rtl="0">
              <a:spcBef>
                <a:spcPts val="0"/>
              </a:spcBef>
              <a:spcAft>
                <a:spcPts val="0"/>
              </a:spcAft>
              <a:buNone/>
            </a:pPr>
            <a:endParaRPr>
              <a:solidFill>
                <a:srgbClr val="000000"/>
              </a:solidFill>
            </a:endParaRPr>
          </a:p>
          <a:p>
            <a:pPr marL="457200" lvl="0" indent="0" algn="just" rtl="0">
              <a:spcBef>
                <a:spcPts val="0"/>
              </a:spcBef>
              <a:spcAft>
                <a:spcPts val="0"/>
              </a:spcAft>
              <a:buNone/>
            </a:pPr>
            <a:endParaRPr b="1">
              <a:solidFill>
                <a:srgbClr val="000000"/>
              </a:solidFill>
            </a:endParaRPr>
          </a:p>
          <a:p>
            <a:pPr marL="914400" lvl="0" indent="0" algn="just" rtl="0">
              <a:spcBef>
                <a:spcPts val="0"/>
              </a:spcBef>
              <a:spcAft>
                <a:spcPts val="0"/>
              </a:spcAft>
              <a:buNone/>
            </a:pPr>
            <a:endParaRPr b="1">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4"/>
        <p:cNvGrpSpPr/>
        <p:nvPr/>
      </p:nvGrpSpPr>
      <p:grpSpPr>
        <a:xfrm>
          <a:off x="0" y="0"/>
          <a:ext cx="0" cy="0"/>
          <a:chOff x="0" y="0"/>
          <a:chExt cx="0" cy="0"/>
        </a:xfrm>
      </p:grpSpPr>
      <p:sp>
        <p:nvSpPr>
          <p:cNvPr id="2195" name="Google Shape;2195;p42"/>
          <p:cNvSpPr/>
          <p:nvPr/>
        </p:nvSpPr>
        <p:spPr>
          <a:xfrm>
            <a:off x="543950" y="1955975"/>
            <a:ext cx="2510700" cy="572700"/>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1200"/>
              </a:spcBef>
              <a:spcAft>
                <a:spcPts val="1200"/>
              </a:spcAft>
              <a:buNone/>
            </a:pPr>
            <a:r>
              <a:rPr lang="en" sz="1300" i="1">
                <a:latin typeface="Barlow Semi Condensed"/>
                <a:ea typeface="Barlow Semi Condensed"/>
                <a:cs typeface="Barlow Semi Condensed"/>
                <a:sym typeface="Barlow Semi Condensed"/>
              </a:rPr>
              <a:t>Executive Information System</a:t>
            </a:r>
            <a:r>
              <a:rPr lang="en" sz="1300">
                <a:latin typeface="Barlow Semi Condensed"/>
                <a:ea typeface="Barlow Semi Condensed"/>
                <a:cs typeface="Barlow Semi Condensed"/>
                <a:sym typeface="Barlow Semi Condensed"/>
              </a:rPr>
              <a:t> (EIS)</a:t>
            </a:r>
            <a:endParaRPr sz="1300" i="1">
              <a:latin typeface="Barlow Semi Condensed"/>
              <a:ea typeface="Barlow Semi Condensed"/>
              <a:cs typeface="Barlow Semi Condensed"/>
              <a:sym typeface="Barlow Semi Condensed"/>
            </a:endParaRPr>
          </a:p>
        </p:txBody>
      </p:sp>
      <p:sp>
        <p:nvSpPr>
          <p:cNvPr id="2196" name="Google Shape;2196;p42"/>
          <p:cNvSpPr txBox="1">
            <a:spLocks noGrp="1"/>
          </p:cNvSpPr>
          <p:nvPr>
            <p:ph type="title"/>
          </p:nvPr>
        </p:nvSpPr>
        <p:spPr>
          <a:xfrm>
            <a:off x="1610250" y="0"/>
            <a:ext cx="5923500" cy="572700"/>
          </a:xfrm>
          <a:prstGeom prst="rect">
            <a:avLst/>
          </a:prstGeom>
        </p:spPr>
        <p:txBody>
          <a:bodyPr spcFirstLastPara="1" wrap="square" lIns="91425" tIns="91425" rIns="91425" bIns="91425" anchor="t" anchorCtr="0">
            <a:noAutofit/>
          </a:bodyPr>
          <a:lstStyle/>
          <a:p>
            <a:pPr marL="360000" lvl="0" indent="0" algn="just" rtl="0">
              <a:lnSpc>
                <a:spcPct val="150000"/>
              </a:lnSpc>
              <a:spcBef>
                <a:spcPts val="1200"/>
              </a:spcBef>
              <a:spcAft>
                <a:spcPts val="0"/>
              </a:spcAft>
              <a:buNone/>
            </a:pPr>
            <a:r>
              <a:rPr lang="en" sz="1800" b="1">
                <a:solidFill>
                  <a:srgbClr val="000000"/>
                </a:solidFill>
              </a:rPr>
              <a:t>Sembilan Contoh Aplikasi Berbasis </a:t>
            </a:r>
            <a:r>
              <a:rPr lang="en" sz="1800" b="1" i="1">
                <a:solidFill>
                  <a:srgbClr val="000000"/>
                </a:solidFill>
              </a:rPr>
              <a:t>Business Intelligence</a:t>
            </a:r>
            <a:endParaRPr sz="1800"/>
          </a:p>
        </p:txBody>
      </p:sp>
      <p:grpSp>
        <p:nvGrpSpPr>
          <p:cNvPr id="2197" name="Google Shape;2197;p42"/>
          <p:cNvGrpSpPr/>
          <p:nvPr/>
        </p:nvGrpSpPr>
        <p:grpSpPr>
          <a:xfrm>
            <a:off x="6562869" y="143474"/>
            <a:ext cx="2725477" cy="2241716"/>
            <a:chOff x="801025" y="358275"/>
            <a:chExt cx="6170425" cy="5079800"/>
          </a:xfrm>
        </p:grpSpPr>
        <p:sp>
          <p:nvSpPr>
            <p:cNvPr id="2198" name="Google Shape;2198;p42"/>
            <p:cNvSpPr/>
            <p:nvPr/>
          </p:nvSpPr>
          <p:spPr>
            <a:xfrm>
              <a:off x="801025" y="358275"/>
              <a:ext cx="6170425" cy="5079600"/>
            </a:xfrm>
            <a:custGeom>
              <a:avLst/>
              <a:gdLst/>
              <a:ahLst/>
              <a:cxnLst/>
              <a:rect l="l" t="t" r="r" b="b"/>
              <a:pathLst>
                <a:path w="246817" h="203184" extrusionOk="0">
                  <a:moveTo>
                    <a:pt x="170638" y="0"/>
                  </a:moveTo>
                  <a:cubicBezTo>
                    <a:pt x="142380" y="0"/>
                    <a:pt x="121472" y="21138"/>
                    <a:pt x="99526" y="32497"/>
                  </a:cubicBezTo>
                  <a:cubicBezTo>
                    <a:pt x="86882" y="39041"/>
                    <a:pt x="72463" y="36527"/>
                    <a:pt x="59043" y="39670"/>
                  </a:cubicBezTo>
                  <a:cubicBezTo>
                    <a:pt x="16157" y="49800"/>
                    <a:pt x="1" y="113241"/>
                    <a:pt x="17858" y="149325"/>
                  </a:cubicBezTo>
                  <a:cubicBezTo>
                    <a:pt x="33311" y="180565"/>
                    <a:pt x="60559" y="196795"/>
                    <a:pt x="102003" y="200529"/>
                  </a:cubicBezTo>
                  <a:cubicBezTo>
                    <a:pt x="116217" y="201822"/>
                    <a:pt x="128973" y="203183"/>
                    <a:pt x="141096" y="203183"/>
                  </a:cubicBezTo>
                  <a:cubicBezTo>
                    <a:pt x="164350" y="203183"/>
                    <a:pt x="185275" y="198173"/>
                    <a:pt x="209698" y="178051"/>
                  </a:cubicBezTo>
                  <a:cubicBezTo>
                    <a:pt x="246816" y="147439"/>
                    <a:pt x="244339" y="83739"/>
                    <a:pt x="227000" y="39374"/>
                  </a:cubicBezTo>
                  <a:cubicBezTo>
                    <a:pt x="227000" y="39374"/>
                    <a:pt x="212175" y="5657"/>
                    <a:pt x="179345" y="666"/>
                  </a:cubicBezTo>
                  <a:cubicBezTo>
                    <a:pt x="176364" y="212"/>
                    <a:pt x="173464" y="0"/>
                    <a:pt x="1706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2"/>
            <p:cNvSpPr/>
            <p:nvPr/>
          </p:nvSpPr>
          <p:spPr>
            <a:xfrm>
              <a:off x="1068150" y="358275"/>
              <a:ext cx="5711975" cy="5079800"/>
            </a:xfrm>
            <a:custGeom>
              <a:avLst/>
              <a:gdLst/>
              <a:ahLst/>
              <a:cxnLst/>
              <a:rect l="l" t="t" r="r" b="b"/>
              <a:pathLst>
                <a:path w="228479" h="203192" extrusionOk="0">
                  <a:moveTo>
                    <a:pt x="158345" y="49763"/>
                  </a:moveTo>
                  <a:lnTo>
                    <a:pt x="131689" y="81299"/>
                  </a:lnTo>
                  <a:lnTo>
                    <a:pt x="119230" y="96087"/>
                  </a:lnTo>
                  <a:cubicBezTo>
                    <a:pt x="120007" y="96937"/>
                    <a:pt x="120746" y="97899"/>
                    <a:pt x="121486" y="99008"/>
                  </a:cubicBezTo>
                  <a:lnTo>
                    <a:pt x="156386" y="57638"/>
                  </a:lnTo>
                  <a:cubicBezTo>
                    <a:pt x="156940" y="55641"/>
                    <a:pt x="157495" y="53793"/>
                    <a:pt x="157976" y="52166"/>
                  </a:cubicBezTo>
                  <a:lnTo>
                    <a:pt x="158013" y="51389"/>
                  </a:lnTo>
                  <a:lnTo>
                    <a:pt x="158013" y="51353"/>
                  </a:lnTo>
                  <a:cubicBezTo>
                    <a:pt x="158013" y="51353"/>
                    <a:pt x="158086" y="50761"/>
                    <a:pt x="158345" y="49763"/>
                  </a:cubicBezTo>
                  <a:close/>
                  <a:moveTo>
                    <a:pt x="159972" y="0"/>
                  </a:moveTo>
                  <a:cubicBezTo>
                    <a:pt x="148622" y="0"/>
                    <a:pt x="138455" y="3401"/>
                    <a:pt x="128917" y="8208"/>
                  </a:cubicBezTo>
                  <a:cubicBezTo>
                    <a:pt x="130359" y="8393"/>
                    <a:pt x="131763" y="8614"/>
                    <a:pt x="133131" y="8873"/>
                  </a:cubicBezTo>
                  <a:cubicBezTo>
                    <a:pt x="148437" y="11572"/>
                    <a:pt x="162856" y="18301"/>
                    <a:pt x="175906" y="28948"/>
                  </a:cubicBezTo>
                  <a:lnTo>
                    <a:pt x="171285" y="34420"/>
                  </a:lnTo>
                  <a:cubicBezTo>
                    <a:pt x="173023" y="33902"/>
                    <a:pt x="174760" y="33644"/>
                    <a:pt x="176461" y="33644"/>
                  </a:cubicBezTo>
                  <a:lnTo>
                    <a:pt x="176646" y="33644"/>
                  </a:lnTo>
                  <a:lnTo>
                    <a:pt x="178642" y="31277"/>
                  </a:lnTo>
                  <a:cubicBezTo>
                    <a:pt x="179862" y="32313"/>
                    <a:pt x="181045" y="33385"/>
                    <a:pt x="182154" y="34494"/>
                  </a:cubicBezTo>
                  <a:cubicBezTo>
                    <a:pt x="185519" y="35455"/>
                    <a:pt x="188661" y="37119"/>
                    <a:pt x="191397" y="39152"/>
                  </a:cubicBezTo>
                  <a:cubicBezTo>
                    <a:pt x="193763" y="40927"/>
                    <a:pt x="195353" y="43441"/>
                    <a:pt x="196314" y="46214"/>
                  </a:cubicBezTo>
                  <a:cubicBezTo>
                    <a:pt x="197164" y="48617"/>
                    <a:pt x="197534" y="51205"/>
                    <a:pt x="197645" y="53719"/>
                  </a:cubicBezTo>
                  <a:cubicBezTo>
                    <a:pt x="212581" y="78193"/>
                    <a:pt x="215465" y="108250"/>
                    <a:pt x="204559" y="136496"/>
                  </a:cubicBezTo>
                  <a:lnTo>
                    <a:pt x="200492" y="134832"/>
                  </a:lnTo>
                  <a:cubicBezTo>
                    <a:pt x="200455" y="134869"/>
                    <a:pt x="200455" y="134869"/>
                    <a:pt x="200418" y="134869"/>
                  </a:cubicBezTo>
                  <a:cubicBezTo>
                    <a:pt x="200381" y="134869"/>
                    <a:pt x="200344" y="134832"/>
                    <a:pt x="200270" y="134832"/>
                  </a:cubicBezTo>
                  <a:lnTo>
                    <a:pt x="187330" y="129546"/>
                  </a:lnTo>
                  <a:lnTo>
                    <a:pt x="147587" y="113352"/>
                  </a:lnTo>
                  <a:lnTo>
                    <a:pt x="141819" y="111023"/>
                  </a:lnTo>
                  <a:cubicBezTo>
                    <a:pt x="141745" y="110986"/>
                    <a:pt x="141709" y="110949"/>
                    <a:pt x="141672" y="110875"/>
                  </a:cubicBezTo>
                  <a:lnTo>
                    <a:pt x="123926" y="103629"/>
                  </a:lnTo>
                  <a:lnTo>
                    <a:pt x="123926" y="103629"/>
                  </a:lnTo>
                  <a:cubicBezTo>
                    <a:pt x="124406" y="104812"/>
                    <a:pt x="124924" y="106328"/>
                    <a:pt x="125478" y="108140"/>
                  </a:cubicBezTo>
                  <a:lnTo>
                    <a:pt x="129767" y="109877"/>
                  </a:lnTo>
                  <a:lnTo>
                    <a:pt x="203191" y="139823"/>
                  </a:lnTo>
                  <a:cubicBezTo>
                    <a:pt x="192506" y="164742"/>
                    <a:pt x="172209" y="182783"/>
                    <a:pt x="148400" y="191435"/>
                  </a:cubicBezTo>
                  <a:cubicBezTo>
                    <a:pt x="145258" y="192581"/>
                    <a:pt x="142041" y="193542"/>
                    <a:pt x="138788" y="194355"/>
                  </a:cubicBezTo>
                  <a:cubicBezTo>
                    <a:pt x="131542" y="196130"/>
                    <a:pt x="124074" y="197091"/>
                    <a:pt x="116532" y="197091"/>
                  </a:cubicBezTo>
                  <a:cubicBezTo>
                    <a:pt x="115903" y="197128"/>
                    <a:pt x="115312" y="197128"/>
                    <a:pt x="114683" y="197128"/>
                  </a:cubicBezTo>
                  <a:cubicBezTo>
                    <a:pt x="113796" y="197128"/>
                    <a:pt x="112908" y="197128"/>
                    <a:pt x="112021" y="197091"/>
                  </a:cubicBezTo>
                  <a:lnTo>
                    <a:pt x="111762" y="197091"/>
                  </a:lnTo>
                  <a:cubicBezTo>
                    <a:pt x="99969" y="197091"/>
                    <a:pt x="84959" y="192581"/>
                    <a:pt x="75457" y="188181"/>
                  </a:cubicBezTo>
                  <a:cubicBezTo>
                    <a:pt x="72574" y="186850"/>
                    <a:pt x="70207" y="185556"/>
                    <a:pt x="68581" y="184373"/>
                  </a:cubicBezTo>
                  <a:cubicBezTo>
                    <a:pt x="46472" y="171877"/>
                    <a:pt x="31425" y="152209"/>
                    <a:pt x="24734" y="126810"/>
                  </a:cubicBezTo>
                  <a:lnTo>
                    <a:pt x="82371" y="112613"/>
                  </a:lnTo>
                  <a:cubicBezTo>
                    <a:pt x="82593" y="111245"/>
                    <a:pt x="82814" y="109988"/>
                    <a:pt x="83110" y="108805"/>
                  </a:cubicBezTo>
                  <a:lnTo>
                    <a:pt x="83110" y="108805"/>
                  </a:lnTo>
                  <a:lnTo>
                    <a:pt x="80633" y="109397"/>
                  </a:lnTo>
                  <a:lnTo>
                    <a:pt x="70503" y="111911"/>
                  </a:lnTo>
                  <a:lnTo>
                    <a:pt x="56861" y="115201"/>
                  </a:lnTo>
                  <a:lnTo>
                    <a:pt x="23883" y="123298"/>
                  </a:lnTo>
                  <a:cubicBezTo>
                    <a:pt x="22294" y="116310"/>
                    <a:pt x="21517" y="109323"/>
                    <a:pt x="21517" y="102409"/>
                  </a:cubicBezTo>
                  <a:cubicBezTo>
                    <a:pt x="21554" y="79487"/>
                    <a:pt x="29946" y="57711"/>
                    <a:pt x="44402" y="40779"/>
                  </a:cubicBezTo>
                  <a:lnTo>
                    <a:pt x="44402" y="40779"/>
                  </a:lnTo>
                  <a:cubicBezTo>
                    <a:pt x="15639" y="50132"/>
                    <a:pt x="0" y="84256"/>
                    <a:pt x="0" y="115682"/>
                  </a:cubicBezTo>
                  <a:cubicBezTo>
                    <a:pt x="0" y="127808"/>
                    <a:pt x="2329" y="139565"/>
                    <a:pt x="7173" y="149325"/>
                  </a:cubicBezTo>
                  <a:cubicBezTo>
                    <a:pt x="22626" y="180565"/>
                    <a:pt x="49874" y="196795"/>
                    <a:pt x="91318" y="200529"/>
                  </a:cubicBezTo>
                  <a:cubicBezTo>
                    <a:pt x="105514" y="201823"/>
                    <a:pt x="118269" y="203191"/>
                    <a:pt x="130396" y="203191"/>
                  </a:cubicBezTo>
                  <a:cubicBezTo>
                    <a:pt x="153650" y="203191"/>
                    <a:pt x="174575" y="198200"/>
                    <a:pt x="199013" y="178051"/>
                  </a:cubicBezTo>
                  <a:cubicBezTo>
                    <a:pt x="220160" y="160601"/>
                    <a:pt x="228478" y="132392"/>
                    <a:pt x="228478" y="103112"/>
                  </a:cubicBezTo>
                  <a:cubicBezTo>
                    <a:pt x="228478" y="81077"/>
                    <a:pt x="223783" y="58451"/>
                    <a:pt x="216315" y="39374"/>
                  </a:cubicBezTo>
                  <a:cubicBezTo>
                    <a:pt x="216315" y="39374"/>
                    <a:pt x="201490" y="5657"/>
                    <a:pt x="168660" y="666"/>
                  </a:cubicBezTo>
                  <a:cubicBezTo>
                    <a:pt x="165702" y="185"/>
                    <a:pt x="162782" y="0"/>
                    <a:pt x="1599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2"/>
            <p:cNvSpPr/>
            <p:nvPr/>
          </p:nvSpPr>
          <p:spPr>
            <a:xfrm>
              <a:off x="1686475" y="2966550"/>
              <a:ext cx="4461450" cy="2319500"/>
            </a:xfrm>
            <a:custGeom>
              <a:avLst/>
              <a:gdLst/>
              <a:ahLst/>
              <a:cxnLst/>
              <a:rect l="l" t="t" r="r" b="b"/>
              <a:pathLst>
                <a:path w="178458" h="92780" extrusionOk="0">
                  <a:moveTo>
                    <a:pt x="91355" y="1"/>
                  </a:moveTo>
                  <a:lnTo>
                    <a:pt x="1" y="22479"/>
                  </a:lnTo>
                  <a:cubicBezTo>
                    <a:pt x="7838" y="52240"/>
                    <a:pt x="27100" y="74090"/>
                    <a:pt x="55752" y="85773"/>
                  </a:cubicBezTo>
                  <a:cubicBezTo>
                    <a:pt x="67419" y="90528"/>
                    <a:pt x="79493" y="92779"/>
                    <a:pt x="91376" y="92779"/>
                  </a:cubicBezTo>
                  <a:cubicBezTo>
                    <a:pt x="128179" y="92779"/>
                    <a:pt x="163142" y="71181"/>
                    <a:pt x="178458" y="35492"/>
                  </a:cubicBezTo>
                  <a:lnTo>
                    <a:pt x="105034" y="5546"/>
                  </a:lnTo>
                  <a:lnTo>
                    <a:pt x="913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2"/>
            <p:cNvSpPr/>
            <p:nvPr/>
          </p:nvSpPr>
          <p:spPr>
            <a:xfrm>
              <a:off x="1381475" y="545825"/>
              <a:ext cx="4084350" cy="2894900"/>
            </a:xfrm>
            <a:custGeom>
              <a:avLst/>
              <a:gdLst/>
              <a:ahLst/>
              <a:cxnLst/>
              <a:rect l="l" t="t" r="r" b="b"/>
              <a:pathLst>
                <a:path w="163374" h="115796" extrusionOk="0">
                  <a:moveTo>
                    <a:pt x="104967" y="0"/>
                  </a:moveTo>
                  <a:cubicBezTo>
                    <a:pt x="97163" y="0"/>
                    <a:pt x="89179" y="994"/>
                    <a:pt x="81077" y="2998"/>
                  </a:cubicBezTo>
                  <a:cubicBezTo>
                    <a:pt x="30945" y="15346"/>
                    <a:pt x="0" y="65700"/>
                    <a:pt x="11350" y="115796"/>
                  </a:cubicBezTo>
                  <a:lnTo>
                    <a:pt x="82334" y="98345"/>
                  </a:lnTo>
                  <a:lnTo>
                    <a:pt x="102705" y="93317"/>
                  </a:lnTo>
                  <a:lnTo>
                    <a:pt x="119156" y="73797"/>
                  </a:lnTo>
                  <a:lnTo>
                    <a:pt x="163373" y="21446"/>
                  </a:lnTo>
                  <a:cubicBezTo>
                    <a:pt x="150323" y="10799"/>
                    <a:pt x="135904" y="4070"/>
                    <a:pt x="120598" y="1371"/>
                  </a:cubicBezTo>
                  <a:cubicBezTo>
                    <a:pt x="115484" y="459"/>
                    <a:pt x="110267" y="0"/>
                    <a:pt x="1049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2"/>
            <p:cNvSpPr/>
            <p:nvPr/>
          </p:nvSpPr>
          <p:spPr>
            <a:xfrm>
              <a:off x="1606075" y="545900"/>
              <a:ext cx="3859750" cy="2894825"/>
            </a:xfrm>
            <a:custGeom>
              <a:avLst/>
              <a:gdLst/>
              <a:ahLst/>
              <a:cxnLst/>
              <a:rect l="l" t="t" r="r" b="b"/>
              <a:pathLst>
                <a:path w="154390" h="115793" extrusionOk="0">
                  <a:moveTo>
                    <a:pt x="96050" y="0"/>
                  </a:moveTo>
                  <a:cubicBezTo>
                    <a:pt x="88212" y="0"/>
                    <a:pt x="80189" y="998"/>
                    <a:pt x="72093" y="2995"/>
                  </a:cubicBezTo>
                  <a:cubicBezTo>
                    <a:pt x="65956" y="4511"/>
                    <a:pt x="60077" y="6581"/>
                    <a:pt x="54569" y="9169"/>
                  </a:cubicBezTo>
                  <a:cubicBezTo>
                    <a:pt x="56824" y="9834"/>
                    <a:pt x="58931" y="10944"/>
                    <a:pt x="60669" y="12570"/>
                  </a:cubicBezTo>
                  <a:cubicBezTo>
                    <a:pt x="65993" y="17413"/>
                    <a:pt x="68728" y="25140"/>
                    <a:pt x="68802" y="32165"/>
                  </a:cubicBezTo>
                  <a:cubicBezTo>
                    <a:pt x="68802" y="32313"/>
                    <a:pt x="68802" y="32498"/>
                    <a:pt x="68802" y="32682"/>
                  </a:cubicBezTo>
                  <a:cubicBezTo>
                    <a:pt x="68802" y="33089"/>
                    <a:pt x="68802" y="33496"/>
                    <a:pt x="68802" y="33939"/>
                  </a:cubicBezTo>
                  <a:cubicBezTo>
                    <a:pt x="68839" y="34272"/>
                    <a:pt x="68913" y="34642"/>
                    <a:pt x="68950" y="35048"/>
                  </a:cubicBezTo>
                  <a:cubicBezTo>
                    <a:pt x="69246" y="34827"/>
                    <a:pt x="69616" y="34679"/>
                    <a:pt x="70022" y="34679"/>
                  </a:cubicBezTo>
                  <a:lnTo>
                    <a:pt x="70059" y="34679"/>
                  </a:lnTo>
                  <a:cubicBezTo>
                    <a:pt x="70170" y="34679"/>
                    <a:pt x="70318" y="34679"/>
                    <a:pt x="70429" y="34716"/>
                  </a:cubicBezTo>
                  <a:cubicBezTo>
                    <a:pt x="70836" y="34790"/>
                    <a:pt x="71205" y="35012"/>
                    <a:pt x="71464" y="35307"/>
                  </a:cubicBezTo>
                  <a:cubicBezTo>
                    <a:pt x="71760" y="35640"/>
                    <a:pt x="71982" y="36047"/>
                    <a:pt x="72130" y="36490"/>
                  </a:cubicBezTo>
                  <a:cubicBezTo>
                    <a:pt x="72462" y="37415"/>
                    <a:pt x="72610" y="38561"/>
                    <a:pt x="72610" y="39781"/>
                  </a:cubicBezTo>
                  <a:cubicBezTo>
                    <a:pt x="72610" y="41444"/>
                    <a:pt x="72315" y="43219"/>
                    <a:pt x="71760" y="44550"/>
                  </a:cubicBezTo>
                  <a:cubicBezTo>
                    <a:pt x="71501" y="45178"/>
                    <a:pt x="71095" y="45622"/>
                    <a:pt x="70688" y="45918"/>
                  </a:cubicBezTo>
                  <a:lnTo>
                    <a:pt x="70651" y="45918"/>
                  </a:lnTo>
                  <a:cubicBezTo>
                    <a:pt x="71723" y="52277"/>
                    <a:pt x="73091" y="59375"/>
                    <a:pt x="74570" y="65623"/>
                  </a:cubicBezTo>
                  <a:cubicBezTo>
                    <a:pt x="75198" y="68137"/>
                    <a:pt x="75827" y="70540"/>
                    <a:pt x="76455" y="72648"/>
                  </a:cubicBezTo>
                  <a:cubicBezTo>
                    <a:pt x="77675" y="72537"/>
                    <a:pt x="78858" y="72426"/>
                    <a:pt x="80041" y="72426"/>
                  </a:cubicBezTo>
                  <a:cubicBezTo>
                    <a:pt x="81077" y="72426"/>
                    <a:pt x="82112" y="72500"/>
                    <a:pt x="83036" y="72759"/>
                  </a:cubicBezTo>
                  <a:cubicBezTo>
                    <a:pt x="83960" y="73054"/>
                    <a:pt x="84811" y="73498"/>
                    <a:pt x="85550" y="74200"/>
                  </a:cubicBezTo>
                  <a:cubicBezTo>
                    <a:pt x="86400" y="75088"/>
                    <a:pt x="86992" y="76788"/>
                    <a:pt x="87473" y="78859"/>
                  </a:cubicBezTo>
                  <a:cubicBezTo>
                    <a:pt x="87731" y="80116"/>
                    <a:pt x="87953" y="81484"/>
                    <a:pt x="88138" y="82926"/>
                  </a:cubicBezTo>
                  <a:lnTo>
                    <a:pt x="88175" y="82926"/>
                  </a:lnTo>
                  <a:cubicBezTo>
                    <a:pt x="89617" y="83036"/>
                    <a:pt x="91909" y="83739"/>
                    <a:pt x="94423" y="85550"/>
                  </a:cubicBezTo>
                  <a:cubicBezTo>
                    <a:pt x="95495" y="86327"/>
                    <a:pt x="96641" y="87325"/>
                    <a:pt x="97713" y="88582"/>
                  </a:cubicBezTo>
                  <a:lnTo>
                    <a:pt x="110172" y="73794"/>
                  </a:lnTo>
                  <a:lnTo>
                    <a:pt x="136828" y="42258"/>
                  </a:lnTo>
                  <a:cubicBezTo>
                    <a:pt x="137124" y="41112"/>
                    <a:pt x="137568" y="39522"/>
                    <a:pt x="138344" y="37747"/>
                  </a:cubicBezTo>
                  <a:cubicBezTo>
                    <a:pt x="139786" y="34420"/>
                    <a:pt x="142263" y="30538"/>
                    <a:pt x="146367" y="28320"/>
                  </a:cubicBezTo>
                  <a:cubicBezTo>
                    <a:pt x="147513" y="27728"/>
                    <a:pt x="148622" y="27248"/>
                    <a:pt x="149768" y="26915"/>
                  </a:cubicBezTo>
                  <a:lnTo>
                    <a:pt x="154389" y="21443"/>
                  </a:lnTo>
                  <a:cubicBezTo>
                    <a:pt x="141339" y="10796"/>
                    <a:pt x="126920" y="4067"/>
                    <a:pt x="111614" y="1368"/>
                  </a:cubicBezTo>
                  <a:cubicBezTo>
                    <a:pt x="106512" y="444"/>
                    <a:pt x="101337" y="0"/>
                    <a:pt x="96050" y="0"/>
                  </a:cubicBezTo>
                  <a:close/>
                  <a:moveTo>
                    <a:pt x="31758" y="24216"/>
                  </a:moveTo>
                  <a:cubicBezTo>
                    <a:pt x="11905" y="41962"/>
                    <a:pt x="37" y="67657"/>
                    <a:pt x="0" y="94904"/>
                  </a:cubicBezTo>
                  <a:cubicBezTo>
                    <a:pt x="0" y="101818"/>
                    <a:pt x="777" y="108805"/>
                    <a:pt x="2366" y="115793"/>
                  </a:cubicBezTo>
                  <a:lnTo>
                    <a:pt x="35344" y="107696"/>
                  </a:lnTo>
                  <a:lnTo>
                    <a:pt x="18005" y="111874"/>
                  </a:lnTo>
                  <a:lnTo>
                    <a:pt x="17931" y="111874"/>
                  </a:lnTo>
                  <a:cubicBezTo>
                    <a:pt x="17857" y="111874"/>
                    <a:pt x="17783" y="111874"/>
                    <a:pt x="17746" y="111800"/>
                  </a:cubicBezTo>
                  <a:cubicBezTo>
                    <a:pt x="17672" y="111763"/>
                    <a:pt x="17598" y="111652"/>
                    <a:pt x="17635" y="111578"/>
                  </a:cubicBezTo>
                  <a:cubicBezTo>
                    <a:pt x="17635" y="111578"/>
                    <a:pt x="17857" y="105071"/>
                    <a:pt x="18411" y="97455"/>
                  </a:cubicBezTo>
                  <a:cubicBezTo>
                    <a:pt x="18929" y="89876"/>
                    <a:pt x="19779" y="81225"/>
                    <a:pt x="20962" y="76825"/>
                  </a:cubicBezTo>
                  <a:cubicBezTo>
                    <a:pt x="21332" y="75605"/>
                    <a:pt x="21665" y="74681"/>
                    <a:pt x="22146" y="74200"/>
                  </a:cubicBezTo>
                  <a:cubicBezTo>
                    <a:pt x="22848" y="73498"/>
                    <a:pt x="23735" y="73054"/>
                    <a:pt x="24660" y="72759"/>
                  </a:cubicBezTo>
                  <a:cubicBezTo>
                    <a:pt x="25584" y="72500"/>
                    <a:pt x="26619" y="72426"/>
                    <a:pt x="27654" y="72426"/>
                  </a:cubicBezTo>
                  <a:cubicBezTo>
                    <a:pt x="29244" y="72426"/>
                    <a:pt x="30871" y="72611"/>
                    <a:pt x="32497" y="72759"/>
                  </a:cubicBezTo>
                  <a:cubicBezTo>
                    <a:pt x="32904" y="72796"/>
                    <a:pt x="33274" y="72833"/>
                    <a:pt x="33643" y="72833"/>
                  </a:cubicBezTo>
                  <a:cubicBezTo>
                    <a:pt x="34198" y="68692"/>
                    <a:pt x="34752" y="62850"/>
                    <a:pt x="34752" y="55678"/>
                  </a:cubicBezTo>
                  <a:cubicBezTo>
                    <a:pt x="34752" y="53682"/>
                    <a:pt x="34716" y="51537"/>
                    <a:pt x="34605" y="49319"/>
                  </a:cubicBezTo>
                  <a:cubicBezTo>
                    <a:pt x="34087" y="49171"/>
                    <a:pt x="33569" y="48839"/>
                    <a:pt x="33126" y="48247"/>
                  </a:cubicBezTo>
                  <a:cubicBezTo>
                    <a:pt x="31758" y="46435"/>
                    <a:pt x="30760" y="43441"/>
                    <a:pt x="30760" y="41186"/>
                  </a:cubicBezTo>
                  <a:cubicBezTo>
                    <a:pt x="30760" y="40557"/>
                    <a:pt x="30834" y="39966"/>
                    <a:pt x="31018" y="39485"/>
                  </a:cubicBezTo>
                  <a:cubicBezTo>
                    <a:pt x="31203" y="39004"/>
                    <a:pt x="31499" y="38598"/>
                    <a:pt x="31980" y="38376"/>
                  </a:cubicBezTo>
                  <a:cubicBezTo>
                    <a:pt x="32238" y="38265"/>
                    <a:pt x="32534" y="38191"/>
                    <a:pt x="32793" y="38191"/>
                  </a:cubicBezTo>
                  <a:cubicBezTo>
                    <a:pt x="33126" y="38191"/>
                    <a:pt x="33459" y="38302"/>
                    <a:pt x="33717" y="38413"/>
                  </a:cubicBezTo>
                  <a:cubicBezTo>
                    <a:pt x="32386" y="34938"/>
                    <a:pt x="31573" y="31093"/>
                    <a:pt x="31573" y="27322"/>
                  </a:cubicBezTo>
                  <a:cubicBezTo>
                    <a:pt x="31573" y="26286"/>
                    <a:pt x="31610" y="25251"/>
                    <a:pt x="31758" y="2421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2"/>
            <p:cNvSpPr/>
            <p:nvPr/>
          </p:nvSpPr>
          <p:spPr>
            <a:xfrm>
              <a:off x="4047975" y="1140200"/>
              <a:ext cx="2499225" cy="2630500"/>
            </a:xfrm>
            <a:custGeom>
              <a:avLst/>
              <a:gdLst/>
              <a:ahLst/>
              <a:cxnLst/>
              <a:rect l="l" t="t" r="r" b="b"/>
              <a:pathLst>
                <a:path w="99969" h="105220" extrusionOk="0">
                  <a:moveTo>
                    <a:pt x="59449" y="0"/>
                  </a:moveTo>
                  <a:lnTo>
                    <a:pt x="0" y="70430"/>
                  </a:lnTo>
                  <a:lnTo>
                    <a:pt x="59375" y="94645"/>
                  </a:lnTo>
                  <a:lnTo>
                    <a:pt x="85366" y="105219"/>
                  </a:lnTo>
                  <a:cubicBezTo>
                    <a:pt x="99969" y="67546"/>
                    <a:pt x="89876" y="26582"/>
                    <a:pt x="594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2"/>
            <p:cNvSpPr/>
            <p:nvPr/>
          </p:nvSpPr>
          <p:spPr>
            <a:xfrm>
              <a:off x="3702300" y="1057950"/>
              <a:ext cx="600800" cy="15725"/>
            </a:xfrm>
            <a:custGeom>
              <a:avLst/>
              <a:gdLst/>
              <a:ahLst/>
              <a:cxnLst/>
              <a:rect l="l" t="t" r="r" b="b"/>
              <a:pathLst>
                <a:path w="24032" h="629" extrusionOk="0">
                  <a:moveTo>
                    <a:pt x="296" y="0"/>
                  </a:moveTo>
                  <a:cubicBezTo>
                    <a:pt x="111" y="0"/>
                    <a:pt x="0" y="148"/>
                    <a:pt x="0" y="333"/>
                  </a:cubicBezTo>
                  <a:cubicBezTo>
                    <a:pt x="0" y="481"/>
                    <a:pt x="111" y="629"/>
                    <a:pt x="296" y="629"/>
                  </a:cubicBezTo>
                  <a:lnTo>
                    <a:pt x="23699" y="629"/>
                  </a:lnTo>
                  <a:cubicBezTo>
                    <a:pt x="23883" y="629"/>
                    <a:pt x="24031" y="481"/>
                    <a:pt x="24031" y="333"/>
                  </a:cubicBezTo>
                  <a:cubicBezTo>
                    <a:pt x="24031" y="148"/>
                    <a:pt x="23883" y="0"/>
                    <a:pt x="23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2"/>
            <p:cNvSpPr/>
            <p:nvPr/>
          </p:nvSpPr>
          <p:spPr>
            <a:xfrm>
              <a:off x="3702300" y="1157750"/>
              <a:ext cx="600800" cy="15750"/>
            </a:xfrm>
            <a:custGeom>
              <a:avLst/>
              <a:gdLst/>
              <a:ahLst/>
              <a:cxnLst/>
              <a:rect l="l" t="t" r="r" b="b"/>
              <a:pathLst>
                <a:path w="24032" h="630" extrusionOk="0">
                  <a:moveTo>
                    <a:pt x="296" y="1"/>
                  </a:moveTo>
                  <a:cubicBezTo>
                    <a:pt x="111" y="1"/>
                    <a:pt x="0" y="149"/>
                    <a:pt x="0" y="297"/>
                  </a:cubicBezTo>
                  <a:cubicBezTo>
                    <a:pt x="0" y="481"/>
                    <a:pt x="111" y="629"/>
                    <a:pt x="296" y="629"/>
                  </a:cubicBezTo>
                  <a:lnTo>
                    <a:pt x="23699" y="629"/>
                  </a:lnTo>
                  <a:cubicBezTo>
                    <a:pt x="23883" y="629"/>
                    <a:pt x="24031" y="481"/>
                    <a:pt x="24031" y="297"/>
                  </a:cubicBezTo>
                  <a:cubicBezTo>
                    <a:pt x="24031" y="149"/>
                    <a:pt x="23883" y="1"/>
                    <a:pt x="23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2"/>
            <p:cNvSpPr/>
            <p:nvPr/>
          </p:nvSpPr>
          <p:spPr>
            <a:xfrm>
              <a:off x="3702300" y="1257575"/>
              <a:ext cx="600800" cy="15750"/>
            </a:xfrm>
            <a:custGeom>
              <a:avLst/>
              <a:gdLst/>
              <a:ahLst/>
              <a:cxnLst/>
              <a:rect l="l" t="t" r="r" b="b"/>
              <a:pathLst>
                <a:path w="24032" h="630" extrusionOk="0">
                  <a:moveTo>
                    <a:pt x="296" y="1"/>
                  </a:moveTo>
                  <a:cubicBezTo>
                    <a:pt x="111" y="1"/>
                    <a:pt x="0" y="149"/>
                    <a:pt x="0" y="296"/>
                  </a:cubicBezTo>
                  <a:cubicBezTo>
                    <a:pt x="0" y="481"/>
                    <a:pt x="111" y="629"/>
                    <a:pt x="296" y="629"/>
                  </a:cubicBezTo>
                  <a:lnTo>
                    <a:pt x="23699" y="629"/>
                  </a:lnTo>
                  <a:cubicBezTo>
                    <a:pt x="23883" y="629"/>
                    <a:pt x="24031" y="481"/>
                    <a:pt x="24031" y="296"/>
                  </a:cubicBezTo>
                  <a:cubicBezTo>
                    <a:pt x="24031" y="149"/>
                    <a:pt x="23883" y="1"/>
                    <a:pt x="23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2"/>
            <p:cNvSpPr/>
            <p:nvPr/>
          </p:nvSpPr>
          <p:spPr>
            <a:xfrm>
              <a:off x="3702300" y="1357400"/>
              <a:ext cx="600800" cy="14825"/>
            </a:xfrm>
            <a:custGeom>
              <a:avLst/>
              <a:gdLst/>
              <a:ahLst/>
              <a:cxnLst/>
              <a:rect l="l" t="t" r="r" b="b"/>
              <a:pathLst>
                <a:path w="24032" h="593" extrusionOk="0">
                  <a:moveTo>
                    <a:pt x="296" y="1"/>
                  </a:moveTo>
                  <a:cubicBezTo>
                    <a:pt x="111" y="1"/>
                    <a:pt x="0" y="111"/>
                    <a:pt x="0" y="296"/>
                  </a:cubicBezTo>
                  <a:cubicBezTo>
                    <a:pt x="0" y="481"/>
                    <a:pt x="111" y="592"/>
                    <a:pt x="296" y="592"/>
                  </a:cubicBezTo>
                  <a:lnTo>
                    <a:pt x="23699" y="592"/>
                  </a:lnTo>
                  <a:cubicBezTo>
                    <a:pt x="23883" y="592"/>
                    <a:pt x="24031" y="481"/>
                    <a:pt x="24031" y="296"/>
                  </a:cubicBezTo>
                  <a:cubicBezTo>
                    <a:pt x="24031" y="111"/>
                    <a:pt x="23883" y="1"/>
                    <a:pt x="23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2"/>
            <p:cNvSpPr/>
            <p:nvPr/>
          </p:nvSpPr>
          <p:spPr>
            <a:xfrm>
              <a:off x="4225425" y="2428625"/>
              <a:ext cx="600800" cy="15750"/>
            </a:xfrm>
            <a:custGeom>
              <a:avLst/>
              <a:gdLst/>
              <a:ahLst/>
              <a:cxnLst/>
              <a:rect l="l" t="t" r="r" b="b"/>
              <a:pathLst>
                <a:path w="24032" h="630" extrusionOk="0">
                  <a:moveTo>
                    <a:pt x="297" y="1"/>
                  </a:moveTo>
                  <a:cubicBezTo>
                    <a:pt x="112" y="1"/>
                    <a:pt x="1" y="148"/>
                    <a:pt x="1" y="296"/>
                  </a:cubicBezTo>
                  <a:cubicBezTo>
                    <a:pt x="1" y="481"/>
                    <a:pt x="112" y="629"/>
                    <a:pt x="297" y="629"/>
                  </a:cubicBezTo>
                  <a:lnTo>
                    <a:pt x="23699" y="629"/>
                  </a:lnTo>
                  <a:cubicBezTo>
                    <a:pt x="23884" y="629"/>
                    <a:pt x="24032" y="481"/>
                    <a:pt x="24032" y="296"/>
                  </a:cubicBezTo>
                  <a:cubicBezTo>
                    <a:pt x="24032" y="148"/>
                    <a:pt x="23884" y="1"/>
                    <a:pt x="23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2"/>
            <p:cNvSpPr/>
            <p:nvPr/>
          </p:nvSpPr>
          <p:spPr>
            <a:xfrm>
              <a:off x="4225425" y="2528450"/>
              <a:ext cx="600800" cy="14800"/>
            </a:xfrm>
            <a:custGeom>
              <a:avLst/>
              <a:gdLst/>
              <a:ahLst/>
              <a:cxnLst/>
              <a:rect l="l" t="t" r="r" b="b"/>
              <a:pathLst>
                <a:path w="24032" h="592" extrusionOk="0">
                  <a:moveTo>
                    <a:pt x="297" y="0"/>
                  </a:moveTo>
                  <a:cubicBezTo>
                    <a:pt x="112" y="0"/>
                    <a:pt x="1" y="111"/>
                    <a:pt x="1" y="296"/>
                  </a:cubicBezTo>
                  <a:cubicBezTo>
                    <a:pt x="1" y="481"/>
                    <a:pt x="112" y="592"/>
                    <a:pt x="297" y="592"/>
                  </a:cubicBezTo>
                  <a:lnTo>
                    <a:pt x="23699" y="592"/>
                  </a:lnTo>
                  <a:cubicBezTo>
                    <a:pt x="23884" y="592"/>
                    <a:pt x="24032" y="481"/>
                    <a:pt x="24032" y="296"/>
                  </a:cubicBezTo>
                  <a:cubicBezTo>
                    <a:pt x="24032" y="111"/>
                    <a:pt x="23884" y="0"/>
                    <a:pt x="23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2"/>
            <p:cNvSpPr/>
            <p:nvPr/>
          </p:nvSpPr>
          <p:spPr>
            <a:xfrm>
              <a:off x="4225425" y="2628275"/>
              <a:ext cx="600800" cy="14800"/>
            </a:xfrm>
            <a:custGeom>
              <a:avLst/>
              <a:gdLst/>
              <a:ahLst/>
              <a:cxnLst/>
              <a:rect l="l" t="t" r="r" b="b"/>
              <a:pathLst>
                <a:path w="24032" h="592" extrusionOk="0">
                  <a:moveTo>
                    <a:pt x="297" y="0"/>
                  </a:moveTo>
                  <a:cubicBezTo>
                    <a:pt x="112" y="0"/>
                    <a:pt x="1" y="111"/>
                    <a:pt x="1" y="296"/>
                  </a:cubicBezTo>
                  <a:cubicBezTo>
                    <a:pt x="1" y="444"/>
                    <a:pt x="112" y="592"/>
                    <a:pt x="297" y="592"/>
                  </a:cubicBezTo>
                  <a:lnTo>
                    <a:pt x="23699" y="592"/>
                  </a:lnTo>
                  <a:cubicBezTo>
                    <a:pt x="23884" y="592"/>
                    <a:pt x="24032" y="444"/>
                    <a:pt x="24032" y="296"/>
                  </a:cubicBezTo>
                  <a:cubicBezTo>
                    <a:pt x="24032" y="111"/>
                    <a:pt x="23884" y="0"/>
                    <a:pt x="23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2"/>
            <p:cNvSpPr/>
            <p:nvPr/>
          </p:nvSpPr>
          <p:spPr>
            <a:xfrm>
              <a:off x="4225425" y="2727175"/>
              <a:ext cx="600800" cy="15725"/>
            </a:xfrm>
            <a:custGeom>
              <a:avLst/>
              <a:gdLst/>
              <a:ahLst/>
              <a:cxnLst/>
              <a:rect l="l" t="t" r="r" b="b"/>
              <a:pathLst>
                <a:path w="24032" h="629" extrusionOk="0">
                  <a:moveTo>
                    <a:pt x="297" y="0"/>
                  </a:moveTo>
                  <a:cubicBezTo>
                    <a:pt x="112" y="0"/>
                    <a:pt x="1" y="148"/>
                    <a:pt x="1" y="333"/>
                  </a:cubicBezTo>
                  <a:cubicBezTo>
                    <a:pt x="1" y="481"/>
                    <a:pt x="112" y="629"/>
                    <a:pt x="297" y="629"/>
                  </a:cubicBezTo>
                  <a:lnTo>
                    <a:pt x="23699" y="629"/>
                  </a:lnTo>
                  <a:cubicBezTo>
                    <a:pt x="23884" y="629"/>
                    <a:pt x="24032" y="481"/>
                    <a:pt x="24032" y="333"/>
                  </a:cubicBezTo>
                  <a:cubicBezTo>
                    <a:pt x="24032" y="148"/>
                    <a:pt x="23884" y="0"/>
                    <a:pt x="23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2"/>
            <p:cNvSpPr/>
            <p:nvPr/>
          </p:nvSpPr>
          <p:spPr>
            <a:xfrm>
              <a:off x="2344550" y="3724450"/>
              <a:ext cx="600800" cy="14825"/>
            </a:xfrm>
            <a:custGeom>
              <a:avLst/>
              <a:gdLst/>
              <a:ahLst/>
              <a:cxnLst/>
              <a:rect l="l" t="t" r="r" b="b"/>
              <a:pathLst>
                <a:path w="24032" h="593" extrusionOk="0">
                  <a:moveTo>
                    <a:pt x="296" y="1"/>
                  </a:moveTo>
                  <a:cubicBezTo>
                    <a:pt x="112" y="1"/>
                    <a:pt x="1" y="111"/>
                    <a:pt x="1" y="296"/>
                  </a:cubicBezTo>
                  <a:cubicBezTo>
                    <a:pt x="1" y="444"/>
                    <a:pt x="112" y="592"/>
                    <a:pt x="296" y="592"/>
                  </a:cubicBezTo>
                  <a:lnTo>
                    <a:pt x="23699" y="592"/>
                  </a:lnTo>
                  <a:cubicBezTo>
                    <a:pt x="23884" y="592"/>
                    <a:pt x="24032" y="444"/>
                    <a:pt x="24032" y="296"/>
                  </a:cubicBezTo>
                  <a:cubicBezTo>
                    <a:pt x="24032" y="111"/>
                    <a:pt x="23884" y="1"/>
                    <a:pt x="23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2"/>
            <p:cNvSpPr/>
            <p:nvPr/>
          </p:nvSpPr>
          <p:spPr>
            <a:xfrm>
              <a:off x="2344550" y="3823350"/>
              <a:ext cx="600800" cy="15725"/>
            </a:xfrm>
            <a:custGeom>
              <a:avLst/>
              <a:gdLst/>
              <a:ahLst/>
              <a:cxnLst/>
              <a:rect l="l" t="t" r="r" b="b"/>
              <a:pathLst>
                <a:path w="24032" h="629" extrusionOk="0">
                  <a:moveTo>
                    <a:pt x="296" y="0"/>
                  </a:moveTo>
                  <a:cubicBezTo>
                    <a:pt x="112" y="0"/>
                    <a:pt x="1" y="148"/>
                    <a:pt x="1" y="333"/>
                  </a:cubicBezTo>
                  <a:cubicBezTo>
                    <a:pt x="1" y="481"/>
                    <a:pt x="112" y="629"/>
                    <a:pt x="296" y="629"/>
                  </a:cubicBezTo>
                  <a:lnTo>
                    <a:pt x="23699" y="629"/>
                  </a:lnTo>
                  <a:cubicBezTo>
                    <a:pt x="23884" y="629"/>
                    <a:pt x="24032" y="481"/>
                    <a:pt x="24032" y="333"/>
                  </a:cubicBezTo>
                  <a:cubicBezTo>
                    <a:pt x="24032" y="148"/>
                    <a:pt x="23884" y="0"/>
                    <a:pt x="23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2"/>
            <p:cNvSpPr/>
            <p:nvPr/>
          </p:nvSpPr>
          <p:spPr>
            <a:xfrm>
              <a:off x="2344550" y="3923175"/>
              <a:ext cx="600800" cy="15725"/>
            </a:xfrm>
            <a:custGeom>
              <a:avLst/>
              <a:gdLst/>
              <a:ahLst/>
              <a:cxnLst/>
              <a:rect l="l" t="t" r="r" b="b"/>
              <a:pathLst>
                <a:path w="24032" h="629" extrusionOk="0">
                  <a:moveTo>
                    <a:pt x="296" y="0"/>
                  </a:moveTo>
                  <a:cubicBezTo>
                    <a:pt x="112" y="0"/>
                    <a:pt x="1" y="148"/>
                    <a:pt x="1" y="333"/>
                  </a:cubicBezTo>
                  <a:cubicBezTo>
                    <a:pt x="1" y="481"/>
                    <a:pt x="112" y="629"/>
                    <a:pt x="296" y="629"/>
                  </a:cubicBezTo>
                  <a:lnTo>
                    <a:pt x="23699" y="629"/>
                  </a:lnTo>
                  <a:cubicBezTo>
                    <a:pt x="23884" y="629"/>
                    <a:pt x="24032" y="481"/>
                    <a:pt x="24032" y="333"/>
                  </a:cubicBezTo>
                  <a:cubicBezTo>
                    <a:pt x="24032" y="148"/>
                    <a:pt x="23884" y="0"/>
                    <a:pt x="23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2"/>
            <p:cNvSpPr/>
            <p:nvPr/>
          </p:nvSpPr>
          <p:spPr>
            <a:xfrm>
              <a:off x="2344550" y="4023000"/>
              <a:ext cx="600800" cy="15725"/>
            </a:xfrm>
            <a:custGeom>
              <a:avLst/>
              <a:gdLst/>
              <a:ahLst/>
              <a:cxnLst/>
              <a:rect l="l" t="t" r="r" b="b"/>
              <a:pathLst>
                <a:path w="24032" h="629" extrusionOk="0">
                  <a:moveTo>
                    <a:pt x="296" y="0"/>
                  </a:moveTo>
                  <a:cubicBezTo>
                    <a:pt x="112" y="0"/>
                    <a:pt x="1" y="148"/>
                    <a:pt x="1" y="296"/>
                  </a:cubicBezTo>
                  <a:cubicBezTo>
                    <a:pt x="1" y="481"/>
                    <a:pt x="112" y="629"/>
                    <a:pt x="296" y="629"/>
                  </a:cubicBezTo>
                  <a:lnTo>
                    <a:pt x="23699" y="629"/>
                  </a:lnTo>
                  <a:cubicBezTo>
                    <a:pt x="23884" y="629"/>
                    <a:pt x="24032" y="481"/>
                    <a:pt x="24032" y="296"/>
                  </a:cubicBezTo>
                  <a:cubicBezTo>
                    <a:pt x="24032" y="148"/>
                    <a:pt x="23884" y="0"/>
                    <a:pt x="23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2"/>
            <p:cNvSpPr/>
            <p:nvPr/>
          </p:nvSpPr>
          <p:spPr>
            <a:xfrm>
              <a:off x="2424975" y="1254800"/>
              <a:ext cx="1139625" cy="1286625"/>
            </a:xfrm>
            <a:custGeom>
              <a:avLst/>
              <a:gdLst/>
              <a:ahLst/>
              <a:cxnLst/>
              <a:rect l="l" t="t" r="r" b="b"/>
              <a:pathLst>
                <a:path w="45585" h="51465" extrusionOk="0">
                  <a:moveTo>
                    <a:pt x="34937" y="1"/>
                  </a:moveTo>
                  <a:lnTo>
                    <a:pt x="296" y="3328"/>
                  </a:lnTo>
                  <a:cubicBezTo>
                    <a:pt x="4991" y="31352"/>
                    <a:pt x="0" y="51464"/>
                    <a:pt x="0" y="51464"/>
                  </a:cubicBezTo>
                  <a:lnTo>
                    <a:pt x="45585" y="50207"/>
                  </a:lnTo>
                  <a:cubicBezTo>
                    <a:pt x="39891" y="38302"/>
                    <a:pt x="34937" y="1"/>
                    <a:pt x="349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2"/>
            <p:cNvSpPr/>
            <p:nvPr/>
          </p:nvSpPr>
          <p:spPr>
            <a:xfrm>
              <a:off x="2462850" y="1693825"/>
              <a:ext cx="1038900" cy="674750"/>
            </a:xfrm>
            <a:custGeom>
              <a:avLst/>
              <a:gdLst/>
              <a:ahLst/>
              <a:cxnLst/>
              <a:rect l="l" t="t" r="r" b="b"/>
              <a:pathLst>
                <a:path w="41556" h="26990" extrusionOk="0">
                  <a:moveTo>
                    <a:pt x="26805" y="13532"/>
                  </a:moveTo>
                  <a:lnTo>
                    <a:pt x="26768" y="13569"/>
                  </a:lnTo>
                  <a:cubicBezTo>
                    <a:pt x="26583" y="15713"/>
                    <a:pt x="26435" y="17969"/>
                    <a:pt x="26435" y="19743"/>
                  </a:cubicBezTo>
                  <a:cubicBezTo>
                    <a:pt x="26435" y="20372"/>
                    <a:pt x="26435" y="20963"/>
                    <a:pt x="26509" y="21444"/>
                  </a:cubicBezTo>
                  <a:cubicBezTo>
                    <a:pt x="26546" y="21888"/>
                    <a:pt x="26620" y="22294"/>
                    <a:pt x="26694" y="22516"/>
                  </a:cubicBezTo>
                  <a:cubicBezTo>
                    <a:pt x="26878" y="22960"/>
                    <a:pt x="27174" y="23366"/>
                    <a:pt x="27581" y="23736"/>
                  </a:cubicBezTo>
                  <a:lnTo>
                    <a:pt x="26805" y="13532"/>
                  </a:lnTo>
                  <a:close/>
                  <a:moveTo>
                    <a:pt x="10168" y="12053"/>
                  </a:moveTo>
                  <a:lnTo>
                    <a:pt x="10168" y="12053"/>
                  </a:lnTo>
                  <a:cubicBezTo>
                    <a:pt x="10390" y="15713"/>
                    <a:pt x="10537" y="19632"/>
                    <a:pt x="10537" y="23625"/>
                  </a:cubicBezTo>
                  <a:cubicBezTo>
                    <a:pt x="10537" y="23921"/>
                    <a:pt x="10537" y="24217"/>
                    <a:pt x="10537" y="24512"/>
                  </a:cubicBezTo>
                  <a:cubicBezTo>
                    <a:pt x="10759" y="24402"/>
                    <a:pt x="10981" y="24254"/>
                    <a:pt x="11166" y="24106"/>
                  </a:cubicBezTo>
                  <a:cubicBezTo>
                    <a:pt x="11794" y="23625"/>
                    <a:pt x="12238" y="23071"/>
                    <a:pt x="12460" y="22516"/>
                  </a:cubicBezTo>
                  <a:cubicBezTo>
                    <a:pt x="12534" y="22294"/>
                    <a:pt x="12608" y="21888"/>
                    <a:pt x="12645" y="21444"/>
                  </a:cubicBezTo>
                  <a:cubicBezTo>
                    <a:pt x="12682" y="20963"/>
                    <a:pt x="12719" y="20372"/>
                    <a:pt x="12719" y="19743"/>
                  </a:cubicBezTo>
                  <a:cubicBezTo>
                    <a:pt x="12719" y="18117"/>
                    <a:pt x="12608" y="16120"/>
                    <a:pt x="12423" y="14124"/>
                  </a:cubicBezTo>
                  <a:cubicBezTo>
                    <a:pt x="11647" y="13495"/>
                    <a:pt x="10907" y="12793"/>
                    <a:pt x="10168" y="12053"/>
                  </a:cubicBezTo>
                  <a:close/>
                  <a:moveTo>
                    <a:pt x="29725" y="8578"/>
                  </a:moveTo>
                  <a:cubicBezTo>
                    <a:pt x="28986" y="10131"/>
                    <a:pt x="28209" y="11573"/>
                    <a:pt x="27359" y="12793"/>
                  </a:cubicBezTo>
                  <a:lnTo>
                    <a:pt x="28246" y="24291"/>
                  </a:lnTo>
                  <a:cubicBezTo>
                    <a:pt x="28838" y="24697"/>
                    <a:pt x="29577" y="25067"/>
                    <a:pt x="30391" y="25400"/>
                  </a:cubicBezTo>
                  <a:cubicBezTo>
                    <a:pt x="30945" y="25622"/>
                    <a:pt x="31574" y="25843"/>
                    <a:pt x="32202" y="26028"/>
                  </a:cubicBezTo>
                  <a:cubicBezTo>
                    <a:pt x="32128" y="25696"/>
                    <a:pt x="32054" y="25363"/>
                    <a:pt x="32017" y="25030"/>
                  </a:cubicBezTo>
                  <a:cubicBezTo>
                    <a:pt x="31389" y="21222"/>
                    <a:pt x="30760" y="16712"/>
                    <a:pt x="30206" y="12386"/>
                  </a:cubicBezTo>
                  <a:cubicBezTo>
                    <a:pt x="30021" y="11092"/>
                    <a:pt x="29873" y="9798"/>
                    <a:pt x="29725" y="8578"/>
                  </a:cubicBezTo>
                  <a:close/>
                  <a:moveTo>
                    <a:pt x="5731" y="5990"/>
                  </a:moveTo>
                  <a:lnTo>
                    <a:pt x="5731" y="5990"/>
                  </a:lnTo>
                  <a:cubicBezTo>
                    <a:pt x="5768" y="6988"/>
                    <a:pt x="5768" y="8024"/>
                    <a:pt x="5768" y="9059"/>
                  </a:cubicBezTo>
                  <a:cubicBezTo>
                    <a:pt x="5768" y="15270"/>
                    <a:pt x="5399" y="21666"/>
                    <a:pt x="5066" y="26472"/>
                  </a:cubicBezTo>
                  <a:cubicBezTo>
                    <a:pt x="6877" y="26102"/>
                    <a:pt x="8578" y="25585"/>
                    <a:pt x="9909" y="24882"/>
                  </a:cubicBezTo>
                  <a:cubicBezTo>
                    <a:pt x="9909" y="24475"/>
                    <a:pt x="9909" y="24032"/>
                    <a:pt x="9909" y="23625"/>
                  </a:cubicBezTo>
                  <a:cubicBezTo>
                    <a:pt x="9909" y="19374"/>
                    <a:pt x="9761" y="15159"/>
                    <a:pt x="9502" y="11351"/>
                  </a:cubicBezTo>
                  <a:cubicBezTo>
                    <a:pt x="8578" y="10279"/>
                    <a:pt x="7728" y="9133"/>
                    <a:pt x="6951" y="7987"/>
                  </a:cubicBezTo>
                  <a:cubicBezTo>
                    <a:pt x="6545" y="7321"/>
                    <a:pt x="6138" y="6656"/>
                    <a:pt x="5731" y="5990"/>
                  </a:cubicBezTo>
                  <a:close/>
                  <a:moveTo>
                    <a:pt x="33274" y="1"/>
                  </a:moveTo>
                  <a:lnTo>
                    <a:pt x="33274" y="1"/>
                  </a:lnTo>
                  <a:cubicBezTo>
                    <a:pt x="33385" y="518"/>
                    <a:pt x="33496" y="1110"/>
                    <a:pt x="33607" y="1702"/>
                  </a:cubicBezTo>
                  <a:cubicBezTo>
                    <a:pt x="34827" y="8134"/>
                    <a:pt x="36491" y="16231"/>
                    <a:pt x="38081" y="22775"/>
                  </a:cubicBezTo>
                  <a:cubicBezTo>
                    <a:pt x="38450" y="24291"/>
                    <a:pt x="38783" y="25696"/>
                    <a:pt x="39153" y="26953"/>
                  </a:cubicBezTo>
                  <a:cubicBezTo>
                    <a:pt x="39818" y="26953"/>
                    <a:pt x="40521" y="26879"/>
                    <a:pt x="41223" y="26805"/>
                  </a:cubicBezTo>
                  <a:cubicBezTo>
                    <a:pt x="41334" y="26805"/>
                    <a:pt x="41445" y="26805"/>
                    <a:pt x="41556" y="26768"/>
                  </a:cubicBezTo>
                  <a:cubicBezTo>
                    <a:pt x="40927" y="24697"/>
                    <a:pt x="40299" y="22331"/>
                    <a:pt x="39707" y="19854"/>
                  </a:cubicBezTo>
                  <a:cubicBezTo>
                    <a:pt x="38450" y="14567"/>
                    <a:pt x="37267" y="8652"/>
                    <a:pt x="36306" y="3106"/>
                  </a:cubicBezTo>
                  <a:cubicBezTo>
                    <a:pt x="36121" y="2145"/>
                    <a:pt x="35973" y="1184"/>
                    <a:pt x="35825" y="260"/>
                  </a:cubicBezTo>
                  <a:cubicBezTo>
                    <a:pt x="35567" y="334"/>
                    <a:pt x="35271" y="371"/>
                    <a:pt x="35012" y="371"/>
                  </a:cubicBezTo>
                  <a:cubicBezTo>
                    <a:pt x="34384" y="371"/>
                    <a:pt x="33755" y="186"/>
                    <a:pt x="33274" y="1"/>
                  </a:cubicBezTo>
                  <a:close/>
                  <a:moveTo>
                    <a:pt x="3698" y="2256"/>
                  </a:moveTo>
                  <a:cubicBezTo>
                    <a:pt x="3587" y="2367"/>
                    <a:pt x="3439" y="2478"/>
                    <a:pt x="3291" y="2589"/>
                  </a:cubicBezTo>
                  <a:cubicBezTo>
                    <a:pt x="2700" y="3032"/>
                    <a:pt x="1886" y="3476"/>
                    <a:pt x="999" y="3513"/>
                  </a:cubicBezTo>
                  <a:lnTo>
                    <a:pt x="962" y="3513"/>
                  </a:lnTo>
                  <a:cubicBezTo>
                    <a:pt x="1073" y="5694"/>
                    <a:pt x="1110" y="7765"/>
                    <a:pt x="1110" y="9761"/>
                  </a:cubicBezTo>
                  <a:cubicBezTo>
                    <a:pt x="1110" y="16933"/>
                    <a:pt x="555" y="22775"/>
                    <a:pt x="1" y="26953"/>
                  </a:cubicBezTo>
                  <a:cubicBezTo>
                    <a:pt x="297" y="26989"/>
                    <a:pt x="592" y="26989"/>
                    <a:pt x="851" y="26989"/>
                  </a:cubicBezTo>
                  <a:cubicBezTo>
                    <a:pt x="1332" y="26989"/>
                    <a:pt x="1775" y="26953"/>
                    <a:pt x="2219" y="26916"/>
                  </a:cubicBezTo>
                  <a:cubicBezTo>
                    <a:pt x="2330" y="26916"/>
                    <a:pt x="2404" y="26879"/>
                    <a:pt x="2515" y="26879"/>
                  </a:cubicBezTo>
                  <a:lnTo>
                    <a:pt x="2552" y="26879"/>
                  </a:lnTo>
                  <a:cubicBezTo>
                    <a:pt x="3180" y="26805"/>
                    <a:pt x="3809" y="26731"/>
                    <a:pt x="4437" y="26620"/>
                  </a:cubicBezTo>
                  <a:cubicBezTo>
                    <a:pt x="4437" y="26435"/>
                    <a:pt x="4437" y="26287"/>
                    <a:pt x="4474" y="26139"/>
                  </a:cubicBezTo>
                  <a:cubicBezTo>
                    <a:pt x="4807" y="21370"/>
                    <a:pt x="5140" y="15085"/>
                    <a:pt x="5140" y="9059"/>
                  </a:cubicBezTo>
                  <a:cubicBezTo>
                    <a:pt x="5140" y="7617"/>
                    <a:pt x="5140" y="6249"/>
                    <a:pt x="5103" y="4881"/>
                  </a:cubicBezTo>
                  <a:cubicBezTo>
                    <a:pt x="4622" y="3994"/>
                    <a:pt x="4142" y="3143"/>
                    <a:pt x="3698" y="2256"/>
                  </a:cubicBezTo>
                  <a:close/>
                  <a:moveTo>
                    <a:pt x="32683" y="186"/>
                  </a:moveTo>
                  <a:cubicBezTo>
                    <a:pt x="32017" y="2774"/>
                    <a:pt x="31167" y="5251"/>
                    <a:pt x="30206" y="7469"/>
                  </a:cubicBezTo>
                  <a:cubicBezTo>
                    <a:pt x="30871" y="13052"/>
                    <a:pt x="31759" y="19669"/>
                    <a:pt x="32609" y="24919"/>
                  </a:cubicBezTo>
                  <a:cubicBezTo>
                    <a:pt x="32683" y="25363"/>
                    <a:pt x="32757" y="25769"/>
                    <a:pt x="32831" y="26213"/>
                  </a:cubicBezTo>
                  <a:cubicBezTo>
                    <a:pt x="33940" y="26472"/>
                    <a:pt x="35086" y="26694"/>
                    <a:pt x="36232" y="26842"/>
                  </a:cubicBezTo>
                  <a:lnTo>
                    <a:pt x="36269" y="26842"/>
                  </a:lnTo>
                  <a:cubicBezTo>
                    <a:pt x="36491" y="26879"/>
                    <a:pt x="36713" y="26879"/>
                    <a:pt x="36934" y="26916"/>
                  </a:cubicBezTo>
                  <a:cubicBezTo>
                    <a:pt x="37156" y="26953"/>
                    <a:pt x="37341" y="26953"/>
                    <a:pt x="37563" y="26953"/>
                  </a:cubicBezTo>
                  <a:cubicBezTo>
                    <a:pt x="37822" y="26989"/>
                    <a:pt x="38044" y="26989"/>
                    <a:pt x="38265" y="26989"/>
                  </a:cubicBezTo>
                  <a:lnTo>
                    <a:pt x="38524" y="26989"/>
                  </a:lnTo>
                  <a:cubicBezTo>
                    <a:pt x="38191" y="25732"/>
                    <a:pt x="37822" y="24365"/>
                    <a:pt x="37489" y="22923"/>
                  </a:cubicBezTo>
                  <a:cubicBezTo>
                    <a:pt x="36417" y="18560"/>
                    <a:pt x="35308" y="13495"/>
                    <a:pt x="34347" y="8689"/>
                  </a:cubicBezTo>
                  <a:cubicBezTo>
                    <a:pt x="33755" y="5694"/>
                    <a:pt x="33163" y="2774"/>
                    <a:pt x="32683" y="1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2"/>
            <p:cNvSpPr/>
            <p:nvPr/>
          </p:nvSpPr>
          <p:spPr>
            <a:xfrm>
              <a:off x="2416650" y="1246500"/>
              <a:ext cx="1156275" cy="1303225"/>
            </a:xfrm>
            <a:custGeom>
              <a:avLst/>
              <a:gdLst/>
              <a:ahLst/>
              <a:cxnLst/>
              <a:rect l="l" t="t" r="r" b="b"/>
              <a:pathLst>
                <a:path w="46251" h="52129" extrusionOk="0">
                  <a:moveTo>
                    <a:pt x="35012" y="657"/>
                  </a:moveTo>
                  <a:cubicBezTo>
                    <a:pt x="35230" y="2328"/>
                    <a:pt x="36393" y="11067"/>
                    <a:pt x="38154" y="20999"/>
                  </a:cubicBezTo>
                  <a:cubicBezTo>
                    <a:pt x="39115" y="26545"/>
                    <a:pt x="40298" y="32460"/>
                    <a:pt x="41555" y="37747"/>
                  </a:cubicBezTo>
                  <a:cubicBezTo>
                    <a:pt x="42754" y="42789"/>
                    <a:pt x="44087" y="47226"/>
                    <a:pt x="45459" y="50256"/>
                  </a:cubicBezTo>
                  <a:lnTo>
                    <a:pt x="45459" y="50256"/>
                  </a:lnTo>
                  <a:lnTo>
                    <a:pt x="723" y="51488"/>
                  </a:lnTo>
                  <a:lnTo>
                    <a:pt x="723" y="51488"/>
                  </a:lnTo>
                  <a:cubicBezTo>
                    <a:pt x="1160" y="49518"/>
                    <a:pt x="2958" y="40712"/>
                    <a:pt x="2958" y="27654"/>
                  </a:cubicBezTo>
                  <a:cubicBezTo>
                    <a:pt x="2958" y="20791"/>
                    <a:pt x="2453" y="12775"/>
                    <a:pt x="981" y="3926"/>
                  </a:cubicBezTo>
                  <a:lnTo>
                    <a:pt x="981" y="3926"/>
                  </a:lnTo>
                  <a:lnTo>
                    <a:pt x="35012" y="657"/>
                  </a:lnTo>
                  <a:close/>
                  <a:moveTo>
                    <a:pt x="35270" y="0"/>
                  </a:moveTo>
                  <a:lnTo>
                    <a:pt x="592" y="3364"/>
                  </a:lnTo>
                  <a:cubicBezTo>
                    <a:pt x="518" y="3364"/>
                    <a:pt x="444" y="3401"/>
                    <a:pt x="407" y="3475"/>
                  </a:cubicBezTo>
                  <a:cubicBezTo>
                    <a:pt x="333" y="3549"/>
                    <a:pt x="333" y="3623"/>
                    <a:pt x="333" y="3697"/>
                  </a:cubicBezTo>
                  <a:cubicBezTo>
                    <a:pt x="1812" y="12644"/>
                    <a:pt x="2329" y="20741"/>
                    <a:pt x="2329" y="27654"/>
                  </a:cubicBezTo>
                  <a:cubicBezTo>
                    <a:pt x="2329" y="35048"/>
                    <a:pt x="1738" y="41075"/>
                    <a:pt x="1183" y="45252"/>
                  </a:cubicBezTo>
                  <a:cubicBezTo>
                    <a:pt x="888" y="47323"/>
                    <a:pt x="592" y="48949"/>
                    <a:pt x="370" y="50058"/>
                  </a:cubicBezTo>
                  <a:cubicBezTo>
                    <a:pt x="259" y="50613"/>
                    <a:pt x="185" y="51020"/>
                    <a:pt x="111" y="51315"/>
                  </a:cubicBezTo>
                  <a:cubicBezTo>
                    <a:pt x="37" y="51611"/>
                    <a:pt x="0" y="51722"/>
                    <a:pt x="0" y="51722"/>
                  </a:cubicBezTo>
                  <a:cubicBezTo>
                    <a:pt x="0" y="51833"/>
                    <a:pt x="0" y="51944"/>
                    <a:pt x="74" y="52018"/>
                  </a:cubicBezTo>
                  <a:cubicBezTo>
                    <a:pt x="148" y="52092"/>
                    <a:pt x="222" y="52129"/>
                    <a:pt x="333" y="52129"/>
                  </a:cubicBezTo>
                  <a:lnTo>
                    <a:pt x="45955" y="50835"/>
                  </a:lnTo>
                  <a:cubicBezTo>
                    <a:pt x="46029" y="50835"/>
                    <a:pt x="46140" y="50798"/>
                    <a:pt x="46177" y="50687"/>
                  </a:cubicBezTo>
                  <a:cubicBezTo>
                    <a:pt x="46251" y="50613"/>
                    <a:pt x="46251" y="50502"/>
                    <a:pt x="46214" y="50391"/>
                  </a:cubicBezTo>
                  <a:cubicBezTo>
                    <a:pt x="44809" y="47470"/>
                    <a:pt x="43404" y="42849"/>
                    <a:pt x="42147" y="37599"/>
                  </a:cubicBezTo>
                  <a:cubicBezTo>
                    <a:pt x="40261" y="29725"/>
                    <a:pt x="38598" y="20371"/>
                    <a:pt x="37452" y="13014"/>
                  </a:cubicBezTo>
                  <a:cubicBezTo>
                    <a:pt x="36860" y="9354"/>
                    <a:pt x="36416" y="6137"/>
                    <a:pt x="36084" y="3882"/>
                  </a:cubicBezTo>
                  <a:cubicBezTo>
                    <a:pt x="35936" y="2773"/>
                    <a:pt x="35788" y="1849"/>
                    <a:pt x="35714" y="1220"/>
                  </a:cubicBezTo>
                  <a:cubicBezTo>
                    <a:pt x="35640" y="629"/>
                    <a:pt x="35603" y="296"/>
                    <a:pt x="35603" y="296"/>
                  </a:cubicBezTo>
                  <a:cubicBezTo>
                    <a:pt x="35566" y="111"/>
                    <a:pt x="35418" y="0"/>
                    <a:pt x="35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2"/>
            <p:cNvSpPr/>
            <p:nvPr/>
          </p:nvSpPr>
          <p:spPr>
            <a:xfrm>
              <a:off x="2556200" y="1537450"/>
              <a:ext cx="50875" cy="1017975"/>
            </a:xfrm>
            <a:custGeom>
              <a:avLst/>
              <a:gdLst/>
              <a:ahLst/>
              <a:cxnLst/>
              <a:rect l="l" t="t" r="r" b="b"/>
              <a:pathLst>
                <a:path w="2035" h="40719" extrusionOk="0">
                  <a:moveTo>
                    <a:pt x="541" y="1"/>
                  </a:moveTo>
                  <a:cubicBezTo>
                    <a:pt x="521" y="1"/>
                    <a:pt x="501" y="3"/>
                    <a:pt x="482" y="8"/>
                  </a:cubicBezTo>
                  <a:cubicBezTo>
                    <a:pt x="297" y="45"/>
                    <a:pt x="186" y="193"/>
                    <a:pt x="223" y="378"/>
                  </a:cubicBezTo>
                  <a:cubicBezTo>
                    <a:pt x="1110" y="4186"/>
                    <a:pt x="1406" y="9657"/>
                    <a:pt x="1406" y="15314"/>
                  </a:cubicBezTo>
                  <a:cubicBezTo>
                    <a:pt x="1406" y="21340"/>
                    <a:pt x="1073" y="27625"/>
                    <a:pt x="740" y="32394"/>
                  </a:cubicBezTo>
                  <a:cubicBezTo>
                    <a:pt x="555" y="34760"/>
                    <a:pt x="371" y="36757"/>
                    <a:pt x="260" y="38162"/>
                  </a:cubicBezTo>
                  <a:cubicBezTo>
                    <a:pt x="112" y="39566"/>
                    <a:pt x="38" y="40380"/>
                    <a:pt x="38" y="40380"/>
                  </a:cubicBezTo>
                  <a:cubicBezTo>
                    <a:pt x="1" y="40528"/>
                    <a:pt x="149" y="40713"/>
                    <a:pt x="297" y="40713"/>
                  </a:cubicBezTo>
                  <a:cubicBezTo>
                    <a:pt x="316" y="40716"/>
                    <a:pt x="335" y="40718"/>
                    <a:pt x="354" y="40718"/>
                  </a:cubicBezTo>
                  <a:cubicBezTo>
                    <a:pt x="511" y="40718"/>
                    <a:pt x="629" y="40586"/>
                    <a:pt x="629" y="40454"/>
                  </a:cubicBezTo>
                  <a:cubicBezTo>
                    <a:pt x="629" y="40417"/>
                    <a:pt x="2034" y="27440"/>
                    <a:pt x="2034" y="15314"/>
                  </a:cubicBezTo>
                  <a:cubicBezTo>
                    <a:pt x="2034" y="9620"/>
                    <a:pt x="1739" y="4149"/>
                    <a:pt x="851" y="230"/>
                  </a:cubicBezTo>
                  <a:cubicBezTo>
                    <a:pt x="819" y="101"/>
                    <a:pt x="675" y="1"/>
                    <a:pt x="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2"/>
            <p:cNvSpPr/>
            <p:nvPr/>
          </p:nvSpPr>
          <p:spPr>
            <a:xfrm>
              <a:off x="2661575" y="1557050"/>
              <a:ext cx="64725" cy="988200"/>
            </a:xfrm>
            <a:custGeom>
              <a:avLst/>
              <a:gdLst/>
              <a:ahLst/>
              <a:cxnLst/>
              <a:rect l="l" t="t" r="r" b="b"/>
              <a:pathLst>
                <a:path w="2589" h="39528" extrusionOk="0">
                  <a:moveTo>
                    <a:pt x="259" y="0"/>
                  </a:moveTo>
                  <a:cubicBezTo>
                    <a:pt x="111" y="37"/>
                    <a:pt x="1" y="185"/>
                    <a:pt x="1" y="370"/>
                  </a:cubicBezTo>
                  <a:cubicBezTo>
                    <a:pt x="1" y="370"/>
                    <a:pt x="38" y="592"/>
                    <a:pt x="111" y="998"/>
                  </a:cubicBezTo>
                  <a:cubicBezTo>
                    <a:pt x="481" y="3882"/>
                    <a:pt x="1960" y="16341"/>
                    <a:pt x="1960" y="29096"/>
                  </a:cubicBezTo>
                  <a:cubicBezTo>
                    <a:pt x="1960" y="32497"/>
                    <a:pt x="1849" y="35936"/>
                    <a:pt x="1590" y="39189"/>
                  </a:cubicBezTo>
                  <a:cubicBezTo>
                    <a:pt x="1590" y="39374"/>
                    <a:pt x="1701" y="39522"/>
                    <a:pt x="1886" y="39522"/>
                  </a:cubicBezTo>
                  <a:cubicBezTo>
                    <a:pt x="1906" y="39526"/>
                    <a:pt x="1925" y="39528"/>
                    <a:pt x="1943" y="39528"/>
                  </a:cubicBezTo>
                  <a:cubicBezTo>
                    <a:pt x="2100" y="39528"/>
                    <a:pt x="2219" y="39395"/>
                    <a:pt x="2219" y="39263"/>
                  </a:cubicBezTo>
                  <a:cubicBezTo>
                    <a:pt x="2478" y="35973"/>
                    <a:pt x="2588" y="32497"/>
                    <a:pt x="2588" y="29096"/>
                  </a:cubicBezTo>
                  <a:cubicBezTo>
                    <a:pt x="2588" y="14456"/>
                    <a:pt x="629" y="296"/>
                    <a:pt x="629" y="259"/>
                  </a:cubicBezTo>
                  <a:cubicBezTo>
                    <a:pt x="592" y="111"/>
                    <a:pt x="444"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2"/>
            <p:cNvSpPr/>
            <p:nvPr/>
          </p:nvSpPr>
          <p:spPr>
            <a:xfrm>
              <a:off x="3105225" y="1671650"/>
              <a:ext cx="81350" cy="858675"/>
            </a:xfrm>
            <a:custGeom>
              <a:avLst/>
              <a:gdLst/>
              <a:ahLst/>
              <a:cxnLst/>
              <a:rect l="l" t="t" r="r" b="b"/>
              <a:pathLst>
                <a:path w="3254" h="34347" extrusionOk="0">
                  <a:moveTo>
                    <a:pt x="296" y="1"/>
                  </a:moveTo>
                  <a:cubicBezTo>
                    <a:pt x="148" y="38"/>
                    <a:pt x="0" y="185"/>
                    <a:pt x="37" y="333"/>
                  </a:cubicBezTo>
                  <a:lnTo>
                    <a:pt x="2625" y="34051"/>
                  </a:lnTo>
                  <a:cubicBezTo>
                    <a:pt x="2625" y="34235"/>
                    <a:pt x="2773" y="34346"/>
                    <a:pt x="2958" y="34346"/>
                  </a:cubicBezTo>
                  <a:cubicBezTo>
                    <a:pt x="3106" y="34346"/>
                    <a:pt x="3254" y="34198"/>
                    <a:pt x="3217" y="34014"/>
                  </a:cubicBezTo>
                  <a:lnTo>
                    <a:pt x="629" y="296"/>
                  </a:lnTo>
                  <a:cubicBezTo>
                    <a:pt x="629" y="111"/>
                    <a:pt x="481" y="1"/>
                    <a:pt x="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2"/>
            <p:cNvSpPr/>
            <p:nvPr/>
          </p:nvSpPr>
          <p:spPr>
            <a:xfrm>
              <a:off x="3169925" y="1582000"/>
              <a:ext cx="157150" cy="953650"/>
            </a:xfrm>
            <a:custGeom>
              <a:avLst/>
              <a:gdLst/>
              <a:ahLst/>
              <a:cxnLst/>
              <a:rect l="l" t="t" r="r" b="b"/>
              <a:pathLst>
                <a:path w="6286" h="38146" extrusionOk="0">
                  <a:moveTo>
                    <a:pt x="296" y="0"/>
                  </a:moveTo>
                  <a:cubicBezTo>
                    <a:pt x="148" y="37"/>
                    <a:pt x="0" y="185"/>
                    <a:pt x="37" y="333"/>
                  </a:cubicBezTo>
                  <a:cubicBezTo>
                    <a:pt x="37" y="333"/>
                    <a:pt x="814" y="8245"/>
                    <a:pt x="1923" y="16859"/>
                  </a:cubicBezTo>
                  <a:cubicBezTo>
                    <a:pt x="2477" y="21185"/>
                    <a:pt x="3106" y="25695"/>
                    <a:pt x="3734" y="29503"/>
                  </a:cubicBezTo>
                  <a:cubicBezTo>
                    <a:pt x="4363" y="33311"/>
                    <a:pt x="5028" y="36380"/>
                    <a:pt x="5620" y="37932"/>
                  </a:cubicBezTo>
                  <a:cubicBezTo>
                    <a:pt x="5675" y="38069"/>
                    <a:pt x="5791" y="38146"/>
                    <a:pt x="5907" y="38146"/>
                  </a:cubicBezTo>
                  <a:cubicBezTo>
                    <a:pt x="5948" y="38146"/>
                    <a:pt x="5988" y="38136"/>
                    <a:pt x="6027" y="38117"/>
                  </a:cubicBezTo>
                  <a:cubicBezTo>
                    <a:pt x="6174" y="38043"/>
                    <a:pt x="6285" y="37858"/>
                    <a:pt x="6211" y="37711"/>
                  </a:cubicBezTo>
                  <a:cubicBezTo>
                    <a:pt x="5620" y="36269"/>
                    <a:pt x="4954" y="33163"/>
                    <a:pt x="4326" y="29392"/>
                  </a:cubicBezTo>
                  <a:cubicBezTo>
                    <a:pt x="3402" y="23699"/>
                    <a:pt x="2477" y="16415"/>
                    <a:pt x="1775" y="10574"/>
                  </a:cubicBezTo>
                  <a:cubicBezTo>
                    <a:pt x="1442" y="7653"/>
                    <a:pt x="1146" y="5065"/>
                    <a:pt x="962" y="3217"/>
                  </a:cubicBezTo>
                  <a:cubicBezTo>
                    <a:pt x="740" y="1405"/>
                    <a:pt x="629" y="296"/>
                    <a:pt x="629" y="296"/>
                  </a:cubicBezTo>
                  <a:cubicBezTo>
                    <a:pt x="629" y="111"/>
                    <a:pt x="481" y="0"/>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2"/>
            <p:cNvSpPr/>
            <p:nvPr/>
          </p:nvSpPr>
          <p:spPr>
            <a:xfrm>
              <a:off x="3234625" y="1447800"/>
              <a:ext cx="256975" cy="1077700"/>
            </a:xfrm>
            <a:custGeom>
              <a:avLst/>
              <a:gdLst/>
              <a:ahLst/>
              <a:cxnLst/>
              <a:rect l="l" t="t" r="r" b="b"/>
              <a:pathLst>
                <a:path w="10279" h="43108" extrusionOk="0">
                  <a:moveTo>
                    <a:pt x="356" y="0"/>
                  </a:moveTo>
                  <a:cubicBezTo>
                    <a:pt x="336" y="0"/>
                    <a:pt x="316" y="3"/>
                    <a:pt x="296" y="8"/>
                  </a:cubicBezTo>
                  <a:cubicBezTo>
                    <a:pt x="111" y="8"/>
                    <a:pt x="0" y="193"/>
                    <a:pt x="37" y="340"/>
                  </a:cubicBezTo>
                  <a:cubicBezTo>
                    <a:pt x="37" y="340"/>
                    <a:pt x="1516" y="8918"/>
                    <a:pt x="3476" y="18530"/>
                  </a:cubicBezTo>
                  <a:cubicBezTo>
                    <a:pt x="4437" y="23336"/>
                    <a:pt x="5546" y="28401"/>
                    <a:pt x="6618" y="32764"/>
                  </a:cubicBezTo>
                  <a:cubicBezTo>
                    <a:pt x="7690" y="37163"/>
                    <a:pt x="8725" y="40823"/>
                    <a:pt x="9650" y="42931"/>
                  </a:cubicBezTo>
                  <a:cubicBezTo>
                    <a:pt x="9677" y="43039"/>
                    <a:pt x="9783" y="43108"/>
                    <a:pt x="9911" y="43108"/>
                  </a:cubicBezTo>
                  <a:cubicBezTo>
                    <a:pt x="9957" y="43108"/>
                    <a:pt x="10007" y="43098"/>
                    <a:pt x="10056" y="43079"/>
                  </a:cubicBezTo>
                  <a:cubicBezTo>
                    <a:pt x="10204" y="43005"/>
                    <a:pt x="10278" y="42820"/>
                    <a:pt x="10204" y="42672"/>
                  </a:cubicBezTo>
                  <a:cubicBezTo>
                    <a:pt x="9317" y="40675"/>
                    <a:pt x="8282" y="36978"/>
                    <a:pt x="7210" y="32616"/>
                  </a:cubicBezTo>
                  <a:cubicBezTo>
                    <a:pt x="5620" y="26072"/>
                    <a:pt x="3956" y="17975"/>
                    <a:pt x="2736" y="11543"/>
                  </a:cubicBezTo>
                  <a:cubicBezTo>
                    <a:pt x="2108" y="8289"/>
                    <a:pt x="1590" y="5479"/>
                    <a:pt x="1220" y="3446"/>
                  </a:cubicBezTo>
                  <a:cubicBezTo>
                    <a:pt x="1035" y="2448"/>
                    <a:pt x="888" y="1634"/>
                    <a:pt x="777" y="1117"/>
                  </a:cubicBezTo>
                  <a:cubicBezTo>
                    <a:pt x="703" y="562"/>
                    <a:pt x="629" y="229"/>
                    <a:pt x="629" y="229"/>
                  </a:cubicBezTo>
                  <a:cubicBezTo>
                    <a:pt x="629" y="101"/>
                    <a:pt x="489"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2"/>
            <p:cNvSpPr/>
            <p:nvPr/>
          </p:nvSpPr>
          <p:spPr>
            <a:xfrm>
              <a:off x="2356575" y="1508525"/>
              <a:ext cx="207050" cy="265150"/>
            </a:xfrm>
            <a:custGeom>
              <a:avLst/>
              <a:gdLst/>
              <a:ahLst/>
              <a:cxnLst/>
              <a:rect l="l" t="t" r="r" b="b"/>
              <a:pathLst>
                <a:path w="8282" h="10606" extrusionOk="0">
                  <a:moveTo>
                    <a:pt x="2784" y="0"/>
                  </a:moveTo>
                  <a:cubicBezTo>
                    <a:pt x="2558" y="0"/>
                    <a:pt x="2320" y="51"/>
                    <a:pt x="2071" y="167"/>
                  </a:cubicBezTo>
                  <a:cubicBezTo>
                    <a:pt x="0" y="1128"/>
                    <a:pt x="1294" y="6858"/>
                    <a:pt x="3365" y="9557"/>
                  </a:cubicBezTo>
                  <a:cubicBezTo>
                    <a:pt x="3957" y="10330"/>
                    <a:pt x="4614" y="10606"/>
                    <a:pt x="5249" y="10606"/>
                  </a:cubicBezTo>
                  <a:cubicBezTo>
                    <a:pt x="6832" y="10606"/>
                    <a:pt x="8282" y="8892"/>
                    <a:pt x="8282" y="8892"/>
                  </a:cubicBezTo>
                  <a:lnTo>
                    <a:pt x="5435" y="2718"/>
                  </a:lnTo>
                  <a:cubicBezTo>
                    <a:pt x="5435" y="2718"/>
                    <a:pt x="4434" y="0"/>
                    <a:pt x="2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2"/>
            <p:cNvSpPr/>
            <p:nvPr/>
          </p:nvSpPr>
          <p:spPr>
            <a:xfrm>
              <a:off x="2389850" y="1516375"/>
              <a:ext cx="159000" cy="249575"/>
            </a:xfrm>
            <a:custGeom>
              <a:avLst/>
              <a:gdLst/>
              <a:ahLst/>
              <a:cxnLst/>
              <a:rect l="l" t="t" r="r" b="b"/>
              <a:pathLst>
                <a:path w="6360" h="9983" extrusionOk="0">
                  <a:moveTo>
                    <a:pt x="1442" y="0"/>
                  </a:moveTo>
                  <a:cubicBezTo>
                    <a:pt x="1294" y="0"/>
                    <a:pt x="1109" y="37"/>
                    <a:pt x="887" y="148"/>
                  </a:cubicBezTo>
                  <a:cubicBezTo>
                    <a:pt x="592" y="259"/>
                    <a:pt x="370" y="518"/>
                    <a:pt x="222" y="888"/>
                  </a:cubicBezTo>
                  <a:cubicBezTo>
                    <a:pt x="74" y="1258"/>
                    <a:pt x="0" y="1775"/>
                    <a:pt x="0" y="2367"/>
                  </a:cubicBezTo>
                  <a:cubicBezTo>
                    <a:pt x="0" y="4437"/>
                    <a:pt x="998" y="7395"/>
                    <a:pt x="2255" y="9058"/>
                  </a:cubicBezTo>
                  <a:cubicBezTo>
                    <a:pt x="2810" y="9761"/>
                    <a:pt x="3365" y="9983"/>
                    <a:pt x="3919" y="9983"/>
                  </a:cubicBezTo>
                  <a:cubicBezTo>
                    <a:pt x="4548" y="9983"/>
                    <a:pt x="5213" y="9650"/>
                    <a:pt x="5731" y="9280"/>
                  </a:cubicBezTo>
                  <a:cubicBezTo>
                    <a:pt x="5989" y="9095"/>
                    <a:pt x="6174" y="8910"/>
                    <a:pt x="6359" y="8763"/>
                  </a:cubicBezTo>
                  <a:cubicBezTo>
                    <a:pt x="5879" y="7801"/>
                    <a:pt x="5435" y="6840"/>
                    <a:pt x="4991" y="5879"/>
                  </a:cubicBezTo>
                  <a:cubicBezTo>
                    <a:pt x="4954" y="5879"/>
                    <a:pt x="4917" y="5879"/>
                    <a:pt x="4843" y="5842"/>
                  </a:cubicBezTo>
                  <a:lnTo>
                    <a:pt x="4326" y="5842"/>
                  </a:lnTo>
                  <a:cubicBezTo>
                    <a:pt x="4178" y="5842"/>
                    <a:pt x="3993" y="5842"/>
                    <a:pt x="3882" y="5879"/>
                  </a:cubicBezTo>
                  <a:cubicBezTo>
                    <a:pt x="3771" y="5879"/>
                    <a:pt x="3697" y="5916"/>
                    <a:pt x="3697" y="5953"/>
                  </a:cubicBezTo>
                  <a:cubicBezTo>
                    <a:pt x="3697" y="5953"/>
                    <a:pt x="3697" y="6027"/>
                    <a:pt x="3771" y="6101"/>
                  </a:cubicBezTo>
                  <a:cubicBezTo>
                    <a:pt x="3845" y="6249"/>
                    <a:pt x="3808" y="6433"/>
                    <a:pt x="3697" y="6544"/>
                  </a:cubicBezTo>
                  <a:cubicBezTo>
                    <a:pt x="3623" y="6581"/>
                    <a:pt x="3586" y="6581"/>
                    <a:pt x="3512" y="6581"/>
                  </a:cubicBezTo>
                  <a:cubicBezTo>
                    <a:pt x="3401" y="6581"/>
                    <a:pt x="3328" y="6544"/>
                    <a:pt x="3254" y="6470"/>
                  </a:cubicBezTo>
                  <a:cubicBezTo>
                    <a:pt x="3143" y="6286"/>
                    <a:pt x="3069" y="6101"/>
                    <a:pt x="3069" y="5916"/>
                  </a:cubicBezTo>
                  <a:cubicBezTo>
                    <a:pt x="3069" y="5768"/>
                    <a:pt x="3143" y="5620"/>
                    <a:pt x="3254" y="5509"/>
                  </a:cubicBezTo>
                  <a:cubicBezTo>
                    <a:pt x="3365" y="5398"/>
                    <a:pt x="3475" y="5361"/>
                    <a:pt x="3586" y="5324"/>
                  </a:cubicBezTo>
                  <a:cubicBezTo>
                    <a:pt x="3808" y="5213"/>
                    <a:pt x="4067" y="5213"/>
                    <a:pt x="4326" y="5213"/>
                  </a:cubicBezTo>
                  <a:cubicBezTo>
                    <a:pt x="4178" y="5065"/>
                    <a:pt x="3993" y="4881"/>
                    <a:pt x="3808" y="4696"/>
                  </a:cubicBezTo>
                  <a:cubicBezTo>
                    <a:pt x="3217" y="4104"/>
                    <a:pt x="2477" y="3439"/>
                    <a:pt x="1997" y="3180"/>
                  </a:cubicBezTo>
                  <a:cubicBezTo>
                    <a:pt x="1849" y="3106"/>
                    <a:pt x="1738" y="3032"/>
                    <a:pt x="1664" y="3032"/>
                  </a:cubicBezTo>
                  <a:lnTo>
                    <a:pt x="1664" y="3069"/>
                  </a:lnTo>
                  <a:cubicBezTo>
                    <a:pt x="1627" y="3143"/>
                    <a:pt x="1590" y="3291"/>
                    <a:pt x="1590" y="3476"/>
                  </a:cubicBezTo>
                  <a:cubicBezTo>
                    <a:pt x="1590" y="3993"/>
                    <a:pt x="1738" y="4659"/>
                    <a:pt x="1812" y="4992"/>
                  </a:cubicBezTo>
                  <a:cubicBezTo>
                    <a:pt x="1849" y="5065"/>
                    <a:pt x="1849" y="5139"/>
                    <a:pt x="1849" y="5139"/>
                  </a:cubicBezTo>
                  <a:cubicBezTo>
                    <a:pt x="1886" y="5324"/>
                    <a:pt x="1812" y="5472"/>
                    <a:pt x="1627" y="5509"/>
                  </a:cubicBezTo>
                  <a:cubicBezTo>
                    <a:pt x="1627" y="5509"/>
                    <a:pt x="1590" y="5546"/>
                    <a:pt x="1553" y="5546"/>
                  </a:cubicBezTo>
                  <a:cubicBezTo>
                    <a:pt x="1405" y="5546"/>
                    <a:pt x="1294" y="5435"/>
                    <a:pt x="1257" y="5287"/>
                  </a:cubicBezTo>
                  <a:cubicBezTo>
                    <a:pt x="1257" y="5287"/>
                    <a:pt x="998" y="4289"/>
                    <a:pt x="998" y="3476"/>
                  </a:cubicBezTo>
                  <a:cubicBezTo>
                    <a:pt x="998" y="3291"/>
                    <a:pt x="998" y="3143"/>
                    <a:pt x="1035" y="2995"/>
                  </a:cubicBezTo>
                  <a:cubicBezTo>
                    <a:pt x="1072" y="2810"/>
                    <a:pt x="1146" y="2662"/>
                    <a:pt x="1294" y="2551"/>
                  </a:cubicBezTo>
                  <a:cubicBezTo>
                    <a:pt x="1368" y="2478"/>
                    <a:pt x="1516" y="2404"/>
                    <a:pt x="1664" y="2404"/>
                  </a:cubicBezTo>
                  <a:lnTo>
                    <a:pt x="1812" y="2441"/>
                  </a:lnTo>
                  <a:cubicBezTo>
                    <a:pt x="1960" y="2478"/>
                    <a:pt x="2108" y="2551"/>
                    <a:pt x="2292" y="2625"/>
                  </a:cubicBezTo>
                  <a:cubicBezTo>
                    <a:pt x="2477" y="2736"/>
                    <a:pt x="2625" y="2847"/>
                    <a:pt x="2810" y="2995"/>
                  </a:cubicBezTo>
                  <a:cubicBezTo>
                    <a:pt x="3180" y="3291"/>
                    <a:pt x="3586" y="3661"/>
                    <a:pt x="3956" y="3993"/>
                  </a:cubicBezTo>
                  <a:cubicBezTo>
                    <a:pt x="4104" y="4104"/>
                    <a:pt x="4215" y="4252"/>
                    <a:pt x="4326" y="4363"/>
                  </a:cubicBezTo>
                  <a:cubicBezTo>
                    <a:pt x="3845" y="3254"/>
                    <a:pt x="3401" y="2145"/>
                    <a:pt x="2921" y="1036"/>
                  </a:cubicBezTo>
                  <a:cubicBezTo>
                    <a:pt x="2884" y="962"/>
                    <a:pt x="2847" y="888"/>
                    <a:pt x="2847" y="814"/>
                  </a:cubicBezTo>
                  <a:cubicBezTo>
                    <a:pt x="2699" y="629"/>
                    <a:pt x="2551" y="481"/>
                    <a:pt x="2366" y="370"/>
                  </a:cubicBezTo>
                  <a:cubicBezTo>
                    <a:pt x="2071" y="111"/>
                    <a:pt x="1775" y="0"/>
                    <a:pt x="1442" y="0"/>
                  </a:cubicBezTo>
                  <a:close/>
                </a:path>
              </a:pathLst>
            </a:custGeom>
            <a:solidFill>
              <a:srgbClr val="707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2"/>
            <p:cNvSpPr/>
            <p:nvPr/>
          </p:nvSpPr>
          <p:spPr>
            <a:xfrm>
              <a:off x="2414800" y="1576450"/>
              <a:ext cx="110925" cy="105150"/>
            </a:xfrm>
            <a:custGeom>
              <a:avLst/>
              <a:gdLst/>
              <a:ahLst/>
              <a:cxnLst/>
              <a:rect l="l" t="t" r="r" b="b"/>
              <a:pathLst>
                <a:path w="4437" h="4206" extrusionOk="0">
                  <a:moveTo>
                    <a:pt x="666" y="1"/>
                  </a:moveTo>
                  <a:cubicBezTo>
                    <a:pt x="518" y="1"/>
                    <a:pt x="407" y="75"/>
                    <a:pt x="296" y="148"/>
                  </a:cubicBezTo>
                  <a:cubicBezTo>
                    <a:pt x="148" y="259"/>
                    <a:pt x="74" y="407"/>
                    <a:pt x="37" y="592"/>
                  </a:cubicBezTo>
                  <a:cubicBezTo>
                    <a:pt x="0" y="740"/>
                    <a:pt x="0" y="888"/>
                    <a:pt x="0" y="1073"/>
                  </a:cubicBezTo>
                  <a:cubicBezTo>
                    <a:pt x="0" y="1886"/>
                    <a:pt x="259" y="2884"/>
                    <a:pt x="259" y="2884"/>
                  </a:cubicBezTo>
                  <a:cubicBezTo>
                    <a:pt x="290" y="3038"/>
                    <a:pt x="424" y="3115"/>
                    <a:pt x="553" y="3115"/>
                  </a:cubicBezTo>
                  <a:cubicBezTo>
                    <a:pt x="579" y="3115"/>
                    <a:pt x="604" y="3112"/>
                    <a:pt x="629" y="3106"/>
                  </a:cubicBezTo>
                  <a:cubicBezTo>
                    <a:pt x="814" y="3069"/>
                    <a:pt x="888" y="2921"/>
                    <a:pt x="851" y="2736"/>
                  </a:cubicBezTo>
                  <a:cubicBezTo>
                    <a:pt x="851" y="2736"/>
                    <a:pt x="851" y="2662"/>
                    <a:pt x="814" y="2589"/>
                  </a:cubicBezTo>
                  <a:cubicBezTo>
                    <a:pt x="740" y="2256"/>
                    <a:pt x="592" y="1590"/>
                    <a:pt x="592" y="1073"/>
                  </a:cubicBezTo>
                  <a:cubicBezTo>
                    <a:pt x="592" y="888"/>
                    <a:pt x="629" y="740"/>
                    <a:pt x="666" y="666"/>
                  </a:cubicBezTo>
                  <a:lnTo>
                    <a:pt x="666" y="629"/>
                  </a:lnTo>
                  <a:cubicBezTo>
                    <a:pt x="740" y="629"/>
                    <a:pt x="851" y="703"/>
                    <a:pt x="999" y="777"/>
                  </a:cubicBezTo>
                  <a:cubicBezTo>
                    <a:pt x="1479" y="1036"/>
                    <a:pt x="2219" y="1701"/>
                    <a:pt x="2810" y="2293"/>
                  </a:cubicBezTo>
                  <a:cubicBezTo>
                    <a:pt x="2998" y="2480"/>
                    <a:pt x="3185" y="2653"/>
                    <a:pt x="3344" y="2810"/>
                  </a:cubicBezTo>
                  <a:lnTo>
                    <a:pt x="3344" y="2810"/>
                  </a:lnTo>
                  <a:cubicBezTo>
                    <a:pt x="3339" y="2810"/>
                    <a:pt x="3333" y="2810"/>
                    <a:pt x="3328" y="2810"/>
                  </a:cubicBezTo>
                  <a:cubicBezTo>
                    <a:pt x="3106" y="2810"/>
                    <a:pt x="2847" y="2810"/>
                    <a:pt x="2588" y="2921"/>
                  </a:cubicBezTo>
                  <a:cubicBezTo>
                    <a:pt x="2477" y="2958"/>
                    <a:pt x="2367" y="2995"/>
                    <a:pt x="2256" y="3106"/>
                  </a:cubicBezTo>
                  <a:cubicBezTo>
                    <a:pt x="2145" y="3217"/>
                    <a:pt x="2071" y="3365"/>
                    <a:pt x="2071" y="3513"/>
                  </a:cubicBezTo>
                  <a:cubicBezTo>
                    <a:pt x="2071" y="3698"/>
                    <a:pt x="2145" y="3883"/>
                    <a:pt x="2256" y="4067"/>
                  </a:cubicBezTo>
                  <a:cubicBezTo>
                    <a:pt x="2323" y="4157"/>
                    <a:pt x="2417" y="4206"/>
                    <a:pt x="2514" y="4206"/>
                  </a:cubicBezTo>
                  <a:cubicBezTo>
                    <a:pt x="2577" y="4206"/>
                    <a:pt x="2641" y="4185"/>
                    <a:pt x="2699" y="4141"/>
                  </a:cubicBezTo>
                  <a:cubicBezTo>
                    <a:pt x="2810" y="4030"/>
                    <a:pt x="2847" y="3846"/>
                    <a:pt x="2773" y="3698"/>
                  </a:cubicBezTo>
                  <a:cubicBezTo>
                    <a:pt x="2715" y="3610"/>
                    <a:pt x="2703" y="3569"/>
                    <a:pt x="2700" y="3537"/>
                  </a:cubicBezTo>
                  <a:lnTo>
                    <a:pt x="2700" y="3537"/>
                  </a:lnTo>
                  <a:cubicBezTo>
                    <a:pt x="2742" y="3515"/>
                    <a:pt x="2803" y="3476"/>
                    <a:pt x="2884" y="3476"/>
                  </a:cubicBezTo>
                  <a:cubicBezTo>
                    <a:pt x="3032" y="3439"/>
                    <a:pt x="3180" y="3439"/>
                    <a:pt x="3328" y="3439"/>
                  </a:cubicBezTo>
                  <a:lnTo>
                    <a:pt x="3845" y="3439"/>
                  </a:lnTo>
                  <a:cubicBezTo>
                    <a:pt x="3919" y="3476"/>
                    <a:pt x="3956" y="3476"/>
                    <a:pt x="3993" y="3476"/>
                  </a:cubicBezTo>
                  <a:lnTo>
                    <a:pt x="4067" y="3476"/>
                  </a:lnTo>
                  <a:cubicBezTo>
                    <a:pt x="4087" y="3482"/>
                    <a:pt x="4108" y="3485"/>
                    <a:pt x="4129" y="3485"/>
                  </a:cubicBezTo>
                  <a:cubicBezTo>
                    <a:pt x="4228" y="3485"/>
                    <a:pt x="4339" y="3419"/>
                    <a:pt x="4400" y="3328"/>
                  </a:cubicBezTo>
                  <a:cubicBezTo>
                    <a:pt x="4437" y="3217"/>
                    <a:pt x="4437" y="3069"/>
                    <a:pt x="4326" y="2958"/>
                  </a:cubicBezTo>
                  <a:cubicBezTo>
                    <a:pt x="4326" y="2958"/>
                    <a:pt x="3697" y="2293"/>
                    <a:pt x="2958" y="1590"/>
                  </a:cubicBezTo>
                  <a:cubicBezTo>
                    <a:pt x="2588" y="1258"/>
                    <a:pt x="2182" y="888"/>
                    <a:pt x="1812" y="592"/>
                  </a:cubicBezTo>
                  <a:cubicBezTo>
                    <a:pt x="1627" y="444"/>
                    <a:pt x="1479" y="333"/>
                    <a:pt x="1294" y="222"/>
                  </a:cubicBezTo>
                  <a:cubicBezTo>
                    <a:pt x="1110" y="148"/>
                    <a:pt x="962" y="75"/>
                    <a:pt x="814" y="38"/>
                  </a:cubicBezTo>
                  <a:lnTo>
                    <a:pt x="6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2"/>
            <p:cNvSpPr/>
            <p:nvPr/>
          </p:nvSpPr>
          <p:spPr>
            <a:xfrm>
              <a:off x="2375050" y="1500650"/>
              <a:ext cx="196900" cy="281025"/>
            </a:xfrm>
            <a:custGeom>
              <a:avLst/>
              <a:gdLst/>
              <a:ahLst/>
              <a:cxnLst/>
              <a:rect l="l" t="t" r="r" b="b"/>
              <a:pathLst>
                <a:path w="7876" h="11241" extrusionOk="0">
                  <a:moveTo>
                    <a:pt x="2034" y="629"/>
                  </a:moveTo>
                  <a:cubicBezTo>
                    <a:pt x="2367" y="629"/>
                    <a:pt x="2663" y="740"/>
                    <a:pt x="2958" y="999"/>
                  </a:cubicBezTo>
                  <a:cubicBezTo>
                    <a:pt x="3402" y="1332"/>
                    <a:pt x="3772" y="1850"/>
                    <a:pt x="4030" y="2330"/>
                  </a:cubicBezTo>
                  <a:cubicBezTo>
                    <a:pt x="4141" y="2552"/>
                    <a:pt x="4215" y="2737"/>
                    <a:pt x="4289" y="2885"/>
                  </a:cubicBezTo>
                  <a:cubicBezTo>
                    <a:pt x="4326" y="2959"/>
                    <a:pt x="4363" y="3033"/>
                    <a:pt x="4363" y="3070"/>
                  </a:cubicBezTo>
                  <a:lnTo>
                    <a:pt x="4400" y="3144"/>
                  </a:lnTo>
                  <a:lnTo>
                    <a:pt x="7162" y="9170"/>
                  </a:lnTo>
                  <a:lnTo>
                    <a:pt x="7162" y="9170"/>
                  </a:lnTo>
                  <a:cubicBezTo>
                    <a:pt x="7000" y="9350"/>
                    <a:pt x="6700" y="9639"/>
                    <a:pt x="6323" y="9909"/>
                  </a:cubicBezTo>
                  <a:cubicBezTo>
                    <a:pt x="5805" y="10279"/>
                    <a:pt x="5140" y="10612"/>
                    <a:pt x="4511" y="10612"/>
                  </a:cubicBezTo>
                  <a:cubicBezTo>
                    <a:pt x="3957" y="10612"/>
                    <a:pt x="3402" y="10390"/>
                    <a:pt x="2847" y="9687"/>
                  </a:cubicBezTo>
                  <a:cubicBezTo>
                    <a:pt x="1590" y="8024"/>
                    <a:pt x="592" y="5066"/>
                    <a:pt x="592" y="2996"/>
                  </a:cubicBezTo>
                  <a:cubicBezTo>
                    <a:pt x="592" y="2404"/>
                    <a:pt x="666" y="1887"/>
                    <a:pt x="814" y="1517"/>
                  </a:cubicBezTo>
                  <a:cubicBezTo>
                    <a:pt x="962" y="1147"/>
                    <a:pt x="1184" y="888"/>
                    <a:pt x="1479" y="777"/>
                  </a:cubicBezTo>
                  <a:cubicBezTo>
                    <a:pt x="1701" y="666"/>
                    <a:pt x="1886" y="629"/>
                    <a:pt x="2034" y="629"/>
                  </a:cubicBezTo>
                  <a:close/>
                  <a:moveTo>
                    <a:pt x="2034" y="1"/>
                  </a:moveTo>
                  <a:cubicBezTo>
                    <a:pt x="1775" y="1"/>
                    <a:pt x="1479" y="75"/>
                    <a:pt x="1221" y="186"/>
                  </a:cubicBezTo>
                  <a:cubicBezTo>
                    <a:pt x="740" y="408"/>
                    <a:pt x="444" y="814"/>
                    <a:pt x="259" y="1295"/>
                  </a:cubicBezTo>
                  <a:cubicBezTo>
                    <a:pt x="75" y="1776"/>
                    <a:pt x="1" y="2367"/>
                    <a:pt x="1" y="2996"/>
                  </a:cubicBezTo>
                  <a:cubicBezTo>
                    <a:pt x="1" y="5251"/>
                    <a:pt x="999" y="8245"/>
                    <a:pt x="2367" y="10057"/>
                  </a:cubicBezTo>
                  <a:cubicBezTo>
                    <a:pt x="2995" y="10870"/>
                    <a:pt x="3772" y="11240"/>
                    <a:pt x="4511" y="11240"/>
                  </a:cubicBezTo>
                  <a:cubicBezTo>
                    <a:pt x="5398" y="11203"/>
                    <a:pt x="6212" y="10759"/>
                    <a:pt x="6803" y="10316"/>
                  </a:cubicBezTo>
                  <a:cubicBezTo>
                    <a:pt x="7395" y="9872"/>
                    <a:pt x="7764" y="9429"/>
                    <a:pt x="7764" y="9429"/>
                  </a:cubicBezTo>
                  <a:cubicBezTo>
                    <a:pt x="7838" y="9318"/>
                    <a:pt x="7875" y="9207"/>
                    <a:pt x="7838" y="9096"/>
                  </a:cubicBezTo>
                  <a:lnTo>
                    <a:pt x="4955" y="2885"/>
                  </a:lnTo>
                  <a:lnTo>
                    <a:pt x="4943" y="2891"/>
                  </a:lnTo>
                  <a:lnTo>
                    <a:pt x="4943" y="2891"/>
                  </a:lnTo>
                  <a:cubicBezTo>
                    <a:pt x="4888" y="2749"/>
                    <a:pt x="4642" y="2133"/>
                    <a:pt x="4252" y="1517"/>
                  </a:cubicBezTo>
                  <a:cubicBezTo>
                    <a:pt x="3993" y="1147"/>
                    <a:pt x="3698" y="777"/>
                    <a:pt x="3365" y="482"/>
                  </a:cubicBezTo>
                  <a:cubicBezTo>
                    <a:pt x="2995" y="223"/>
                    <a:pt x="2552" y="1"/>
                    <a:pt x="2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2"/>
            <p:cNvSpPr/>
            <p:nvPr/>
          </p:nvSpPr>
          <p:spPr>
            <a:xfrm>
              <a:off x="3269750" y="1420400"/>
              <a:ext cx="156225" cy="275075"/>
            </a:xfrm>
            <a:custGeom>
              <a:avLst/>
              <a:gdLst/>
              <a:ahLst/>
              <a:cxnLst/>
              <a:rect l="l" t="t" r="r" b="b"/>
              <a:pathLst>
                <a:path w="6249" h="11003" extrusionOk="0">
                  <a:moveTo>
                    <a:pt x="3508" y="0"/>
                  </a:moveTo>
                  <a:cubicBezTo>
                    <a:pt x="1552" y="0"/>
                    <a:pt x="1220" y="3322"/>
                    <a:pt x="1220" y="3322"/>
                  </a:cubicBezTo>
                  <a:lnTo>
                    <a:pt x="0" y="10051"/>
                  </a:lnTo>
                  <a:cubicBezTo>
                    <a:pt x="0" y="10051"/>
                    <a:pt x="1358" y="11003"/>
                    <a:pt x="2713" y="11003"/>
                  </a:cubicBezTo>
                  <a:cubicBezTo>
                    <a:pt x="3560" y="11003"/>
                    <a:pt x="4405" y="10631"/>
                    <a:pt x="4917" y="9422"/>
                  </a:cubicBezTo>
                  <a:cubicBezTo>
                    <a:pt x="6248" y="6317"/>
                    <a:pt x="6063" y="438"/>
                    <a:pt x="3845" y="32"/>
                  </a:cubicBezTo>
                  <a:cubicBezTo>
                    <a:pt x="3728" y="10"/>
                    <a:pt x="3615" y="0"/>
                    <a:pt x="35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2"/>
            <p:cNvSpPr/>
            <p:nvPr/>
          </p:nvSpPr>
          <p:spPr>
            <a:xfrm>
              <a:off x="3286375" y="1428575"/>
              <a:ext cx="120175" cy="258825"/>
            </a:xfrm>
            <a:custGeom>
              <a:avLst/>
              <a:gdLst/>
              <a:ahLst/>
              <a:cxnLst/>
              <a:rect l="l" t="t" r="r" b="b"/>
              <a:pathLst>
                <a:path w="4807" h="10353" extrusionOk="0">
                  <a:moveTo>
                    <a:pt x="2847" y="0"/>
                  </a:moveTo>
                  <a:cubicBezTo>
                    <a:pt x="2478" y="0"/>
                    <a:pt x="2182" y="111"/>
                    <a:pt x="1923" y="370"/>
                  </a:cubicBezTo>
                  <a:cubicBezTo>
                    <a:pt x="1738" y="555"/>
                    <a:pt x="1590" y="777"/>
                    <a:pt x="1443" y="1072"/>
                  </a:cubicBezTo>
                  <a:cubicBezTo>
                    <a:pt x="1295" y="2736"/>
                    <a:pt x="1073" y="4400"/>
                    <a:pt x="777" y="6100"/>
                  </a:cubicBezTo>
                  <a:cubicBezTo>
                    <a:pt x="1036" y="5620"/>
                    <a:pt x="1775" y="4215"/>
                    <a:pt x="2441" y="3328"/>
                  </a:cubicBezTo>
                  <a:cubicBezTo>
                    <a:pt x="2700" y="2958"/>
                    <a:pt x="2958" y="2625"/>
                    <a:pt x="3254" y="2477"/>
                  </a:cubicBezTo>
                  <a:cubicBezTo>
                    <a:pt x="3365" y="2440"/>
                    <a:pt x="3439" y="2403"/>
                    <a:pt x="3550" y="2403"/>
                  </a:cubicBezTo>
                  <a:cubicBezTo>
                    <a:pt x="3735" y="2403"/>
                    <a:pt x="3920" y="2477"/>
                    <a:pt x="3993" y="2588"/>
                  </a:cubicBezTo>
                  <a:cubicBezTo>
                    <a:pt x="4104" y="2699"/>
                    <a:pt x="4178" y="2810"/>
                    <a:pt x="4215" y="2958"/>
                  </a:cubicBezTo>
                  <a:cubicBezTo>
                    <a:pt x="4363" y="3217"/>
                    <a:pt x="4400" y="3549"/>
                    <a:pt x="4474" y="3845"/>
                  </a:cubicBezTo>
                  <a:cubicBezTo>
                    <a:pt x="4548" y="4474"/>
                    <a:pt x="4585" y="5065"/>
                    <a:pt x="4585" y="5065"/>
                  </a:cubicBezTo>
                  <a:cubicBezTo>
                    <a:pt x="4585" y="5250"/>
                    <a:pt x="4437" y="5398"/>
                    <a:pt x="4289" y="5398"/>
                  </a:cubicBezTo>
                  <a:lnTo>
                    <a:pt x="4252" y="5398"/>
                  </a:lnTo>
                  <a:cubicBezTo>
                    <a:pt x="4104" y="5398"/>
                    <a:pt x="3957" y="5250"/>
                    <a:pt x="3957" y="5102"/>
                  </a:cubicBezTo>
                  <a:cubicBezTo>
                    <a:pt x="3957" y="5102"/>
                    <a:pt x="3957" y="5028"/>
                    <a:pt x="3957" y="4917"/>
                  </a:cubicBezTo>
                  <a:cubicBezTo>
                    <a:pt x="3957" y="4843"/>
                    <a:pt x="3957" y="4696"/>
                    <a:pt x="3920" y="4511"/>
                  </a:cubicBezTo>
                  <a:cubicBezTo>
                    <a:pt x="3883" y="4178"/>
                    <a:pt x="3846" y="3771"/>
                    <a:pt x="3735" y="3439"/>
                  </a:cubicBezTo>
                  <a:cubicBezTo>
                    <a:pt x="3698" y="3217"/>
                    <a:pt x="3587" y="3069"/>
                    <a:pt x="3550" y="3032"/>
                  </a:cubicBezTo>
                  <a:cubicBezTo>
                    <a:pt x="3476" y="3069"/>
                    <a:pt x="3291" y="3217"/>
                    <a:pt x="3106" y="3439"/>
                  </a:cubicBezTo>
                  <a:cubicBezTo>
                    <a:pt x="2921" y="3660"/>
                    <a:pt x="2736" y="3956"/>
                    <a:pt x="2552" y="4252"/>
                  </a:cubicBezTo>
                  <a:cubicBezTo>
                    <a:pt x="2182" y="4806"/>
                    <a:pt x="1849" y="5398"/>
                    <a:pt x="1590" y="5842"/>
                  </a:cubicBezTo>
                  <a:cubicBezTo>
                    <a:pt x="1812" y="5805"/>
                    <a:pt x="2071" y="5731"/>
                    <a:pt x="2293" y="5731"/>
                  </a:cubicBezTo>
                  <a:cubicBezTo>
                    <a:pt x="2441" y="5731"/>
                    <a:pt x="2626" y="5768"/>
                    <a:pt x="2773" y="5879"/>
                  </a:cubicBezTo>
                  <a:cubicBezTo>
                    <a:pt x="2958" y="5990"/>
                    <a:pt x="3032" y="6211"/>
                    <a:pt x="3032" y="6396"/>
                  </a:cubicBezTo>
                  <a:cubicBezTo>
                    <a:pt x="3032" y="6507"/>
                    <a:pt x="3032" y="6618"/>
                    <a:pt x="2995" y="6766"/>
                  </a:cubicBezTo>
                  <a:cubicBezTo>
                    <a:pt x="2958" y="6877"/>
                    <a:pt x="2810" y="6951"/>
                    <a:pt x="2700" y="6951"/>
                  </a:cubicBezTo>
                  <a:lnTo>
                    <a:pt x="2589" y="6951"/>
                  </a:lnTo>
                  <a:cubicBezTo>
                    <a:pt x="2441" y="6914"/>
                    <a:pt x="2330" y="6729"/>
                    <a:pt x="2404" y="6581"/>
                  </a:cubicBezTo>
                  <a:cubicBezTo>
                    <a:pt x="2404" y="6470"/>
                    <a:pt x="2441" y="6433"/>
                    <a:pt x="2441" y="6396"/>
                  </a:cubicBezTo>
                  <a:lnTo>
                    <a:pt x="2441" y="6359"/>
                  </a:lnTo>
                  <a:lnTo>
                    <a:pt x="2293" y="6359"/>
                  </a:lnTo>
                  <a:cubicBezTo>
                    <a:pt x="2108" y="6359"/>
                    <a:pt x="1849" y="6433"/>
                    <a:pt x="1627" y="6507"/>
                  </a:cubicBezTo>
                  <a:cubicBezTo>
                    <a:pt x="1406" y="6581"/>
                    <a:pt x="1184" y="6655"/>
                    <a:pt x="1110" y="6692"/>
                  </a:cubicBezTo>
                  <a:lnTo>
                    <a:pt x="1073" y="6692"/>
                  </a:lnTo>
                  <a:cubicBezTo>
                    <a:pt x="1036" y="6729"/>
                    <a:pt x="999" y="6729"/>
                    <a:pt x="962" y="6729"/>
                  </a:cubicBezTo>
                  <a:cubicBezTo>
                    <a:pt x="888" y="6729"/>
                    <a:pt x="777" y="6692"/>
                    <a:pt x="740" y="6655"/>
                  </a:cubicBezTo>
                  <a:cubicBezTo>
                    <a:pt x="703" y="6618"/>
                    <a:pt x="703" y="6618"/>
                    <a:pt x="703" y="6581"/>
                  </a:cubicBezTo>
                  <a:cubicBezTo>
                    <a:pt x="481" y="7653"/>
                    <a:pt x="259" y="8725"/>
                    <a:pt x="1" y="9761"/>
                  </a:cubicBezTo>
                  <a:cubicBezTo>
                    <a:pt x="112" y="9798"/>
                    <a:pt x="222" y="9871"/>
                    <a:pt x="333" y="9908"/>
                  </a:cubicBezTo>
                  <a:cubicBezTo>
                    <a:pt x="814" y="10130"/>
                    <a:pt x="1443" y="10352"/>
                    <a:pt x="2071" y="10352"/>
                  </a:cubicBezTo>
                  <a:cubicBezTo>
                    <a:pt x="2441" y="10352"/>
                    <a:pt x="2810" y="10278"/>
                    <a:pt x="3143" y="10093"/>
                  </a:cubicBezTo>
                  <a:cubicBezTo>
                    <a:pt x="3439" y="9871"/>
                    <a:pt x="3735" y="9539"/>
                    <a:pt x="3993" y="8984"/>
                  </a:cubicBezTo>
                  <a:cubicBezTo>
                    <a:pt x="4511" y="7764"/>
                    <a:pt x="4807" y="6063"/>
                    <a:pt x="4807" y="4474"/>
                  </a:cubicBezTo>
                  <a:cubicBezTo>
                    <a:pt x="4807" y="3586"/>
                    <a:pt x="4696" y="2773"/>
                    <a:pt x="4548" y="2071"/>
                  </a:cubicBezTo>
                  <a:cubicBezTo>
                    <a:pt x="4363" y="1331"/>
                    <a:pt x="4104" y="777"/>
                    <a:pt x="3809" y="444"/>
                  </a:cubicBezTo>
                  <a:cubicBezTo>
                    <a:pt x="3587" y="185"/>
                    <a:pt x="3365" y="74"/>
                    <a:pt x="3106" y="0"/>
                  </a:cubicBezTo>
                  <a:close/>
                </a:path>
              </a:pathLst>
            </a:custGeom>
            <a:solidFill>
              <a:srgbClr val="707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2"/>
            <p:cNvSpPr/>
            <p:nvPr/>
          </p:nvSpPr>
          <p:spPr>
            <a:xfrm>
              <a:off x="3302100" y="1488650"/>
              <a:ext cx="98925" cy="113950"/>
            </a:xfrm>
            <a:custGeom>
              <a:avLst/>
              <a:gdLst/>
              <a:ahLst/>
              <a:cxnLst/>
              <a:rect l="l" t="t" r="r" b="b"/>
              <a:pathLst>
                <a:path w="3957" h="4558" extrusionOk="0">
                  <a:moveTo>
                    <a:pt x="2921" y="0"/>
                  </a:moveTo>
                  <a:cubicBezTo>
                    <a:pt x="2810" y="0"/>
                    <a:pt x="2736" y="37"/>
                    <a:pt x="2625" y="74"/>
                  </a:cubicBezTo>
                  <a:cubicBezTo>
                    <a:pt x="2329" y="222"/>
                    <a:pt x="2071" y="555"/>
                    <a:pt x="1812" y="925"/>
                  </a:cubicBezTo>
                  <a:cubicBezTo>
                    <a:pt x="961" y="2034"/>
                    <a:pt x="74" y="3882"/>
                    <a:pt x="37" y="3882"/>
                  </a:cubicBezTo>
                  <a:cubicBezTo>
                    <a:pt x="0" y="3993"/>
                    <a:pt x="0" y="4141"/>
                    <a:pt x="111" y="4252"/>
                  </a:cubicBezTo>
                  <a:cubicBezTo>
                    <a:pt x="157" y="4298"/>
                    <a:pt x="231" y="4329"/>
                    <a:pt x="307" y="4329"/>
                  </a:cubicBezTo>
                  <a:cubicBezTo>
                    <a:pt x="354" y="4329"/>
                    <a:pt x="401" y="4317"/>
                    <a:pt x="444" y="4289"/>
                  </a:cubicBezTo>
                  <a:lnTo>
                    <a:pt x="481" y="4289"/>
                  </a:lnTo>
                  <a:cubicBezTo>
                    <a:pt x="555" y="4252"/>
                    <a:pt x="777" y="4178"/>
                    <a:pt x="998" y="4104"/>
                  </a:cubicBezTo>
                  <a:cubicBezTo>
                    <a:pt x="1220" y="4030"/>
                    <a:pt x="1479" y="3956"/>
                    <a:pt x="1664" y="3956"/>
                  </a:cubicBezTo>
                  <a:cubicBezTo>
                    <a:pt x="1738" y="3956"/>
                    <a:pt x="1812" y="3956"/>
                    <a:pt x="1812" y="3993"/>
                  </a:cubicBezTo>
                  <a:cubicBezTo>
                    <a:pt x="1812" y="4030"/>
                    <a:pt x="1775" y="4067"/>
                    <a:pt x="1775" y="4178"/>
                  </a:cubicBezTo>
                  <a:cubicBezTo>
                    <a:pt x="1701" y="4326"/>
                    <a:pt x="1812" y="4511"/>
                    <a:pt x="1960" y="4548"/>
                  </a:cubicBezTo>
                  <a:cubicBezTo>
                    <a:pt x="1991" y="4554"/>
                    <a:pt x="2022" y="4557"/>
                    <a:pt x="2051" y="4557"/>
                  </a:cubicBezTo>
                  <a:cubicBezTo>
                    <a:pt x="2193" y="4557"/>
                    <a:pt x="2305" y="4485"/>
                    <a:pt x="2366" y="4363"/>
                  </a:cubicBezTo>
                  <a:cubicBezTo>
                    <a:pt x="2403" y="4215"/>
                    <a:pt x="2403" y="4104"/>
                    <a:pt x="2403" y="3993"/>
                  </a:cubicBezTo>
                  <a:cubicBezTo>
                    <a:pt x="2403" y="3808"/>
                    <a:pt x="2329" y="3587"/>
                    <a:pt x="2144" y="3476"/>
                  </a:cubicBezTo>
                  <a:cubicBezTo>
                    <a:pt x="1997" y="3365"/>
                    <a:pt x="1812" y="3328"/>
                    <a:pt x="1664" y="3328"/>
                  </a:cubicBezTo>
                  <a:cubicBezTo>
                    <a:pt x="1432" y="3328"/>
                    <a:pt x="1182" y="3382"/>
                    <a:pt x="965" y="3452"/>
                  </a:cubicBezTo>
                  <a:lnTo>
                    <a:pt x="965" y="3452"/>
                  </a:lnTo>
                  <a:cubicBezTo>
                    <a:pt x="1220" y="2989"/>
                    <a:pt x="1572" y="2392"/>
                    <a:pt x="1923" y="1849"/>
                  </a:cubicBezTo>
                  <a:cubicBezTo>
                    <a:pt x="2107" y="1553"/>
                    <a:pt x="2292" y="1257"/>
                    <a:pt x="2477" y="1036"/>
                  </a:cubicBezTo>
                  <a:cubicBezTo>
                    <a:pt x="2662" y="814"/>
                    <a:pt x="2847" y="666"/>
                    <a:pt x="2921" y="629"/>
                  </a:cubicBezTo>
                  <a:cubicBezTo>
                    <a:pt x="2958" y="666"/>
                    <a:pt x="3069" y="814"/>
                    <a:pt x="3106" y="1036"/>
                  </a:cubicBezTo>
                  <a:cubicBezTo>
                    <a:pt x="3217" y="1368"/>
                    <a:pt x="3254" y="1775"/>
                    <a:pt x="3291" y="2108"/>
                  </a:cubicBezTo>
                  <a:cubicBezTo>
                    <a:pt x="3328" y="2293"/>
                    <a:pt x="3328" y="2440"/>
                    <a:pt x="3328" y="2514"/>
                  </a:cubicBezTo>
                  <a:cubicBezTo>
                    <a:pt x="3328" y="2625"/>
                    <a:pt x="3328" y="2699"/>
                    <a:pt x="3328" y="2699"/>
                  </a:cubicBezTo>
                  <a:cubicBezTo>
                    <a:pt x="3328" y="2847"/>
                    <a:pt x="3475" y="2995"/>
                    <a:pt x="3660" y="2995"/>
                  </a:cubicBezTo>
                  <a:cubicBezTo>
                    <a:pt x="3808" y="2995"/>
                    <a:pt x="3956" y="2847"/>
                    <a:pt x="3956" y="2662"/>
                  </a:cubicBezTo>
                  <a:cubicBezTo>
                    <a:pt x="3956" y="2662"/>
                    <a:pt x="3919" y="2071"/>
                    <a:pt x="3845" y="1442"/>
                  </a:cubicBezTo>
                  <a:cubicBezTo>
                    <a:pt x="3771" y="1146"/>
                    <a:pt x="3734" y="814"/>
                    <a:pt x="3586" y="555"/>
                  </a:cubicBezTo>
                  <a:cubicBezTo>
                    <a:pt x="3549" y="407"/>
                    <a:pt x="3475" y="296"/>
                    <a:pt x="3364" y="185"/>
                  </a:cubicBezTo>
                  <a:cubicBezTo>
                    <a:pt x="3254" y="74"/>
                    <a:pt x="3106" y="0"/>
                    <a:pt x="2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2"/>
            <p:cNvSpPr/>
            <p:nvPr/>
          </p:nvSpPr>
          <p:spPr>
            <a:xfrm>
              <a:off x="3261425" y="1412850"/>
              <a:ext cx="159925" cy="290250"/>
            </a:xfrm>
            <a:custGeom>
              <a:avLst/>
              <a:gdLst/>
              <a:ahLst/>
              <a:cxnLst/>
              <a:rect l="l" t="t" r="r" b="b"/>
              <a:pathLst>
                <a:path w="6397" h="11610" extrusionOk="0">
                  <a:moveTo>
                    <a:pt x="4104" y="629"/>
                  </a:moveTo>
                  <a:cubicBezTo>
                    <a:pt x="4363" y="703"/>
                    <a:pt x="4585" y="814"/>
                    <a:pt x="4807" y="1073"/>
                  </a:cubicBezTo>
                  <a:cubicBezTo>
                    <a:pt x="5102" y="1406"/>
                    <a:pt x="5361" y="1960"/>
                    <a:pt x="5546" y="2700"/>
                  </a:cubicBezTo>
                  <a:cubicBezTo>
                    <a:pt x="5694" y="3402"/>
                    <a:pt x="5805" y="4215"/>
                    <a:pt x="5805" y="5103"/>
                  </a:cubicBezTo>
                  <a:cubicBezTo>
                    <a:pt x="5805" y="6692"/>
                    <a:pt x="5509" y="8393"/>
                    <a:pt x="4991" y="9613"/>
                  </a:cubicBezTo>
                  <a:cubicBezTo>
                    <a:pt x="4733" y="10168"/>
                    <a:pt x="4437" y="10500"/>
                    <a:pt x="4141" y="10722"/>
                  </a:cubicBezTo>
                  <a:cubicBezTo>
                    <a:pt x="3808" y="10907"/>
                    <a:pt x="3439" y="10981"/>
                    <a:pt x="3069" y="10981"/>
                  </a:cubicBezTo>
                  <a:cubicBezTo>
                    <a:pt x="2441" y="10981"/>
                    <a:pt x="1812" y="10759"/>
                    <a:pt x="1331" y="10537"/>
                  </a:cubicBezTo>
                  <a:cubicBezTo>
                    <a:pt x="1073" y="10427"/>
                    <a:pt x="888" y="10316"/>
                    <a:pt x="740" y="10242"/>
                  </a:cubicBezTo>
                  <a:cubicBezTo>
                    <a:pt x="714" y="10229"/>
                    <a:pt x="688" y="10216"/>
                    <a:pt x="664" y="10203"/>
                  </a:cubicBezTo>
                  <a:lnTo>
                    <a:pt x="664" y="10203"/>
                  </a:lnTo>
                  <a:lnTo>
                    <a:pt x="1886" y="3698"/>
                  </a:lnTo>
                  <a:lnTo>
                    <a:pt x="1886" y="3661"/>
                  </a:lnTo>
                  <a:lnTo>
                    <a:pt x="1886" y="3624"/>
                  </a:lnTo>
                  <a:cubicBezTo>
                    <a:pt x="1886" y="3476"/>
                    <a:pt x="1997" y="2663"/>
                    <a:pt x="2330" y="1923"/>
                  </a:cubicBezTo>
                  <a:cubicBezTo>
                    <a:pt x="2477" y="1554"/>
                    <a:pt x="2699" y="1221"/>
                    <a:pt x="2921" y="999"/>
                  </a:cubicBezTo>
                  <a:cubicBezTo>
                    <a:pt x="3180" y="740"/>
                    <a:pt x="3476" y="629"/>
                    <a:pt x="3845" y="629"/>
                  </a:cubicBezTo>
                  <a:close/>
                  <a:moveTo>
                    <a:pt x="3845" y="1"/>
                  </a:moveTo>
                  <a:cubicBezTo>
                    <a:pt x="3254" y="1"/>
                    <a:pt x="2773" y="260"/>
                    <a:pt x="2441" y="592"/>
                  </a:cubicBezTo>
                  <a:cubicBezTo>
                    <a:pt x="1923" y="1147"/>
                    <a:pt x="1664" y="1886"/>
                    <a:pt x="1479" y="2515"/>
                  </a:cubicBezTo>
                  <a:cubicBezTo>
                    <a:pt x="1294" y="3106"/>
                    <a:pt x="1257" y="3587"/>
                    <a:pt x="1257" y="3587"/>
                  </a:cubicBezTo>
                  <a:lnTo>
                    <a:pt x="37" y="10279"/>
                  </a:lnTo>
                  <a:cubicBezTo>
                    <a:pt x="0" y="10390"/>
                    <a:pt x="74" y="10537"/>
                    <a:pt x="148" y="10611"/>
                  </a:cubicBezTo>
                  <a:cubicBezTo>
                    <a:pt x="148" y="10611"/>
                    <a:pt x="518" y="10870"/>
                    <a:pt x="1073" y="11092"/>
                  </a:cubicBezTo>
                  <a:cubicBezTo>
                    <a:pt x="1590" y="11351"/>
                    <a:pt x="2330" y="11610"/>
                    <a:pt x="3069" y="11610"/>
                  </a:cubicBezTo>
                  <a:cubicBezTo>
                    <a:pt x="3550" y="11610"/>
                    <a:pt x="4030" y="11499"/>
                    <a:pt x="4474" y="11240"/>
                  </a:cubicBezTo>
                  <a:cubicBezTo>
                    <a:pt x="4881" y="10944"/>
                    <a:pt x="5287" y="10500"/>
                    <a:pt x="5546" y="9872"/>
                  </a:cubicBezTo>
                  <a:cubicBezTo>
                    <a:pt x="6101" y="8541"/>
                    <a:pt x="6396" y="6766"/>
                    <a:pt x="6396" y="5103"/>
                  </a:cubicBezTo>
                  <a:cubicBezTo>
                    <a:pt x="6396" y="3883"/>
                    <a:pt x="6248" y="2737"/>
                    <a:pt x="5916" y="1812"/>
                  </a:cubicBezTo>
                  <a:cubicBezTo>
                    <a:pt x="5768" y="1369"/>
                    <a:pt x="5546" y="962"/>
                    <a:pt x="5250" y="629"/>
                  </a:cubicBezTo>
                  <a:cubicBezTo>
                    <a:pt x="4991" y="334"/>
                    <a:pt x="4622" y="112"/>
                    <a:pt x="4215" y="38"/>
                  </a:cubicBezTo>
                  <a:cubicBezTo>
                    <a:pt x="4104" y="1"/>
                    <a:pt x="3956" y="1"/>
                    <a:pt x="3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2"/>
            <p:cNvSpPr/>
            <p:nvPr/>
          </p:nvSpPr>
          <p:spPr>
            <a:xfrm>
              <a:off x="2054325" y="1865750"/>
              <a:ext cx="1766300" cy="1469600"/>
            </a:xfrm>
            <a:custGeom>
              <a:avLst/>
              <a:gdLst/>
              <a:ahLst/>
              <a:cxnLst/>
              <a:rect l="l" t="t" r="r" b="b"/>
              <a:pathLst>
                <a:path w="70652" h="58784" extrusionOk="0">
                  <a:moveTo>
                    <a:pt x="28283" y="0"/>
                  </a:moveTo>
                  <a:cubicBezTo>
                    <a:pt x="28283" y="1"/>
                    <a:pt x="30021" y="13199"/>
                    <a:pt x="29097" y="15750"/>
                  </a:cubicBezTo>
                  <a:cubicBezTo>
                    <a:pt x="28135" y="18264"/>
                    <a:pt x="23218" y="19854"/>
                    <a:pt x="18597" y="20334"/>
                  </a:cubicBezTo>
                  <a:cubicBezTo>
                    <a:pt x="18132" y="20390"/>
                    <a:pt x="17648" y="20412"/>
                    <a:pt x="17149" y="20412"/>
                  </a:cubicBezTo>
                  <a:cubicBezTo>
                    <a:pt x="15982" y="20412"/>
                    <a:pt x="14739" y="20290"/>
                    <a:pt x="13495" y="20186"/>
                  </a:cubicBezTo>
                  <a:cubicBezTo>
                    <a:pt x="12212" y="20064"/>
                    <a:pt x="10929" y="19941"/>
                    <a:pt x="9714" y="19941"/>
                  </a:cubicBezTo>
                  <a:cubicBezTo>
                    <a:pt x="7640" y="19941"/>
                    <a:pt x="5766" y="20299"/>
                    <a:pt x="4437" y="21628"/>
                  </a:cubicBezTo>
                  <a:cubicBezTo>
                    <a:pt x="1258" y="24808"/>
                    <a:pt x="1" y="58784"/>
                    <a:pt x="1" y="58784"/>
                  </a:cubicBezTo>
                  <a:lnTo>
                    <a:pt x="30982" y="51316"/>
                  </a:lnTo>
                  <a:lnTo>
                    <a:pt x="41112" y="48802"/>
                  </a:lnTo>
                  <a:lnTo>
                    <a:pt x="70652" y="41851"/>
                  </a:lnTo>
                  <a:cubicBezTo>
                    <a:pt x="70652" y="41851"/>
                    <a:pt x="70578" y="24808"/>
                    <a:pt x="67398" y="21628"/>
                  </a:cubicBezTo>
                  <a:cubicBezTo>
                    <a:pt x="66069" y="20299"/>
                    <a:pt x="64196" y="19941"/>
                    <a:pt x="62122" y="19941"/>
                  </a:cubicBezTo>
                  <a:cubicBezTo>
                    <a:pt x="60907" y="19941"/>
                    <a:pt x="59624" y="20064"/>
                    <a:pt x="58340" y="20186"/>
                  </a:cubicBezTo>
                  <a:cubicBezTo>
                    <a:pt x="57097" y="20290"/>
                    <a:pt x="55853" y="20412"/>
                    <a:pt x="54686" y="20412"/>
                  </a:cubicBezTo>
                  <a:cubicBezTo>
                    <a:pt x="54188" y="20412"/>
                    <a:pt x="53703" y="20390"/>
                    <a:pt x="53239" y="20334"/>
                  </a:cubicBezTo>
                  <a:cubicBezTo>
                    <a:pt x="48617" y="19854"/>
                    <a:pt x="43700" y="18264"/>
                    <a:pt x="42739" y="15750"/>
                  </a:cubicBezTo>
                  <a:cubicBezTo>
                    <a:pt x="41815" y="13199"/>
                    <a:pt x="43552" y="1"/>
                    <a:pt x="43552" y="0"/>
                  </a:cubicBezTo>
                  <a:lnTo>
                    <a:pt x="43552" y="0"/>
                  </a:lnTo>
                  <a:lnTo>
                    <a:pt x="35899" y="1220"/>
                  </a:lnTo>
                  <a:lnTo>
                    <a:pt x="282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2"/>
            <p:cNvSpPr/>
            <p:nvPr/>
          </p:nvSpPr>
          <p:spPr>
            <a:xfrm>
              <a:off x="2062650" y="2189250"/>
              <a:ext cx="1729325" cy="1135950"/>
            </a:xfrm>
            <a:custGeom>
              <a:avLst/>
              <a:gdLst/>
              <a:ahLst/>
              <a:cxnLst/>
              <a:rect l="l" t="t" r="r" b="b"/>
              <a:pathLst>
                <a:path w="69173" h="45438" extrusionOk="0">
                  <a:moveTo>
                    <a:pt x="61741" y="7320"/>
                  </a:moveTo>
                  <a:cubicBezTo>
                    <a:pt x="60411" y="7320"/>
                    <a:pt x="58969" y="7468"/>
                    <a:pt x="57527" y="7579"/>
                  </a:cubicBezTo>
                  <a:cubicBezTo>
                    <a:pt x="57490" y="8430"/>
                    <a:pt x="57453" y="9613"/>
                    <a:pt x="57453" y="10944"/>
                  </a:cubicBezTo>
                  <a:cubicBezTo>
                    <a:pt x="57453" y="13014"/>
                    <a:pt x="57564" y="15528"/>
                    <a:pt x="57934" y="18116"/>
                  </a:cubicBezTo>
                  <a:cubicBezTo>
                    <a:pt x="59967" y="17561"/>
                    <a:pt x="62814" y="16933"/>
                    <a:pt x="65660" y="16933"/>
                  </a:cubicBezTo>
                  <a:cubicBezTo>
                    <a:pt x="66548" y="16933"/>
                    <a:pt x="67435" y="17007"/>
                    <a:pt x="68285" y="17155"/>
                  </a:cubicBezTo>
                  <a:lnTo>
                    <a:pt x="69173" y="17155"/>
                  </a:lnTo>
                  <a:cubicBezTo>
                    <a:pt x="68914" y="15232"/>
                    <a:pt x="68655" y="13531"/>
                    <a:pt x="68322" y="12164"/>
                  </a:cubicBezTo>
                  <a:cubicBezTo>
                    <a:pt x="67916" y="10648"/>
                    <a:pt x="67398" y="9465"/>
                    <a:pt x="66843" y="8910"/>
                  </a:cubicBezTo>
                  <a:cubicBezTo>
                    <a:pt x="66215" y="8282"/>
                    <a:pt x="65476" y="7875"/>
                    <a:pt x="64588" y="7653"/>
                  </a:cubicBezTo>
                  <a:cubicBezTo>
                    <a:pt x="63738" y="7394"/>
                    <a:pt x="62777" y="7320"/>
                    <a:pt x="61778" y="7320"/>
                  </a:cubicBezTo>
                  <a:close/>
                  <a:moveTo>
                    <a:pt x="29355" y="0"/>
                  </a:moveTo>
                  <a:cubicBezTo>
                    <a:pt x="29355" y="629"/>
                    <a:pt x="29318" y="1183"/>
                    <a:pt x="29281" y="1664"/>
                  </a:cubicBezTo>
                  <a:cubicBezTo>
                    <a:pt x="29244" y="2181"/>
                    <a:pt x="29170" y="2588"/>
                    <a:pt x="29023" y="2921"/>
                  </a:cubicBezTo>
                  <a:cubicBezTo>
                    <a:pt x="28764" y="3623"/>
                    <a:pt x="28246" y="4215"/>
                    <a:pt x="27544" y="4769"/>
                  </a:cubicBezTo>
                  <a:cubicBezTo>
                    <a:pt x="26841" y="5324"/>
                    <a:pt x="25954" y="5768"/>
                    <a:pt x="24993" y="6174"/>
                  </a:cubicBezTo>
                  <a:cubicBezTo>
                    <a:pt x="23218" y="6877"/>
                    <a:pt x="21111" y="7357"/>
                    <a:pt x="19003" y="7616"/>
                  </a:cubicBezTo>
                  <a:cubicBezTo>
                    <a:pt x="19299" y="8393"/>
                    <a:pt x="19669" y="9317"/>
                    <a:pt x="20150" y="10315"/>
                  </a:cubicBezTo>
                  <a:cubicBezTo>
                    <a:pt x="24031" y="11313"/>
                    <a:pt x="30797" y="13864"/>
                    <a:pt x="31500" y="14936"/>
                  </a:cubicBezTo>
                  <a:cubicBezTo>
                    <a:pt x="31647" y="15121"/>
                    <a:pt x="31500" y="15195"/>
                    <a:pt x="31130" y="15195"/>
                  </a:cubicBezTo>
                  <a:cubicBezTo>
                    <a:pt x="29651" y="15195"/>
                    <a:pt x="24549" y="13716"/>
                    <a:pt x="21333" y="12755"/>
                  </a:cubicBezTo>
                  <a:lnTo>
                    <a:pt x="21333" y="12755"/>
                  </a:lnTo>
                  <a:cubicBezTo>
                    <a:pt x="21739" y="13531"/>
                    <a:pt x="22183" y="14308"/>
                    <a:pt x="22664" y="15121"/>
                  </a:cubicBezTo>
                  <a:cubicBezTo>
                    <a:pt x="24512" y="18153"/>
                    <a:pt x="26915" y="21258"/>
                    <a:pt x="29799" y="23218"/>
                  </a:cubicBezTo>
                  <a:cubicBezTo>
                    <a:pt x="31721" y="24512"/>
                    <a:pt x="33866" y="25325"/>
                    <a:pt x="36232" y="25325"/>
                  </a:cubicBezTo>
                  <a:cubicBezTo>
                    <a:pt x="36712" y="25325"/>
                    <a:pt x="37230" y="25288"/>
                    <a:pt x="37748" y="25214"/>
                  </a:cubicBezTo>
                  <a:cubicBezTo>
                    <a:pt x="42739" y="24475"/>
                    <a:pt x="46029" y="21258"/>
                    <a:pt x="48210" y="17561"/>
                  </a:cubicBezTo>
                  <a:cubicBezTo>
                    <a:pt x="48802" y="16526"/>
                    <a:pt x="49319" y="15491"/>
                    <a:pt x="49763" y="14456"/>
                  </a:cubicBezTo>
                  <a:lnTo>
                    <a:pt x="49763" y="14456"/>
                  </a:lnTo>
                  <a:cubicBezTo>
                    <a:pt x="47360" y="14641"/>
                    <a:pt x="43589" y="14899"/>
                    <a:pt x="41223" y="14899"/>
                  </a:cubicBezTo>
                  <a:cubicBezTo>
                    <a:pt x="40299" y="14899"/>
                    <a:pt x="39596" y="14862"/>
                    <a:pt x="39300" y="14751"/>
                  </a:cubicBezTo>
                  <a:cubicBezTo>
                    <a:pt x="38043" y="14382"/>
                    <a:pt x="46731" y="13125"/>
                    <a:pt x="50502" y="12607"/>
                  </a:cubicBezTo>
                  <a:cubicBezTo>
                    <a:pt x="51168" y="10722"/>
                    <a:pt x="51612" y="8947"/>
                    <a:pt x="51870" y="7579"/>
                  </a:cubicBezTo>
                  <a:cubicBezTo>
                    <a:pt x="48691" y="7172"/>
                    <a:pt x="45511" y="6211"/>
                    <a:pt x="43626" y="4769"/>
                  </a:cubicBezTo>
                  <a:cubicBezTo>
                    <a:pt x="42923" y="4215"/>
                    <a:pt x="42406" y="3623"/>
                    <a:pt x="42147" y="2921"/>
                  </a:cubicBezTo>
                  <a:cubicBezTo>
                    <a:pt x="41999" y="2588"/>
                    <a:pt x="41925" y="2181"/>
                    <a:pt x="41888" y="1664"/>
                  </a:cubicBezTo>
                  <a:cubicBezTo>
                    <a:pt x="41851" y="1257"/>
                    <a:pt x="41851" y="814"/>
                    <a:pt x="41814" y="333"/>
                  </a:cubicBezTo>
                  <a:cubicBezTo>
                    <a:pt x="40520" y="961"/>
                    <a:pt x="39042" y="1368"/>
                    <a:pt x="37378" y="1405"/>
                  </a:cubicBezTo>
                  <a:lnTo>
                    <a:pt x="36749" y="1405"/>
                  </a:lnTo>
                  <a:cubicBezTo>
                    <a:pt x="32978" y="1405"/>
                    <a:pt x="30723" y="740"/>
                    <a:pt x="29355" y="0"/>
                  </a:cubicBezTo>
                  <a:close/>
                  <a:moveTo>
                    <a:pt x="9391" y="7320"/>
                  </a:moveTo>
                  <a:cubicBezTo>
                    <a:pt x="8393" y="7320"/>
                    <a:pt x="7432" y="7394"/>
                    <a:pt x="6544" y="7653"/>
                  </a:cubicBezTo>
                  <a:cubicBezTo>
                    <a:pt x="5694" y="7875"/>
                    <a:pt x="4955" y="8282"/>
                    <a:pt x="4326" y="8910"/>
                  </a:cubicBezTo>
                  <a:cubicBezTo>
                    <a:pt x="4067" y="9169"/>
                    <a:pt x="3735" y="9871"/>
                    <a:pt x="3439" y="10833"/>
                  </a:cubicBezTo>
                  <a:cubicBezTo>
                    <a:pt x="3143" y="11831"/>
                    <a:pt x="2847" y="13088"/>
                    <a:pt x="2589" y="14567"/>
                  </a:cubicBezTo>
                  <a:cubicBezTo>
                    <a:pt x="2071" y="17524"/>
                    <a:pt x="1664" y="21258"/>
                    <a:pt x="1295" y="25140"/>
                  </a:cubicBezTo>
                  <a:cubicBezTo>
                    <a:pt x="592" y="32904"/>
                    <a:pt x="185" y="41112"/>
                    <a:pt x="38" y="44402"/>
                  </a:cubicBezTo>
                  <a:cubicBezTo>
                    <a:pt x="1" y="44846"/>
                    <a:pt x="1" y="45215"/>
                    <a:pt x="1" y="45437"/>
                  </a:cubicBezTo>
                  <a:lnTo>
                    <a:pt x="11351" y="42701"/>
                  </a:lnTo>
                  <a:cubicBezTo>
                    <a:pt x="11203" y="41592"/>
                    <a:pt x="11129" y="40446"/>
                    <a:pt x="11129" y="39337"/>
                  </a:cubicBezTo>
                  <a:cubicBezTo>
                    <a:pt x="11129" y="36121"/>
                    <a:pt x="11942" y="31795"/>
                    <a:pt x="12829" y="27469"/>
                  </a:cubicBezTo>
                  <a:cubicBezTo>
                    <a:pt x="13717" y="23107"/>
                    <a:pt x="14604" y="18781"/>
                    <a:pt x="14789" y="15676"/>
                  </a:cubicBezTo>
                  <a:cubicBezTo>
                    <a:pt x="14789" y="15195"/>
                    <a:pt x="14789" y="14751"/>
                    <a:pt x="14789" y="14345"/>
                  </a:cubicBezTo>
                  <a:cubicBezTo>
                    <a:pt x="14789" y="11646"/>
                    <a:pt x="14419" y="9317"/>
                    <a:pt x="13975" y="7616"/>
                  </a:cubicBezTo>
                  <a:cubicBezTo>
                    <a:pt x="12423" y="7468"/>
                    <a:pt x="10870" y="7320"/>
                    <a:pt x="9428" y="7320"/>
                  </a:cubicBezTo>
                  <a:close/>
                </a:path>
              </a:pathLst>
            </a:custGeom>
            <a:solidFill>
              <a:srgbClr val="707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2"/>
            <p:cNvSpPr/>
            <p:nvPr/>
          </p:nvSpPr>
          <p:spPr>
            <a:xfrm>
              <a:off x="2790050" y="2053375"/>
              <a:ext cx="325375" cy="171025"/>
            </a:xfrm>
            <a:custGeom>
              <a:avLst/>
              <a:gdLst/>
              <a:ahLst/>
              <a:cxnLst/>
              <a:rect l="l" t="t" r="r" b="b"/>
              <a:pathLst>
                <a:path w="13015" h="6841" extrusionOk="0">
                  <a:moveTo>
                    <a:pt x="13014" y="0"/>
                  </a:moveTo>
                  <a:cubicBezTo>
                    <a:pt x="11979" y="1147"/>
                    <a:pt x="10907" y="1960"/>
                    <a:pt x="9798" y="2330"/>
                  </a:cubicBezTo>
                  <a:cubicBezTo>
                    <a:pt x="8836" y="2662"/>
                    <a:pt x="7875" y="2847"/>
                    <a:pt x="6914" y="2847"/>
                  </a:cubicBezTo>
                  <a:cubicBezTo>
                    <a:pt x="4474" y="2847"/>
                    <a:pt x="2108" y="1812"/>
                    <a:pt x="0" y="259"/>
                  </a:cubicBezTo>
                  <a:lnTo>
                    <a:pt x="0" y="259"/>
                  </a:lnTo>
                  <a:cubicBezTo>
                    <a:pt x="148" y="2071"/>
                    <a:pt x="259" y="3882"/>
                    <a:pt x="259" y="5361"/>
                  </a:cubicBezTo>
                  <a:lnTo>
                    <a:pt x="259" y="5435"/>
                  </a:lnTo>
                  <a:cubicBezTo>
                    <a:pt x="1627" y="6175"/>
                    <a:pt x="3882" y="6840"/>
                    <a:pt x="7653" y="6840"/>
                  </a:cubicBezTo>
                  <a:lnTo>
                    <a:pt x="8282" y="6840"/>
                  </a:lnTo>
                  <a:cubicBezTo>
                    <a:pt x="9946" y="6803"/>
                    <a:pt x="11424" y="6396"/>
                    <a:pt x="12718" y="5768"/>
                  </a:cubicBezTo>
                  <a:cubicBezTo>
                    <a:pt x="12718" y="5620"/>
                    <a:pt x="12718" y="5509"/>
                    <a:pt x="12718" y="5361"/>
                  </a:cubicBezTo>
                  <a:cubicBezTo>
                    <a:pt x="12718" y="3808"/>
                    <a:pt x="12829" y="1886"/>
                    <a:pt x="13014"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2"/>
            <p:cNvSpPr/>
            <p:nvPr/>
          </p:nvSpPr>
          <p:spPr>
            <a:xfrm>
              <a:off x="3013725" y="2504425"/>
              <a:ext cx="311500" cy="57325"/>
            </a:xfrm>
            <a:custGeom>
              <a:avLst/>
              <a:gdLst/>
              <a:ahLst/>
              <a:cxnLst/>
              <a:rect l="l" t="t" r="r" b="b"/>
              <a:pathLst>
                <a:path w="12460" h="2293" extrusionOk="0">
                  <a:moveTo>
                    <a:pt x="12459" y="0"/>
                  </a:moveTo>
                  <a:cubicBezTo>
                    <a:pt x="8688" y="518"/>
                    <a:pt x="0" y="1775"/>
                    <a:pt x="1257" y="2144"/>
                  </a:cubicBezTo>
                  <a:cubicBezTo>
                    <a:pt x="1553" y="2255"/>
                    <a:pt x="2256" y="2292"/>
                    <a:pt x="3180" y="2292"/>
                  </a:cubicBezTo>
                  <a:cubicBezTo>
                    <a:pt x="5546" y="2292"/>
                    <a:pt x="9317" y="2034"/>
                    <a:pt x="11720" y="1849"/>
                  </a:cubicBezTo>
                  <a:cubicBezTo>
                    <a:pt x="11979" y="1220"/>
                    <a:pt x="12238" y="629"/>
                    <a:pt x="12459"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2"/>
            <p:cNvSpPr/>
            <p:nvPr/>
          </p:nvSpPr>
          <p:spPr>
            <a:xfrm>
              <a:off x="2566375" y="2447125"/>
              <a:ext cx="287475" cy="122025"/>
            </a:xfrm>
            <a:custGeom>
              <a:avLst/>
              <a:gdLst/>
              <a:ahLst/>
              <a:cxnLst/>
              <a:rect l="l" t="t" r="r" b="b"/>
              <a:pathLst>
                <a:path w="11499" h="4881" extrusionOk="0">
                  <a:moveTo>
                    <a:pt x="1" y="0"/>
                  </a:moveTo>
                  <a:lnTo>
                    <a:pt x="1" y="0"/>
                  </a:lnTo>
                  <a:cubicBezTo>
                    <a:pt x="333" y="776"/>
                    <a:pt x="740" y="1590"/>
                    <a:pt x="1184" y="2440"/>
                  </a:cubicBezTo>
                  <a:cubicBezTo>
                    <a:pt x="4400" y="3401"/>
                    <a:pt x="9502" y="4880"/>
                    <a:pt x="10981" y="4880"/>
                  </a:cubicBezTo>
                  <a:cubicBezTo>
                    <a:pt x="11351" y="4880"/>
                    <a:pt x="11498" y="4806"/>
                    <a:pt x="11351" y="4621"/>
                  </a:cubicBezTo>
                  <a:cubicBezTo>
                    <a:pt x="10648" y="3549"/>
                    <a:pt x="3882" y="998"/>
                    <a:pt x="1"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2"/>
            <p:cNvSpPr/>
            <p:nvPr/>
          </p:nvSpPr>
          <p:spPr>
            <a:xfrm>
              <a:off x="2046025" y="1858000"/>
              <a:ext cx="1782000" cy="1485125"/>
            </a:xfrm>
            <a:custGeom>
              <a:avLst/>
              <a:gdLst/>
              <a:ahLst/>
              <a:cxnLst/>
              <a:rect l="l" t="t" r="r" b="b"/>
              <a:pathLst>
                <a:path w="71280" h="59405" extrusionOk="0">
                  <a:moveTo>
                    <a:pt x="28963" y="668"/>
                  </a:moveTo>
                  <a:lnTo>
                    <a:pt x="36194" y="1826"/>
                  </a:lnTo>
                  <a:lnTo>
                    <a:pt x="36305" y="1826"/>
                  </a:lnTo>
                  <a:lnTo>
                    <a:pt x="43536" y="668"/>
                  </a:lnTo>
                  <a:lnTo>
                    <a:pt x="43536" y="668"/>
                  </a:lnTo>
                  <a:cubicBezTo>
                    <a:pt x="43316" y="2351"/>
                    <a:pt x="42479" y="9033"/>
                    <a:pt x="42479" y="13176"/>
                  </a:cubicBezTo>
                  <a:cubicBezTo>
                    <a:pt x="42479" y="13842"/>
                    <a:pt x="42516" y="14433"/>
                    <a:pt x="42553" y="14914"/>
                  </a:cubicBezTo>
                  <a:cubicBezTo>
                    <a:pt x="42590" y="15431"/>
                    <a:pt x="42664" y="15838"/>
                    <a:pt x="42812" y="16171"/>
                  </a:cubicBezTo>
                  <a:cubicBezTo>
                    <a:pt x="43071" y="16873"/>
                    <a:pt x="43588" y="17465"/>
                    <a:pt x="44291" y="18019"/>
                  </a:cubicBezTo>
                  <a:cubicBezTo>
                    <a:pt x="46398" y="19609"/>
                    <a:pt x="50058" y="20607"/>
                    <a:pt x="53534" y="20977"/>
                  </a:cubicBezTo>
                  <a:cubicBezTo>
                    <a:pt x="54014" y="21014"/>
                    <a:pt x="54495" y="21014"/>
                    <a:pt x="54975" y="21014"/>
                  </a:cubicBezTo>
                  <a:cubicBezTo>
                    <a:pt x="57289" y="21014"/>
                    <a:pt x="59844" y="20568"/>
                    <a:pt x="62175" y="20568"/>
                  </a:cubicBezTo>
                  <a:cubicBezTo>
                    <a:pt x="62265" y="20568"/>
                    <a:pt x="62354" y="20569"/>
                    <a:pt x="62443" y="20570"/>
                  </a:cubicBezTo>
                  <a:cubicBezTo>
                    <a:pt x="63442" y="20570"/>
                    <a:pt x="64403" y="20644"/>
                    <a:pt x="65253" y="20903"/>
                  </a:cubicBezTo>
                  <a:cubicBezTo>
                    <a:pt x="66141" y="21125"/>
                    <a:pt x="66880" y="21532"/>
                    <a:pt x="67508" y="22160"/>
                  </a:cubicBezTo>
                  <a:cubicBezTo>
                    <a:pt x="68211" y="22826"/>
                    <a:pt x="68839" y="24489"/>
                    <a:pt x="69283" y="26486"/>
                  </a:cubicBezTo>
                  <a:cubicBezTo>
                    <a:pt x="69948" y="29517"/>
                    <a:pt x="70281" y="33436"/>
                    <a:pt x="70466" y="36616"/>
                  </a:cubicBezTo>
                  <a:cubicBezTo>
                    <a:pt x="70577" y="38168"/>
                    <a:pt x="70614" y="39573"/>
                    <a:pt x="70651" y="40572"/>
                  </a:cubicBezTo>
                  <a:cubicBezTo>
                    <a:pt x="70651" y="41168"/>
                    <a:pt x="70651" y="41622"/>
                    <a:pt x="70651" y="41890"/>
                  </a:cubicBezTo>
                  <a:lnTo>
                    <a:pt x="70651" y="41890"/>
                  </a:lnTo>
                  <a:lnTo>
                    <a:pt x="41370" y="48816"/>
                  </a:lnTo>
                  <a:lnTo>
                    <a:pt x="31240" y="51330"/>
                  </a:lnTo>
                  <a:lnTo>
                    <a:pt x="31240" y="51293"/>
                  </a:lnTo>
                  <a:lnTo>
                    <a:pt x="653" y="58703"/>
                  </a:lnTo>
                  <a:lnTo>
                    <a:pt x="653" y="58703"/>
                  </a:lnTo>
                  <a:cubicBezTo>
                    <a:pt x="666" y="58458"/>
                    <a:pt x="685" y="58104"/>
                    <a:pt x="703" y="57652"/>
                  </a:cubicBezTo>
                  <a:cubicBezTo>
                    <a:pt x="850" y="54362"/>
                    <a:pt x="1257" y="46154"/>
                    <a:pt x="1960" y="38390"/>
                  </a:cubicBezTo>
                  <a:cubicBezTo>
                    <a:pt x="2329" y="34508"/>
                    <a:pt x="2736" y="30774"/>
                    <a:pt x="3254" y="27817"/>
                  </a:cubicBezTo>
                  <a:cubicBezTo>
                    <a:pt x="3512" y="26338"/>
                    <a:pt x="3808" y="25081"/>
                    <a:pt x="4104" y="24083"/>
                  </a:cubicBezTo>
                  <a:cubicBezTo>
                    <a:pt x="4400" y="23121"/>
                    <a:pt x="4732" y="22419"/>
                    <a:pt x="4991" y="22160"/>
                  </a:cubicBezTo>
                  <a:cubicBezTo>
                    <a:pt x="5620" y="21532"/>
                    <a:pt x="6359" y="21125"/>
                    <a:pt x="7209" y="20903"/>
                  </a:cubicBezTo>
                  <a:cubicBezTo>
                    <a:pt x="8097" y="20644"/>
                    <a:pt x="9058" y="20570"/>
                    <a:pt x="10056" y="20570"/>
                  </a:cubicBezTo>
                  <a:cubicBezTo>
                    <a:pt x="10145" y="20569"/>
                    <a:pt x="10235" y="20568"/>
                    <a:pt x="10324" y="20568"/>
                  </a:cubicBezTo>
                  <a:cubicBezTo>
                    <a:pt x="12656" y="20568"/>
                    <a:pt x="15210" y="21014"/>
                    <a:pt x="17524" y="21014"/>
                  </a:cubicBezTo>
                  <a:cubicBezTo>
                    <a:pt x="18005" y="21014"/>
                    <a:pt x="18485" y="21014"/>
                    <a:pt x="18966" y="20977"/>
                  </a:cubicBezTo>
                  <a:cubicBezTo>
                    <a:pt x="21295" y="20718"/>
                    <a:pt x="23698" y="20201"/>
                    <a:pt x="25658" y="19424"/>
                  </a:cubicBezTo>
                  <a:cubicBezTo>
                    <a:pt x="26619" y="19018"/>
                    <a:pt x="27506" y="18574"/>
                    <a:pt x="28209" y="18019"/>
                  </a:cubicBezTo>
                  <a:cubicBezTo>
                    <a:pt x="28911" y="17465"/>
                    <a:pt x="29429" y="16873"/>
                    <a:pt x="29688" y="16171"/>
                  </a:cubicBezTo>
                  <a:cubicBezTo>
                    <a:pt x="29835" y="15838"/>
                    <a:pt x="29909" y="15431"/>
                    <a:pt x="29946" y="14914"/>
                  </a:cubicBezTo>
                  <a:cubicBezTo>
                    <a:pt x="29983" y="14433"/>
                    <a:pt x="30020" y="13842"/>
                    <a:pt x="30020" y="13176"/>
                  </a:cubicBezTo>
                  <a:cubicBezTo>
                    <a:pt x="30020" y="9033"/>
                    <a:pt x="29183" y="2351"/>
                    <a:pt x="28963" y="668"/>
                  </a:cubicBezTo>
                  <a:close/>
                  <a:moveTo>
                    <a:pt x="28586" y="0"/>
                  </a:moveTo>
                  <a:cubicBezTo>
                    <a:pt x="28522" y="0"/>
                    <a:pt x="28448" y="34"/>
                    <a:pt x="28394" y="89"/>
                  </a:cubicBezTo>
                  <a:cubicBezTo>
                    <a:pt x="28320" y="163"/>
                    <a:pt x="28283" y="273"/>
                    <a:pt x="28320" y="347"/>
                  </a:cubicBezTo>
                  <a:cubicBezTo>
                    <a:pt x="28320" y="347"/>
                    <a:pt x="28394" y="865"/>
                    <a:pt x="28467" y="1715"/>
                  </a:cubicBezTo>
                  <a:cubicBezTo>
                    <a:pt x="28800" y="4192"/>
                    <a:pt x="29392" y="9664"/>
                    <a:pt x="29392" y="13176"/>
                  </a:cubicBezTo>
                  <a:cubicBezTo>
                    <a:pt x="29392" y="13805"/>
                    <a:pt x="29355" y="14396"/>
                    <a:pt x="29318" y="14877"/>
                  </a:cubicBezTo>
                  <a:cubicBezTo>
                    <a:pt x="29281" y="15321"/>
                    <a:pt x="29207" y="15727"/>
                    <a:pt x="29133" y="15949"/>
                  </a:cubicBezTo>
                  <a:cubicBezTo>
                    <a:pt x="28911" y="16504"/>
                    <a:pt x="28467" y="17058"/>
                    <a:pt x="27839" y="17539"/>
                  </a:cubicBezTo>
                  <a:cubicBezTo>
                    <a:pt x="25917" y="19018"/>
                    <a:pt x="22330" y="20016"/>
                    <a:pt x="18892" y="20349"/>
                  </a:cubicBezTo>
                  <a:cubicBezTo>
                    <a:pt x="18448" y="20386"/>
                    <a:pt x="18005" y="20422"/>
                    <a:pt x="17524" y="20422"/>
                  </a:cubicBezTo>
                  <a:cubicBezTo>
                    <a:pt x="15195" y="20422"/>
                    <a:pt x="12533" y="19942"/>
                    <a:pt x="10056" y="19942"/>
                  </a:cubicBezTo>
                  <a:cubicBezTo>
                    <a:pt x="9021" y="19942"/>
                    <a:pt x="7986" y="20016"/>
                    <a:pt x="7062" y="20275"/>
                  </a:cubicBezTo>
                  <a:cubicBezTo>
                    <a:pt x="6137" y="20570"/>
                    <a:pt x="5250" y="21014"/>
                    <a:pt x="4548" y="21716"/>
                  </a:cubicBezTo>
                  <a:cubicBezTo>
                    <a:pt x="4067" y="22197"/>
                    <a:pt x="3734" y="23121"/>
                    <a:pt x="3364" y="24341"/>
                  </a:cubicBezTo>
                  <a:cubicBezTo>
                    <a:pt x="2181" y="28741"/>
                    <a:pt x="1331" y="37392"/>
                    <a:pt x="813" y="44971"/>
                  </a:cubicBezTo>
                  <a:cubicBezTo>
                    <a:pt x="259" y="52587"/>
                    <a:pt x="37" y="59094"/>
                    <a:pt x="37" y="59094"/>
                  </a:cubicBezTo>
                  <a:cubicBezTo>
                    <a:pt x="0" y="59168"/>
                    <a:pt x="74" y="59279"/>
                    <a:pt x="148" y="59316"/>
                  </a:cubicBezTo>
                  <a:cubicBezTo>
                    <a:pt x="202" y="59370"/>
                    <a:pt x="256" y="59404"/>
                    <a:pt x="325" y="59404"/>
                  </a:cubicBezTo>
                  <a:cubicBezTo>
                    <a:pt x="350" y="59404"/>
                    <a:pt x="377" y="59400"/>
                    <a:pt x="407" y="59390"/>
                  </a:cubicBezTo>
                  <a:lnTo>
                    <a:pt x="31388" y="51922"/>
                  </a:lnTo>
                  <a:lnTo>
                    <a:pt x="41518" y="49408"/>
                  </a:lnTo>
                  <a:lnTo>
                    <a:pt x="71058" y="42457"/>
                  </a:lnTo>
                  <a:cubicBezTo>
                    <a:pt x="71169" y="42420"/>
                    <a:pt x="71279" y="42272"/>
                    <a:pt x="71279" y="42124"/>
                  </a:cubicBezTo>
                  <a:cubicBezTo>
                    <a:pt x="71279" y="42124"/>
                    <a:pt x="71279" y="37873"/>
                    <a:pt x="70836" y="33214"/>
                  </a:cubicBezTo>
                  <a:cubicBezTo>
                    <a:pt x="70651" y="30848"/>
                    <a:pt x="70318" y="28445"/>
                    <a:pt x="69875" y="26375"/>
                  </a:cubicBezTo>
                  <a:cubicBezTo>
                    <a:pt x="69394" y="24304"/>
                    <a:pt x="68802" y="22604"/>
                    <a:pt x="67952" y="21716"/>
                  </a:cubicBezTo>
                  <a:cubicBezTo>
                    <a:pt x="67213" y="21014"/>
                    <a:pt x="66362" y="20570"/>
                    <a:pt x="65438" y="20275"/>
                  </a:cubicBezTo>
                  <a:cubicBezTo>
                    <a:pt x="64514" y="20016"/>
                    <a:pt x="63479" y="19942"/>
                    <a:pt x="62443" y="19942"/>
                  </a:cubicBezTo>
                  <a:cubicBezTo>
                    <a:pt x="59966" y="19942"/>
                    <a:pt x="57305" y="20422"/>
                    <a:pt x="54975" y="20422"/>
                  </a:cubicBezTo>
                  <a:cubicBezTo>
                    <a:pt x="54495" y="20422"/>
                    <a:pt x="54051" y="20386"/>
                    <a:pt x="53607" y="20349"/>
                  </a:cubicBezTo>
                  <a:cubicBezTo>
                    <a:pt x="51315" y="20127"/>
                    <a:pt x="48949" y="19609"/>
                    <a:pt x="47064" y="18833"/>
                  </a:cubicBezTo>
                  <a:cubicBezTo>
                    <a:pt x="46139" y="18463"/>
                    <a:pt x="45289" y="18019"/>
                    <a:pt x="44661" y="17539"/>
                  </a:cubicBezTo>
                  <a:cubicBezTo>
                    <a:pt x="44032" y="17058"/>
                    <a:pt x="43588" y="16504"/>
                    <a:pt x="43367" y="15949"/>
                  </a:cubicBezTo>
                  <a:cubicBezTo>
                    <a:pt x="43293" y="15727"/>
                    <a:pt x="43219" y="15321"/>
                    <a:pt x="43182" y="14877"/>
                  </a:cubicBezTo>
                  <a:cubicBezTo>
                    <a:pt x="43108" y="14396"/>
                    <a:pt x="43108" y="13805"/>
                    <a:pt x="43108" y="13176"/>
                  </a:cubicBezTo>
                  <a:cubicBezTo>
                    <a:pt x="43108" y="10847"/>
                    <a:pt x="43367" y="7631"/>
                    <a:pt x="43662" y="5006"/>
                  </a:cubicBezTo>
                  <a:cubicBezTo>
                    <a:pt x="43773" y="3712"/>
                    <a:pt x="43921" y="2529"/>
                    <a:pt x="44032" y="1715"/>
                  </a:cubicBezTo>
                  <a:cubicBezTo>
                    <a:pt x="44106" y="865"/>
                    <a:pt x="44180" y="347"/>
                    <a:pt x="44180" y="347"/>
                  </a:cubicBezTo>
                  <a:cubicBezTo>
                    <a:pt x="44180" y="273"/>
                    <a:pt x="44180" y="163"/>
                    <a:pt x="44106" y="89"/>
                  </a:cubicBezTo>
                  <a:cubicBezTo>
                    <a:pt x="44052" y="34"/>
                    <a:pt x="43978" y="0"/>
                    <a:pt x="43913" y="0"/>
                  </a:cubicBezTo>
                  <a:cubicBezTo>
                    <a:pt x="43890" y="0"/>
                    <a:pt x="43867" y="5"/>
                    <a:pt x="43847" y="15"/>
                  </a:cubicBezTo>
                  <a:lnTo>
                    <a:pt x="36231" y="1198"/>
                  </a:lnTo>
                  <a:lnTo>
                    <a:pt x="28652" y="15"/>
                  </a:lnTo>
                  <a:cubicBezTo>
                    <a:pt x="28633" y="5"/>
                    <a:pt x="28610" y="0"/>
                    <a:pt x="28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2"/>
            <p:cNvSpPr/>
            <p:nvPr/>
          </p:nvSpPr>
          <p:spPr>
            <a:xfrm>
              <a:off x="2348250" y="2372250"/>
              <a:ext cx="1243150" cy="890100"/>
            </a:xfrm>
            <a:custGeom>
              <a:avLst/>
              <a:gdLst/>
              <a:ahLst/>
              <a:cxnLst/>
              <a:rect l="l" t="t" r="r" b="b"/>
              <a:pathLst>
                <a:path w="49726" h="35604" extrusionOk="0">
                  <a:moveTo>
                    <a:pt x="40816" y="0"/>
                  </a:moveTo>
                  <a:cubicBezTo>
                    <a:pt x="39855" y="4917"/>
                    <a:pt x="36527" y="16711"/>
                    <a:pt x="26398" y="18190"/>
                  </a:cubicBezTo>
                  <a:cubicBezTo>
                    <a:pt x="25854" y="18271"/>
                    <a:pt x="25321" y="18310"/>
                    <a:pt x="24798" y="18310"/>
                  </a:cubicBezTo>
                  <a:cubicBezTo>
                    <a:pt x="15083" y="18310"/>
                    <a:pt x="8995" y="4879"/>
                    <a:pt x="7136" y="37"/>
                  </a:cubicBezTo>
                  <a:cubicBezTo>
                    <a:pt x="7025" y="74"/>
                    <a:pt x="6951" y="74"/>
                    <a:pt x="6840" y="74"/>
                  </a:cubicBezTo>
                  <a:cubicBezTo>
                    <a:pt x="6360" y="131"/>
                    <a:pt x="5864" y="155"/>
                    <a:pt x="5355" y="155"/>
                  </a:cubicBezTo>
                  <a:cubicBezTo>
                    <a:pt x="4533" y="155"/>
                    <a:pt x="3679" y="92"/>
                    <a:pt x="2810" y="0"/>
                  </a:cubicBezTo>
                  <a:lnTo>
                    <a:pt x="2810" y="0"/>
                  </a:lnTo>
                  <a:cubicBezTo>
                    <a:pt x="3328" y="2034"/>
                    <a:pt x="3808" y="4954"/>
                    <a:pt x="3661" y="8356"/>
                  </a:cubicBezTo>
                  <a:cubicBezTo>
                    <a:pt x="3328" y="14715"/>
                    <a:pt x="1" y="25695"/>
                    <a:pt x="1" y="32017"/>
                  </a:cubicBezTo>
                  <a:cubicBezTo>
                    <a:pt x="1" y="33200"/>
                    <a:pt x="111" y="34420"/>
                    <a:pt x="296" y="35603"/>
                  </a:cubicBezTo>
                  <a:lnTo>
                    <a:pt x="49726" y="23514"/>
                  </a:lnTo>
                  <a:cubicBezTo>
                    <a:pt x="49097" y="21443"/>
                    <a:pt x="48321" y="19225"/>
                    <a:pt x="47508" y="16785"/>
                  </a:cubicBezTo>
                  <a:cubicBezTo>
                    <a:pt x="45437" y="10352"/>
                    <a:pt x="45622" y="2958"/>
                    <a:pt x="45807" y="0"/>
                  </a:cubicBezTo>
                  <a:lnTo>
                    <a:pt x="45807" y="0"/>
                  </a:lnTo>
                  <a:cubicBezTo>
                    <a:pt x="44839" y="73"/>
                    <a:pt x="43855" y="146"/>
                    <a:pt x="42917" y="146"/>
                  </a:cubicBezTo>
                  <a:cubicBezTo>
                    <a:pt x="42423" y="146"/>
                    <a:pt x="41941" y="125"/>
                    <a:pt x="41482" y="74"/>
                  </a:cubicBezTo>
                  <a:cubicBezTo>
                    <a:pt x="41260" y="74"/>
                    <a:pt x="41038" y="37"/>
                    <a:pt x="40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2"/>
            <p:cNvSpPr/>
            <p:nvPr/>
          </p:nvSpPr>
          <p:spPr>
            <a:xfrm>
              <a:off x="2340850" y="2363925"/>
              <a:ext cx="1259800" cy="906425"/>
            </a:xfrm>
            <a:custGeom>
              <a:avLst/>
              <a:gdLst/>
              <a:ahLst/>
              <a:cxnLst/>
              <a:rect l="l" t="t" r="r" b="b"/>
              <a:pathLst>
                <a:path w="50392" h="36257" extrusionOk="0">
                  <a:moveTo>
                    <a:pt x="45792" y="655"/>
                  </a:moveTo>
                  <a:cubicBezTo>
                    <a:pt x="45753" y="1510"/>
                    <a:pt x="45696" y="2635"/>
                    <a:pt x="45696" y="3957"/>
                  </a:cubicBezTo>
                  <a:cubicBezTo>
                    <a:pt x="45696" y="7580"/>
                    <a:pt x="46029" y="12608"/>
                    <a:pt x="47545" y="17192"/>
                  </a:cubicBezTo>
                  <a:cubicBezTo>
                    <a:pt x="48280" y="19539"/>
                    <a:pt x="49016" y="21653"/>
                    <a:pt x="49626" y="23630"/>
                  </a:cubicBezTo>
                  <a:lnTo>
                    <a:pt x="49626" y="23630"/>
                  </a:lnTo>
                  <a:lnTo>
                    <a:pt x="837" y="35562"/>
                  </a:lnTo>
                  <a:lnTo>
                    <a:pt x="837" y="35562"/>
                  </a:lnTo>
                  <a:cubicBezTo>
                    <a:pt x="683" y="34492"/>
                    <a:pt x="592" y="33421"/>
                    <a:pt x="592" y="32350"/>
                  </a:cubicBezTo>
                  <a:cubicBezTo>
                    <a:pt x="592" y="29244"/>
                    <a:pt x="1443" y="24919"/>
                    <a:pt x="2293" y="20593"/>
                  </a:cubicBezTo>
                  <a:cubicBezTo>
                    <a:pt x="3180" y="16268"/>
                    <a:pt x="4104" y="11905"/>
                    <a:pt x="4252" y="8689"/>
                  </a:cubicBezTo>
                  <a:cubicBezTo>
                    <a:pt x="4289" y="8245"/>
                    <a:pt x="4289" y="7801"/>
                    <a:pt x="4289" y="7358"/>
                  </a:cubicBezTo>
                  <a:cubicBezTo>
                    <a:pt x="4289" y="4705"/>
                    <a:pt x="3914" y="2428"/>
                    <a:pt x="3508" y="699"/>
                  </a:cubicBezTo>
                  <a:lnTo>
                    <a:pt x="3508" y="699"/>
                  </a:lnTo>
                  <a:cubicBezTo>
                    <a:pt x="4275" y="751"/>
                    <a:pt x="5016" y="777"/>
                    <a:pt x="5731" y="777"/>
                  </a:cubicBezTo>
                  <a:cubicBezTo>
                    <a:pt x="6249" y="777"/>
                    <a:pt x="6692" y="777"/>
                    <a:pt x="7173" y="740"/>
                  </a:cubicBezTo>
                  <a:cubicBezTo>
                    <a:pt x="7194" y="733"/>
                    <a:pt x="7213" y="728"/>
                    <a:pt x="7232" y="723"/>
                  </a:cubicBezTo>
                  <a:lnTo>
                    <a:pt x="7232" y="723"/>
                  </a:lnTo>
                  <a:cubicBezTo>
                    <a:pt x="8227" y="3215"/>
                    <a:pt x="10190" y="7635"/>
                    <a:pt x="13088" y="11536"/>
                  </a:cubicBezTo>
                  <a:cubicBezTo>
                    <a:pt x="14567" y="13532"/>
                    <a:pt x="16305" y="15380"/>
                    <a:pt x="18338" y="16748"/>
                  </a:cubicBezTo>
                  <a:cubicBezTo>
                    <a:pt x="20335" y="18116"/>
                    <a:pt x="22590" y="18967"/>
                    <a:pt x="25104" y="18967"/>
                  </a:cubicBezTo>
                  <a:cubicBezTo>
                    <a:pt x="25621" y="18967"/>
                    <a:pt x="26176" y="18930"/>
                    <a:pt x="26730" y="18856"/>
                  </a:cubicBezTo>
                  <a:cubicBezTo>
                    <a:pt x="31906" y="18079"/>
                    <a:pt x="35382" y="14678"/>
                    <a:pt x="37600" y="10870"/>
                  </a:cubicBezTo>
                  <a:cubicBezTo>
                    <a:pt x="39773" y="7235"/>
                    <a:pt x="40848" y="3189"/>
                    <a:pt x="41353" y="683"/>
                  </a:cubicBezTo>
                  <a:lnTo>
                    <a:pt x="41353" y="683"/>
                  </a:lnTo>
                  <a:cubicBezTo>
                    <a:pt x="41482" y="697"/>
                    <a:pt x="41611" y="719"/>
                    <a:pt x="41741" y="740"/>
                  </a:cubicBezTo>
                  <a:cubicBezTo>
                    <a:pt x="42221" y="777"/>
                    <a:pt x="42665" y="777"/>
                    <a:pt x="43145" y="777"/>
                  </a:cubicBezTo>
                  <a:cubicBezTo>
                    <a:pt x="44027" y="777"/>
                    <a:pt x="44910" y="719"/>
                    <a:pt x="45792" y="655"/>
                  </a:cubicBezTo>
                  <a:close/>
                  <a:moveTo>
                    <a:pt x="46103" y="1"/>
                  </a:moveTo>
                  <a:cubicBezTo>
                    <a:pt x="45068" y="112"/>
                    <a:pt x="44107" y="185"/>
                    <a:pt x="43145" y="185"/>
                  </a:cubicBezTo>
                  <a:cubicBezTo>
                    <a:pt x="42702" y="185"/>
                    <a:pt x="42258" y="149"/>
                    <a:pt x="41814" y="112"/>
                  </a:cubicBezTo>
                  <a:cubicBezTo>
                    <a:pt x="41593" y="75"/>
                    <a:pt x="41371" y="75"/>
                    <a:pt x="41149" y="38"/>
                  </a:cubicBezTo>
                  <a:cubicBezTo>
                    <a:pt x="41130" y="33"/>
                    <a:pt x="41111" y="31"/>
                    <a:pt x="41092" y="31"/>
                  </a:cubicBezTo>
                  <a:cubicBezTo>
                    <a:pt x="40965" y="31"/>
                    <a:pt x="40848" y="135"/>
                    <a:pt x="40816" y="296"/>
                  </a:cubicBezTo>
                  <a:cubicBezTo>
                    <a:pt x="40336" y="2736"/>
                    <a:pt x="39264" y="6877"/>
                    <a:pt x="37082" y="10574"/>
                  </a:cubicBezTo>
                  <a:cubicBezTo>
                    <a:pt x="34901" y="14271"/>
                    <a:pt x="31611" y="17488"/>
                    <a:pt x="26620" y="18227"/>
                  </a:cubicBezTo>
                  <a:cubicBezTo>
                    <a:pt x="26102" y="18301"/>
                    <a:pt x="25584" y="18338"/>
                    <a:pt x="25104" y="18338"/>
                  </a:cubicBezTo>
                  <a:cubicBezTo>
                    <a:pt x="22738" y="18338"/>
                    <a:pt x="20593" y="17525"/>
                    <a:pt x="18671" y="16231"/>
                  </a:cubicBezTo>
                  <a:cubicBezTo>
                    <a:pt x="15787" y="14271"/>
                    <a:pt x="13384" y="11166"/>
                    <a:pt x="11536" y="8134"/>
                  </a:cubicBezTo>
                  <a:cubicBezTo>
                    <a:pt x="9687" y="5103"/>
                    <a:pt x="8430" y="2071"/>
                    <a:pt x="7728" y="259"/>
                  </a:cubicBezTo>
                  <a:cubicBezTo>
                    <a:pt x="7654" y="149"/>
                    <a:pt x="7543" y="75"/>
                    <a:pt x="7395" y="75"/>
                  </a:cubicBezTo>
                  <a:cubicBezTo>
                    <a:pt x="7284" y="75"/>
                    <a:pt x="7210" y="112"/>
                    <a:pt x="7099" y="112"/>
                  </a:cubicBezTo>
                  <a:cubicBezTo>
                    <a:pt x="6655" y="149"/>
                    <a:pt x="6212" y="185"/>
                    <a:pt x="5731" y="185"/>
                  </a:cubicBezTo>
                  <a:cubicBezTo>
                    <a:pt x="4918" y="185"/>
                    <a:pt x="4031" y="112"/>
                    <a:pt x="3106" y="38"/>
                  </a:cubicBezTo>
                  <a:cubicBezTo>
                    <a:pt x="3032" y="38"/>
                    <a:pt x="2921" y="75"/>
                    <a:pt x="2847" y="149"/>
                  </a:cubicBezTo>
                  <a:cubicBezTo>
                    <a:pt x="2811" y="222"/>
                    <a:pt x="2774" y="333"/>
                    <a:pt x="2811" y="407"/>
                  </a:cubicBezTo>
                  <a:cubicBezTo>
                    <a:pt x="3254" y="2145"/>
                    <a:pt x="3661" y="4548"/>
                    <a:pt x="3661" y="7358"/>
                  </a:cubicBezTo>
                  <a:cubicBezTo>
                    <a:pt x="3661" y="7764"/>
                    <a:pt x="3661" y="8208"/>
                    <a:pt x="3661" y="8689"/>
                  </a:cubicBezTo>
                  <a:cubicBezTo>
                    <a:pt x="3476" y="11794"/>
                    <a:pt x="2589" y="16120"/>
                    <a:pt x="1701" y="20482"/>
                  </a:cubicBezTo>
                  <a:cubicBezTo>
                    <a:pt x="814" y="24808"/>
                    <a:pt x="1" y="29134"/>
                    <a:pt x="1" y="32350"/>
                  </a:cubicBezTo>
                  <a:cubicBezTo>
                    <a:pt x="1" y="33570"/>
                    <a:pt x="112" y="34790"/>
                    <a:pt x="260" y="36010"/>
                  </a:cubicBezTo>
                  <a:cubicBezTo>
                    <a:pt x="297" y="36084"/>
                    <a:pt x="333" y="36158"/>
                    <a:pt x="407" y="36195"/>
                  </a:cubicBezTo>
                  <a:cubicBezTo>
                    <a:pt x="451" y="36238"/>
                    <a:pt x="494" y="36256"/>
                    <a:pt x="545" y="36256"/>
                  </a:cubicBezTo>
                  <a:cubicBezTo>
                    <a:pt x="581" y="36256"/>
                    <a:pt x="620" y="36247"/>
                    <a:pt x="666" y="36232"/>
                  </a:cubicBezTo>
                  <a:lnTo>
                    <a:pt x="50001" y="24166"/>
                  </a:lnTo>
                  <a:lnTo>
                    <a:pt x="50001" y="24166"/>
                  </a:lnTo>
                  <a:cubicBezTo>
                    <a:pt x="50007" y="24166"/>
                    <a:pt x="50012" y="24166"/>
                    <a:pt x="50017" y="24166"/>
                  </a:cubicBezTo>
                  <a:cubicBezTo>
                    <a:pt x="50054" y="24166"/>
                    <a:pt x="50092" y="24159"/>
                    <a:pt x="50133" y="24143"/>
                  </a:cubicBezTo>
                  <a:cubicBezTo>
                    <a:pt x="50281" y="24106"/>
                    <a:pt x="50392" y="23921"/>
                    <a:pt x="50318" y="23773"/>
                  </a:cubicBezTo>
                  <a:lnTo>
                    <a:pt x="50318" y="23773"/>
                  </a:lnTo>
                  <a:cubicBezTo>
                    <a:pt x="50318" y="23773"/>
                    <a:pt x="50318" y="23773"/>
                    <a:pt x="50318" y="23773"/>
                  </a:cubicBezTo>
                  <a:cubicBezTo>
                    <a:pt x="50316" y="23764"/>
                    <a:pt x="50313" y="23755"/>
                    <a:pt x="50310" y="23747"/>
                  </a:cubicBezTo>
                  <a:lnTo>
                    <a:pt x="50310" y="23747"/>
                  </a:lnTo>
                  <a:cubicBezTo>
                    <a:pt x="49683" y="21647"/>
                    <a:pt x="48910" y="19437"/>
                    <a:pt x="48099" y="17007"/>
                  </a:cubicBezTo>
                  <a:cubicBezTo>
                    <a:pt x="46658" y="12534"/>
                    <a:pt x="46325" y="7543"/>
                    <a:pt x="46325" y="3957"/>
                  </a:cubicBezTo>
                  <a:cubicBezTo>
                    <a:pt x="46325" y="2478"/>
                    <a:pt x="46362" y="1221"/>
                    <a:pt x="46436" y="333"/>
                  </a:cubicBezTo>
                  <a:cubicBezTo>
                    <a:pt x="46436" y="259"/>
                    <a:pt x="46399" y="149"/>
                    <a:pt x="46325" y="112"/>
                  </a:cubicBezTo>
                  <a:cubicBezTo>
                    <a:pt x="46288" y="38"/>
                    <a:pt x="46177" y="1"/>
                    <a:pt x="46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2"/>
            <p:cNvSpPr/>
            <p:nvPr/>
          </p:nvSpPr>
          <p:spPr>
            <a:xfrm>
              <a:off x="2357500" y="766675"/>
              <a:ext cx="964950" cy="1349825"/>
            </a:xfrm>
            <a:custGeom>
              <a:avLst/>
              <a:gdLst/>
              <a:ahLst/>
              <a:cxnLst/>
              <a:rect l="l" t="t" r="r" b="b"/>
              <a:pathLst>
                <a:path w="38598" h="53993" extrusionOk="0">
                  <a:moveTo>
                    <a:pt x="19826" y="0"/>
                  </a:moveTo>
                  <a:cubicBezTo>
                    <a:pt x="15796" y="0"/>
                    <a:pt x="11036" y="1781"/>
                    <a:pt x="7949" y="4294"/>
                  </a:cubicBezTo>
                  <a:lnTo>
                    <a:pt x="7912" y="4368"/>
                  </a:lnTo>
                  <a:cubicBezTo>
                    <a:pt x="0" y="10949"/>
                    <a:pt x="851" y="22262"/>
                    <a:pt x="4511" y="30876"/>
                  </a:cubicBezTo>
                  <a:cubicBezTo>
                    <a:pt x="6581" y="35793"/>
                    <a:pt x="8540" y="40451"/>
                    <a:pt x="11424" y="44888"/>
                  </a:cubicBezTo>
                  <a:cubicBezTo>
                    <a:pt x="14525" y="49586"/>
                    <a:pt x="19218" y="53993"/>
                    <a:pt x="24245" y="53993"/>
                  </a:cubicBezTo>
                  <a:cubicBezTo>
                    <a:pt x="25151" y="53993"/>
                    <a:pt x="26068" y="53849"/>
                    <a:pt x="26989" y="53539"/>
                  </a:cubicBezTo>
                  <a:cubicBezTo>
                    <a:pt x="33052" y="51468"/>
                    <a:pt x="38598" y="35423"/>
                    <a:pt x="38450" y="23334"/>
                  </a:cubicBezTo>
                  <a:cubicBezTo>
                    <a:pt x="38339" y="16383"/>
                    <a:pt x="35677" y="8730"/>
                    <a:pt x="30390" y="3961"/>
                  </a:cubicBezTo>
                  <a:cubicBezTo>
                    <a:pt x="27617" y="1410"/>
                    <a:pt x="23957" y="79"/>
                    <a:pt x="20186" y="5"/>
                  </a:cubicBezTo>
                  <a:cubicBezTo>
                    <a:pt x="20067" y="2"/>
                    <a:pt x="19947" y="0"/>
                    <a:pt x="1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2"/>
            <p:cNvSpPr/>
            <p:nvPr/>
          </p:nvSpPr>
          <p:spPr>
            <a:xfrm>
              <a:off x="2466550" y="1083825"/>
              <a:ext cx="843875" cy="1025025"/>
            </a:xfrm>
            <a:custGeom>
              <a:avLst/>
              <a:gdLst/>
              <a:ahLst/>
              <a:cxnLst/>
              <a:rect l="l" t="t" r="r" b="b"/>
              <a:pathLst>
                <a:path w="33755" h="41001" extrusionOk="0">
                  <a:moveTo>
                    <a:pt x="21887" y="28579"/>
                  </a:moveTo>
                  <a:cubicBezTo>
                    <a:pt x="22886" y="28579"/>
                    <a:pt x="24327" y="28911"/>
                    <a:pt x="25067" y="29096"/>
                  </a:cubicBezTo>
                  <a:cubicBezTo>
                    <a:pt x="25178" y="29059"/>
                    <a:pt x="25289" y="29022"/>
                    <a:pt x="25326" y="28985"/>
                  </a:cubicBezTo>
                  <a:lnTo>
                    <a:pt x="25363" y="28948"/>
                  </a:lnTo>
                  <a:cubicBezTo>
                    <a:pt x="25400" y="28948"/>
                    <a:pt x="25437" y="28911"/>
                    <a:pt x="25510" y="28911"/>
                  </a:cubicBezTo>
                  <a:cubicBezTo>
                    <a:pt x="25547" y="28911"/>
                    <a:pt x="25621" y="28948"/>
                    <a:pt x="25695" y="28985"/>
                  </a:cubicBezTo>
                  <a:cubicBezTo>
                    <a:pt x="25769" y="29059"/>
                    <a:pt x="25843" y="29170"/>
                    <a:pt x="25806" y="29318"/>
                  </a:cubicBezTo>
                  <a:cubicBezTo>
                    <a:pt x="25806" y="29318"/>
                    <a:pt x="25547" y="30427"/>
                    <a:pt x="24845" y="31684"/>
                  </a:cubicBezTo>
                  <a:cubicBezTo>
                    <a:pt x="24106" y="32978"/>
                    <a:pt x="22923" y="34420"/>
                    <a:pt x="21000" y="35085"/>
                  </a:cubicBezTo>
                  <a:cubicBezTo>
                    <a:pt x="20556" y="35233"/>
                    <a:pt x="20150" y="35307"/>
                    <a:pt x="19706" y="35307"/>
                  </a:cubicBezTo>
                  <a:cubicBezTo>
                    <a:pt x="18005" y="35307"/>
                    <a:pt x="16490" y="34198"/>
                    <a:pt x="15417" y="33126"/>
                  </a:cubicBezTo>
                  <a:cubicBezTo>
                    <a:pt x="14308" y="32054"/>
                    <a:pt x="13643" y="31019"/>
                    <a:pt x="13643" y="30982"/>
                  </a:cubicBezTo>
                  <a:cubicBezTo>
                    <a:pt x="13569" y="30871"/>
                    <a:pt x="13569" y="30760"/>
                    <a:pt x="13643" y="30649"/>
                  </a:cubicBezTo>
                  <a:cubicBezTo>
                    <a:pt x="13680" y="30575"/>
                    <a:pt x="13791" y="30501"/>
                    <a:pt x="13902" y="30501"/>
                  </a:cubicBezTo>
                  <a:cubicBezTo>
                    <a:pt x="13902" y="30501"/>
                    <a:pt x="13939" y="30501"/>
                    <a:pt x="13939" y="30538"/>
                  </a:cubicBezTo>
                  <a:lnTo>
                    <a:pt x="14160" y="30538"/>
                  </a:lnTo>
                  <a:cubicBezTo>
                    <a:pt x="14641" y="30057"/>
                    <a:pt x="15750" y="29059"/>
                    <a:pt x="16601" y="29059"/>
                  </a:cubicBezTo>
                  <a:cubicBezTo>
                    <a:pt x="17710" y="29059"/>
                    <a:pt x="19447" y="29873"/>
                    <a:pt x="19447" y="29873"/>
                  </a:cubicBezTo>
                  <a:cubicBezTo>
                    <a:pt x="19447" y="29873"/>
                    <a:pt x="20261" y="28763"/>
                    <a:pt x="21518" y="28616"/>
                  </a:cubicBezTo>
                  <a:cubicBezTo>
                    <a:pt x="21629" y="28579"/>
                    <a:pt x="21776" y="28579"/>
                    <a:pt x="21887" y="28579"/>
                  </a:cubicBezTo>
                  <a:close/>
                  <a:moveTo>
                    <a:pt x="16896" y="0"/>
                  </a:moveTo>
                  <a:cubicBezTo>
                    <a:pt x="13754" y="0"/>
                    <a:pt x="10242" y="1072"/>
                    <a:pt x="6729" y="3956"/>
                  </a:cubicBezTo>
                  <a:cubicBezTo>
                    <a:pt x="2071" y="7838"/>
                    <a:pt x="518" y="13901"/>
                    <a:pt x="1" y="17044"/>
                  </a:cubicBezTo>
                  <a:cubicBezTo>
                    <a:pt x="149" y="17376"/>
                    <a:pt x="260" y="17746"/>
                    <a:pt x="407" y="18079"/>
                  </a:cubicBezTo>
                  <a:cubicBezTo>
                    <a:pt x="2478" y="22959"/>
                    <a:pt x="4437" y="27654"/>
                    <a:pt x="7321" y="32017"/>
                  </a:cubicBezTo>
                  <a:cubicBezTo>
                    <a:pt x="8874" y="34346"/>
                    <a:pt x="10796" y="36601"/>
                    <a:pt x="12940" y="38265"/>
                  </a:cubicBezTo>
                  <a:cubicBezTo>
                    <a:pt x="15085" y="39929"/>
                    <a:pt x="17451" y="41001"/>
                    <a:pt x="19854" y="41001"/>
                  </a:cubicBezTo>
                  <a:cubicBezTo>
                    <a:pt x="20741" y="41001"/>
                    <a:pt x="21629" y="40853"/>
                    <a:pt x="22553" y="40557"/>
                  </a:cubicBezTo>
                  <a:cubicBezTo>
                    <a:pt x="23921" y="40076"/>
                    <a:pt x="25363" y="38782"/>
                    <a:pt x="26694" y="36860"/>
                  </a:cubicBezTo>
                  <a:cubicBezTo>
                    <a:pt x="28024" y="34938"/>
                    <a:pt x="29244" y="32424"/>
                    <a:pt x="30317" y="29614"/>
                  </a:cubicBezTo>
                  <a:cubicBezTo>
                    <a:pt x="32239" y="24401"/>
                    <a:pt x="33570" y="18116"/>
                    <a:pt x="33755" y="12496"/>
                  </a:cubicBezTo>
                  <a:cubicBezTo>
                    <a:pt x="31648" y="7283"/>
                    <a:pt x="27692" y="3771"/>
                    <a:pt x="24216" y="1886"/>
                  </a:cubicBezTo>
                  <a:cubicBezTo>
                    <a:pt x="22146" y="777"/>
                    <a:pt x="19669" y="0"/>
                    <a:pt x="16896" y="0"/>
                  </a:cubicBezTo>
                  <a:close/>
                </a:path>
              </a:pathLst>
            </a:custGeom>
            <a:solidFill>
              <a:srgbClr val="707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2"/>
            <p:cNvSpPr/>
            <p:nvPr/>
          </p:nvSpPr>
          <p:spPr>
            <a:xfrm>
              <a:off x="2395400" y="758475"/>
              <a:ext cx="930750" cy="1366100"/>
            </a:xfrm>
            <a:custGeom>
              <a:avLst/>
              <a:gdLst/>
              <a:ahLst/>
              <a:cxnLst/>
              <a:rect l="l" t="t" r="r" b="b"/>
              <a:pathLst>
                <a:path w="37230" h="54644" extrusionOk="0">
                  <a:moveTo>
                    <a:pt x="18670" y="629"/>
                  </a:moveTo>
                  <a:cubicBezTo>
                    <a:pt x="22367" y="703"/>
                    <a:pt x="25953" y="2034"/>
                    <a:pt x="28689" y="4511"/>
                  </a:cubicBezTo>
                  <a:cubicBezTo>
                    <a:pt x="33865" y="9206"/>
                    <a:pt x="36527" y="16785"/>
                    <a:pt x="36601" y="23662"/>
                  </a:cubicBezTo>
                  <a:cubicBezTo>
                    <a:pt x="36638" y="23810"/>
                    <a:pt x="36638" y="23995"/>
                    <a:pt x="36638" y="24179"/>
                  </a:cubicBezTo>
                  <a:cubicBezTo>
                    <a:pt x="36638" y="30132"/>
                    <a:pt x="35270" y="37008"/>
                    <a:pt x="33163" y="42628"/>
                  </a:cubicBezTo>
                  <a:cubicBezTo>
                    <a:pt x="32090" y="45438"/>
                    <a:pt x="30870" y="47952"/>
                    <a:pt x="29540" y="49874"/>
                  </a:cubicBezTo>
                  <a:cubicBezTo>
                    <a:pt x="28209" y="51796"/>
                    <a:pt x="26767" y="53090"/>
                    <a:pt x="25399" y="53571"/>
                  </a:cubicBezTo>
                  <a:cubicBezTo>
                    <a:pt x="24475" y="53867"/>
                    <a:pt x="23587" y="54015"/>
                    <a:pt x="22700" y="54015"/>
                  </a:cubicBezTo>
                  <a:cubicBezTo>
                    <a:pt x="20297" y="54015"/>
                    <a:pt x="17931" y="52943"/>
                    <a:pt x="15786" y="51279"/>
                  </a:cubicBezTo>
                  <a:cubicBezTo>
                    <a:pt x="13642" y="49615"/>
                    <a:pt x="11720" y="47360"/>
                    <a:pt x="10167" y="45031"/>
                  </a:cubicBezTo>
                  <a:cubicBezTo>
                    <a:pt x="7283" y="40668"/>
                    <a:pt x="5324" y="35973"/>
                    <a:pt x="3253" y="31093"/>
                  </a:cubicBezTo>
                  <a:cubicBezTo>
                    <a:pt x="1664" y="27285"/>
                    <a:pt x="592" y="22996"/>
                    <a:pt x="592" y="18819"/>
                  </a:cubicBezTo>
                  <a:cubicBezTo>
                    <a:pt x="629" y="13569"/>
                    <a:pt x="2255" y="8541"/>
                    <a:pt x="6581" y="4918"/>
                  </a:cubicBezTo>
                  <a:lnTo>
                    <a:pt x="6655" y="4881"/>
                  </a:lnTo>
                  <a:cubicBezTo>
                    <a:pt x="9686" y="2367"/>
                    <a:pt x="14456" y="629"/>
                    <a:pt x="18411" y="629"/>
                  </a:cubicBezTo>
                  <a:close/>
                  <a:moveTo>
                    <a:pt x="18411" y="1"/>
                  </a:moveTo>
                  <a:cubicBezTo>
                    <a:pt x="14271" y="1"/>
                    <a:pt x="9428" y="1775"/>
                    <a:pt x="6248" y="4400"/>
                  </a:cubicBezTo>
                  <a:lnTo>
                    <a:pt x="6174" y="4437"/>
                  </a:lnTo>
                  <a:lnTo>
                    <a:pt x="6174" y="4474"/>
                  </a:lnTo>
                  <a:cubicBezTo>
                    <a:pt x="1701" y="8208"/>
                    <a:pt x="0" y="13421"/>
                    <a:pt x="0" y="18819"/>
                  </a:cubicBezTo>
                  <a:cubicBezTo>
                    <a:pt x="0" y="23107"/>
                    <a:pt x="1072" y="27470"/>
                    <a:pt x="2699" y="31352"/>
                  </a:cubicBezTo>
                  <a:cubicBezTo>
                    <a:pt x="4769" y="36232"/>
                    <a:pt x="6729" y="40927"/>
                    <a:pt x="9649" y="45401"/>
                  </a:cubicBezTo>
                  <a:cubicBezTo>
                    <a:pt x="11239" y="47767"/>
                    <a:pt x="13199" y="50059"/>
                    <a:pt x="15417" y="51760"/>
                  </a:cubicBezTo>
                  <a:cubicBezTo>
                    <a:pt x="17598" y="53497"/>
                    <a:pt x="20112" y="54643"/>
                    <a:pt x="22700" y="54643"/>
                  </a:cubicBezTo>
                  <a:cubicBezTo>
                    <a:pt x="23661" y="54643"/>
                    <a:pt x="24622" y="54458"/>
                    <a:pt x="25584" y="54126"/>
                  </a:cubicBezTo>
                  <a:cubicBezTo>
                    <a:pt x="27173" y="53608"/>
                    <a:pt x="28652" y="52203"/>
                    <a:pt x="30020" y="50207"/>
                  </a:cubicBezTo>
                  <a:cubicBezTo>
                    <a:pt x="34161" y="44328"/>
                    <a:pt x="37229" y="33237"/>
                    <a:pt x="37229" y="24179"/>
                  </a:cubicBezTo>
                  <a:cubicBezTo>
                    <a:pt x="37229" y="23995"/>
                    <a:pt x="37229" y="23810"/>
                    <a:pt x="37229" y="23662"/>
                  </a:cubicBezTo>
                  <a:cubicBezTo>
                    <a:pt x="37155" y="16637"/>
                    <a:pt x="34420" y="8910"/>
                    <a:pt x="29096" y="4067"/>
                  </a:cubicBezTo>
                  <a:cubicBezTo>
                    <a:pt x="26249" y="1442"/>
                    <a:pt x="22515" y="74"/>
                    <a:pt x="186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2"/>
            <p:cNvSpPr/>
            <p:nvPr/>
          </p:nvSpPr>
          <p:spPr>
            <a:xfrm>
              <a:off x="2828875" y="1628375"/>
              <a:ext cx="212600" cy="129250"/>
            </a:xfrm>
            <a:custGeom>
              <a:avLst/>
              <a:gdLst/>
              <a:ahLst/>
              <a:cxnLst/>
              <a:rect l="l" t="t" r="r" b="b"/>
              <a:pathLst>
                <a:path w="8504" h="5170" extrusionOk="0">
                  <a:moveTo>
                    <a:pt x="6880" y="1"/>
                  </a:moveTo>
                  <a:cubicBezTo>
                    <a:pt x="6784" y="1"/>
                    <a:pt x="6682" y="40"/>
                    <a:pt x="6618" y="105"/>
                  </a:cubicBezTo>
                  <a:cubicBezTo>
                    <a:pt x="6544" y="253"/>
                    <a:pt x="6544" y="438"/>
                    <a:pt x="6692" y="549"/>
                  </a:cubicBezTo>
                  <a:cubicBezTo>
                    <a:pt x="6766" y="585"/>
                    <a:pt x="7062" y="881"/>
                    <a:pt x="7357" y="1251"/>
                  </a:cubicBezTo>
                  <a:cubicBezTo>
                    <a:pt x="7616" y="1621"/>
                    <a:pt x="7875" y="2138"/>
                    <a:pt x="7875" y="2619"/>
                  </a:cubicBezTo>
                  <a:cubicBezTo>
                    <a:pt x="7875" y="2730"/>
                    <a:pt x="7875" y="2841"/>
                    <a:pt x="7838" y="2952"/>
                  </a:cubicBezTo>
                  <a:cubicBezTo>
                    <a:pt x="7764" y="3284"/>
                    <a:pt x="7653" y="3469"/>
                    <a:pt x="7579" y="3543"/>
                  </a:cubicBezTo>
                  <a:cubicBezTo>
                    <a:pt x="7468" y="3617"/>
                    <a:pt x="7431" y="3617"/>
                    <a:pt x="7357" y="3617"/>
                  </a:cubicBezTo>
                  <a:cubicBezTo>
                    <a:pt x="7283" y="3617"/>
                    <a:pt x="7173" y="3617"/>
                    <a:pt x="7136" y="3580"/>
                  </a:cubicBezTo>
                  <a:lnTo>
                    <a:pt x="7062" y="3543"/>
                  </a:lnTo>
                  <a:cubicBezTo>
                    <a:pt x="7009" y="3517"/>
                    <a:pt x="6939" y="3491"/>
                    <a:pt x="6875" y="3491"/>
                  </a:cubicBezTo>
                  <a:cubicBezTo>
                    <a:pt x="6849" y="3491"/>
                    <a:pt x="6824" y="3495"/>
                    <a:pt x="6803" y="3506"/>
                  </a:cubicBezTo>
                  <a:cubicBezTo>
                    <a:pt x="6692" y="3506"/>
                    <a:pt x="6655" y="3580"/>
                    <a:pt x="6581" y="3654"/>
                  </a:cubicBezTo>
                  <a:cubicBezTo>
                    <a:pt x="6544" y="3728"/>
                    <a:pt x="6248" y="4172"/>
                    <a:pt x="5065" y="4467"/>
                  </a:cubicBezTo>
                  <a:cubicBezTo>
                    <a:pt x="4732" y="4541"/>
                    <a:pt x="4400" y="4541"/>
                    <a:pt x="4067" y="4541"/>
                  </a:cubicBezTo>
                  <a:cubicBezTo>
                    <a:pt x="3586" y="4541"/>
                    <a:pt x="3180" y="4504"/>
                    <a:pt x="2847" y="4430"/>
                  </a:cubicBezTo>
                  <a:cubicBezTo>
                    <a:pt x="2699" y="4393"/>
                    <a:pt x="2588" y="4357"/>
                    <a:pt x="2477" y="4320"/>
                  </a:cubicBezTo>
                  <a:lnTo>
                    <a:pt x="2403" y="4320"/>
                  </a:lnTo>
                  <a:lnTo>
                    <a:pt x="2366" y="4283"/>
                  </a:lnTo>
                  <a:cubicBezTo>
                    <a:pt x="2292" y="4283"/>
                    <a:pt x="2218" y="4283"/>
                    <a:pt x="2145" y="4320"/>
                  </a:cubicBezTo>
                  <a:cubicBezTo>
                    <a:pt x="2145" y="4320"/>
                    <a:pt x="1886" y="4393"/>
                    <a:pt x="1627" y="4393"/>
                  </a:cubicBezTo>
                  <a:cubicBezTo>
                    <a:pt x="1479" y="4393"/>
                    <a:pt x="1331" y="4393"/>
                    <a:pt x="1183" y="4320"/>
                  </a:cubicBezTo>
                  <a:cubicBezTo>
                    <a:pt x="1035" y="4246"/>
                    <a:pt x="888" y="4135"/>
                    <a:pt x="777" y="3950"/>
                  </a:cubicBezTo>
                  <a:cubicBezTo>
                    <a:pt x="666" y="3802"/>
                    <a:pt x="629" y="3617"/>
                    <a:pt x="629" y="3358"/>
                  </a:cubicBezTo>
                  <a:cubicBezTo>
                    <a:pt x="629" y="2952"/>
                    <a:pt x="777" y="2471"/>
                    <a:pt x="924" y="2064"/>
                  </a:cubicBezTo>
                  <a:cubicBezTo>
                    <a:pt x="1035" y="1879"/>
                    <a:pt x="1109" y="1695"/>
                    <a:pt x="1146" y="1584"/>
                  </a:cubicBezTo>
                  <a:cubicBezTo>
                    <a:pt x="1183" y="1547"/>
                    <a:pt x="1220" y="1473"/>
                    <a:pt x="1220" y="1473"/>
                  </a:cubicBezTo>
                  <a:lnTo>
                    <a:pt x="1257" y="1399"/>
                  </a:lnTo>
                  <a:cubicBezTo>
                    <a:pt x="1331" y="1251"/>
                    <a:pt x="1294" y="1066"/>
                    <a:pt x="1146" y="992"/>
                  </a:cubicBezTo>
                  <a:cubicBezTo>
                    <a:pt x="1097" y="968"/>
                    <a:pt x="1044" y="955"/>
                    <a:pt x="992" y="955"/>
                  </a:cubicBezTo>
                  <a:cubicBezTo>
                    <a:pt x="888" y="955"/>
                    <a:pt x="789" y="1004"/>
                    <a:pt x="740" y="1103"/>
                  </a:cubicBezTo>
                  <a:cubicBezTo>
                    <a:pt x="703" y="1103"/>
                    <a:pt x="555" y="1399"/>
                    <a:pt x="370" y="1842"/>
                  </a:cubicBezTo>
                  <a:cubicBezTo>
                    <a:pt x="185" y="2249"/>
                    <a:pt x="0" y="2804"/>
                    <a:pt x="0" y="3358"/>
                  </a:cubicBezTo>
                  <a:cubicBezTo>
                    <a:pt x="0" y="3691"/>
                    <a:pt x="74" y="4024"/>
                    <a:pt x="259" y="4283"/>
                  </a:cubicBezTo>
                  <a:cubicBezTo>
                    <a:pt x="444" y="4578"/>
                    <a:pt x="666" y="4763"/>
                    <a:pt x="924" y="4874"/>
                  </a:cubicBezTo>
                  <a:cubicBezTo>
                    <a:pt x="1183" y="4985"/>
                    <a:pt x="1405" y="5022"/>
                    <a:pt x="1627" y="5022"/>
                  </a:cubicBezTo>
                  <a:cubicBezTo>
                    <a:pt x="1934" y="5022"/>
                    <a:pt x="2171" y="4951"/>
                    <a:pt x="2287" y="4907"/>
                  </a:cubicBezTo>
                  <a:lnTo>
                    <a:pt x="2287" y="4907"/>
                  </a:lnTo>
                  <a:cubicBezTo>
                    <a:pt x="2545" y="4985"/>
                    <a:pt x="3248" y="5170"/>
                    <a:pt x="4067" y="5170"/>
                  </a:cubicBezTo>
                  <a:cubicBezTo>
                    <a:pt x="4437" y="5170"/>
                    <a:pt x="4806" y="5133"/>
                    <a:pt x="5176" y="5059"/>
                  </a:cubicBezTo>
                  <a:cubicBezTo>
                    <a:pt x="6212" y="4832"/>
                    <a:pt x="6730" y="4432"/>
                    <a:pt x="6966" y="4178"/>
                  </a:cubicBezTo>
                  <a:lnTo>
                    <a:pt x="6966" y="4178"/>
                  </a:lnTo>
                  <a:cubicBezTo>
                    <a:pt x="7072" y="4214"/>
                    <a:pt x="7205" y="4246"/>
                    <a:pt x="7357" y="4246"/>
                  </a:cubicBezTo>
                  <a:cubicBezTo>
                    <a:pt x="7542" y="4246"/>
                    <a:pt x="7801" y="4172"/>
                    <a:pt x="7986" y="3987"/>
                  </a:cubicBezTo>
                  <a:cubicBezTo>
                    <a:pt x="8208" y="3765"/>
                    <a:pt x="8356" y="3469"/>
                    <a:pt x="8430" y="3063"/>
                  </a:cubicBezTo>
                  <a:cubicBezTo>
                    <a:pt x="8466" y="2915"/>
                    <a:pt x="8503" y="2767"/>
                    <a:pt x="8503" y="2619"/>
                  </a:cubicBezTo>
                  <a:cubicBezTo>
                    <a:pt x="8503" y="1879"/>
                    <a:pt x="8134" y="1251"/>
                    <a:pt x="7764" y="807"/>
                  </a:cubicBezTo>
                  <a:cubicBezTo>
                    <a:pt x="7431" y="327"/>
                    <a:pt x="7062" y="68"/>
                    <a:pt x="7062" y="68"/>
                  </a:cubicBezTo>
                  <a:cubicBezTo>
                    <a:pt x="7015" y="21"/>
                    <a:pt x="6949" y="1"/>
                    <a:pt x="6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2"/>
            <p:cNvSpPr/>
            <p:nvPr/>
          </p:nvSpPr>
          <p:spPr>
            <a:xfrm>
              <a:off x="2814075" y="1814925"/>
              <a:ext cx="290250" cy="143775"/>
            </a:xfrm>
            <a:custGeom>
              <a:avLst/>
              <a:gdLst/>
              <a:ahLst/>
              <a:cxnLst/>
              <a:rect l="l" t="t" r="r" b="b"/>
              <a:pathLst>
                <a:path w="11610" h="5751" extrusionOk="0">
                  <a:moveTo>
                    <a:pt x="11609" y="0"/>
                  </a:moveTo>
                  <a:cubicBezTo>
                    <a:pt x="11609" y="0"/>
                    <a:pt x="8200" y="1857"/>
                    <a:pt x="3239" y="1857"/>
                  </a:cubicBezTo>
                  <a:cubicBezTo>
                    <a:pt x="2220" y="1857"/>
                    <a:pt x="1135" y="1779"/>
                    <a:pt x="1" y="1590"/>
                  </a:cubicBezTo>
                  <a:lnTo>
                    <a:pt x="1" y="1590"/>
                  </a:lnTo>
                  <a:cubicBezTo>
                    <a:pt x="1" y="1590"/>
                    <a:pt x="2638" y="5751"/>
                    <a:pt x="5799" y="5751"/>
                  </a:cubicBezTo>
                  <a:cubicBezTo>
                    <a:pt x="6189" y="5751"/>
                    <a:pt x="6587" y="5688"/>
                    <a:pt x="6988" y="5546"/>
                  </a:cubicBezTo>
                  <a:cubicBezTo>
                    <a:pt x="10648" y="4289"/>
                    <a:pt x="11609" y="0"/>
                    <a:pt x="116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2"/>
            <p:cNvSpPr/>
            <p:nvPr/>
          </p:nvSpPr>
          <p:spPr>
            <a:xfrm>
              <a:off x="2830725" y="1828775"/>
              <a:ext cx="260650" cy="122025"/>
            </a:xfrm>
            <a:custGeom>
              <a:avLst/>
              <a:gdLst/>
              <a:ahLst/>
              <a:cxnLst/>
              <a:rect l="l" t="t" r="r" b="b"/>
              <a:pathLst>
                <a:path w="10426" h="4881" extrusionOk="0">
                  <a:moveTo>
                    <a:pt x="10426" y="1"/>
                  </a:moveTo>
                  <a:lnTo>
                    <a:pt x="10426" y="1"/>
                  </a:lnTo>
                  <a:cubicBezTo>
                    <a:pt x="9206" y="555"/>
                    <a:pt x="6359" y="1590"/>
                    <a:pt x="2588" y="1590"/>
                  </a:cubicBezTo>
                  <a:cubicBezTo>
                    <a:pt x="1775" y="1590"/>
                    <a:pt x="887" y="1553"/>
                    <a:pt x="0" y="1442"/>
                  </a:cubicBezTo>
                  <a:lnTo>
                    <a:pt x="0" y="1442"/>
                  </a:lnTo>
                  <a:cubicBezTo>
                    <a:pt x="0" y="1442"/>
                    <a:pt x="37" y="1479"/>
                    <a:pt x="37" y="1479"/>
                  </a:cubicBezTo>
                  <a:cubicBezTo>
                    <a:pt x="333" y="1886"/>
                    <a:pt x="740" y="2367"/>
                    <a:pt x="1257" y="2884"/>
                  </a:cubicBezTo>
                  <a:cubicBezTo>
                    <a:pt x="2292" y="3919"/>
                    <a:pt x="3697" y="4881"/>
                    <a:pt x="5139" y="4881"/>
                  </a:cubicBezTo>
                  <a:cubicBezTo>
                    <a:pt x="5509" y="4881"/>
                    <a:pt x="5842" y="4844"/>
                    <a:pt x="6211" y="4696"/>
                  </a:cubicBezTo>
                  <a:cubicBezTo>
                    <a:pt x="7838" y="4141"/>
                    <a:pt x="8910" y="2958"/>
                    <a:pt x="9613" y="1812"/>
                  </a:cubicBezTo>
                  <a:cubicBezTo>
                    <a:pt x="10019" y="1147"/>
                    <a:pt x="10278" y="481"/>
                    <a:pt x="104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2"/>
            <p:cNvSpPr/>
            <p:nvPr/>
          </p:nvSpPr>
          <p:spPr>
            <a:xfrm>
              <a:off x="2805750" y="1806900"/>
              <a:ext cx="306900" cy="159625"/>
            </a:xfrm>
            <a:custGeom>
              <a:avLst/>
              <a:gdLst/>
              <a:ahLst/>
              <a:cxnLst/>
              <a:rect l="l" t="t" r="r" b="b"/>
              <a:pathLst>
                <a:path w="12276" h="6385" extrusionOk="0">
                  <a:moveTo>
                    <a:pt x="11443" y="879"/>
                  </a:moveTo>
                  <a:cubicBezTo>
                    <a:pt x="11288" y="1343"/>
                    <a:pt x="11019" y="2008"/>
                    <a:pt x="10612" y="2687"/>
                  </a:cubicBezTo>
                  <a:cubicBezTo>
                    <a:pt x="9909" y="3833"/>
                    <a:pt x="8837" y="5016"/>
                    <a:pt x="7210" y="5571"/>
                  </a:cubicBezTo>
                  <a:cubicBezTo>
                    <a:pt x="6841" y="5719"/>
                    <a:pt x="6508" y="5756"/>
                    <a:pt x="6138" y="5756"/>
                  </a:cubicBezTo>
                  <a:cubicBezTo>
                    <a:pt x="4696" y="5756"/>
                    <a:pt x="3291" y="4794"/>
                    <a:pt x="2256" y="3759"/>
                  </a:cubicBezTo>
                  <a:cubicBezTo>
                    <a:pt x="1739" y="3242"/>
                    <a:pt x="1332" y="2761"/>
                    <a:pt x="1036" y="2354"/>
                  </a:cubicBezTo>
                  <a:cubicBezTo>
                    <a:pt x="1024" y="2339"/>
                    <a:pt x="1012" y="2324"/>
                    <a:pt x="1000" y="2309"/>
                  </a:cubicBezTo>
                  <a:lnTo>
                    <a:pt x="1000" y="2309"/>
                  </a:lnTo>
                  <a:cubicBezTo>
                    <a:pt x="1908" y="2419"/>
                    <a:pt x="2771" y="2465"/>
                    <a:pt x="3587" y="2465"/>
                  </a:cubicBezTo>
                  <a:cubicBezTo>
                    <a:pt x="7348" y="2465"/>
                    <a:pt x="10219" y="1410"/>
                    <a:pt x="11443" y="879"/>
                  </a:cubicBezTo>
                  <a:close/>
                  <a:moveTo>
                    <a:pt x="11932" y="1"/>
                  </a:moveTo>
                  <a:cubicBezTo>
                    <a:pt x="11886" y="1"/>
                    <a:pt x="11841" y="10"/>
                    <a:pt x="11795" y="25"/>
                  </a:cubicBezTo>
                  <a:lnTo>
                    <a:pt x="11758" y="62"/>
                  </a:lnTo>
                  <a:cubicBezTo>
                    <a:pt x="11388" y="247"/>
                    <a:pt x="8171" y="1874"/>
                    <a:pt x="3587" y="1874"/>
                  </a:cubicBezTo>
                  <a:cubicBezTo>
                    <a:pt x="2589" y="1874"/>
                    <a:pt x="1517" y="1800"/>
                    <a:pt x="371" y="1615"/>
                  </a:cubicBezTo>
                  <a:cubicBezTo>
                    <a:pt x="343" y="1606"/>
                    <a:pt x="315" y="1601"/>
                    <a:pt x="288" y="1601"/>
                  </a:cubicBezTo>
                  <a:cubicBezTo>
                    <a:pt x="207" y="1601"/>
                    <a:pt x="130" y="1643"/>
                    <a:pt x="75" y="1726"/>
                  </a:cubicBezTo>
                  <a:cubicBezTo>
                    <a:pt x="1" y="1837"/>
                    <a:pt x="1" y="1948"/>
                    <a:pt x="75" y="2059"/>
                  </a:cubicBezTo>
                  <a:cubicBezTo>
                    <a:pt x="75" y="2096"/>
                    <a:pt x="740" y="3131"/>
                    <a:pt x="1849" y="4203"/>
                  </a:cubicBezTo>
                  <a:cubicBezTo>
                    <a:pt x="2922" y="5275"/>
                    <a:pt x="4437" y="6384"/>
                    <a:pt x="6138" y="6384"/>
                  </a:cubicBezTo>
                  <a:cubicBezTo>
                    <a:pt x="6582" y="6384"/>
                    <a:pt x="6988" y="6310"/>
                    <a:pt x="7432" y="6162"/>
                  </a:cubicBezTo>
                  <a:cubicBezTo>
                    <a:pt x="9355" y="5497"/>
                    <a:pt x="10538" y="4055"/>
                    <a:pt x="11277" y="2761"/>
                  </a:cubicBezTo>
                  <a:cubicBezTo>
                    <a:pt x="11979" y="1504"/>
                    <a:pt x="12238" y="395"/>
                    <a:pt x="12238" y="395"/>
                  </a:cubicBezTo>
                  <a:cubicBezTo>
                    <a:pt x="12275" y="247"/>
                    <a:pt x="12201" y="136"/>
                    <a:pt x="12127" y="62"/>
                  </a:cubicBezTo>
                  <a:cubicBezTo>
                    <a:pt x="12062" y="19"/>
                    <a:pt x="11997" y="1"/>
                    <a:pt x="11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2"/>
            <p:cNvSpPr/>
            <p:nvPr/>
          </p:nvSpPr>
          <p:spPr>
            <a:xfrm>
              <a:off x="2814075" y="1798525"/>
              <a:ext cx="290250" cy="66100"/>
            </a:xfrm>
            <a:custGeom>
              <a:avLst/>
              <a:gdLst/>
              <a:ahLst/>
              <a:cxnLst/>
              <a:rect l="l" t="t" r="r" b="b"/>
              <a:pathLst>
                <a:path w="11610" h="2644" extrusionOk="0">
                  <a:moveTo>
                    <a:pt x="8052" y="0"/>
                  </a:moveTo>
                  <a:cubicBezTo>
                    <a:pt x="7895" y="0"/>
                    <a:pt x="7749" y="9"/>
                    <a:pt x="7617" y="28"/>
                  </a:cubicBezTo>
                  <a:cubicBezTo>
                    <a:pt x="6360" y="175"/>
                    <a:pt x="5546" y="1285"/>
                    <a:pt x="5546" y="1285"/>
                  </a:cubicBezTo>
                  <a:cubicBezTo>
                    <a:pt x="5546" y="1285"/>
                    <a:pt x="3809" y="471"/>
                    <a:pt x="2700" y="471"/>
                  </a:cubicBezTo>
                  <a:cubicBezTo>
                    <a:pt x="1590" y="471"/>
                    <a:pt x="1" y="2246"/>
                    <a:pt x="1" y="2246"/>
                  </a:cubicBezTo>
                  <a:cubicBezTo>
                    <a:pt x="1" y="2246"/>
                    <a:pt x="1748" y="2643"/>
                    <a:pt x="4072" y="2643"/>
                  </a:cubicBezTo>
                  <a:cubicBezTo>
                    <a:pt x="6397" y="2643"/>
                    <a:pt x="9299" y="2246"/>
                    <a:pt x="11609" y="656"/>
                  </a:cubicBezTo>
                  <a:cubicBezTo>
                    <a:pt x="11609" y="656"/>
                    <a:pt x="9433" y="0"/>
                    <a:pt x="8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2"/>
            <p:cNvSpPr/>
            <p:nvPr/>
          </p:nvSpPr>
          <p:spPr>
            <a:xfrm>
              <a:off x="2814075" y="1798275"/>
              <a:ext cx="290250" cy="65650"/>
            </a:xfrm>
            <a:custGeom>
              <a:avLst/>
              <a:gdLst/>
              <a:ahLst/>
              <a:cxnLst/>
              <a:rect l="l" t="t" r="r" b="b"/>
              <a:pathLst>
                <a:path w="11610" h="2626" extrusionOk="0">
                  <a:moveTo>
                    <a:pt x="7986" y="1"/>
                  </a:moveTo>
                  <a:cubicBezTo>
                    <a:pt x="7875" y="1"/>
                    <a:pt x="7728" y="1"/>
                    <a:pt x="7617" y="38"/>
                  </a:cubicBezTo>
                  <a:cubicBezTo>
                    <a:pt x="6360" y="185"/>
                    <a:pt x="5546" y="1295"/>
                    <a:pt x="5546" y="1295"/>
                  </a:cubicBezTo>
                  <a:cubicBezTo>
                    <a:pt x="5546" y="1295"/>
                    <a:pt x="3809" y="481"/>
                    <a:pt x="2700" y="481"/>
                  </a:cubicBezTo>
                  <a:cubicBezTo>
                    <a:pt x="1590" y="481"/>
                    <a:pt x="1" y="2256"/>
                    <a:pt x="1" y="2256"/>
                  </a:cubicBezTo>
                  <a:cubicBezTo>
                    <a:pt x="1" y="2256"/>
                    <a:pt x="1738" y="2625"/>
                    <a:pt x="4067" y="2625"/>
                  </a:cubicBezTo>
                  <a:cubicBezTo>
                    <a:pt x="6397" y="2625"/>
                    <a:pt x="9280" y="2256"/>
                    <a:pt x="11609" y="666"/>
                  </a:cubicBezTo>
                  <a:cubicBezTo>
                    <a:pt x="11609" y="666"/>
                    <a:pt x="9354" y="1"/>
                    <a:pt x="79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2"/>
            <p:cNvSpPr/>
            <p:nvPr/>
          </p:nvSpPr>
          <p:spPr>
            <a:xfrm>
              <a:off x="2805750" y="1790875"/>
              <a:ext cx="305975" cy="81375"/>
            </a:xfrm>
            <a:custGeom>
              <a:avLst/>
              <a:gdLst/>
              <a:ahLst/>
              <a:cxnLst/>
              <a:rect l="l" t="t" r="r" b="b"/>
              <a:pathLst>
                <a:path w="12239" h="3255" extrusionOk="0">
                  <a:moveTo>
                    <a:pt x="8319" y="592"/>
                  </a:moveTo>
                  <a:cubicBezTo>
                    <a:pt x="8985" y="592"/>
                    <a:pt x="9872" y="777"/>
                    <a:pt x="10575" y="925"/>
                  </a:cubicBezTo>
                  <a:cubicBezTo>
                    <a:pt x="10806" y="971"/>
                    <a:pt x="11009" y="1018"/>
                    <a:pt x="11183" y="1064"/>
                  </a:cubicBezTo>
                  <a:lnTo>
                    <a:pt x="11183" y="1064"/>
                  </a:lnTo>
                  <a:cubicBezTo>
                    <a:pt x="9062" y="2285"/>
                    <a:pt x="6499" y="2626"/>
                    <a:pt x="4400" y="2626"/>
                  </a:cubicBezTo>
                  <a:cubicBezTo>
                    <a:pt x="3254" y="2626"/>
                    <a:pt x="2256" y="2552"/>
                    <a:pt x="1517" y="2441"/>
                  </a:cubicBezTo>
                  <a:cubicBezTo>
                    <a:pt x="1309" y="2418"/>
                    <a:pt x="1116" y="2380"/>
                    <a:pt x="955" y="2346"/>
                  </a:cubicBezTo>
                  <a:lnTo>
                    <a:pt x="955" y="2346"/>
                  </a:lnTo>
                  <a:cubicBezTo>
                    <a:pt x="1146" y="2167"/>
                    <a:pt x="1393" y="1947"/>
                    <a:pt x="1665" y="1738"/>
                  </a:cubicBezTo>
                  <a:cubicBezTo>
                    <a:pt x="1886" y="1554"/>
                    <a:pt x="2145" y="1406"/>
                    <a:pt x="2404" y="1295"/>
                  </a:cubicBezTo>
                  <a:cubicBezTo>
                    <a:pt x="2626" y="1184"/>
                    <a:pt x="2848" y="1110"/>
                    <a:pt x="3033" y="1110"/>
                  </a:cubicBezTo>
                  <a:cubicBezTo>
                    <a:pt x="3513" y="1110"/>
                    <a:pt x="4216" y="1295"/>
                    <a:pt x="4770" y="1480"/>
                  </a:cubicBezTo>
                  <a:cubicBezTo>
                    <a:pt x="5066" y="1591"/>
                    <a:pt x="5288" y="1664"/>
                    <a:pt x="5473" y="1738"/>
                  </a:cubicBezTo>
                  <a:cubicBezTo>
                    <a:pt x="5584" y="1775"/>
                    <a:pt x="5657" y="1812"/>
                    <a:pt x="5694" y="1849"/>
                  </a:cubicBezTo>
                  <a:lnTo>
                    <a:pt x="5768" y="1886"/>
                  </a:lnTo>
                  <a:cubicBezTo>
                    <a:pt x="5796" y="1896"/>
                    <a:pt x="5828" y="1900"/>
                    <a:pt x="5863" y="1900"/>
                  </a:cubicBezTo>
                  <a:cubicBezTo>
                    <a:pt x="5965" y="1900"/>
                    <a:pt x="6083" y="1859"/>
                    <a:pt x="6138" y="1775"/>
                  </a:cubicBezTo>
                  <a:cubicBezTo>
                    <a:pt x="6175" y="1701"/>
                    <a:pt x="6397" y="1443"/>
                    <a:pt x="6693" y="1184"/>
                  </a:cubicBezTo>
                  <a:cubicBezTo>
                    <a:pt x="7025" y="925"/>
                    <a:pt x="7469" y="703"/>
                    <a:pt x="7987" y="629"/>
                  </a:cubicBezTo>
                  <a:cubicBezTo>
                    <a:pt x="8098" y="592"/>
                    <a:pt x="8208" y="592"/>
                    <a:pt x="8319" y="592"/>
                  </a:cubicBezTo>
                  <a:close/>
                  <a:moveTo>
                    <a:pt x="7913" y="1"/>
                  </a:moveTo>
                  <a:cubicBezTo>
                    <a:pt x="7210" y="112"/>
                    <a:pt x="6619" y="444"/>
                    <a:pt x="6249" y="777"/>
                  </a:cubicBezTo>
                  <a:cubicBezTo>
                    <a:pt x="6067" y="941"/>
                    <a:pt x="5921" y="1095"/>
                    <a:pt x="5820" y="1210"/>
                  </a:cubicBezTo>
                  <a:lnTo>
                    <a:pt x="5820" y="1210"/>
                  </a:lnTo>
                  <a:cubicBezTo>
                    <a:pt x="5634" y="1135"/>
                    <a:pt x="5339" y="1018"/>
                    <a:pt x="4992" y="888"/>
                  </a:cubicBezTo>
                  <a:cubicBezTo>
                    <a:pt x="4400" y="703"/>
                    <a:pt x="3661" y="481"/>
                    <a:pt x="3033" y="481"/>
                  </a:cubicBezTo>
                  <a:cubicBezTo>
                    <a:pt x="2663" y="481"/>
                    <a:pt x="2330" y="629"/>
                    <a:pt x="1997" y="814"/>
                  </a:cubicBezTo>
                  <a:cubicBezTo>
                    <a:pt x="999" y="1332"/>
                    <a:pt x="112" y="2330"/>
                    <a:pt x="112" y="2330"/>
                  </a:cubicBezTo>
                  <a:cubicBezTo>
                    <a:pt x="38" y="2404"/>
                    <a:pt x="1" y="2515"/>
                    <a:pt x="38" y="2626"/>
                  </a:cubicBezTo>
                  <a:cubicBezTo>
                    <a:pt x="75" y="2737"/>
                    <a:pt x="149" y="2811"/>
                    <a:pt x="260" y="2848"/>
                  </a:cubicBezTo>
                  <a:cubicBezTo>
                    <a:pt x="260" y="2848"/>
                    <a:pt x="2034" y="3254"/>
                    <a:pt x="4400" y="3254"/>
                  </a:cubicBezTo>
                  <a:cubicBezTo>
                    <a:pt x="6767" y="3254"/>
                    <a:pt x="9724" y="2848"/>
                    <a:pt x="12090" y="1221"/>
                  </a:cubicBezTo>
                  <a:cubicBezTo>
                    <a:pt x="12201" y="1147"/>
                    <a:pt x="12238" y="1036"/>
                    <a:pt x="12238" y="888"/>
                  </a:cubicBezTo>
                  <a:cubicBezTo>
                    <a:pt x="12201" y="777"/>
                    <a:pt x="12127" y="703"/>
                    <a:pt x="12016" y="666"/>
                  </a:cubicBezTo>
                  <a:cubicBezTo>
                    <a:pt x="12016" y="666"/>
                    <a:pt x="11462" y="481"/>
                    <a:pt x="10722" y="334"/>
                  </a:cubicBezTo>
                  <a:cubicBezTo>
                    <a:pt x="9983" y="149"/>
                    <a:pt x="9059" y="1"/>
                    <a:pt x="8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2"/>
            <p:cNvSpPr/>
            <p:nvPr/>
          </p:nvSpPr>
          <p:spPr>
            <a:xfrm>
              <a:off x="3056225" y="1479400"/>
              <a:ext cx="52725" cy="99850"/>
            </a:xfrm>
            <a:custGeom>
              <a:avLst/>
              <a:gdLst/>
              <a:ahLst/>
              <a:cxnLst/>
              <a:rect l="l" t="t" r="r" b="b"/>
              <a:pathLst>
                <a:path w="2109" h="3994" extrusionOk="0">
                  <a:moveTo>
                    <a:pt x="999" y="1"/>
                  </a:moveTo>
                  <a:cubicBezTo>
                    <a:pt x="445" y="38"/>
                    <a:pt x="1" y="925"/>
                    <a:pt x="38" y="2034"/>
                  </a:cubicBezTo>
                  <a:cubicBezTo>
                    <a:pt x="38" y="3106"/>
                    <a:pt x="519" y="3994"/>
                    <a:pt x="1073" y="3994"/>
                  </a:cubicBezTo>
                  <a:cubicBezTo>
                    <a:pt x="1665" y="3957"/>
                    <a:pt x="2108" y="3069"/>
                    <a:pt x="2071" y="1960"/>
                  </a:cubicBezTo>
                  <a:cubicBezTo>
                    <a:pt x="2071" y="888"/>
                    <a:pt x="1591" y="1"/>
                    <a:pt x="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2"/>
            <p:cNvSpPr/>
            <p:nvPr/>
          </p:nvSpPr>
          <p:spPr>
            <a:xfrm>
              <a:off x="2738300" y="1507125"/>
              <a:ext cx="52700" cy="99850"/>
            </a:xfrm>
            <a:custGeom>
              <a:avLst/>
              <a:gdLst/>
              <a:ahLst/>
              <a:cxnLst/>
              <a:rect l="l" t="t" r="r" b="b"/>
              <a:pathLst>
                <a:path w="2108" h="3994" extrusionOk="0">
                  <a:moveTo>
                    <a:pt x="998" y="1"/>
                  </a:moveTo>
                  <a:cubicBezTo>
                    <a:pt x="444" y="38"/>
                    <a:pt x="0" y="925"/>
                    <a:pt x="37" y="2034"/>
                  </a:cubicBezTo>
                  <a:cubicBezTo>
                    <a:pt x="37" y="3106"/>
                    <a:pt x="518" y="3994"/>
                    <a:pt x="1109" y="3994"/>
                  </a:cubicBezTo>
                  <a:cubicBezTo>
                    <a:pt x="1664" y="3957"/>
                    <a:pt x="2107" y="3069"/>
                    <a:pt x="2070" y="1997"/>
                  </a:cubicBezTo>
                  <a:cubicBezTo>
                    <a:pt x="2070" y="888"/>
                    <a:pt x="1590" y="1"/>
                    <a:pt x="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2"/>
            <p:cNvSpPr/>
            <p:nvPr/>
          </p:nvSpPr>
          <p:spPr>
            <a:xfrm>
              <a:off x="2618125" y="1404550"/>
              <a:ext cx="187650" cy="83925"/>
            </a:xfrm>
            <a:custGeom>
              <a:avLst/>
              <a:gdLst/>
              <a:ahLst/>
              <a:cxnLst/>
              <a:rect l="l" t="t" r="r" b="b"/>
              <a:pathLst>
                <a:path w="7506" h="3357" extrusionOk="0">
                  <a:moveTo>
                    <a:pt x="6138" y="0"/>
                  </a:moveTo>
                  <a:cubicBezTo>
                    <a:pt x="3883" y="0"/>
                    <a:pt x="2367" y="702"/>
                    <a:pt x="1406" y="1442"/>
                  </a:cubicBezTo>
                  <a:cubicBezTo>
                    <a:pt x="482" y="2144"/>
                    <a:pt x="112" y="2884"/>
                    <a:pt x="75" y="2921"/>
                  </a:cubicBezTo>
                  <a:cubicBezTo>
                    <a:pt x="1" y="3069"/>
                    <a:pt x="75" y="3253"/>
                    <a:pt x="223" y="3327"/>
                  </a:cubicBezTo>
                  <a:cubicBezTo>
                    <a:pt x="262" y="3347"/>
                    <a:pt x="305" y="3356"/>
                    <a:pt x="347" y="3356"/>
                  </a:cubicBezTo>
                  <a:cubicBezTo>
                    <a:pt x="462" y="3356"/>
                    <a:pt x="575" y="3288"/>
                    <a:pt x="629" y="3180"/>
                  </a:cubicBezTo>
                  <a:cubicBezTo>
                    <a:pt x="666" y="3143"/>
                    <a:pt x="1036" y="2477"/>
                    <a:pt x="1886" y="1849"/>
                  </a:cubicBezTo>
                  <a:cubicBezTo>
                    <a:pt x="2737" y="1220"/>
                    <a:pt x="4068" y="629"/>
                    <a:pt x="6138" y="629"/>
                  </a:cubicBezTo>
                  <a:cubicBezTo>
                    <a:pt x="6471" y="629"/>
                    <a:pt x="6804" y="629"/>
                    <a:pt x="7173" y="666"/>
                  </a:cubicBezTo>
                  <a:cubicBezTo>
                    <a:pt x="7321" y="666"/>
                    <a:pt x="7506" y="555"/>
                    <a:pt x="7506" y="370"/>
                  </a:cubicBezTo>
                  <a:cubicBezTo>
                    <a:pt x="7506" y="222"/>
                    <a:pt x="7395" y="74"/>
                    <a:pt x="7210" y="37"/>
                  </a:cubicBezTo>
                  <a:cubicBezTo>
                    <a:pt x="6840" y="0"/>
                    <a:pt x="6508" y="0"/>
                    <a:pt x="6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2"/>
            <p:cNvSpPr/>
            <p:nvPr/>
          </p:nvSpPr>
          <p:spPr>
            <a:xfrm>
              <a:off x="2980450" y="1388825"/>
              <a:ext cx="199675" cy="71950"/>
            </a:xfrm>
            <a:custGeom>
              <a:avLst/>
              <a:gdLst/>
              <a:ahLst/>
              <a:cxnLst/>
              <a:rect l="l" t="t" r="r" b="b"/>
              <a:pathLst>
                <a:path w="7987" h="2878" extrusionOk="0">
                  <a:moveTo>
                    <a:pt x="2958" y="1"/>
                  </a:moveTo>
                  <a:cubicBezTo>
                    <a:pt x="1368" y="1"/>
                    <a:pt x="222" y="518"/>
                    <a:pt x="222" y="555"/>
                  </a:cubicBezTo>
                  <a:cubicBezTo>
                    <a:pt x="37" y="629"/>
                    <a:pt x="0" y="777"/>
                    <a:pt x="37" y="962"/>
                  </a:cubicBezTo>
                  <a:cubicBezTo>
                    <a:pt x="92" y="1070"/>
                    <a:pt x="205" y="1139"/>
                    <a:pt x="320" y="1139"/>
                  </a:cubicBezTo>
                  <a:cubicBezTo>
                    <a:pt x="362" y="1139"/>
                    <a:pt x="404" y="1129"/>
                    <a:pt x="444" y="1110"/>
                  </a:cubicBezTo>
                  <a:lnTo>
                    <a:pt x="481" y="1110"/>
                  </a:lnTo>
                  <a:cubicBezTo>
                    <a:pt x="555" y="1073"/>
                    <a:pt x="1627" y="629"/>
                    <a:pt x="2958" y="629"/>
                  </a:cubicBezTo>
                  <a:cubicBezTo>
                    <a:pt x="4326" y="629"/>
                    <a:pt x="5990" y="1073"/>
                    <a:pt x="7395" y="2773"/>
                  </a:cubicBezTo>
                  <a:cubicBezTo>
                    <a:pt x="7459" y="2838"/>
                    <a:pt x="7548" y="2877"/>
                    <a:pt x="7641" y="2877"/>
                  </a:cubicBezTo>
                  <a:cubicBezTo>
                    <a:pt x="7708" y="2877"/>
                    <a:pt x="7776" y="2857"/>
                    <a:pt x="7838" y="2810"/>
                  </a:cubicBezTo>
                  <a:cubicBezTo>
                    <a:pt x="7986" y="2699"/>
                    <a:pt x="7986" y="2515"/>
                    <a:pt x="7875" y="2367"/>
                  </a:cubicBezTo>
                  <a:cubicBezTo>
                    <a:pt x="6359" y="518"/>
                    <a:pt x="4437" y="1"/>
                    <a:pt x="2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2"/>
            <p:cNvSpPr/>
            <p:nvPr/>
          </p:nvSpPr>
          <p:spPr>
            <a:xfrm>
              <a:off x="2362125" y="766675"/>
              <a:ext cx="956625" cy="758050"/>
            </a:xfrm>
            <a:custGeom>
              <a:avLst/>
              <a:gdLst/>
              <a:ahLst/>
              <a:cxnLst/>
              <a:rect l="l" t="t" r="r" b="b"/>
              <a:pathLst>
                <a:path w="38265" h="30322" extrusionOk="0">
                  <a:moveTo>
                    <a:pt x="19641" y="0"/>
                  </a:moveTo>
                  <a:cubicBezTo>
                    <a:pt x="15611" y="0"/>
                    <a:pt x="10851" y="1781"/>
                    <a:pt x="7764" y="4294"/>
                  </a:cubicBezTo>
                  <a:lnTo>
                    <a:pt x="7727" y="4368"/>
                  </a:lnTo>
                  <a:cubicBezTo>
                    <a:pt x="0" y="10801"/>
                    <a:pt x="629" y="21744"/>
                    <a:pt x="4067" y="30321"/>
                  </a:cubicBezTo>
                  <a:cubicBezTo>
                    <a:pt x="4474" y="27401"/>
                    <a:pt x="5952" y="20783"/>
                    <a:pt x="10906" y="16642"/>
                  </a:cubicBezTo>
                  <a:cubicBezTo>
                    <a:pt x="14418" y="13746"/>
                    <a:pt x="17918" y="12680"/>
                    <a:pt x="21094" y="12680"/>
                  </a:cubicBezTo>
                  <a:cubicBezTo>
                    <a:pt x="23837" y="12680"/>
                    <a:pt x="26337" y="13475"/>
                    <a:pt x="28393" y="14572"/>
                  </a:cubicBezTo>
                  <a:cubicBezTo>
                    <a:pt x="32017" y="16531"/>
                    <a:pt x="36194" y="20265"/>
                    <a:pt x="38191" y="25922"/>
                  </a:cubicBezTo>
                  <a:cubicBezTo>
                    <a:pt x="38265" y="25034"/>
                    <a:pt x="38265" y="24184"/>
                    <a:pt x="38265" y="23334"/>
                  </a:cubicBezTo>
                  <a:cubicBezTo>
                    <a:pt x="38154" y="16383"/>
                    <a:pt x="35492" y="8730"/>
                    <a:pt x="30205" y="3961"/>
                  </a:cubicBezTo>
                  <a:cubicBezTo>
                    <a:pt x="27432" y="1410"/>
                    <a:pt x="23772" y="79"/>
                    <a:pt x="20001" y="5"/>
                  </a:cubicBezTo>
                  <a:cubicBezTo>
                    <a:pt x="19882" y="2"/>
                    <a:pt x="19762" y="0"/>
                    <a:pt x="196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2"/>
            <p:cNvSpPr/>
            <p:nvPr/>
          </p:nvSpPr>
          <p:spPr>
            <a:xfrm>
              <a:off x="2402775" y="765875"/>
              <a:ext cx="915975" cy="758850"/>
            </a:xfrm>
            <a:custGeom>
              <a:avLst/>
              <a:gdLst/>
              <a:ahLst/>
              <a:cxnLst/>
              <a:rect l="l" t="t" r="r" b="b"/>
              <a:pathLst>
                <a:path w="36639" h="30354" extrusionOk="0">
                  <a:moveTo>
                    <a:pt x="18116" y="0"/>
                  </a:moveTo>
                  <a:cubicBezTo>
                    <a:pt x="14050" y="0"/>
                    <a:pt x="9243" y="1775"/>
                    <a:pt x="6138" y="4326"/>
                  </a:cubicBezTo>
                  <a:lnTo>
                    <a:pt x="6101" y="4400"/>
                  </a:lnTo>
                  <a:cubicBezTo>
                    <a:pt x="1701" y="8060"/>
                    <a:pt x="1" y="13199"/>
                    <a:pt x="1" y="18523"/>
                  </a:cubicBezTo>
                  <a:cubicBezTo>
                    <a:pt x="1" y="22552"/>
                    <a:pt x="962" y="26656"/>
                    <a:pt x="2441" y="30353"/>
                  </a:cubicBezTo>
                  <a:cubicBezTo>
                    <a:pt x="2848" y="27433"/>
                    <a:pt x="4326" y="20815"/>
                    <a:pt x="9280" y="16674"/>
                  </a:cubicBezTo>
                  <a:cubicBezTo>
                    <a:pt x="12793" y="13790"/>
                    <a:pt x="16305" y="12718"/>
                    <a:pt x="19447" y="12718"/>
                  </a:cubicBezTo>
                  <a:cubicBezTo>
                    <a:pt x="22220" y="12718"/>
                    <a:pt x="24697" y="13495"/>
                    <a:pt x="26767" y="14604"/>
                  </a:cubicBezTo>
                  <a:cubicBezTo>
                    <a:pt x="30391" y="16563"/>
                    <a:pt x="34568" y="20297"/>
                    <a:pt x="36565" y="25954"/>
                  </a:cubicBezTo>
                  <a:cubicBezTo>
                    <a:pt x="36602" y="25214"/>
                    <a:pt x="36639" y="24512"/>
                    <a:pt x="36639" y="23846"/>
                  </a:cubicBezTo>
                  <a:cubicBezTo>
                    <a:pt x="36639" y="23662"/>
                    <a:pt x="36639" y="23514"/>
                    <a:pt x="36639" y="23366"/>
                  </a:cubicBezTo>
                  <a:cubicBezTo>
                    <a:pt x="36528" y="16415"/>
                    <a:pt x="33866" y="8762"/>
                    <a:pt x="28579" y="3993"/>
                  </a:cubicBezTo>
                  <a:cubicBezTo>
                    <a:pt x="25806" y="1442"/>
                    <a:pt x="22146" y="111"/>
                    <a:pt x="18375" y="37"/>
                  </a:cubicBezTo>
                  <a:cubicBezTo>
                    <a:pt x="18301" y="0"/>
                    <a:pt x="18190" y="0"/>
                    <a:pt x="18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2"/>
            <p:cNvSpPr/>
            <p:nvPr/>
          </p:nvSpPr>
          <p:spPr>
            <a:xfrm>
              <a:off x="2395400" y="758475"/>
              <a:ext cx="930750" cy="773825"/>
            </a:xfrm>
            <a:custGeom>
              <a:avLst/>
              <a:gdLst/>
              <a:ahLst/>
              <a:cxnLst/>
              <a:rect l="l" t="t" r="r" b="b"/>
              <a:pathLst>
                <a:path w="37230" h="30953" extrusionOk="0">
                  <a:moveTo>
                    <a:pt x="18670" y="629"/>
                  </a:moveTo>
                  <a:cubicBezTo>
                    <a:pt x="22367" y="703"/>
                    <a:pt x="25953" y="2034"/>
                    <a:pt x="28689" y="4511"/>
                  </a:cubicBezTo>
                  <a:cubicBezTo>
                    <a:pt x="33865" y="9206"/>
                    <a:pt x="36527" y="16785"/>
                    <a:pt x="36601" y="23662"/>
                  </a:cubicBezTo>
                  <a:cubicBezTo>
                    <a:pt x="36638" y="23810"/>
                    <a:pt x="36638" y="23958"/>
                    <a:pt x="36638" y="24142"/>
                  </a:cubicBezTo>
                  <a:cubicBezTo>
                    <a:pt x="36638" y="24359"/>
                    <a:pt x="36634" y="24579"/>
                    <a:pt x="36627" y="24801"/>
                  </a:cubicBezTo>
                  <a:lnTo>
                    <a:pt x="36627" y="24801"/>
                  </a:lnTo>
                  <a:cubicBezTo>
                    <a:pt x="34452" y="19811"/>
                    <a:pt x="30612" y="16444"/>
                    <a:pt x="27210" y="14641"/>
                  </a:cubicBezTo>
                  <a:cubicBezTo>
                    <a:pt x="25103" y="13532"/>
                    <a:pt x="22552" y="12718"/>
                    <a:pt x="19742" y="12718"/>
                  </a:cubicBezTo>
                  <a:cubicBezTo>
                    <a:pt x="19691" y="12718"/>
                    <a:pt x="19639" y="12718"/>
                    <a:pt x="19587" y="12718"/>
                  </a:cubicBezTo>
                  <a:cubicBezTo>
                    <a:pt x="16411" y="12718"/>
                    <a:pt x="12883" y="13838"/>
                    <a:pt x="9391" y="16748"/>
                  </a:cubicBezTo>
                  <a:cubicBezTo>
                    <a:pt x="4897" y="20487"/>
                    <a:pt x="3226" y="26176"/>
                    <a:pt x="2622" y="29478"/>
                  </a:cubicBezTo>
                  <a:lnTo>
                    <a:pt x="2622" y="29478"/>
                  </a:lnTo>
                  <a:cubicBezTo>
                    <a:pt x="1378" y="26095"/>
                    <a:pt x="592" y="22396"/>
                    <a:pt x="592" y="18819"/>
                  </a:cubicBezTo>
                  <a:cubicBezTo>
                    <a:pt x="629" y="13569"/>
                    <a:pt x="2255" y="8541"/>
                    <a:pt x="6581" y="4918"/>
                  </a:cubicBezTo>
                  <a:lnTo>
                    <a:pt x="6655" y="4881"/>
                  </a:lnTo>
                  <a:cubicBezTo>
                    <a:pt x="9686" y="2367"/>
                    <a:pt x="14456" y="629"/>
                    <a:pt x="18411" y="629"/>
                  </a:cubicBezTo>
                  <a:close/>
                  <a:moveTo>
                    <a:pt x="18411" y="1"/>
                  </a:moveTo>
                  <a:cubicBezTo>
                    <a:pt x="14271" y="1"/>
                    <a:pt x="9428" y="1775"/>
                    <a:pt x="6248" y="4400"/>
                  </a:cubicBezTo>
                  <a:lnTo>
                    <a:pt x="6174" y="4437"/>
                  </a:lnTo>
                  <a:lnTo>
                    <a:pt x="6174" y="4474"/>
                  </a:lnTo>
                  <a:cubicBezTo>
                    <a:pt x="1701" y="8208"/>
                    <a:pt x="0" y="13421"/>
                    <a:pt x="0" y="18819"/>
                  </a:cubicBezTo>
                  <a:cubicBezTo>
                    <a:pt x="0" y="22885"/>
                    <a:pt x="961" y="27026"/>
                    <a:pt x="2477" y="30760"/>
                  </a:cubicBezTo>
                  <a:cubicBezTo>
                    <a:pt x="2509" y="30856"/>
                    <a:pt x="2624" y="30952"/>
                    <a:pt x="2727" y="30952"/>
                  </a:cubicBezTo>
                  <a:cubicBezTo>
                    <a:pt x="2742" y="30952"/>
                    <a:pt x="2758" y="30950"/>
                    <a:pt x="2773" y="30945"/>
                  </a:cubicBezTo>
                  <a:cubicBezTo>
                    <a:pt x="2921" y="30945"/>
                    <a:pt x="3032" y="30834"/>
                    <a:pt x="3069" y="30686"/>
                  </a:cubicBezTo>
                  <a:cubicBezTo>
                    <a:pt x="3438" y="27802"/>
                    <a:pt x="4917" y="21259"/>
                    <a:pt x="9797" y="17229"/>
                  </a:cubicBezTo>
                  <a:cubicBezTo>
                    <a:pt x="13235" y="14345"/>
                    <a:pt x="16637" y="13310"/>
                    <a:pt x="19742" y="13310"/>
                  </a:cubicBezTo>
                  <a:cubicBezTo>
                    <a:pt x="22441" y="13310"/>
                    <a:pt x="24918" y="14086"/>
                    <a:pt x="26915" y="15195"/>
                  </a:cubicBezTo>
                  <a:cubicBezTo>
                    <a:pt x="30501" y="17081"/>
                    <a:pt x="34604" y="20778"/>
                    <a:pt x="36601" y="26324"/>
                  </a:cubicBezTo>
                  <a:cubicBezTo>
                    <a:pt x="36638" y="26472"/>
                    <a:pt x="36786" y="26545"/>
                    <a:pt x="36934" y="26545"/>
                  </a:cubicBezTo>
                  <a:cubicBezTo>
                    <a:pt x="37082" y="26509"/>
                    <a:pt x="37192" y="26398"/>
                    <a:pt x="37192" y="26250"/>
                  </a:cubicBezTo>
                  <a:cubicBezTo>
                    <a:pt x="37229" y="25547"/>
                    <a:pt x="37229" y="24808"/>
                    <a:pt x="37229" y="24142"/>
                  </a:cubicBezTo>
                  <a:cubicBezTo>
                    <a:pt x="37229" y="23958"/>
                    <a:pt x="37229" y="23810"/>
                    <a:pt x="37229" y="23662"/>
                  </a:cubicBezTo>
                  <a:cubicBezTo>
                    <a:pt x="37155" y="16637"/>
                    <a:pt x="34420" y="8910"/>
                    <a:pt x="29096" y="4067"/>
                  </a:cubicBezTo>
                  <a:cubicBezTo>
                    <a:pt x="26249" y="1442"/>
                    <a:pt x="22515" y="74"/>
                    <a:pt x="186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2"/>
            <p:cNvSpPr/>
            <p:nvPr/>
          </p:nvSpPr>
          <p:spPr>
            <a:xfrm>
              <a:off x="2412950" y="1071800"/>
              <a:ext cx="186725" cy="151600"/>
            </a:xfrm>
            <a:custGeom>
              <a:avLst/>
              <a:gdLst/>
              <a:ahLst/>
              <a:cxnLst/>
              <a:rect l="l" t="t" r="r" b="b"/>
              <a:pathLst>
                <a:path w="7469" h="6064" extrusionOk="0">
                  <a:moveTo>
                    <a:pt x="296" y="1"/>
                  </a:moveTo>
                  <a:cubicBezTo>
                    <a:pt x="111" y="1"/>
                    <a:pt x="0" y="148"/>
                    <a:pt x="0" y="333"/>
                  </a:cubicBezTo>
                  <a:cubicBezTo>
                    <a:pt x="0" y="370"/>
                    <a:pt x="111" y="1775"/>
                    <a:pt x="925" y="3180"/>
                  </a:cubicBezTo>
                  <a:cubicBezTo>
                    <a:pt x="1368" y="3919"/>
                    <a:pt x="1960" y="4622"/>
                    <a:pt x="2810" y="5176"/>
                  </a:cubicBezTo>
                  <a:cubicBezTo>
                    <a:pt x="3698" y="5731"/>
                    <a:pt x="4807" y="6064"/>
                    <a:pt x="6212" y="6064"/>
                  </a:cubicBezTo>
                  <a:cubicBezTo>
                    <a:pt x="6544" y="6064"/>
                    <a:pt x="6840" y="6064"/>
                    <a:pt x="7173" y="6027"/>
                  </a:cubicBezTo>
                  <a:cubicBezTo>
                    <a:pt x="7321" y="5990"/>
                    <a:pt x="7469" y="5842"/>
                    <a:pt x="7432" y="5694"/>
                  </a:cubicBezTo>
                  <a:cubicBezTo>
                    <a:pt x="7432" y="5509"/>
                    <a:pt x="7284" y="5398"/>
                    <a:pt x="7099" y="5398"/>
                  </a:cubicBezTo>
                  <a:cubicBezTo>
                    <a:pt x="6803" y="5435"/>
                    <a:pt x="6507" y="5472"/>
                    <a:pt x="6212" y="5472"/>
                  </a:cubicBezTo>
                  <a:cubicBezTo>
                    <a:pt x="4918" y="5472"/>
                    <a:pt x="3919" y="5140"/>
                    <a:pt x="3143" y="4659"/>
                  </a:cubicBezTo>
                  <a:cubicBezTo>
                    <a:pt x="1997" y="3919"/>
                    <a:pt x="1368" y="2847"/>
                    <a:pt x="1036" y="1923"/>
                  </a:cubicBezTo>
                  <a:cubicBezTo>
                    <a:pt x="851" y="1479"/>
                    <a:pt x="740" y="1036"/>
                    <a:pt x="666" y="740"/>
                  </a:cubicBezTo>
                  <a:cubicBezTo>
                    <a:pt x="666" y="592"/>
                    <a:pt x="629" y="481"/>
                    <a:pt x="629" y="407"/>
                  </a:cubicBezTo>
                  <a:lnTo>
                    <a:pt x="629" y="333"/>
                  </a:lnTo>
                  <a:lnTo>
                    <a:pt x="629" y="296"/>
                  </a:lnTo>
                  <a:cubicBezTo>
                    <a:pt x="592" y="111"/>
                    <a:pt x="444" y="1"/>
                    <a:pt x="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2"/>
            <p:cNvSpPr/>
            <p:nvPr/>
          </p:nvSpPr>
          <p:spPr>
            <a:xfrm>
              <a:off x="2476725" y="948875"/>
              <a:ext cx="202425" cy="210750"/>
            </a:xfrm>
            <a:custGeom>
              <a:avLst/>
              <a:gdLst/>
              <a:ahLst/>
              <a:cxnLst/>
              <a:rect l="l" t="t" r="r" b="b"/>
              <a:pathLst>
                <a:path w="8097" h="8430" extrusionOk="0">
                  <a:moveTo>
                    <a:pt x="333" y="0"/>
                  </a:moveTo>
                  <a:cubicBezTo>
                    <a:pt x="148" y="0"/>
                    <a:pt x="0" y="111"/>
                    <a:pt x="0" y="296"/>
                  </a:cubicBezTo>
                  <a:cubicBezTo>
                    <a:pt x="0" y="296"/>
                    <a:pt x="0" y="407"/>
                    <a:pt x="0" y="555"/>
                  </a:cubicBezTo>
                  <a:cubicBezTo>
                    <a:pt x="0" y="1257"/>
                    <a:pt x="74" y="3217"/>
                    <a:pt x="999" y="4992"/>
                  </a:cubicBezTo>
                  <a:cubicBezTo>
                    <a:pt x="1479" y="5879"/>
                    <a:pt x="2145" y="6766"/>
                    <a:pt x="3143" y="7395"/>
                  </a:cubicBezTo>
                  <a:cubicBezTo>
                    <a:pt x="4141" y="8023"/>
                    <a:pt x="5435" y="8430"/>
                    <a:pt x="7099" y="8430"/>
                  </a:cubicBezTo>
                  <a:cubicBezTo>
                    <a:pt x="7321" y="8430"/>
                    <a:pt x="7542" y="8393"/>
                    <a:pt x="7801" y="8393"/>
                  </a:cubicBezTo>
                  <a:cubicBezTo>
                    <a:pt x="7949" y="8393"/>
                    <a:pt x="8097" y="8245"/>
                    <a:pt x="8060" y="8060"/>
                  </a:cubicBezTo>
                  <a:cubicBezTo>
                    <a:pt x="8060" y="7912"/>
                    <a:pt x="7912" y="7764"/>
                    <a:pt x="7764" y="7764"/>
                  </a:cubicBezTo>
                  <a:cubicBezTo>
                    <a:pt x="7542" y="7801"/>
                    <a:pt x="7321" y="7801"/>
                    <a:pt x="7099" y="7801"/>
                  </a:cubicBezTo>
                  <a:cubicBezTo>
                    <a:pt x="5546" y="7801"/>
                    <a:pt x="4363" y="7432"/>
                    <a:pt x="3476" y="6877"/>
                  </a:cubicBezTo>
                  <a:cubicBezTo>
                    <a:pt x="2145" y="6027"/>
                    <a:pt x="1442" y="4696"/>
                    <a:pt x="1036" y="3476"/>
                  </a:cubicBezTo>
                  <a:cubicBezTo>
                    <a:pt x="666" y="2219"/>
                    <a:pt x="592" y="1073"/>
                    <a:pt x="592" y="555"/>
                  </a:cubicBezTo>
                  <a:cubicBezTo>
                    <a:pt x="592" y="481"/>
                    <a:pt x="592" y="407"/>
                    <a:pt x="592" y="370"/>
                  </a:cubicBezTo>
                  <a:lnTo>
                    <a:pt x="592" y="333"/>
                  </a:lnTo>
                  <a:cubicBezTo>
                    <a:pt x="629" y="148"/>
                    <a:pt x="481"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2"/>
            <p:cNvSpPr/>
            <p:nvPr/>
          </p:nvSpPr>
          <p:spPr>
            <a:xfrm>
              <a:off x="2547900" y="866825"/>
              <a:ext cx="254200" cy="232725"/>
            </a:xfrm>
            <a:custGeom>
              <a:avLst/>
              <a:gdLst/>
              <a:ahLst/>
              <a:cxnLst/>
              <a:rect l="l" t="t" r="r" b="b"/>
              <a:pathLst>
                <a:path w="10168" h="9309" extrusionOk="0">
                  <a:moveTo>
                    <a:pt x="346" y="0"/>
                  </a:moveTo>
                  <a:cubicBezTo>
                    <a:pt x="304" y="0"/>
                    <a:pt x="262" y="9"/>
                    <a:pt x="222" y="29"/>
                  </a:cubicBezTo>
                  <a:cubicBezTo>
                    <a:pt x="74" y="103"/>
                    <a:pt x="0" y="251"/>
                    <a:pt x="74" y="436"/>
                  </a:cubicBezTo>
                  <a:cubicBezTo>
                    <a:pt x="74" y="436"/>
                    <a:pt x="924" y="2580"/>
                    <a:pt x="2588" y="4761"/>
                  </a:cubicBezTo>
                  <a:cubicBezTo>
                    <a:pt x="3401" y="5870"/>
                    <a:pt x="4437" y="6980"/>
                    <a:pt x="5620" y="7830"/>
                  </a:cubicBezTo>
                  <a:cubicBezTo>
                    <a:pt x="6840" y="8680"/>
                    <a:pt x="8245" y="9272"/>
                    <a:pt x="9834" y="9309"/>
                  </a:cubicBezTo>
                  <a:cubicBezTo>
                    <a:pt x="10019" y="9309"/>
                    <a:pt x="10167" y="9161"/>
                    <a:pt x="10167" y="9013"/>
                  </a:cubicBezTo>
                  <a:cubicBezTo>
                    <a:pt x="10167" y="8828"/>
                    <a:pt x="10019" y="8680"/>
                    <a:pt x="9871" y="8680"/>
                  </a:cubicBezTo>
                  <a:cubicBezTo>
                    <a:pt x="8429" y="8643"/>
                    <a:pt x="7135" y="8126"/>
                    <a:pt x="5989" y="7312"/>
                  </a:cubicBezTo>
                  <a:cubicBezTo>
                    <a:pt x="4289" y="6129"/>
                    <a:pt x="2921" y="4318"/>
                    <a:pt x="2034" y="2839"/>
                  </a:cubicBezTo>
                  <a:cubicBezTo>
                    <a:pt x="1553" y="2099"/>
                    <a:pt x="1220" y="1434"/>
                    <a:pt x="998" y="953"/>
                  </a:cubicBezTo>
                  <a:cubicBezTo>
                    <a:pt x="850" y="732"/>
                    <a:pt x="777" y="510"/>
                    <a:pt x="703" y="399"/>
                  </a:cubicBezTo>
                  <a:cubicBezTo>
                    <a:pt x="703" y="325"/>
                    <a:pt x="666" y="288"/>
                    <a:pt x="666" y="251"/>
                  </a:cubicBezTo>
                  <a:lnTo>
                    <a:pt x="629" y="177"/>
                  </a:lnTo>
                  <a:cubicBezTo>
                    <a:pt x="575" y="69"/>
                    <a:pt x="461"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2"/>
            <p:cNvSpPr/>
            <p:nvPr/>
          </p:nvSpPr>
          <p:spPr>
            <a:xfrm>
              <a:off x="2789125" y="769900"/>
              <a:ext cx="105400" cy="317825"/>
            </a:xfrm>
            <a:custGeom>
              <a:avLst/>
              <a:gdLst/>
              <a:ahLst/>
              <a:cxnLst/>
              <a:rect l="l" t="t" r="r" b="b"/>
              <a:pathLst>
                <a:path w="4216" h="12713" extrusionOk="0">
                  <a:moveTo>
                    <a:pt x="364" y="1"/>
                  </a:moveTo>
                  <a:cubicBezTo>
                    <a:pt x="280" y="1"/>
                    <a:pt x="191" y="39"/>
                    <a:pt x="111" y="98"/>
                  </a:cubicBezTo>
                  <a:cubicBezTo>
                    <a:pt x="0" y="246"/>
                    <a:pt x="37" y="431"/>
                    <a:pt x="148" y="542"/>
                  </a:cubicBezTo>
                  <a:cubicBezTo>
                    <a:pt x="333" y="727"/>
                    <a:pt x="3624" y="3832"/>
                    <a:pt x="3587" y="9156"/>
                  </a:cubicBezTo>
                  <a:cubicBezTo>
                    <a:pt x="3587" y="10154"/>
                    <a:pt x="3476" y="11189"/>
                    <a:pt x="3217" y="12335"/>
                  </a:cubicBezTo>
                  <a:cubicBezTo>
                    <a:pt x="3180" y="12483"/>
                    <a:pt x="3291" y="12668"/>
                    <a:pt x="3476" y="12705"/>
                  </a:cubicBezTo>
                  <a:cubicBezTo>
                    <a:pt x="3495" y="12710"/>
                    <a:pt x="3515" y="12712"/>
                    <a:pt x="3534" y="12712"/>
                  </a:cubicBezTo>
                  <a:cubicBezTo>
                    <a:pt x="3669" y="12712"/>
                    <a:pt x="3813" y="12607"/>
                    <a:pt x="3845" y="12446"/>
                  </a:cubicBezTo>
                  <a:cubicBezTo>
                    <a:pt x="4104" y="11300"/>
                    <a:pt x="4215" y="10191"/>
                    <a:pt x="4215" y="9156"/>
                  </a:cubicBezTo>
                  <a:cubicBezTo>
                    <a:pt x="4215" y="6272"/>
                    <a:pt x="3291" y="4017"/>
                    <a:pt x="2404" y="2464"/>
                  </a:cubicBezTo>
                  <a:cubicBezTo>
                    <a:pt x="1479" y="911"/>
                    <a:pt x="592" y="98"/>
                    <a:pt x="555" y="98"/>
                  </a:cubicBezTo>
                  <a:cubicBezTo>
                    <a:pt x="503" y="29"/>
                    <a:pt x="436"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2"/>
            <p:cNvSpPr/>
            <p:nvPr/>
          </p:nvSpPr>
          <p:spPr>
            <a:xfrm>
              <a:off x="3008175" y="797525"/>
              <a:ext cx="96150" cy="329525"/>
            </a:xfrm>
            <a:custGeom>
              <a:avLst/>
              <a:gdLst/>
              <a:ahLst/>
              <a:cxnLst/>
              <a:rect l="l" t="t" r="r" b="b"/>
              <a:pathLst>
                <a:path w="3846" h="13181" extrusionOk="0">
                  <a:moveTo>
                    <a:pt x="349" y="1"/>
                  </a:moveTo>
                  <a:cubicBezTo>
                    <a:pt x="249" y="1"/>
                    <a:pt x="142" y="50"/>
                    <a:pt x="74" y="139"/>
                  </a:cubicBezTo>
                  <a:cubicBezTo>
                    <a:pt x="1" y="250"/>
                    <a:pt x="1" y="472"/>
                    <a:pt x="148" y="546"/>
                  </a:cubicBezTo>
                  <a:lnTo>
                    <a:pt x="185" y="583"/>
                  </a:lnTo>
                  <a:cubicBezTo>
                    <a:pt x="333" y="731"/>
                    <a:pt x="1110" y="1359"/>
                    <a:pt x="1812" y="2468"/>
                  </a:cubicBezTo>
                  <a:cubicBezTo>
                    <a:pt x="2551" y="3540"/>
                    <a:pt x="3217" y="5056"/>
                    <a:pt x="3217" y="6942"/>
                  </a:cubicBezTo>
                  <a:cubicBezTo>
                    <a:pt x="3217" y="8568"/>
                    <a:pt x="2699" y="10528"/>
                    <a:pt x="1184" y="12709"/>
                  </a:cubicBezTo>
                  <a:cubicBezTo>
                    <a:pt x="1110" y="12820"/>
                    <a:pt x="1147" y="13042"/>
                    <a:pt x="1258" y="13116"/>
                  </a:cubicBezTo>
                  <a:cubicBezTo>
                    <a:pt x="1316" y="13160"/>
                    <a:pt x="1380" y="13180"/>
                    <a:pt x="1443" y="13180"/>
                  </a:cubicBezTo>
                  <a:cubicBezTo>
                    <a:pt x="1540" y="13180"/>
                    <a:pt x="1634" y="13131"/>
                    <a:pt x="1701" y="13042"/>
                  </a:cubicBezTo>
                  <a:cubicBezTo>
                    <a:pt x="3254" y="10787"/>
                    <a:pt x="3845" y="8716"/>
                    <a:pt x="3845" y="6942"/>
                  </a:cubicBezTo>
                  <a:cubicBezTo>
                    <a:pt x="3845" y="4797"/>
                    <a:pt x="2995" y="3060"/>
                    <a:pt x="2182" y="1877"/>
                  </a:cubicBezTo>
                  <a:cubicBezTo>
                    <a:pt x="1368" y="731"/>
                    <a:pt x="555" y="102"/>
                    <a:pt x="518" y="65"/>
                  </a:cubicBezTo>
                  <a:cubicBezTo>
                    <a:pt x="474" y="21"/>
                    <a:pt x="413" y="1"/>
                    <a:pt x="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2"/>
            <p:cNvSpPr/>
            <p:nvPr/>
          </p:nvSpPr>
          <p:spPr>
            <a:xfrm>
              <a:off x="3163450" y="1008025"/>
              <a:ext cx="75825" cy="198750"/>
            </a:xfrm>
            <a:custGeom>
              <a:avLst/>
              <a:gdLst/>
              <a:ahLst/>
              <a:cxnLst/>
              <a:rect l="l" t="t" r="r" b="b"/>
              <a:pathLst>
                <a:path w="3033" h="7950" extrusionOk="0">
                  <a:moveTo>
                    <a:pt x="2699" y="1"/>
                  </a:moveTo>
                  <a:cubicBezTo>
                    <a:pt x="2515" y="38"/>
                    <a:pt x="2404" y="185"/>
                    <a:pt x="2404" y="333"/>
                  </a:cubicBezTo>
                  <a:cubicBezTo>
                    <a:pt x="2404" y="592"/>
                    <a:pt x="2441" y="851"/>
                    <a:pt x="2441" y="1073"/>
                  </a:cubicBezTo>
                  <a:cubicBezTo>
                    <a:pt x="2441" y="3069"/>
                    <a:pt x="1849" y="4659"/>
                    <a:pt x="1258" y="5768"/>
                  </a:cubicBezTo>
                  <a:cubicBezTo>
                    <a:pt x="962" y="6323"/>
                    <a:pt x="666" y="6729"/>
                    <a:pt x="444" y="6988"/>
                  </a:cubicBezTo>
                  <a:cubicBezTo>
                    <a:pt x="333" y="7136"/>
                    <a:pt x="259" y="7247"/>
                    <a:pt x="185" y="7321"/>
                  </a:cubicBezTo>
                  <a:lnTo>
                    <a:pt x="111" y="7395"/>
                  </a:lnTo>
                  <a:lnTo>
                    <a:pt x="111" y="7432"/>
                  </a:lnTo>
                  <a:cubicBezTo>
                    <a:pt x="1" y="7543"/>
                    <a:pt x="1" y="7727"/>
                    <a:pt x="111" y="7838"/>
                  </a:cubicBezTo>
                  <a:cubicBezTo>
                    <a:pt x="167" y="7912"/>
                    <a:pt x="241" y="7949"/>
                    <a:pt x="319" y="7949"/>
                  </a:cubicBezTo>
                  <a:cubicBezTo>
                    <a:pt x="398" y="7949"/>
                    <a:pt x="481" y="7912"/>
                    <a:pt x="555" y="7838"/>
                  </a:cubicBezTo>
                  <a:cubicBezTo>
                    <a:pt x="555" y="7838"/>
                    <a:pt x="3032" y="5361"/>
                    <a:pt x="3032" y="1073"/>
                  </a:cubicBezTo>
                  <a:cubicBezTo>
                    <a:pt x="3032" y="814"/>
                    <a:pt x="3032" y="555"/>
                    <a:pt x="3032" y="296"/>
                  </a:cubicBezTo>
                  <a:cubicBezTo>
                    <a:pt x="2995" y="148"/>
                    <a:pt x="2847" y="1"/>
                    <a:pt x="2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2"/>
            <p:cNvSpPr/>
            <p:nvPr/>
          </p:nvSpPr>
          <p:spPr>
            <a:xfrm>
              <a:off x="3098750" y="2625175"/>
              <a:ext cx="1443725" cy="1942225"/>
            </a:xfrm>
            <a:custGeom>
              <a:avLst/>
              <a:gdLst/>
              <a:ahLst/>
              <a:cxnLst/>
              <a:rect l="l" t="t" r="r" b="b"/>
              <a:pathLst>
                <a:path w="57749" h="77689" extrusionOk="0">
                  <a:moveTo>
                    <a:pt x="26992" y="1"/>
                  </a:moveTo>
                  <a:cubicBezTo>
                    <a:pt x="22788" y="1"/>
                    <a:pt x="13098" y="970"/>
                    <a:pt x="6914" y="7186"/>
                  </a:cubicBezTo>
                  <a:cubicBezTo>
                    <a:pt x="6914" y="7186"/>
                    <a:pt x="2515" y="12805"/>
                    <a:pt x="1258" y="23490"/>
                  </a:cubicBezTo>
                  <a:cubicBezTo>
                    <a:pt x="1" y="34174"/>
                    <a:pt x="1442" y="77689"/>
                    <a:pt x="1442" y="77689"/>
                  </a:cubicBezTo>
                  <a:lnTo>
                    <a:pt x="57749" y="74435"/>
                  </a:lnTo>
                  <a:cubicBezTo>
                    <a:pt x="57749" y="74435"/>
                    <a:pt x="46251" y="20791"/>
                    <a:pt x="41851" y="11770"/>
                  </a:cubicBezTo>
                  <a:cubicBezTo>
                    <a:pt x="37452" y="2786"/>
                    <a:pt x="31167" y="272"/>
                    <a:pt x="28468" y="50"/>
                  </a:cubicBezTo>
                  <a:cubicBezTo>
                    <a:pt x="28115" y="22"/>
                    <a:pt x="27614" y="1"/>
                    <a:pt x="26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2"/>
            <p:cNvSpPr/>
            <p:nvPr/>
          </p:nvSpPr>
          <p:spPr>
            <a:xfrm>
              <a:off x="3109850" y="2618100"/>
              <a:ext cx="1440950" cy="1957625"/>
            </a:xfrm>
            <a:custGeom>
              <a:avLst/>
              <a:gdLst/>
              <a:ahLst/>
              <a:cxnLst/>
              <a:rect l="l" t="t" r="r" b="b"/>
              <a:pathLst>
                <a:path w="57638" h="78305" extrusionOk="0">
                  <a:moveTo>
                    <a:pt x="26582" y="592"/>
                  </a:moveTo>
                  <a:cubicBezTo>
                    <a:pt x="27174" y="592"/>
                    <a:pt x="27654" y="629"/>
                    <a:pt x="27987" y="629"/>
                  </a:cubicBezTo>
                  <a:cubicBezTo>
                    <a:pt x="29281" y="740"/>
                    <a:pt x="31499" y="1405"/>
                    <a:pt x="33902" y="3143"/>
                  </a:cubicBezTo>
                  <a:cubicBezTo>
                    <a:pt x="36305" y="4918"/>
                    <a:pt x="38967" y="7727"/>
                    <a:pt x="41149" y="12201"/>
                  </a:cubicBezTo>
                  <a:cubicBezTo>
                    <a:pt x="42221" y="14382"/>
                    <a:pt x="43773" y="19447"/>
                    <a:pt x="45437" y="25732"/>
                  </a:cubicBezTo>
                  <a:cubicBezTo>
                    <a:pt x="47988" y="35160"/>
                    <a:pt x="50872" y="47434"/>
                    <a:pt x="53127" y="57342"/>
                  </a:cubicBezTo>
                  <a:cubicBezTo>
                    <a:pt x="54273" y="62296"/>
                    <a:pt x="55234" y="66659"/>
                    <a:pt x="55900" y="69801"/>
                  </a:cubicBezTo>
                  <a:cubicBezTo>
                    <a:pt x="56270" y="71354"/>
                    <a:pt x="56528" y="72611"/>
                    <a:pt x="56713" y="73461"/>
                  </a:cubicBezTo>
                  <a:cubicBezTo>
                    <a:pt x="56805" y="73886"/>
                    <a:pt x="56879" y="74218"/>
                    <a:pt x="56930" y="74444"/>
                  </a:cubicBezTo>
                  <a:lnTo>
                    <a:pt x="56930" y="74444"/>
                  </a:lnTo>
                  <a:lnTo>
                    <a:pt x="1322" y="77657"/>
                  </a:lnTo>
                  <a:lnTo>
                    <a:pt x="1322" y="77657"/>
                  </a:lnTo>
                  <a:cubicBezTo>
                    <a:pt x="1307" y="77139"/>
                    <a:pt x="1273" y="75999"/>
                    <a:pt x="1220" y="74386"/>
                  </a:cubicBezTo>
                  <a:cubicBezTo>
                    <a:pt x="998" y="67620"/>
                    <a:pt x="592" y="52536"/>
                    <a:pt x="592" y="40188"/>
                  </a:cubicBezTo>
                  <a:cubicBezTo>
                    <a:pt x="592" y="33163"/>
                    <a:pt x="740" y="26989"/>
                    <a:pt x="1109" y="23810"/>
                  </a:cubicBezTo>
                  <a:cubicBezTo>
                    <a:pt x="1738" y="18523"/>
                    <a:pt x="3143" y="14456"/>
                    <a:pt x="4400" y="11757"/>
                  </a:cubicBezTo>
                  <a:cubicBezTo>
                    <a:pt x="4991" y="10389"/>
                    <a:pt x="5583" y="9354"/>
                    <a:pt x="6026" y="8652"/>
                  </a:cubicBezTo>
                  <a:cubicBezTo>
                    <a:pt x="6211" y="8319"/>
                    <a:pt x="6396" y="8060"/>
                    <a:pt x="6507" y="7912"/>
                  </a:cubicBezTo>
                  <a:cubicBezTo>
                    <a:pt x="6581" y="7801"/>
                    <a:pt x="6618" y="7727"/>
                    <a:pt x="6655" y="7690"/>
                  </a:cubicBezTo>
                  <a:lnTo>
                    <a:pt x="6673" y="7672"/>
                  </a:lnTo>
                  <a:lnTo>
                    <a:pt x="6673" y="7672"/>
                  </a:lnTo>
                  <a:lnTo>
                    <a:pt x="6692" y="7690"/>
                  </a:lnTo>
                  <a:cubicBezTo>
                    <a:pt x="9724" y="4622"/>
                    <a:pt x="13679" y="2847"/>
                    <a:pt x="17376" y="1849"/>
                  </a:cubicBezTo>
                  <a:cubicBezTo>
                    <a:pt x="21074" y="851"/>
                    <a:pt x="24512" y="592"/>
                    <a:pt x="26582" y="592"/>
                  </a:cubicBezTo>
                  <a:close/>
                  <a:moveTo>
                    <a:pt x="26582" y="1"/>
                  </a:moveTo>
                  <a:cubicBezTo>
                    <a:pt x="24475" y="1"/>
                    <a:pt x="20963" y="222"/>
                    <a:pt x="17192" y="1258"/>
                  </a:cubicBezTo>
                  <a:cubicBezTo>
                    <a:pt x="13421" y="2256"/>
                    <a:pt x="9391" y="4067"/>
                    <a:pt x="6248" y="7247"/>
                  </a:cubicBezTo>
                  <a:lnTo>
                    <a:pt x="6211" y="7247"/>
                  </a:lnTo>
                  <a:cubicBezTo>
                    <a:pt x="6174" y="7284"/>
                    <a:pt x="1775" y="13014"/>
                    <a:pt x="518" y="23736"/>
                  </a:cubicBezTo>
                  <a:cubicBezTo>
                    <a:pt x="111" y="26989"/>
                    <a:pt x="0" y="33126"/>
                    <a:pt x="0" y="40188"/>
                  </a:cubicBezTo>
                  <a:cubicBezTo>
                    <a:pt x="0" y="56677"/>
                    <a:pt x="703" y="78009"/>
                    <a:pt x="703" y="78009"/>
                  </a:cubicBezTo>
                  <a:cubicBezTo>
                    <a:pt x="703" y="78083"/>
                    <a:pt x="740" y="78157"/>
                    <a:pt x="814" y="78231"/>
                  </a:cubicBezTo>
                  <a:cubicBezTo>
                    <a:pt x="851" y="78268"/>
                    <a:pt x="962" y="78305"/>
                    <a:pt x="1035" y="78305"/>
                  </a:cubicBezTo>
                  <a:lnTo>
                    <a:pt x="57342" y="75051"/>
                  </a:lnTo>
                  <a:cubicBezTo>
                    <a:pt x="57416" y="75014"/>
                    <a:pt x="57490" y="74977"/>
                    <a:pt x="57563" y="74903"/>
                  </a:cubicBezTo>
                  <a:cubicBezTo>
                    <a:pt x="57600" y="74829"/>
                    <a:pt x="57637" y="74755"/>
                    <a:pt x="57600" y="74681"/>
                  </a:cubicBezTo>
                  <a:cubicBezTo>
                    <a:pt x="57600" y="74681"/>
                    <a:pt x="54717" y="61261"/>
                    <a:pt x="51315" y="46695"/>
                  </a:cubicBezTo>
                  <a:cubicBezTo>
                    <a:pt x="49578" y="39411"/>
                    <a:pt x="47729" y="31869"/>
                    <a:pt x="46029" y="25584"/>
                  </a:cubicBezTo>
                  <a:cubicBezTo>
                    <a:pt x="44328" y="19262"/>
                    <a:pt x="42812" y="14234"/>
                    <a:pt x="41703" y="11905"/>
                  </a:cubicBezTo>
                  <a:cubicBezTo>
                    <a:pt x="39485" y="7395"/>
                    <a:pt x="36749" y="4474"/>
                    <a:pt x="34272" y="2662"/>
                  </a:cubicBezTo>
                  <a:cubicBezTo>
                    <a:pt x="31758" y="851"/>
                    <a:pt x="29466" y="148"/>
                    <a:pt x="28024" y="38"/>
                  </a:cubicBezTo>
                  <a:cubicBezTo>
                    <a:pt x="27691" y="1"/>
                    <a:pt x="27174" y="1"/>
                    <a:pt x="26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2"/>
            <p:cNvSpPr/>
            <p:nvPr/>
          </p:nvSpPr>
          <p:spPr>
            <a:xfrm>
              <a:off x="3163450" y="3439150"/>
              <a:ext cx="191350" cy="241775"/>
            </a:xfrm>
            <a:custGeom>
              <a:avLst/>
              <a:gdLst/>
              <a:ahLst/>
              <a:cxnLst/>
              <a:rect l="l" t="t" r="r" b="b"/>
              <a:pathLst>
                <a:path w="7654" h="9671" extrusionOk="0">
                  <a:moveTo>
                    <a:pt x="1684" y="1"/>
                  </a:moveTo>
                  <a:cubicBezTo>
                    <a:pt x="776" y="1"/>
                    <a:pt x="1" y="458"/>
                    <a:pt x="1" y="2022"/>
                  </a:cubicBezTo>
                  <a:cubicBezTo>
                    <a:pt x="1" y="5793"/>
                    <a:pt x="3069" y="9157"/>
                    <a:pt x="4511" y="9564"/>
                  </a:cubicBezTo>
                  <a:cubicBezTo>
                    <a:pt x="4776" y="9637"/>
                    <a:pt x="5034" y="9671"/>
                    <a:pt x="5281" y="9671"/>
                  </a:cubicBezTo>
                  <a:cubicBezTo>
                    <a:pt x="6407" y="9671"/>
                    <a:pt x="7287" y="8965"/>
                    <a:pt x="7469" y="8085"/>
                  </a:cubicBezTo>
                  <a:cubicBezTo>
                    <a:pt x="7653" y="7050"/>
                    <a:pt x="4511" y="913"/>
                    <a:pt x="4511" y="913"/>
                  </a:cubicBezTo>
                  <a:cubicBezTo>
                    <a:pt x="4511" y="913"/>
                    <a:pt x="2965" y="1"/>
                    <a:pt x="1684"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2"/>
            <p:cNvSpPr/>
            <p:nvPr/>
          </p:nvSpPr>
          <p:spPr>
            <a:xfrm>
              <a:off x="3156050" y="3431450"/>
              <a:ext cx="201525" cy="256975"/>
            </a:xfrm>
            <a:custGeom>
              <a:avLst/>
              <a:gdLst/>
              <a:ahLst/>
              <a:cxnLst/>
              <a:rect l="l" t="t" r="r" b="b"/>
              <a:pathLst>
                <a:path w="8061" h="10279" extrusionOk="0">
                  <a:moveTo>
                    <a:pt x="1997" y="629"/>
                  </a:moveTo>
                  <a:cubicBezTo>
                    <a:pt x="2552" y="629"/>
                    <a:pt x="3254" y="814"/>
                    <a:pt x="3772" y="1036"/>
                  </a:cubicBezTo>
                  <a:cubicBezTo>
                    <a:pt x="4031" y="1147"/>
                    <a:pt x="4252" y="1258"/>
                    <a:pt x="4400" y="1332"/>
                  </a:cubicBezTo>
                  <a:cubicBezTo>
                    <a:pt x="4474" y="1406"/>
                    <a:pt x="4548" y="1406"/>
                    <a:pt x="4585" y="1443"/>
                  </a:cubicBezTo>
                  <a:lnTo>
                    <a:pt x="4589" y="1445"/>
                  </a:lnTo>
                  <a:lnTo>
                    <a:pt x="4589" y="1445"/>
                  </a:lnTo>
                  <a:cubicBezTo>
                    <a:pt x="4658" y="1573"/>
                    <a:pt x="4806" y="1857"/>
                    <a:pt x="4992" y="2256"/>
                  </a:cubicBezTo>
                  <a:cubicBezTo>
                    <a:pt x="5399" y="3106"/>
                    <a:pt x="6027" y="4400"/>
                    <a:pt x="6545" y="5583"/>
                  </a:cubicBezTo>
                  <a:cubicBezTo>
                    <a:pt x="6803" y="6175"/>
                    <a:pt x="7025" y="6766"/>
                    <a:pt x="7210" y="7247"/>
                  </a:cubicBezTo>
                  <a:cubicBezTo>
                    <a:pt x="7358" y="7728"/>
                    <a:pt x="7469" y="8134"/>
                    <a:pt x="7432" y="8282"/>
                  </a:cubicBezTo>
                  <a:lnTo>
                    <a:pt x="7432" y="8356"/>
                  </a:lnTo>
                  <a:cubicBezTo>
                    <a:pt x="7321" y="9022"/>
                    <a:pt x="6582" y="9687"/>
                    <a:pt x="5583" y="9687"/>
                  </a:cubicBezTo>
                  <a:cubicBezTo>
                    <a:pt x="5362" y="9687"/>
                    <a:pt x="5140" y="9650"/>
                    <a:pt x="4918" y="9576"/>
                  </a:cubicBezTo>
                  <a:cubicBezTo>
                    <a:pt x="4622" y="9502"/>
                    <a:pt x="4178" y="9243"/>
                    <a:pt x="3698" y="8800"/>
                  </a:cubicBezTo>
                  <a:cubicBezTo>
                    <a:pt x="2293" y="7580"/>
                    <a:pt x="592" y="5029"/>
                    <a:pt x="629" y="2330"/>
                  </a:cubicBezTo>
                  <a:cubicBezTo>
                    <a:pt x="629" y="1591"/>
                    <a:pt x="814" y="1184"/>
                    <a:pt x="1036" y="962"/>
                  </a:cubicBezTo>
                  <a:cubicBezTo>
                    <a:pt x="1258" y="740"/>
                    <a:pt x="1591" y="629"/>
                    <a:pt x="1997" y="629"/>
                  </a:cubicBezTo>
                  <a:close/>
                  <a:moveTo>
                    <a:pt x="1997" y="1"/>
                  </a:moveTo>
                  <a:cubicBezTo>
                    <a:pt x="1480" y="1"/>
                    <a:pt x="962" y="149"/>
                    <a:pt x="592" y="518"/>
                  </a:cubicBezTo>
                  <a:cubicBezTo>
                    <a:pt x="223" y="925"/>
                    <a:pt x="1" y="1517"/>
                    <a:pt x="1" y="2330"/>
                  </a:cubicBezTo>
                  <a:cubicBezTo>
                    <a:pt x="1" y="4289"/>
                    <a:pt x="777" y="6138"/>
                    <a:pt x="1775" y="7543"/>
                  </a:cubicBezTo>
                  <a:cubicBezTo>
                    <a:pt x="2256" y="8245"/>
                    <a:pt x="2774" y="8837"/>
                    <a:pt x="3291" y="9280"/>
                  </a:cubicBezTo>
                  <a:cubicBezTo>
                    <a:pt x="3809" y="9724"/>
                    <a:pt x="4289" y="10057"/>
                    <a:pt x="4733" y="10168"/>
                  </a:cubicBezTo>
                  <a:cubicBezTo>
                    <a:pt x="5029" y="10242"/>
                    <a:pt x="5325" y="10279"/>
                    <a:pt x="5583" y="10279"/>
                  </a:cubicBezTo>
                  <a:cubicBezTo>
                    <a:pt x="6840" y="10279"/>
                    <a:pt x="7839" y="9502"/>
                    <a:pt x="8060" y="8467"/>
                  </a:cubicBezTo>
                  <a:cubicBezTo>
                    <a:pt x="8060" y="8393"/>
                    <a:pt x="8060" y="8356"/>
                    <a:pt x="8060" y="8282"/>
                  </a:cubicBezTo>
                  <a:cubicBezTo>
                    <a:pt x="8060" y="8060"/>
                    <a:pt x="8023" y="7839"/>
                    <a:pt x="7913" y="7506"/>
                  </a:cubicBezTo>
                  <a:cubicBezTo>
                    <a:pt x="7617" y="6508"/>
                    <a:pt x="6914" y="4881"/>
                    <a:pt x="6286" y="3550"/>
                  </a:cubicBezTo>
                  <a:cubicBezTo>
                    <a:pt x="5657" y="2182"/>
                    <a:pt x="5103" y="1073"/>
                    <a:pt x="5103" y="1073"/>
                  </a:cubicBezTo>
                  <a:lnTo>
                    <a:pt x="4955" y="962"/>
                  </a:lnTo>
                  <a:cubicBezTo>
                    <a:pt x="4955" y="925"/>
                    <a:pt x="4548" y="703"/>
                    <a:pt x="3994" y="481"/>
                  </a:cubicBezTo>
                  <a:cubicBezTo>
                    <a:pt x="3439" y="260"/>
                    <a:pt x="2700" y="1"/>
                    <a:pt x="19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2"/>
            <p:cNvSpPr/>
            <p:nvPr/>
          </p:nvSpPr>
          <p:spPr>
            <a:xfrm>
              <a:off x="3194875" y="3486925"/>
              <a:ext cx="112775" cy="128475"/>
            </a:xfrm>
            <a:custGeom>
              <a:avLst/>
              <a:gdLst/>
              <a:ahLst/>
              <a:cxnLst/>
              <a:rect l="l" t="t" r="r" b="b"/>
              <a:pathLst>
                <a:path w="4511" h="5139" extrusionOk="0">
                  <a:moveTo>
                    <a:pt x="1368" y="0"/>
                  </a:moveTo>
                  <a:cubicBezTo>
                    <a:pt x="851" y="0"/>
                    <a:pt x="481" y="185"/>
                    <a:pt x="259" y="481"/>
                  </a:cubicBezTo>
                  <a:cubicBezTo>
                    <a:pt x="38" y="776"/>
                    <a:pt x="1" y="1146"/>
                    <a:pt x="1" y="1442"/>
                  </a:cubicBezTo>
                  <a:cubicBezTo>
                    <a:pt x="1" y="1996"/>
                    <a:pt x="148" y="2440"/>
                    <a:pt x="148" y="2477"/>
                  </a:cubicBezTo>
                  <a:cubicBezTo>
                    <a:pt x="206" y="2593"/>
                    <a:pt x="309" y="2685"/>
                    <a:pt x="439" y="2685"/>
                  </a:cubicBezTo>
                  <a:cubicBezTo>
                    <a:pt x="476" y="2685"/>
                    <a:pt x="515" y="2678"/>
                    <a:pt x="555" y="2662"/>
                  </a:cubicBezTo>
                  <a:cubicBezTo>
                    <a:pt x="703" y="2625"/>
                    <a:pt x="777" y="2440"/>
                    <a:pt x="740" y="2292"/>
                  </a:cubicBezTo>
                  <a:lnTo>
                    <a:pt x="740" y="2255"/>
                  </a:lnTo>
                  <a:cubicBezTo>
                    <a:pt x="703" y="2181"/>
                    <a:pt x="592" y="1812"/>
                    <a:pt x="592" y="1442"/>
                  </a:cubicBezTo>
                  <a:cubicBezTo>
                    <a:pt x="592" y="1220"/>
                    <a:pt x="666" y="998"/>
                    <a:pt x="740" y="850"/>
                  </a:cubicBezTo>
                  <a:cubicBezTo>
                    <a:pt x="851" y="703"/>
                    <a:pt x="999" y="629"/>
                    <a:pt x="1368" y="592"/>
                  </a:cubicBezTo>
                  <a:cubicBezTo>
                    <a:pt x="1405" y="592"/>
                    <a:pt x="1479" y="592"/>
                    <a:pt x="1553" y="629"/>
                  </a:cubicBezTo>
                  <a:cubicBezTo>
                    <a:pt x="1923" y="666"/>
                    <a:pt x="2293" y="813"/>
                    <a:pt x="2589" y="1072"/>
                  </a:cubicBezTo>
                  <a:cubicBezTo>
                    <a:pt x="3032" y="1442"/>
                    <a:pt x="3365" y="1960"/>
                    <a:pt x="3587" y="2403"/>
                  </a:cubicBezTo>
                  <a:cubicBezTo>
                    <a:pt x="3629" y="2487"/>
                    <a:pt x="3665" y="2571"/>
                    <a:pt x="3697" y="2651"/>
                  </a:cubicBezTo>
                  <a:lnTo>
                    <a:pt x="3697" y="2651"/>
                  </a:lnTo>
                  <a:cubicBezTo>
                    <a:pt x="3536" y="2615"/>
                    <a:pt x="3358" y="2588"/>
                    <a:pt x="3180" y="2588"/>
                  </a:cubicBezTo>
                  <a:cubicBezTo>
                    <a:pt x="2921" y="2588"/>
                    <a:pt x="2625" y="2662"/>
                    <a:pt x="2404" y="2810"/>
                  </a:cubicBezTo>
                  <a:cubicBezTo>
                    <a:pt x="2145" y="2995"/>
                    <a:pt x="1997" y="3327"/>
                    <a:pt x="1997" y="3697"/>
                  </a:cubicBezTo>
                  <a:cubicBezTo>
                    <a:pt x="1997" y="3993"/>
                    <a:pt x="2071" y="4215"/>
                    <a:pt x="2182" y="4437"/>
                  </a:cubicBezTo>
                  <a:cubicBezTo>
                    <a:pt x="2330" y="4732"/>
                    <a:pt x="2589" y="4917"/>
                    <a:pt x="2847" y="5028"/>
                  </a:cubicBezTo>
                  <a:cubicBezTo>
                    <a:pt x="3069" y="5102"/>
                    <a:pt x="3328" y="5139"/>
                    <a:pt x="3476" y="5139"/>
                  </a:cubicBezTo>
                  <a:cubicBezTo>
                    <a:pt x="3587" y="5139"/>
                    <a:pt x="3661" y="5102"/>
                    <a:pt x="3661" y="5102"/>
                  </a:cubicBezTo>
                  <a:cubicBezTo>
                    <a:pt x="3846" y="5102"/>
                    <a:pt x="3956" y="4954"/>
                    <a:pt x="3956" y="4769"/>
                  </a:cubicBezTo>
                  <a:cubicBezTo>
                    <a:pt x="3924" y="4608"/>
                    <a:pt x="3808" y="4503"/>
                    <a:pt x="3656" y="4503"/>
                  </a:cubicBezTo>
                  <a:cubicBezTo>
                    <a:pt x="3634" y="4503"/>
                    <a:pt x="3611" y="4506"/>
                    <a:pt x="3587" y="4510"/>
                  </a:cubicBezTo>
                  <a:lnTo>
                    <a:pt x="3476" y="4510"/>
                  </a:lnTo>
                  <a:cubicBezTo>
                    <a:pt x="3328" y="4510"/>
                    <a:pt x="3106" y="4474"/>
                    <a:pt x="2921" y="4363"/>
                  </a:cubicBezTo>
                  <a:cubicBezTo>
                    <a:pt x="2847" y="4326"/>
                    <a:pt x="2773" y="4252"/>
                    <a:pt x="2736" y="4141"/>
                  </a:cubicBezTo>
                  <a:cubicBezTo>
                    <a:pt x="2662" y="4030"/>
                    <a:pt x="2625" y="3919"/>
                    <a:pt x="2625" y="3697"/>
                  </a:cubicBezTo>
                  <a:cubicBezTo>
                    <a:pt x="2625" y="3438"/>
                    <a:pt x="2699" y="3364"/>
                    <a:pt x="2773" y="3327"/>
                  </a:cubicBezTo>
                  <a:cubicBezTo>
                    <a:pt x="2847" y="3253"/>
                    <a:pt x="2995" y="3217"/>
                    <a:pt x="3180" y="3217"/>
                  </a:cubicBezTo>
                  <a:cubicBezTo>
                    <a:pt x="3365" y="3217"/>
                    <a:pt x="3624" y="3253"/>
                    <a:pt x="3772" y="3327"/>
                  </a:cubicBezTo>
                  <a:cubicBezTo>
                    <a:pt x="3882" y="3327"/>
                    <a:pt x="3956" y="3364"/>
                    <a:pt x="3993" y="3364"/>
                  </a:cubicBezTo>
                  <a:lnTo>
                    <a:pt x="4067" y="3401"/>
                  </a:lnTo>
                  <a:cubicBezTo>
                    <a:pt x="4113" y="3417"/>
                    <a:pt x="4166" y="3426"/>
                    <a:pt x="4216" y="3426"/>
                  </a:cubicBezTo>
                  <a:cubicBezTo>
                    <a:pt x="4288" y="3426"/>
                    <a:pt x="4357" y="3408"/>
                    <a:pt x="4400" y="3364"/>
                  </a:cubicBezTo>
                  <a:cubicBezTo>
                    <a:pt x="4474" y="3253"/>
                    <a:pt x="4511" y="3143"/>
                    <a:pt x="4511" y="3032"/>
                  </a:cubicBezTo>
                  <a:cubicBezTo>
                    <a:pt x="4474" y="3032"/>
                    <a:pt x="4289" y="2329"/>
                    <a:pt x="3846" y="1627"/>
                  </a:cubicBezTo>
                  <a:cubicBezTo>
                    <a:pt x="3624" y="1257"/>
                    <a:pt x="3328" y="887"/>
                    <a:pt x="2958" y="592"/>
                  </a:cubicBezTo>
                  <a:cubicBezTo>
                    <a:pt x="2589" y="296"/>
                    <a:pt x="2145" y="37"/>
                    <a:pt x="1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2"/>
            <p:cNvSpPr/>
            <p:nvPr/>
          </p:nvSpPr>
          <p:spPr>
            <a:xfrm>
              <a:off x="2775250" y="4005425"/>
              <a:ext cx="2131400" cy="1273425"/>
            </a:xfrm>
            <a:custGeom>
              <a:avLst/>
              <a:gdLst/>
              <a:ahLst/>
              <a:cxnLst/>
              <a:rect l="l" t="t" r="r" b="b"/>
              <a:pathLst>
                <a:path w="85256" h="50937" extrusionOk="0">
                  <a:moveTo>
                    <a:pt x="39781" y="1"/>
                  </a:moveTo>
                  <a:cubicBezTo>
                    <a:pt x="39781" y="1"/>
                    <a:pt x="11314" y="16527"/>
                    <a:pt x="7358" y="18005"/>
                  </a:cubicBezTo>
                  <a:cubicBezTo>
                    <a:pt x="3365" y="19447"/>
                    <a:pt x="1" y="37896"/>
                    <a:pt x="1" y="37896"/>
                  </a:cubicBezTo>
                  <a:cubicBezTo>
                    <a:pt x="6441" y="42864"/>
                    <a:pt x="27866" y="50910"/>
                    <a:pt x="43560" y="50910"/>
                  </a:cubicBezTo>
                  <a:cubicBezTo>
                    <a:pt x="43631" y="50910"/>
                    <a:pt x="43703" y="50910"/>
                    <a:pt x="43774" y="50909"/>
                  </a:cubicBezTo>
                  <a:cubicBezTo>
                    <a:pt x="44591" y="50927"/>
                    <a:pt x="45414" y="50937"/>
                    <a:pt x="46242" y="50937"/>
                  </a:cubicBezTo>
                  <a:cubicBezTo>
                    <a:pt x="58947" y="50937"/>
                    <a:pt x="72899" y="48764"/>
                    <a:pt x="85255" y="43072"/>
                  </a:cubicBezTo>
                  <a:cubicBezTo>
                    <a:pt x="85255" y="43072"/>
                    <a:pt x="79746" y="14641"/>
                    <a:pt x="77676" y="12756"/>
                  </a:cubicBezTo>
                  <a:cubicBezTo>
                    <a:pt x="75569" y="10870"/>
                    <a:pt x="39781" y="1"/>
                    <a:pt x="397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2"/>
            <p:cNvSpPr/>
            <p:nvPr/>
          </p:nvSpPr>
          <p:spPr>
            <a:xfrm>
              <a:off x="2766950" y="3997650"/>
              <a:ext cx="2148000" cy="1288850"/>
            </a:xfrm>
            <a:custGeom>
              <a:avLst/>
              <a:gdLst/>
              <a:ahLst/>
              <a:cxnLst/>
              <a:rect l="l" t="t" r="r" b="b"/>
              <a:pathLst>
                <a:path w="85920" h="51554" extrusionOk="0">
                  <a:moveTo>
                    <a:pt x="40140" y="641"/>
                  </a:moveTo>
                  <a:cubicBezTo>
                    <a:pt x="40341" y="706"/>
                    <a:pt x="40833" y="866"/>
                    <a:pt x="41555" y="1088"/>
                  </a:cubicBezTo>
                  <a:cubicBezTo>
                    <a:pt x="44993" y="2123"/>
                    <a:pt x="53645" y="4785"/>
                    <a:pt x="61630" y="7410"/>
                  </a:cubicBezTo>
                  <a:cubicBezTo>
                    <a:pt x="65623" y="8704"/>
                    <a:pt x="69468" y="9998"/>
                    <a:pt x="72426" y="11033"/>
                  </a:cubicBezTo>
                  <a:cubicBezTo>
                    <a:pt x="73904" y="11588"/>
                    <a:pt x="75124" y="12068"/>
                    <a:pt x="76086" y="12438"/>
                  </a:cubicBezTo>
                  <a:cubicBezTo>
                    <a:pt x="76529" y="12660"/>
                    <a:pt x="76936" y="12808"/>
                    <a:pt x="77232" y="12956"/>
                  </a:cubicBezTo>
                  <a:cubicBezTo>
                    <a:pt x="77528" y="13103"/>
                    <a:pt x="77712" y="13251"/>
                    <a:pt x="77786" y="13288"/>
                  </a:cubicBezTo>
                  <a:cubicBezTo>
                    <a:pt x="77860" y="13362"/>
                    <a:pt x="78008" y="13584"/>
                    <a:pt x="78156" y="13880"/>
                  </a:cubicBezTo>
                  <a:cubicBezTo>
                    <a:pt x="78711" y="14989"/>
                    <a:pt x="79450" y="17429"/>
                    <a:pt x="80226" y="20424"/>
                  </a:cubicBezTo>
                  <a:cubicBezTo>
                    <a:pt x="81409" y="24897"/>
                    <a:pt x="82666" y="30665"/>
                    <a:pt x="83665" y="35286"/>
                  </a:cubicBezTo>
                  <a:cubicBezTo>
                    <a:pt x="84145" y="37615"/>
                    <a:pt x="84552" y="39648"/>
                    <a:pt x="84848" y="41090"/>
                  </a:cubicBezTo>
                  <a:cubicBezTo>
                    <a:pt x="85049" y="42095"/>
                    <a:pt x="85181" y="42827"/>
                    <a:pt x="85246" y="43193"/>
                  </a:cubicBezTo>
                  <a:lnTo>
                    <a:pt x="85246" y="43193"/>
                  </a:lnTo>
                  <a:cubicBezTo>
                    <a:pt x="73065" y="48771"/>
                    <a:pt x="59296" y="50925"/>
                    <a:pt x="46731" y="50925"/>
                  </a:cubicBezTo>
                  <a:cubicBezTo>
                    <a:pt x="45844" y="50925"/>
                    <a:pt x="44956" y="50925"/>
                    <a:pt x="44106" y="50888"/>
                  </a:cubicBezTo>
                  <a:lnTo>
                    <a:pt x="43810" y="50888"/>
                  </a:lnTo>
                  <a:cubicBezTo>
                    <a:pt x="36047" y="50888"/>
                    <a:pt x="26804" y="48891"/>
                    <a:pt x="18707" y="46266"/>
                  </a:cubicBezTo>
                  <a:cubicBezTo>
                    <a:pt x="14678" y="44972"/>
                    <a:pt x="10907" y="43493"/>
                    <a:pt x="7764" y="42052"/>
                  </a:cubicBezTo>
                  <a:cubicBezTo>
                    <a:pt x="4720" y="40655"/>
                    <a:pt x="2265" y="39258"/>
                    <a:pt x="669" y="38063"/>
                  </a:cubicBezTo>
                  <a:lnTo>
                    <a:pt x="669" y="38063"/>
                  </a:lnTo>
                  <a:cubicBezTo>
                    <a:pt x="698" y="37928"/>
                    <a:pt x="737" y="37724"/>
                    <a:pt x="777" y="37467"/>
                  </a:cubicBezTo>
                  <a:cubicBezTo>
                    <a:pt x="1146" y="35693"/>
                    <a:pt x="2071" y="31256"/>
                    <a:pt x="3328" y="27078"/>
                  </a:cubicBezTo>
                  <a:cubicBezTo>
                    <a:pt x="3956" y="25008"/>
                    <a:pt x="4695" y="23012"/>
                    <a:pt x="5472" y="21459"/>
                  </a:cubicBezTo>
                  <a:cubicBezTo>
                    <a:pt x="5842" y="20682"/>
                    <a:pt x="6248" y="20054"/>
                    <a:pt x="6655" y="19536"/>
                  </a:cubicBezTo>
                  <a:cubicBezTo>
                    <a:pt x="7025" y="19056"/>
                    <a:pt x="7431" y="18723"/>
                    <a:pt x="7801" y="18612"/>
                  </a:cubicBezTo>
                  <a:cubicBezTo>
                    <a:pt x="8319" y="18390"/>
                    <a:pt x="9206" y="17984"/>
                    <a:pt x="10352" y="17392"/>
                  </a:cubicBezTo>
                  <a:cubicBezTo>
                    <a:pt x="18132" y="13432"/>
                    <a:pt x="38392" y="1658"/>
                    <a:pt x="40140" y="641"/>
                  </a:cubicBezTo>
                  <a:close/>
                  <a:moveTo>
                    <a:pt x="40135" y="1"/>
                  </a:moveTo>
                  <a:cubicBezTo>
                    <a:pt x="40070" y="1"/>
                    <a:pt x="40018" y="27"/>
                    <a:pt x="39965" y="53"/>
                  </a:cubicBezTo>
                  <a:cubicBezTo>
                    <a:pt x="39965" y="53"/>
                    <a:pt x="39522" y="312"/>
                    <a:pt x="38745" y="755"/>
                  </a:cubicBezTo>
                  <a:cubicBezTo>
                    <a:pt x="35973" y="2345"/>
                    <a:pt x="29059" y="6338"/>
                    <a:pt x="22367" y="10109"/>
                  </a:cubicBezTo>
                  <a:cubicBezTo>
                    <a:pt x="19040" y="11994"/>
                    <a:pt x="15750" y="13806"/>
                    <a:pt x="13088" y="15248"/>
                  </a:cubicBezTo>
                  <a:cubicBezTo>
                    <a:pt x="10463" y="16690"/>
                    <a:pt x="8393" y="17725"/>
                    <a:pt x="7579" y="18021"/>
                  </a:cubicBezTo>
                  <a:cubicBezTo>
                    <a:pt x="6988" y="18242"/>
                    <a:pt x="6470" y="18723"/>
                    <a:pt x="5989" y="19389"/>
                  </a:cubicBezTo>
                  <a:cubicBezTo>
                    <a:pt x="5102" y="20572"/>
                    <a:pt x="4326" y="22309"/>
                    <a:pt x="3623" y="24306"/>
                  </a:cubicBezTo>
                  <a:cubicBezTo>
                    <a:pt x="1479" y="30184"/>
                    <a:pt x="37" y="38133"/>
                    <a:pt x="37" y="38133"/>
                  </a:cubicBezTo>
                  <a:cubicBezTo>
                    <a:pt x="0" y="38244"/>
                    <a:pt x="74" y="38354"/>
                    <a:pt x="148" y="38428"/>
                  </a:cubicBezTo>
                  <a:cubicBezTo>
                    <a:pt x="1775" y="39722"/>
                    <a:pt x="4363" y="41164"/>
                    <a:pt x="7505" y="42606"/>
                  </a:cubicBezTo>
                  <a:cubicBezTo>
                    <a:pt x="17007" y="47006"/>
                    <a:pt x="32017" y="51516"/>
                    <a:pt x="43810" y="51516"/>
                  </a:cubicBezTo>
                  <a:lnTo>
                    <a:pt x="44069" y="51516"/>
                  </a:lnTo>
                  <a:cubicBezTo>
                    <a:pt x="44956" y="51553"/>
                    <a:pt x="45844" y="51553"/>
                    <a:pt x="46731" y="51553"/>
                  </a:cubicBezTo>
                  <a:cubicBezTo>
                    <a:pt x="59449" y="51553"/>
                    <a:pt x="73387" y="49335"/>
                    <a:pt x="85735" y="43678"/>
                  </a:cubicBezTo>
                  <a:cubicBezTo>
                    <a:pt x="85846" y="43604"/>
                    <a:pt x="85920" y="43456"/>
                    <a:pt x="85920" y="43309"/>
                  </a:cubicBezTo>
                  <a:cubicBezTo>
                    <a:pt x="85920" y="43309"/>
                    <a:pt x="84515" y="36210"/>
                    <a:pt x="82888" y="28853"/>
                  </a:cubicBezTo>
                  <a:cubicBezTo>
                    <a:pt x="82075" y="25193"/>
                    <a:pt x="81188" y="21459"/>
                    <a:pt x="80374" y="18538"/>
                  </a:cubicBezTo>
                  <a:cubicBezTo>
                    <a:pt x="79968" y="17059"/>
                    <a:pt x="79561" y="15802"/>
                    <a:pt x="79228" y="14804"/>
                  </a:cubicBezTo>
                  <a:cubicBezTo>
                    <a:pt x="79043" y="14324"/>
                    <a:pt x="78858" y="13917"/>
                    <a:pt x="78711" y="13584"/>
                  </a:cubicBezTo>
                  <a:cubicBezTo>
                    <a:pt x="78526" y="13251"/>
                    <a:pt x="78378" y="13030"/>
                    <a:pt x="78193" y="12845"/>
                  </a:cubicBezTo>
                  <a:cubicBezTo>
                    <a:pt x="78008" y="12697"/>
                    <a:pt x="77749" y="12549"/>
                    <a:pt x="77380" y="12364"/>
                  </a:cubicBezTo>
                  <a:cubicBezTo>
                    <a:pt x="75938" y="11662"/>
                    <a:pt x="72906" y="10553"/>
                    <a:pt x="69135" y="9259"/>
                  </a:cubicBezTo>
                  <a:cubicBezTo>
                    <a:pt x="57896" y="5414"/>
                    <a:pt x="40224" y="16"/>
                    <a:pt x="40224" y="16"/>
                  </a:cubicBezTo>
                  <a:cubicBezTo>
                    <a:pt x="40192" y="5"/>
                    <a:pt x="40162" y="1"/>
                    <a:pt x="40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2"/>
            <p:cNvSpPr/>
            <p:nvPr/>
          </p:nvSpPr>
          <p:spPr>
            <a:xfrm>
              <a:off x="4551700" y="4889025"/>
              <a:ext cx="22200" cy="71200"/>
            </a:xfrm>
            <a:custGeom>
              <a:avLst/>
              <a:gdLst/>
              <a:ahLst/>
              <a:cxnLst/>
              <a:rect l="l" t="t" r="r" b="b"/>
              <a:pathLst>
                <a:path w="888" h="2848" extrusionOk="0">
                  <a:moveTo>
                    <a:pt x="592" y="1"/>
                  </a:moveTo>
                  <a:cubicBezTo>
                    <a:pt x="444" y="1"/>
                    <a:pt x="259" y="112"/>
                    <a:pt x="259" y="259"/>
                  </a:cubicBezTo>
                  <a:cubicBezTo>
                    <a:pt x="148" y="1073"/>
                    <a:pt x="74" y="1849"/>
                    <a:pt x="37" y="2515"/>
                  </a:cubicBezTo>
                  <a:cubicBezTo>
                    <a:pt x="0" y="2699"/>
                    <a:pt x="148" y="2847"/>
                    <a:pt x="333" y="2847"/>
                  </a:cubicBezTo>
                  <a:cubicBezTo>
                    <a:pt x="481" y="2847"/>
                    <a:pt x="629" y="2736"/>
                    <a:pt x="629" y="2552"/>
                  </a:cubicBezTo>
                  <a:cubicBezTo>
                    <a:pt x="666" y="1886"/>
                    <a:pt x="740" y="1147"/>
                    <a:pt x="851" y="370"/>
                  </a:cubicBezTo>
                  <a:cubicBezTo>
                    <a:pt x="888" y="185"/>
                    <a:pt x="777" y="38"/>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2"/>
            <p:cNvSpPr/>
            <p:nvPr/>
          </p:nvSpPr>
          <p:spPr>
            <a:xfrm>
              <a:off x="4569250" y="4353650"/>
              <a:ext cx="140525" cy="476425"/>
            </a:xfrm>
            <a:custGeom>
              <a:avLst/>
              <a:gdLst/>
              <a:ahLst/>
              <a:cxnLst/>
              <a:rect l="l" t="t" r="r" b="b"/>
              <a:pathLst>
                <a:path w="5621" h="19057" extrusionOk="0">
                  <a:moveTo>
                    <a:pt x="5283" y="0"/>
                  </a:moveTo>
                  <a:cubicBezTo>
                    <a:pt x="5155" y="0"/>
                    <a:pt x="5022" y="72"/>
                    <a:pt x="4992" y="194"/>
                  </a:cubicBezTo>
                  <a:cubicBezTo>
                    <a:pt x="4992" y="194"/>
                    <a:pt x="1591" y="10657"/>
                    <a:pt x="38" y="18680"/>
                  </a:cubicBezTo>
                  <a:cubicBezTo>
                    <a:pt x="1" y="18865"/>
                    <a:pt x="112" y="19013"/>
                    <a:pt x="297" y="19050"/>
                  </a:cubicBezTo>
                  <a:cubicBezTo>
                    <a:pt x="316" y="19054"/>
                    <a:pt x="336" y="19057"/>
                    <a:pt x="356" y="19057"/>
                  </a:cubicBezTo>
                  <a:cubicBezTo>
                    <a:pt x="491" y="19057"/>
                    <a:pt x="634" y="18956"/>
                    <a:pt x="666" y="18828"/>
                  </a:cubicBezTo>
                  <a:cubicBezTo>
                    <a:pt x="1406" y="14835"/>
                    <a:pt x="2663" y="10214"/>
                    <a:pt x="3698" y="6627"/>
                  </a:cubicBezTo>
                  <a:cubicBezTo>
                    <a:pt x="4215" y="4816"/>
                    <a:pt x="4696" y="3263"/>
                    <a:pt x="5029" y="2154"/>
                  </a:cubicBezTo>
                  <a:cubicBezTo>
                    <a:pt x="5362" y="1045"/>
                    <a:pt x="5583" y="416"/>
                    <a:pt x="5583" y="379"/>
                  </a:cubicBezTo>
                  <a:cubicBezTo>
                    <a:pt x="5620" y="231"/>
                    <a:pt x="5546" y="47"/>
                    <a:pt x="5362" y="10"/>
                  </a:cubicBezTo>
                  <a:cubicBezTo>
                    <a:pt x="5336" y="3"/>
                    <a:pt x="5310" y="0"/>
                    <a:pt x="5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2"/>
            <p:cNvSpPr/>
            <p:nvPr/>
          </p:nvSpPr>
          <p:spPr>
            <a:xfrm>
              <a:off x="2971200" y="4500150"/>
              <a:ext cx="226475" cy="533275"/>
            </a:xfrm>
            <a:custGeom>
              <a:avLst/>
              <a:gdLst/>
              <a:ahLst/>
              <a:cxnLst/>
              <a:rect l="l" t="t" r="r" b="b"/>
              <a:pathLst>
                <a:path w="9059" h="21331" extrusionOk="0">
                  <a:moveTo>
                    <a:pt x="353" y="0"/>
                  </a:moveTo>
                  <a:cubicBezTo>
                    <a:pt x="290" y="0"/>
                    <a:pt x="229" y="21"/>
                    <a:pt x="186" y="65"/>
                  </a:cubicBezTo>
                  <a:cubicBezTo>
                    <a:pt x="38" y="139"/>
                    <a:pt x="1" y="324"/>
                    <a:pt x="75" y="472"/>
                  </a:cubicBezTo>
                  <a:cubicBezTo>
                    <a:pt x="75" y="472"/>
                    <a:pt x="112" y="509"/>
                    <a:pt x="149" y="582"/>
                  </a:cubicBezTo>
                  <a:cubicBezTo>
                    <a:pt x="740" y="1470"/>
                    <a:pt x="5694" y="9160"/>
                    <a:pt x="8430" y="21101"/>
                  </a:cubicBezTo>
                  <a:cubicBezTo>
                    <a:pt x="8462" y="21230"/>
                    <a:pt x="8578" y="21330"/>
                    <a:pt x="8729" y="21330"/>
                  </a:cubicBezTo>
                  <a:cubicBezTo>
                    <a:pt x="8752" y="21330"/>
                    <a:pt x="8775" y="21328"/>
                    <a:pt x="8800" y="21323"/>
                  </a:cubicBezTo>
                  <a:cubicBezTo>
                    <a:pt x="8948" y="21286"/>
                    <a:pt x="9058" y="21101"/>
                    <a:pt x="9022" y="20953"/>
                  </a:cubicBezTo>
                  <a:cubicBezTo>
                    <a:pt x="6064" y="8125"/>
                    <a:pt x="629" y="139"/>
                    <a:pt x="592" y="139"/>
                  </a:cubicBezTo>
                  <a:cubicBezTo>
                    <a:pt x="547" y="49"/>
                    <a:pt x="448" y="0"/>
                    <a:pt x="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2"/>
            <p:cNvSpPr/>
            <p:nvPr/>
          </p:nvSpPr>
          <p:spPr>
            <a:xfrm>
              <a:off x="3459225" y="4034000"/>
              <a:ext cx="712625" cy="732125"/>
            </a:xfrm>
            <a:custGeom>
              <a:avLst/>
              <a:gdLst/>
              <a:ahLst/>
              <a:cxnLst/>
              <a:rect l="l" t="t" r="r" b="b"/>
              <a:pathLst>
                <a:path w="28505" h="29285" extrusionOk="0">
                  <a:moveTo>
                    <a:pt x="15923" y="0"/>
                  </a:moveTo>
                  <a:cubicBezTo>
                    <a:pt x="14096" y="0"/>
                    <a:pt x="12327" y="264"/>
                    <a:pt x="10870" y="743"/>
                  </a:cubicBezTo>
                  <a:cubicBezTo>
                    <a:pt x="5805" y="2444"/>
                    <a:pt x="2995" y="2444"/>
                    <a:pt x="1516" y="6178"/>
                  </a:cubicBezTo>
                  <a:cubicBezTo>
                    <a:pt x="1516" y="6178"/>
                    <a:pt x="0" y="16493"/>
                    <a:pt x="1146" y="21964"/>
                  </a:cubicBezTo>
                  <a:cubicBezTo>
                    <a:pt x="2255" y="27399"/>
                    <a:pt x="2625" y="29285"/>
                    <a:pt x="2625" y="29285"/>
                  </a:cubicBezTo>
                  <a:cubicBezTo>
                    <a:pt x="2625" y="29285"/>
                    <a:pt x="7690" y="24959"/>
                    <a:pt x="10685" y="22889"/>
                  </a:cubicBezTo>
                  <a:cubicBezTo>
                    <a:pt x="13716" y="20818"/>
                    <a:pt x="17450" y="19709"/>
                    <a:pt x="17450" y="19709"/>
                  </a:cubicBezTo>
                  <a:cubicBezTo>
                    <a:pt x="17450" y="19709"/>
                    <a:pt x="19336" y="19709"/>
                    <a:pt x="22146" y="21964"/>
                  </a:cubicBezTo>
                  <a:cubicBezTo>
                    <a:pt x="24955" y="24220"/>
                    <a:pt x="28320" y="27769"/>
                    <a:pt x="28320" y="27769"/>
                  </a:cubicBezTo>
                  <a:lnTo>
                    <a:pt x="28320" y="16714"/>
                  </a:lnTo>
                  <a:cubicBezTo>
                    <a:pt x="28320" y="16714"/>
                    <a:pt x="28504" y="11243"/>
                    <a:pt x="26656" y="5623"/>
                  </a:cubicBezTo>
                  <a:cubicBezTo>
                    <a:pt x="25313" y="1621"/>
                    <a:pt x="20444" y="0"/>
                    <a:pt x="15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2"/>
            <p:cNvSpPr/>
            <p:nvPr/>
          </p:nvSpPr>
          <p:spPr>
            <a:xfrm>
              <a:off x="3461075" y="3901550"/>
              <a:ext cx="748675" cy="768450"/>
            </a:xfrm>
            <a:custGeom>
              <a:avLst/>
              <a:gdLst/>
              <a:ahLst/>
              <a:cxnLst/>
              <a:rect l="l" t="t" r="r" b="b"/>
              <a:pathLst>
                <a:path w="29947" h="30738" extrusionOk="0">
                  <a:moveTo>
                    <a:pt x="15291" y="1"/>
                  </a:moveTo>
                  <a:cubicBezTo>
                    <a:pt x="12418" y="1"/>
                    <a:pt x="9595" y="642"/>
                    <a:pt x="7542" y="1863"/>
                  </a:cubicBezTo>
                  <a:cubicBezTo>
                    <a:pt x="7542" y="1863"/>
                    <a:pt x="2514" y="5191"/>
                    <a:pt x="1257" y="8555"/>
                  </a:cubicBezTo>
                  <a:cubicBezTo>
                    <a:pt x="0" y="11883"/>
                    <a:pt x="2514" y="30738"/>
                    <a:pt x="2514" y="30738"/>
                  </a:cubicBezTo>
                  <a:cubicBezTo>
                    <a:pt x="2514" y="30738"/>
                    <a:pt x="11942" y="23602"/>
                    <a:pt x="13827" y="23602"/>
                  </a:cubicBezTo>
                  <a:cubicBezTo>
                    <a:pt x="15713" y="23602"/>
                    <a:pt x="19484" y="22789"/>
                    <a:pt x="19484" y="22789"/>
                  </a:cubicBezTo>
                  <a:cubicBezTo>
                    <a:pt x="19484" y="22789"/>
                    <a:pt x="23255" y="22789"/>
                    <a:pt x="25732" y="24859"/>
                  </a:cubicBezTo>
                  <a:cubicBezTo>
                    <a:pt x="28246" y="26967"/>
                    <a:pt x="29946" y="29074"/>
                    <a:pt x="29946" y="29074"/>
                  </a:cubicBezTo>
                  <a:cubicBezTo>
                    <a:pt x="29946" y="29074"/>
                    <a:pt x="29318" y="12955"/>
                    <a:pt x="26989" y="6263"/>
                  </a:cubicBezTo>
                  <a:cubicBezTo>
                    <a:pt x="25528" y="1977"/>
                    <a:pt x="20333" y="1"/>
                    <a:pt x="15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2"/>
            <p:cNvSpPr/>
            <p:nvPr/>
          </p:nvSpPr>
          <p:spPr>
            <a:xfrm>
              <a:off x="3475850" y="3893600"/>
              <a:ext cx="741300" cy="784175"/>
            </a:xfrm>
            <a:custGeom>
              <a:avLst/>
              <a:gdLst/>
              <a:ahLst/>
              <a:cxnLst/>
              <a:rect l="l" t="t" r="r" b="b"/>
              <a:pathLst>
                <a:path w="29652" h="31367" extrusionOk="0">
                  <a:moveTo>
                    <a:pt x="14678" y="629"/>
                  </a:moveTo>
                  <a:cubicBezTo>
                    <a:pt x="17155" y="629"/>
                    <a:pt x="19706" y="1109"/>
                    <a:pt x="21739" y="2108"/>
                  </a:cubicBezTo>
                  <a:cubicBezTo>
                    <a:pt x="23810" y="3106"/>
                    <a:pt x="25436" y="4622"/>
                    <a:pt x="26139" y="6655"/>
                  </a:cubicBezTo>
                  <a:cubicBezTo>
                    <a:pt x="27248" y="9945"/>
                    <a:pt x="27987" y="15639"/>
                    <a:pt x="28431" y="20519"/>
                  </a:cubicBezTo>
                  <a:cubicBezTo>
                    <a:pt x="28653" y="22922"/>
                    <a:pt x="28801" y="25177"/>
                    <a:pt x="28912" y="26767"/>
                  </a:cubicBezTo>
                  <a:cubicBezTo>
                    <a:pt x="28944" y="27475"/>
                    <a:pt x="28976" y="28071"/>
                    <a:pt x="29008" y="28506"/>
                  </a:cubicBezTo>
                  <a:lnTo>
                    <a:pt x="29008" y="28506"/>
                  </a:lnTo>
                  <a:cubicBezTo>
                    <a:pt x="28309" y="27719"/>
                    <a:pt x="27011" y="26337"/>
                    <a:pt x="25362" y="24955"/>
                  </a:cubicBezTo>
                  <a:cubicBezTo>
                    <a:pt x="24032" y="23846"/>
                    <a:pt x="22442" y="23329"/>
                    <a:pt x="21148" y="23070"/>
                  </a:cubicBezTo>
                  <a:cubicBezTo>
                    <a:pt x="19854" y="22774"/>
                    <a:pt x="18893" y="22774"/>
                    <a:pt x="18893" y="22774"/>
                  </a:cubicBezTo>
                  <a:lnTo>
                    <a:pt x="18819" y="22811"/>
                  </a:lnTo>
                  <a:cubicBezTo>
                    <a:pt x="18819" y="22811"/>
                    <a:pt x="18597" y="22848"/>
                    <a:pt x="18190" y="22922"/>
                  </a:cubicBezTo>
                  <a:cubicBezTo>
                    <a:pt x="17044" y="23144"/>
                    <a:pt x="14567" y="23624"/>
                    <a:pt x="13236" y="23624"/>
                  </a:cubicBezTo>
                  <a:cubicBezTo>
                    <a:pt x="12903" y="23624"/>
                    <a:pt x="12534" y="23772"/>
                    <a:pt x="12090" y="23957"/>
                  </a:cubicBezTo>
                  <a:cubicBezTo>
                    <a:pt x="10500" y="24660"/>
                    <a:pt x="7949" y="26360"/>
                    <a:pt x="5731" y="27913"/>
                  </a:cubicBezTo>
                  <a:cubicBezTo>
                    <a:pt x="4185" y="28987"/>
                    <a:pt x="2825" y="29988"/>
                    <a:pt x="2164" y="30479"/>
                  </a:cubicBezTo>
                  <a:lnTo>
                    <a:pt x="2164" y="30479"/>
                  </a:lnTo>
                  <a:cubicBezTo>
                    <a:pt x="2127" y="30132"/>
                    <a:pt x="2071" y="29633"/>
                    <a:pt x="1997" y="29022"/>
                  </a:cubicBezTo>
                  <a:cubicBezTo>
                    <a:pt x="1516" y="25325"/>
                    <a:pt x="629" y="17339"/>
                    <a:pt x="629" y="12459"/>
                  </a:cubicBezTo>
                  <a:cubicBezTo>
                    <a:pt x="629" y="11646"/>
                    <a:pt x="666" y="10944"/>
                    <a:pt x="703" y="10315"/>
                  </a:cubicBezTo>
                  <a:cubicBezTo>
                    <a:pt x="777" y="9723"/>
                    <a:pt x="851" y="9280"/>
                    <a:pt x="962" y="8984"/>
                  </a:cubicBezTo>
                  <a:cubicBezTo>
                    <a:pt x="1553" y="7394"/>
                    <a:pt x="3106" y="5731"/>
                    <a:pt x="4474" y="4511"/>
                  </a:cubicBezTo>
                  <a:cubicBezTo>
                    <a:pt x="5177" y="3882"/>
                    <a:pt x="5842" y="3365"/>
                    <a:pt x="6323" y="2995"/>
                  </a:cubicBezTo>
                  <a:cubicBezTo>
                    <a:pt x="6581" y="2810"/>
                    <a:pt x="6766" y="2662"/>
                    <a:pt x="6914" y="2588"/>
                  </a:cubicBezTo>
                  <a:cubicBezTo>
                    <a:pt x="7062" y="2477"/>
                    <a:pt x="7136" y="2440"/>
                    <a:pt x="7136" y="2440"/>
                  </a:cubicBezTo>
                  <a:lnTo>
                    <a:pt x="7125" y="2425"/>
                  </a:lnTo>
                  <a:lnTo>
                    <a:pt x="7125" y="2425"/>
                  </a:lnTo>
                  <a:cubicBezTo>
                    <a:pt x="9119" y="1252"/>
                    <a:pt x="11880" y="629"/>
                    <a:pt x="14678" y="629"/>
                  </a:cubicBezTo>
                  <a:close/>
                  <a:moveTo>
                    <a:pt x="14678" y="0"/>
                  </a:moveTo>
                  <a:cubicBezTo>
                    <a:pt x="11757" y="0"/>
                    <a:pt x="8911" y="666"/>
                    <a:pt x="6803" y="1923"/>
                  </a:cubicBezTo>
                  <a:lnTo>
                    <a:pt x="6766" y="1923"/>
                  </a:lnTo>
                  <a:cubicBezTo>
                    <a:pt x="6766" y="1923"/>
                    <a:pt x="5509" y="2773"/>
                    <a:pt x="4067" y="4030"/>
                  </a:cubicBezTo>
                  <a:cubicBezTo>
                    <a:pt x="2663" y="5324"/>
                    <a:pt x="1036" y="6988"/>
                    <a:pt x="370" y="8762"/>
                  </a:cubicBezTo>
                  <a:cubicBezTo>
                    <a:pt x="222" y="9132"/>
                    <a:pt x="149" y="9650"/>
                    <a:pt x="112" y="10278"/>
                  </a:cubicBezTo>
                  <a:cubicBezTo>
                    <a:pt x="38" y="10907"/>
                    <a:pt x="1" y="11646"/>
                    <a:pt x="1" y="12459"/>
                  </a:cubicBezTo>
                  <a:cubicBezTo>
                    <a:pt x="1" y="19040"/>
                    <a:pt x="1627" y="31093"/>
                    <a:pt x="1627" y="31093"/>
                  </a:cubicBezTo>
                  <a:cubicBezTo>
                    <a:pt x="1627" y="31203"/>
                    <a:pt x="1701" y="31277"/>
                    <a:pt x="1812" y="31351"/>
                  </a:cubicBezTo>
                  <a:cubicBezTo>
                    <a:pt x="1845" y="31362"/>
                    <a:pt x="1877" y="31367"/>
                    <a:pt x="1909" y="31367"/>
                  </a:cubicBezTo>
                  <a:cubicBezTo>
                    <a:pt x="1985" y="31367"/>
                    <a:pt x="2056" y="31341"/>
                    <a:pt x="2108" y="31314"/>
                  </a:cubicBezTo>
                  <a:cubicBezTo>
                    <a:pt x="2108" y="31314"/>
                    <a:pt x="2256" y="31203"/>
                    <a:pt x="2515" y="30982"/>
                  </a:cubicBezTo>
                  <a:cubicBezTo>
                    <a:pt x="3439" y="30316"/>
                    <a:pt x="5731" y="28616"/>
                    <a:pt x="8023" y="27100"/>
                  </a:cubicBezTo>
                  <a:cubicBezTo>
                    <a:pt x="9169" y="26323"/>
                    <a:pt x="10278" y="25621"/>
                    <a:pt x="11240" y="25066"/>
                  </a:cubicBezTo>
                  <a:cubicBezTo>
                    <a:pt x="11720" y="24808"/>
                    <a:pt x="12127" y="24586"/>
                    <a:pt x="12497" y="24475"/>
                  </a:cubicBezTo>
                  <a:cubicBezTo>
                    <a:pt x="12829" y="24327"/>
                    <a:pt x="13088" y="24253"/>
                    <a:pt x="13236" y="24253"/>
                  </a:cubicBezTo>
                  <a:cubicBezTo>
                    <a:pt x="14197" y="24253"/>
                    <a:pt x="15639" y="24031"/>
                    <a:pt x="16822" y="23809"/>
                  </a:cubicBezTo>
                  <a:cubicBezTo>
                    <a:pt x="18005" y="23624"/>
                    <a:pt x="18930" y="23403"/>
                    <a:pt x="18930" y="23403"/>
                  </a:cubicBezTo>
                  <a:lnTo>
                    <a:pt x="19040" y="23403"/>
                  </a:lnTo>
                  <a:cubicBezTo>
                    <a:pt x="19743" y="23440"/>
                    <a:pt x="22885" y="23661"/>
                    <a:pt x="24956" y="25436"/>
                  </a:cubicBezTo>
                  <a:cubicBezTo>
                    <a:pt x="26213" y="26471"/>
                    <a:pt x="27248" y="27506"/>
                    <a:pt x="27950" y="28283"/>
                  </a:cubicBezTo>
                  <a:cubicBezTo>
                    <a:pt x="28320" y="28652"/>
                    <a:pt x="28616" y="28985"/>
                    <a:pt x="28801" y="29207"/>
                  </a:cubicBezTo>
                  <a:cubicBezTo>
                    <a:pt x="28912" y="29318"/>
                    <a:pt x="28986" y="29429"/>
                    <a:pt x="29023" y="29466"/>
                  </a:cubicBezTo>
                  <a:cubicBezTo>
                    <a:pt x="29096" y="29540"/>
                    <a:pt x="29096" y="29577"/>
                    <a:pt x="29096" y="29577"/>
                  </a:cubicBezTo>
                  <a:cubicBezTo>
                    <a:pt x="29144" y="29648"/>
                    <a:pt x="29223" y="29689"/>
                    <a:pt x="29312" y="29689"/>
                  </a:cubicBezTo>
                  <a:cubicBezTo>
                    <a:pt x="29361" y="29689"/>
                    <a:pt x="29414" y="29677"/>
                    <a:pt x="29466" y="29651"/>
                  </a:cubicBezTo>
                  <a:cubicBezTo>
                    <a:pt x="29577" y="29614"/>
                    <a:pt x="29651" y="29503"/>
                    <a:pt x="29651" y="29355"/>
                  </a:cubicBezTo>
                  <a:cubicBezTo>
                    <a:pt x="29651" y="29355"/>
                    <a:pt x="29503" y="25325"/>
                    <a:pt x="29060" y="20445"/>
                  </a:cubicBezTo>
                  <a:cubicBezTo>
                    <a:pt x="28616" y="15565"/>
                    <a:pt x="27876" y="9871"/>
                    <a:pt x="26693" y="6470"/>
                  </a:cubicBezTo>
                  <a:cubicBezTo>
                    <a:pt x="25954" y="4215"/>
                    <a:pt x="24179" y="2625"/>
                    <a:pt x="22035" y="1553"/>
                  </a:cubicBezTo>
                  <a:cubicBezTo>
                    <a:pt x="19854" y="518"/>
                    <a:pt x="17229" y="0"/>
                    <a:pt x="14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2"/>
            <p:cNvSpPr/>
            <p:nvPr/>
          </p:nvSpPr>
          <p:spPr>
            <a:xfrm>
              <a:off x="3539625" y="3686550"/>
              <a:ext cx="476025" cy="944725"/>
            </a:xfrm>
            <a:custGeom>
              <a:avLst/>
              <a:gdLst/>
              <a:ahLst/>
              <a:cxnLst/>
              <a:rect l="l" t="t" r="r" b="b"/>
              <a:pathLst>
                <a:path w="19041" h="37789" extrusionOk="0">
                  <a:moveTo>
                    <a:pt x="17783" y="1"/>
                  </a:moveTo>
                  <a:cubicBezTo>
                    <a:pt x="17783" y="1"/>
                    <a:pt x="14177" y="4597"/>
                    <a:pt x="7151" y="4597"/>
                  </a:cubicBezTo>
                  <a:cubicBezTo>
                    <a:pt x="5067" y="4597"/>
                    <a:pt x="2682" y="4192"/>
                    <a:pt x="1" y="3143"/>
                  </a:cubicBezTo>
                  <a:lnTo>
                    <a:pt x="1" y="3143"/>
                  </a:lnTo>
                  <a:cubicBezTo>
                    <a:pt x="1" y="3144"/>
                    <a:pt x="2108" y="12349"/>
                    <a:pt x="4622" y="20076"/>
                  </a:cubicBezTo>
                  <a:cubicBezTo>
                    <a:pt x="6906" y="27131"/>
                    <a:pt x="12641" y="37789"/>
                    <a:pt x="14445" y="37789"/>
                  </a:cubicBezTo>
                  <a:cubicBezTo>
                    <a:pt x="14627" y="37789"/>
                    <a:pt x="14768" y="37682"/>
                    <a:pt x="14863" y="37452"/>
                  </a:cubicBezTo>
                  <a:cubicBezTo>
                    <a:pt x="15898" y="34938"/>
                    <a:pt x="19040" y="20076"/>
                    <a:pt x="19040" y="14863"/>
                  </a:cubicBezTo>
                  <a:cubicBezTo>
                    <a:pt x="19040" y="9613"/>
                    <a:pt x="17783" y="1"/>
                    <a:pt x="17783"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2"/>
            <p:cNvSpPr/>
            <p:nvPr/>
          </p:nvSpPr>
          <p:spPr>
            <a:xfrm>
              <a:off x="3539625" y="3694875"/>
              <a:ext cx="476025" cy="438225"/>
            </a:xfrm>
            <a:custGeom>
              <a:avLst/>
              <a:gdLst/>
              <a:ahLst/>
              <a:cxnLst/>
              <a:rect l="l" t="t" r="r" b="b"/>
              <a:pathLst>
                <a:path w="19041" h="17529" extrusionOk="0">
                  <a:moveTo>
                    <a:pt x="17488" y="0"/>
                  </a:moveTo>
                  <a:cubicBezTo>
                    <a:pt x="16480" y="1090"/>
                    <a:pt x="13004" y="4267"/>
                    <a:pt x="7162" y="4267"/>
                  </a:cubicBezTo>
                  <a:cubicBezTo>
                    <a:pt x="5075" y="4267"/>
                    <a:pt x="2687" y="3861"/>
                    <a:pt x="1" y="2810"/>
                  </a:cubicBezTo>
                  <a:lnTo>
                    <a:pt x="1" y="2810"/>
                  </a:lnTo>
                  <a:cubicBezTo>
                    <a:pt x="1" y="2810"/>
                    <a:pt x="1258" y="8356"/>
                    <a:pt x="2995" y="14456"/>
                  </a:cubicBezTo>
                  <a:cubicBezTo>
                    <a:pt x="4854" y="15980"/>
                    <a:pt x="7543" y="17529"/>
                    <a:pt x="10729" y="17529"/>
                  </a:cubicBezTo>
                  <a:cubicBezTo>
                    <a:pt x="11407" y="17529"/>
                    <a:pt x="12109" y="17459"/>
                    <a:pt x="12829" y="17303"/>
                  </a:cubicBezTo>
                  <a:cubicBezTo>
                    <a:pt x="15565" y="16674"/>
                    <a:pt x="17599" y="15048"/>
                    <a:pt x="19040" y="13236"/>
                  </a:cubicBezTo>
                  <a:cubicBezTo>
                    <a:pt x="18893" y="8504"/>
                    <a:pt x="18042" y="1664"/>
                    <a:pt x="17857" y="37"/>
                  </a:cubicBezTo>
                  <a:lnTo>
                    <a:pt x="174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2"/>
            <p:cNvSpPr/>
            <p:nvPr/>
          </p:nvSpPr>
          <p:spPr>
            <a:xfrm>
              <a:off x="3563650" y="3858475"/>
              <a:ext cx="452000" cy="274525"/>
            </a:xfrm>
            <a:custGeom>
              <a:avLst/>
              <a:gdLst/>
              <a:ahLst/>
              <a:cxnLst/>
              <a:rect l="l" t="t" r="r" b="b"/>
              <a:pathLst>
                <a:path w="18080" h="10981" extrusionOk="0">
                  <a:moveTo>
                    <a:pt x="17599" y="0"/>
                  </a:moveTo>
                  <a:cubicBezTo>
                    <a:pt x="15935" y="2440"/>
                    <a:pt x="14050" y="3993"/>
                    <a:pt x="12164" y="4511"/>
                  </a:cubicBezTo>
                  <a:cubicBezTo>
                    <a:pt x="11425" y="4733"/>
                    <a:pt x="10685" y="4806"/>
                    <a:pt x="9946" y="4806"/>
                  </a:cubicBezTo>
                  <a:cubicBezTo>
                    <a:pt x="6619" y="4806"/>
                    <a:pt x="3254" y="2921"/>
                    <a:pt x="1" y="296"/>
                  </a:cubicBezTo>
                  <a:lnTo>
                    <a:pt x="1" y="296"/>
                  </a:lnTo>
                  <a:cubicBezTo>
                    <a:pt x="555" y="2403"/>
                    <a:pt x="1258" y="5102"/>
                    <a:pt x="2034" y="7912"/>
                  </a:cubicBezTo>
                  <a:cubicBezTo>
                    <a:pt x="3920" y="9428"/>
                    <a:pt x="6582" y="10981"/>
                    <a:pt x="9761" y="10981"/>
                  </a:cubicBezTo>
                  <a:cubicBezTo>
                    <a:pt x="10427" y="10981"/>
                    <a:pt x="11129" y="10907"/>
                    <a:pt x="11868" y="10759"/>
                  </a:cubicBezTo>
                  <a:cubicBezTo>
                    <a:pt x="14604" y="10130"/>
                    <a:pt x="16638" y="8504"/>
                    <a:pt x="18079" y="6692"/>
                  </a:cubicBezTo>
                  <a:cubicBezTo>
                    <a:pt x="18006" y="4659"/>
                    <a:pt x="17821" y="2219"/>
                    <a:pt x="17599" y="0"/>
                  </a:cubicBezTo>
                  <a:close/>
                </a:path>
              </a:pathLst>
            </a:custGeom>
            <a:solidFill>
              <a:srgbClr val="9C9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2"/>
            <p:cNvSpPr/>
            <p:nvPr/>
          </p:nvSpPr>
          <p:spPr>
            <a:xfrm>
              <a:off x="3531300" y="3678800"/>
              <a:ext cx="492675" cy="959775"/>
            </a:xfrm>
            <a:custGeom>
              <a:avLst/>
              <a:gdLst/>
              <a:ahLst/>
              <a:cxnLst/>
              <a:rect l="l" t="t" r="r" b="b"/>
              <a:pathLst>
                <a:path w="19707" h="38391" extrusionOk="0">
                  <a:moveTo>
                    <a:pt x="17898" y="995"/>
                  </a:moveTo>
                  <a:cubicBezTo>
                    <a:pt x="17927" y="1245"/>
                    <a:pt x="17964" y="1563"/>
                    <a:pt x="18006" y="1937"/>
                  </a:cubicBezTo>
                  <a:cubicBezTo>
                    <a:pt x="18375" y="4858"/>
                    <a:pt x="19078" y="11254"/>
                    <a:pt x="19078" y="15173"/>
                  </a:cubicBezTo>
                  <a:cubicBezTo>
                    <a:pt x="19078" y="17724"/>
                    <a:pt x="18301" y="22752"/>
                    <a:pt x="17377" y="27410"/>
                  </a:cubicBezTo>
                  <a:cubicBezTo>
                    <a:pt x="16933" y="29739"/>
                    <a:pt x="16416" y="31995"/>
                    <a:pt x="16009" y="33843"/>
                  </a:cubicBezTo>
                  <a:cubicBezTo>
                    <a:pt x="15565" y="35655"/>
                    <a:pt x="15159" y="37060"/>
                    <a:pt x="14900" y="37651"/>
                  </a:cubicBezTo>
                  <a:cubicBezTo>
                    <a:pt x="14863" y="37725"/>
                    <a:pt x="14863" y="37762"/>
                    <a:pt x="14826" y="37762"/>
                  </a:cubicBezTo>
                  <a:lnTo>
                    <a:pt x="14789" y="37799"/>
                  </a:lnTo>
                  <a:cubicBezTo>
                    <a:pt x="14715" y="37799"/>
                    <a:pt x="14456" y="37688"/>
                    <a:pt x="14124" y="37392"/>
                  </a:cubicBezTo>
                  <a:cubicBezTo>
                    <a:pt x="13569" y="36912"/>
                    <a:pt x="12867" y="35951"/>
                    <a:pt x="12090" y="34730"/>
                  </a:cubicBezTo>
                  <a:cubicBezTo>
                    <a:pt x="9687" y="31070"/>
                    <a:pt x="6730" y="24859"/>
                    <a:pt x="5251" y="20312"/>
                  </a:cubicBezTo>
                  <a:cubicBezTo>
                    <a:pt x="3994" y="16430"/>
                    <a:pt x="2848" y="12215"/>
                    <a:pt x="1997" y="8925"/>
                  </a:cubicBezTo>
                  <a:cubicBezTo>
                    <a:pt x="1591" y="7298"/>
                    <a:pt x="1221" y="5893"/>
                    <a:pt x="999" y="4932"/>
                  </a:cubicBezTo>
                  <a:cubicBezTo>
                    <a:pt x="906" y="4513"/>
                    <a:pt x="826" y="4172"/>
                    <a:pt x="764" y="3917"/>
                  </a:cubicBezTo>
                  <a:lnTo>
                    <a:pt x="764" y="3917"/>
                  </a:lnTo>
                  <a:cubicBezTo>
                    <a:pt x="3277" y="4836"/>
                    <a:pt x="5504" y="5191"/>
                    <a:pt x="7506" y="5191"/>
                  </a:cubicBezTo>
                  <a:cubicBezTo>
                    <a:pt x="11092" y="5191"/>
                    <a:pt x="13791" y="4045"/>
                    <a:pt x="15602" y="2862"/>
                  </a:cubicBezTo>
                  <a:cubicBezTo>
                    <a:pt x="16684" y="2155"/>
                    <a:pt x="17449" y="1449"/>
                    <a:pt x="17898" y="995"/>
                  </a:cubicBezTo>
                  <a:close/>
                  <a:moveTo>
                    <a:pt x="18102" y="0"/>
                  </a:moveTo>
                  <a:cubicBezTo>
                    <a:pt x="18023" y="0"/>
                    <a:pt x="17949" y="35"/>
                    <a:pt x="17895" y="89"/>
                  </a:cubicBezTo>
                  <a:lnTo>
                    <a:pt x="17858" y="126"/>
                  </a:lnTo>
                  <a:cubicBezTo>
                    <a:pt x="17784" y="237"/>
                    <a:pt x="16859" y="1346"/>
                    <a:pt x="15122" y="2455"/>
                  </a:cubicBezTo>
                  <a:cubicBezTo>
                    <a:pt x="13384" y="3527"/>
                    <a:pt x="10833" y="4599"/>
                    <a:pt x="7506" y="4599"/>
                  </a:cubicBezTo>
                  <a:cubicBezTo>
                    <a:pt x="5436" y="4599"/>
                    <a:pt x="3106" y="4193"/>
                    <a:pt x="445" y="3157"/>
                  </a:cubicBezTo>
                  <a:cubicBezTo>
                    <a:pt x="399" y="3142"/>
                    <a:pt x="353" y="3133"/>
                    <a:pt x="309" y="3133"/>
                  </a:cubicBezTo>
                  <a:cubicBezTo>
                    <a:pt x="248" y="3133"/>
                    <a:pt x="192" y="3151"/>
                    <a:pt x="149" y="3194"/>
                  </a:cubicBezTo>
                  <a:cubicBezTo>
                    <a:pt x="38" y="3268"/>
                    <a:pt x="1" y="3379"/>
                    <a:pt x="38" y="3490"/>
                  </a:cubicBezTo>
                  <a:cubicBezTo>
                    <a:pt x="38" y="3527"/>
                    <a:pt x="2145" y="12733"/>
                    <a:pt x="4659" y="20497"/>
                  </a:cubicBezTo>
                  <a:cubicBezTo>
                    <a:pt x="5805" y="24046"/>
                    <a:pt x="7802" y="28482"/>
                    <a:pt x="9761" y="32032"/>
                  </a:cubicBezTo>
                  <a:cubicBezTo>
                    <a:pt x="10759" y="33806"/>
                    <a:pt x="11721" y="35359"/>
                    <a:pt x="12534" y="36505"/>
                  </a:cubicBezTo>
                  <a:cubicBezTo>
                    <a:pt x="12978" y="37060"/>
                    <a:pt x="13347" y="37540"/>
                    <a:pt x="13717" y="37836"/>
                  </a:cubicBezTo>
                  <a:cubicBezTo>
                    <a:pt x="14087" y="38169"/>
                    <a:pt x="14382" y="38391"/>
                    <a:pt x="14789" y="38391"/>
                  </a:cubicBezTo>
                  <a:cubicBezTo>
                    <a:pt x="14937" y="38391"/>
                    <a:pt x="15085" y="38354"/>
                    <a:pt x="15196" y="38243"/>
                  </a:cubicBezTo>
                  <a:cubicBezTo>
                    <a:pt x="15344" y="38169"/>
                    <a:pt x="15418" y="38021"/>
                    <a:pt x="15492" y="37873"/>
                  </a:cubicBezTo>
                  <a:cubicBezTo>
                    <a:pt x="15750" y="37208"/>
                    <a:pt x="16157" y="35803"/>
                    <a:pt x="16601" y="33991"/>
                  </a:cubicBezTo>
                  <a:cubicBezTo>
                    <a:pt x="17266" y="31218"/>
                    <a:pt x="18043" y="27521"/>
                    <a:pt x="18634" y="24009"/>
                  </a:cubicBezTo>
                  <a:cubicBezTo>
                    <a:pt x="19263" y="20460"/>
                    <a:pt x="19706" y="17169"/>
                    <a:pt x="19706" y="15173"/>
                  </a:cubicBezTo>
                  <a:cubicBezTo>
                    <a:pt x="19706" y="9886"/>
                    <a:pt x="18449" y="274"/>
                    <a:pt x="18449" y="274"/>
                  </a:cubicBezTo>
                  <a:cubicBezTo>
                    <a:pt x="18412" y="126"/>
                    <a:pt x="18338" y="15"/>
                    <a:pt x="18190" y="15"/>
                  </a:cubicBezTo>
                  <a:cubicBezTo>
                    <a:pt x="18161" y="5"/>
                    <a:pt x="18131" y="0"/>
                    <a:pt x="18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2"/>
            <p:cNvSpPr/>
            <p:nvPr/>
          </p:nvSpPr>
          <p:spPr>
            <a:xfrm>
              <a:off x="3119075" y="2612625"/>
              <a:ext cx="1057400" cy="1366000"/>
            </a:xfrm>
            <a:custGeom>
              <a:avLst/>
              <a:gdLst/>
              <a:ahLst/>
              <a:cxnLst/>
              <a:rect l="l" t="t" r="r" b="b"/>
              <a:pathLst>
                <a:path w="42296" h="54640" extrusionOk="0">
                  <a:moveTo>
                    <a:pt x="23383" y="0"/>
                  </a:moveTo>
                  <a:cubicBezTo>
                    <a:pt x="17926" y="0"/>
                    <a:pt x="12571" y="2216"/>
                    <a:pt x="12571" y="2216"/>
                  </a:cubicBezTo>
                  <a:cubicBezTo>
                    <a:pt x="12571" y="2216"/>
                    <a:pt x="5473" y="4545"/>
                    <a:pt x="2737" y="15193"/>
                  </a:cubicBezTo>
                  <a:cubicBezTo>
                    <a:pt x="1" y="25877"/>
                    <a:pt x="6508" y="38632"/>
                    <a:pt x="11942" y="44511"/>
                  </a:cubicBezTo>
                  <a:cubicBezTo>
                    <a:pt x="16721" y="49647"/>
                    <a:pt x="22328" y="54640"/>
                    <a:pt x="27734" y="54640"/>
                  </a:cubicBezTo>
                  <a:cubicBezTo>
                    <a:pt x="28477" y="54640"/>
                    <a:pt x="29215" y="54546"/>
                    <a:pt x="29947" y="54345"/>
                  </a:cubicBezTo>
                  <a:cubicBezTo>
                    <a:pt x="36010" y="52681"/>
                    <a:pt x="42295" y="39889"/>
                    <a:pt x="40632" y="22957"/>
                  </a:cubicBezTo>
                  <a:cubicBezTo>
                    <a:pt x="38931" y="5987"/>
                    <a:pt x="34125" y="2438"/>
                    <a:pt x="27655" y="552"/>
                  </a:cubicBezTo>
                  <a:cubicBezTo>
                    <a:pt x="26289" y="157"/>
                    <a:pt x="24833" y="0"/>
                    <a:pt x="23383" y="0"/>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2"/>
            <p:cNvSpPr/>
            <p:nvPr/>
          </p:nvSpPr>
          <p:spPr>
            <a:xfrm>
              <a:off x="3221675" y="2796475"/>
              <a:ext cx="928925" cy="813400"/>
            </a:xfrm>
            <a:custGeom>
              <a:avLst/>
              <a:gdLst/>
              <a:ahLst/>
              <a:cxnLst/>
              <a:rect l="l" t="t" r="r" b="b"/>
              <a:pathLst>
                <a:path w="37157" h="32536" extrusionOk="0">
                  <a:moveTo>
                    <a:pt x="10759" y="1"/>
                  </a:moveTo>
                  <a:lnTo>
                    <a:pt x="1" y="23847"/>
                  </a:lnTo>
                  <a:cubicBezTo>
                    <a:pt x="149" y="24217"/>
                    <a:pt x="260" y="24549"/>
                    <a:pt x="407" y="24919"/>
                  </a:cubicBezTo>
                  <a:cubicBezTo>
                    <a:pt x="4178" y="21962"/>
                    <a:pt x="14345" y="12904"/>
                    <a:pt x="11979" y="3328"/>
                  </a:cubicBezTo>
                  <a:lnTo>
                    <a:pt x="11979" y="3328"/>
                  </a:lnTo>
                  <a:cubicBezTo>
                    <a:pt x="11980" y="3329"/>
                    <a:pt x="25252" y="23330"/>
                    <a:pt x="35492" y="32535"/>
                  </a:cubicBezTo>
                  <a:cubicBezTo>
                    <a:pt x="36639" y="27729"/>
                    <a:pt x="37156" y="21962"/>
                    <a:pt x="36528" y="15603"/>
                  </a:cubicBezTo>
                  <a:cubicBezTo>
                    <a:pt x="36417" y="14678"/>
                    <a:pt x="36343" y="13828"/>
                    <a:pt x="36232" y="12978"/>
                  </a:cubicBezTo>
                  <a:lnTo>
                    <a:pt x="107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2"/>
            <p:cNvSpPr/>
            <p:nvPr/>
          </p:nvSpPr>
          <p:spPr>
            <a:xfrm>
              <a:off x="3221675" y="2796475"/>
              <a:ext cx="919675" cy="813400"/>
            </a:xfrm>
            <a:custGeom>
              <a:avLst/>
              <a:gdLst/>
              <a:ahLst/>
              <a:cxnLst/>
              <a:rect l="l" t="t" r="r" b="b"/>
              <a:pathLst>
                <a:path w="36787" h="32536" extrusionOk="0">
                  <a:moveTo>
                    <a:pt x="10759" y="1"/>
                  </a:moveTo>
                  <a:lnTo>
                    <a:pt x="1" y="23847"/>
                  </a:lnTo>
                  <a:cubicBezTo>
                    <a:pt x="149" y="24217"/>
                    <a:pt x="260" y="24549"/>
                    <a:pt x="407" y="24919"/>
                  </a:cubicBezTo>
                  <a:cubicBezTo>
                    <a:pt x="3809" y="22257"/>
                    <a:pt x="12312" y="14715"/>
                    <a:pt x="12312" y="6286"/>
                  </a:cubicBezTo>
                  <a:cubicBezTo>
                    <a:pt x="12312" y="5288"/>
                    <a:pt x="12201" y="4327"/>
                    <a:pt x="11979" y="3328"/>
                  </a:cubicBezTo>
                  <a:lnTo>
                    <a:pt x="11979" y="3328"/>
                  </a:lnTo>
                  <a:cubicBezTo>
                    <a:pt x="11980" y="3329"/>
                    <a:pt x="25252" y="23330"/>
                    <a:pt x="35492" y="32535"/>
                  </a:cubicBezTo>
                  <a:cubicBezTo>
                    <a:pt x="36306" y="29134"/>
                    <a:pt x="36786" y="25326"/>
                    <a:pt x="36786" y="21111"/>
                  </a:cubicBezTo>
                  <a:cubicBezTo>
                    <a:pt x="36786" y="19411"/>
                    <a:pt x="36713" y="17673"/>
                    <a:pt x="36528" y="15861"/>
                  </a:cubicBezTo>
                  <a:cubicBezTo>
                    <a:pt x="36528" y="15861"/>
                    <a:pt x="36528" y="15824"/>
                    <a:pt x="36528" y="15824"/>
                  </a:cubicBezTo>
                  <a:cubicBezTo>
                    <a:pt x="36528" y="15787"/>
                    <a:pt x="36528" y="15787"/>
                    <a:pt x="36528" y="15787"/>
                  </a:cubicBezTo>
                  <a:cubicBezTo>
                    <a:pt x="36528" y="15787"/>
                    <a:pt x="36528" y="15787"/>
                    <a:pt x="36528" y="15750"/>
                  </a:cubicBezTo>
                  <a:cubicBezTo>
                    <a:pt x="36528" y="15750"/>
                    <a:pt x="36528" y="15750"/>
                    <a:pt x="36528" y="15713"/>
                  </a:cubicBezTo>
                  <a:cubicBezTo>
                    <a:pt x="36528" y="15713"/>
                    <a:pt x="36528" y="15677"/>
                    <a:pt x="36528" y="15677"/>
                  </a:cubicBezTo>
                  <a:cubicBezTo>
                    <a:pt x="36528" y="15677"/>
                    <a:pt x="36528" y="15677"/>
                    <a:pt x="36528" y="15640"/>
                  </a:cubicBezTo>
                  <a:cubicBezTo>
                    <a:pt x="36528" y="15640"/>
                    <a:pt x="36528" y="15603"/>
                    <a:pt x="36528" y="15603"/>
                  </a:cubicBezTo>
                  <a:cubicBezTo>
                    <a:pt x="36417" y="14678"/>
                    <a:pt x="36343" y="13828"/>
                    <a:pt x="36232" y="12978"/>
                  </a:cubicBezTo>
                  <a:lnTo>
                    <a:pt x="10759" y="1"/>
                  </a:lnTo>
                  <a:close/>
                </a:path>
              </a:pathLst>
            </a:custGeom>
            <a:solidFill>
              <a:srgbClr val="9C9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2"/>
            <p:cNvSpPr/>
            <p:nvPr/>
          </p:nvSpPr>
          <p:spPr>
            <a:xfrm>
              <a:off x="3163450" y="2605150"/>
              <a:ext cx="985300" cy="1380900"/>
            </a:xfrm>
            <a:custGeom>
              <a:avLst/>
              <a:gdLst/>
              <a:ahLst/>
              <a:cxnLst/>
              <a:rect l="l" t="t" r="r" b="b"/>
              <a:pathLst>
                <a:path w="39412" h="55236" extrusionOk="0">
                  <a:moveTo>
                    <a:pt x="10727" y="2239"/>
                  </a:moveTo>
                  <a:cubicBezTo>
                    <a:pt x="10727" y="2239"/>
                    <a:pt x="10727" y="2239"/>
                    <a:pt x="10727" y="2239"/>
                  </a:cubicBezTo>
                  <a:lnTo>
                    <a:pt x="10727" y="2239"/>
                  </a:lnTo>
                  <a:lnTo>
                    <a:pt x="10727" y="2239"/>
                  </a:lnTo>
                  <a:close/>
                  <a:moveTo>
                    <a:pt x="21628" y="630"/>
                  </a:moveTo>
                  <a:cubicBezTo>
                    <a:pt x="23033" y="630"/>
                    <a:pt x="24475" y="777"/>
                    <a:pt x="25769" y="1147"/>
                  </a:cubicBezTo>
                  <a:cubicBezTo>
                    <a:pt x="28986" y="2108"/>
                    <a:pt x="31721" y="3402"/>
                    <a:pt x="33903" y="6582"/>
                  </a:cubicBezTo>
                  <a:cubicBezTo>
                    <a:pt x="36084" y="9761"/>
                    <a:pt x="37711" y="14826"/>
                    <a:pt x="38524" y="23293"/>
                  </a:cubicBezTo>
                  <a:cubicBezTo>
                    <a:pt x="38709" y="25178"/>
                    <a:pt x="38820" y="26990"/>
                    <a:pt x="38820" y="28764"/>
                  </a:cubicBezTo>
                  <a:cubicBezTo>
                    <a:pt x="38820" y="35789"/>
                    <a:pt x="37415" y="41852"/>
                    <a:pt x="35381" y="46325"/>
                  </a:cubicBezTo>
                  <a:cubicBezTo>
                    <a:pt x="33348" y="50799"/>
                    <a:pt x="30649" y="53646"/>
                    <a:pt x="28098" y="54348"/>
                  </a:cubicBezTo>
                  <a:cubicBezTo>
                    <a:pt x="27396" y="54533"/>
                    <a:pt x="26656" y="54644"/>
                    <a:pt x="25954" y="54644"/>
                  </a:cubicBezTo>
                  <a:cubicBezTo>
                    <a:pt x="23329" y="54644"/>
                    <a:pt x="20630" y="53424"/>
                    <a:pt x="18005" y="51538"/>
                  </a:cubicBezTo>
                  <a:cubicBezTo>
                    <a:pt x="15380" y="49690"/>
                    <a:pt x="12792" y="47176"/>
                    <a:pt x="10389" y="44588"/>
                  </a:cubicBezTo>
                  <a:cubicBezTo>
                    <a:pt x="5879" y="39745"/>
                    <a:pt x="629" y="30021"/>
                    <a:pt x="629" y="20852"/>
                  </a:cubicBezTo>
                  <a:cubicBezTo>
                    <a:pt x="629" y="19041"/>
                    <a:pt x="814" y="17303"/>
                    <a:pt x="1258" y="15566"/>
                  </a:cubicBezTo>
                  <a:cubicBezTo>
                    <a:pt x="2625" y="10316"/>
                    <a:pt x="5029" y="7136"/>
                    <a:pt x="7099" y="5251"/>
                  </a:cubicBezTo>
                  <a:cubicBezTo>
                    <a:pt x="8134" y="4327"/>
                    <a:pt x="9095" y="3698"/>
                    <a:pt x="9798" y="3328"/>
                  </a:cubicBezTo>
                  <a:cubicBezTo>
                    <a:pt x="10131" y="3144"/>
                    <a:pt x="10426" y="3033"/>
                    <a:pt x="10611" y="2922"/>
                  </a:cubicBezTo>
                  <a:cubicBezTo>
                    <a:pt x="10722" y="2885"/>
                    <a:pt x="10796" y="2885"/>
                    <a:pt x="10833" y="2848"/>
                  </a:cubicBezTo>
                  <a:lnTo>
                    <a:pt x="10870" y="2811"/>
                  </a:lnTo>
                  <a:lnTo>
                    <a:pt x="10907" y="2811"/>
                  </a:lnTo>
                  <a:cubicBezTo>
                    <a:pt x="10907" y="2811"/>
                    <a:pt x="10981" y="2774"/>
                    <a:pt x="11166" y="2737"/>
                  </a:cubicBezTo>
                  <a:cubicBezTo>
                    <a:pt x="12238" y="2293"/>
                    <a:pt x="16933" y="630"/>
                    <a:pt x="21628" y="630"/>
                  </a:cubicBezTo>
                  <a:close/>
                  <a:moveTo>
                    <a:pt x="21628" y="1"/>
                  </a:moveTo>
                  <a:cubicBezTo>
                    <a:pt x="16367" y="1"/>
                    <a:pt x="11239" y="2031"/>
                    <a:pt x="10727" y="2239"/>
                  </a:cubicBezTo>
                  <a:lnTo>
                    <a:pt x="10727" y="2239"/>
                  </a:lnTo>
                  <a:lnTo>
                    <a:pt x="10722" y="2219"/>
                  </a:lnTo>
                  <a:cubicBezTo>
                    <a:pt x="10685" y="2256"/>
                    <a:pt x="8874" y="2848"/>
                    <a:pt x="6692" y="4770"/>
                  </a:cubicBezTo>
                  <a:cubicBezTo>
                    <a:pt x="4548" y="6730"/>
                    <a:pt x="2034" y="10020"/>
                    <a:pt x="666" y="15418"/>
                  </a:cubicBezTo>
                  <a:cubicBezTo>
                    <a:pt x="222" y="17192"/>
                    <a:pt x="1" y="19004"/>
                    <a:pt x="1" y="20852"/>
                  </a:cubicBezTo>
                  <a:cubicBezTo>
                    <a:pt x="38" y="30280"/>
                    <a:pt x="5324" y="40040"/>
                    <a:pt x="9946" y="45031"/>
                  </a:cubicBezTo>
                  <a:cubicBezTo>
                    <a:pt x="12349" y="47582"/>
                    <a:pt x="14937" y="50133"/>
                    <a:pt x="17636" y="52056"/>
                  </a:cubicBezTo>
                  <a:cubicBezTo>
                    <a:pt x="20334" y="53978"/>
                    <a:pt x="23144" y="55235"/>
                    <a:pt x="25954" y="55235"/>
                  </a:cubicBezTo>
                  <a:cubicBezTo>
                    <a:pt x="26730" y="55235"/>
                    <a:pt x="27507" y="55161"/>
                    <a:pt x="28246" y="54939"/>
                  </a:cubicBezTo>
                  <a:cubicBezTo>
                    <a:pt x="31093" y="54163"/>
                    <a:pt x="33866" y="51131"/>
                    <a:pt x="35936" y="46584"/>
                  </a:cubicBezTo>
                  <a:cubicBezTo>
                    <a:pt x="38043" y="42037"/>
                    <a:pt x="39411" y="35863"/>
                    <a:pt x="39411" y="28764"/>
                  </a:cubicBezTo>
                  <a:cubicBezTo>
                    <a:pt x="39411" y="26990"/>
                    <a:pt x="39337" y="25141"/>
                    <a:pt x="39152" y="23219"/>
                  </a:cubicBezTo>
                  <a:cubicBezTo>
                    <a:pt x="38302" y="14715"/>
                    <a:pt x="36675" y="9539"/>
                    <a:pt x="34420" y="6212"/>
                  </a:cubicBezTo>
                  <a:cubicBezTo>
                    <a:pt x="32165" y="2922"/>
                    <a:pt x="29244" y="1517"/>
                    <a:pt x="25954" y="556"/>
                  </a:cubicBezTo>
                  <a:cubicBezTo>
                    <a:pt x="24549" y="149"/>
                    <a:pt x="23070" y="1"/>
                    <a:pt x="21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2"/>
            <p:cNvSpPr/>
            <p:nvPr/>
          </p:nvSpPr>
          <p:spPr>
            <a:xfrm>
              <a:off x="3453475" y="3386675"/>
              <a:ext cx="194325" cy="64750"/>
            </a:xfrm>
            <a:custGeom>
              <a:avLst/>
              <a:gdLst/>
              <a:ahLst/>
              <a:cxnLst/>
              <a:rect l="l" t="t" r="r" b="b"/>
              <a:pathLst>
                <a:path w="7773" h="2590" extrusionOk="0">
                  <a:moveTo>
                    <a:pt x="3347" y="1"/>
                  </a:moveTo>
                  <a:cubicBezTo>
                    <a:pt x="2202" y="1"/>
                    <a:pt x="1019" y="559"/>
                    <a:pt x="45" y="2235"/>
                  </a:cubicBezTo>
                  <a:cubicBezTo>
                    <a:pt x="0" y="2497"/>
                    <a:pt x="210" y="2589"/>
                    <a:pt x="609" y="2589"/>
                  </a:cubicBezTo>
                  <a:cubicBezTo>
                    <a:pt x="1560" y="2589"/>
                    <a:pt x="3583" y="2066"/>
                    <a:pt x="5776" y="2066"/>
                  </a:cubicBezTo>
                  <a:cubicBezTo>
                    <a:pt x="6434" y="2066"/>
                    <a:pt x="7108" y="2113"/>
                    <a:pt x="7772" y="2235"/>
                  </a:cubicBezTo>
                  <a:cubicBezTo>
                    <a:pt x="7772" y="2235"/>
                    <a:pt x="5636" y="1"/>
                    <a:pt x="3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2"/>
            <p:cNvSpPr/>
            <p:nvPr/>
          </p:nvSpPr>
          <p:spPr>
            <a:xfrm>
              <a:off x="3822450" y="3319600"/>
              <a:ext cx="191350" cy="102650"/>
            </a:xfrm>
            <a:custGeom>
              <a:avLst/>
              <a:gdLst/>
              <a:ahLst/>
              <a:cxnLst/>
              <a:rect l="l" t="t" r="r" b="b"/>
              <a:pathLst>
                <a:path w="7654" h="4106" extrusionOk="0">
                  <a:moveTo>
                    <a:pt x="4467" y="1"/>
                  </a:moveTo>
                  <a:cubicBezTo>
                    <a:pt x="1508" y="1"/>
                    <a:pt x="1" y="4105"/>
                    <a:pt x="1" y="4105"/>
                  </a:cubicBezTo>
                  <a:cubicBezTo>
                    <a:pt x="3217" y="1924"/>
                    <a:pt x="7654" y="1887"/>
                    <a:pt x="7099" y="1000"/>
                  </a:cubicBezTo>
                  <a:cubicBezTo>
                    <a:pt x="6122" y="284"/>
                    <a:pt x="5244" y="1"/>
                    <a:pt x="4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2"/>
            <p:cNvSpPr/>
            <p:nvPr/>
          </p:nvSpPr>
          <p:spPr>
            <a:xfrm>
              <a:off x="3781775" y="3303900"/>
              <a:ext cx="110950" cy="282850"/>
            </a:xfrm>
            <a:custGeom>
              <a:avLst/>
              <a:gdLst/>
              <a:ahLst/>
              <a:cxnLst/>
              <a:rect l="l" t="t" r="r" b="b"/>
              <a:pathLst>
                <a:path w="4438" h="11314" extrusionOk="0">
                  <a:moveTo>
                    <a:pt x="962" y="1"/>
                  </a:moveTo>
                  <a:cubicBezTo>
                    <a:pt x="777" y="1"/>
                    <a:pt x="629" y="112"/>
                    <a:pt x="629" y="297"/>
                  </a:cubicBezTo>
                  <a:cubicBezTo>
                    <a:pt x="629" y="297"/>
                    <a:pt x="408" y="2182"/>
                    <a:pt x="408" y="3846"/>
                  </a:cubicBezTo>
                  <a:cubicBezTo>
                    <a:pt x="408" y="4400"/>
                    <a:pt x="408" y="4955"/>
                    <a:pt x="482" y="5399"/>
                  </a:cubicBezTo>
                  <a:cubicBezTo>
                    <a:pt x="518" y="5620"/>
                    <a:pt x="555" y="5805"/>
                    <a:pt x="629" y="5990"/>
                  </a:cubicBezTo>
                  <a:cubicBezTo>
                    <a:pt x="703" y="6138"/>
                    <a:pt x="814" y="6323"/>
                    <a:pt x="962" y="6434"/>
                  </a:cubicBezTo>
                  <a:cubicBezTo>
                    <a:pt x="1369" y="6767"/>
                    <a:pt x="2108" y="7136"/>
                    <a:pt x="2737" y="7543"/>
                  </a:cubicBezTo>
                  <a:cubicBezTo>
                    <a:pt x="3069" y="7728"/>
                    <a:pt x="3328" y="7950"/>
                    <a:pt x="3550" y="8171"/>
                  </a:cubicBezTo>
                  <a:cubicBezTo>
                    <a:pt x="3735" y="8356"/>
                    <a:pt x="3809" y="8541"/>
                    <a:pt x="3809" y="8652"/>
                  </a:cubicBezTo>
                  <a:lnTo>
                    <a:pt x="3772" y="8800"/>
                  </a:lnTo>
                  <a:cubicBezTo>
                    <a:pt x="3698" y="8985"/>
                    <a:pt x="3513" y="9207"/>
                    <a:pt x="3254" y="9428"/>
                  </a:cubicBezTo>
                  <a:cubicBezTo>
                    <a:pt x="2848" y="9761"/>
                    <a:pt x="2293" y="10094"/>
                    <a:pt x="1739" y="10316"/>
                  </a:cubicBezTo>
                  <a:cubicBezTo>
                    <a:pt x="1184" y="10574"/>
                    <a:pt x="629" y="10685"/>
                    <a:pt x="297" y="10685"/>
                  </a:cubicBezTo>
                  <a:cubicBezTo>
                    <a:pt x="112" y="10685"/>
                    <a:pt x="1" y="10833"/>
                    <a:pt x="1" y="10981"/>
                  </a:cubicBezTo>
                  <a:cubicBezTo>
                    <a:pt x="1" y="11166"/>
                    <a:pt x="112" y="11314"/>
                    <a:pt x="297" y="11314"/>
                  </a:cubicBezTo>
                  <a:cubicBezTo>
                    <a:pt x="925" y="11314"/>
                    <a:pt x="1775" y="11018"/>
                    <a:pt x="2552" y="10611"/>
                  </a:cubicBezTo>
                  <a:cubicBezTo>
                    <a:pt x="2959" y="10427"/>
                    <a:pt x="3328" y="10168"/>
                    <a:pt x="3661" y="9909"/>
                  </a:cubicBezTo>
                  <a:cubicBezTo>
                    <a:pt x="3957" y="9650"/>
                    <a:pt x="4216" y="9354"/>
                    <a:pt x="4363" y="9022"/>
                  </a:cubicBezTo>
                  <a:cubicBezTo>
                    <a:pt x="4400" y="8911"/>
                    <a:pt x="4437" y="8800"/>
                    <a:pt x="4437" y="8652"/>
                  </a:cubicBezTo>
                  <a:cubicBezTo>
                    <a:pt x="4400" y="8319"/>
                    <a:pt x="4216" y="7987"/>
                    <a:pt x="3994" y="7728"/>
                  </a:cubicBezTo>
                  <a:cubicBezTo>
                    <a:pt x="3624" y="7358"/>
                    <a:pt x="3069" y="7025"/>
                    <a:pt x="2589" y="6693"/>
                  </a:cubicBezTo>
                  <a:cubicBezTo>
                    <a:pt x="2071" y="6397"/>
                    <a:pt x="1591" y="6138"/>
                    <a:pt x="1332" y="5953"/>
                  </a:cubicBezTo>
                  <a:cubicBezTo>
                    <a:pt x="1295" y="5916"/>
                    <a:pt x="1258" y="5879"/>
                    <a:pt x="1221" y="5768"/>
                  </a:cubicBezTo>
                  <a:cubicBezTo>
                    <a:pt x="1073" y="5399"/>
                    <a:pt x="999" y="4659"/>
                    <a:pt x="999" y="3846"/>
                  </a:cubicBezTo>
                  <a:cubicBezTo>
                    <a:pt x="999" y="3032"/>
                    <a:pt x="1073" y="2182"/>
                    <a:pt x="1110" y="1480"/>
                  </a:cubicBezTo>
                  <a:cubicBezTo>
                    <a:pt x="1147" y="1147"/>
                    <a:pt x="1184" y="888"/>
                    <a:pt x="1184" y="666"/>
                  </a:cubicBezTo>
                  <a:cubicBezTo>
                    <a:pt x="1221" y="481"/>
                    <a:pt x="1221" y="371"/>
                    <a:pt x="1221" y="371"/>
                  </a:cubicBezTo>
                  <a:cubicBezTo>
                    <a:pt x="1258" y="186"/>
                    <a:pt x="1147" y="38"/>
                    <a:pt x="9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2"/>
            <p:cNvSpPr/>
            <p:nvPr/>
          </p:nvSpPr>
          <p:spPr>
            <a:xfrm>
              <a:off x="3733725" y="3660000"/>
              <a:ext cx="153450" cy="58925"/>
            </a:xfrm>
            <a:custGeom>
              <a:avLst/>
              <a:gdLst/>
              <a:ahLst/>
              <a:cxnLst/>
              <a:rect l="l" t="t" r="r" b="b"/>
              <a:pathLst>
                <a:path w="6138" h="2357" extrusionOk="0">
                  <a:moveTo>
                    <a:pt x="5770" y="0"/>
                  </a:moveTo>
                  <a:cubicBezTo>
                    <a:pt x="5676" y="0"/>
                    <a:pt x="5591" y="49"/>
                    <a:pt x="5546" y="138"/>
                  </a:cubicBezTo>
                  <a:cubicBezTo>
                    <a:pt x="5472" y="175"/>
                    <a:pt x="4363" y="1728"/>
                    <a:pt x="1368" y="1728"/>
                  </a:cubicBezTo>
                  <a:cubicBezTo>
                    <a:pt x="1036" y="1728"/>
                    <a:pt x="703" y="1728"/>
                    <a:pt x="370" y="1691"/>
                  </a:cubicBezTo>
                  <a:cubicBezTo>
                    <a:pt x="351" y="1687"/>
                    <a:pt x="332" y="1685"/>
                    <a:pt x="313" y="1685"/>
                  </a:cubicBezTo>
                  <a:cubicBezTo>
                    <a:pt x="156" y="1685"/>
                    <a:pt x="37" y="1818"/>
                    <a:pt x="37" y="1950"/>
                  </a:cubicBezTo>
                  <a:cubicBezTo>
                    <a:pt x="0" y="2135"/>
                    <a:pt x="148" y="2283"/>
                    <a:pt x="296" y="2283"/>
                  </a:cubicBezTo>
                  <a:cubicBezTo>
                    <a:pt x="666" y="2320"/>
                    <a:pt x="1036" y="2357"/>
                    <a:pt x="1368" y="2357"/>
                  </a:cubicBezTo>
                  <a:cubicBezTo>
                    <a:pt x="4696" y="2357"/>
                    <a:pt x="5990" y="545"/>
                    <a:pt x="6027" y="471"/>
                  </a:cubicBezTo>
                  <a:cubicBezTo>
                    <a:pt x="6138" y="360"/>
                    <a:pt x="6101" y="175"/>
                    <a:pt x="5953" y="65"/>
                  </a:cubicBezTo>
                  <a:cubicBezTo>
                    <a:pt x="5894" y="21"/>
                    <a:pt x="5830" y="0"/>
                    <a:pt x="5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2"/>
            <p:cNvSpPr/>
            <p:nvPr/>
          </p:nvSpPr>
          <p:spPr>
            <a:xfrm>
              <a:off x="3377875" y="3247525"/>
              <a:ext cx="252350" cy="93150"/>
            </a:xfrm>
            <a:custGeom>
              <a:avLst/>
              <a:gdLst/>
              <a:ahLst/>
              <a:cxnLst/>
              <a:rect l="l" t="t" r="r" b="b"/>
              <a:pathLst>
                <a:path w="10094" h="3726" extrusionOk="0">
                  <a:moveTo>
                    <a:pt x="5953" y="1"/>
                  </a:moveTo>
                  <a:cubicBezTo>
                    <a:pt x="4104" y="1"/>
                    <a:pt x="1923" y="703"/>
                    <a:pt x="75" y="3217"/>
                  </a:cubicBezTo>
                  <a:cubicBezTo>
                    <a:pt x="1" y="3365"/>
                    <a:pt x="38" y="3550"/>
                    <a:pt x="149" y="3661"/>
                  </a:cubicBezTo>
                  <a:cubicBezTo>
                    <a:pt x="207" y="3704"/>
                    <a:pt x="271" y="3725"/>
                    <a:pt x="334" y="3725"/>
                  </a:cubicBezTo>
                  <a:cubicBezTo>
                    <a:pt x="431" y="3725"/>
                    <a:pt x="525" y="3676"/>
                    <a:pt x="592" y="3587"/>
                  </a:cubicBezTo>
                  <a:cubicBezTo>
                    <a:pt x="2330" y="1221"/>
                    <a:pt x="4289" y="629"/>
                    <a:pt x="5953" y="629"/>
                  </a:cubicBezTo>
                  <a:cubicBezTo>
                    <a:pt x="6988" y="629"/>
                    <a:pt x="7912" y="851"/>
                    <a:pt x="8541" y="1110"/>
                  </a:cubicBezTo>
                  <a:cubicBezTo>
                    <a:pt x="8874" y="1221"/>
                    <a:pt x="9132" y="1332"/>
                    <a:pt x="9317" y="1443"/>
                  </a:cubicBezTo>
                  <a:cubicBezTo>
                    <a:pt x="9428" y="1479"/>
                    <a:pt x="9502" y="1516"/>
                    <a:pt x="9539" y="1553"/>
                  </a:cubicBezTo>
                  <a:lnTo>
                    <a:pt x="9576" y="1590"/>
                  </a:lnTo>
                  <a:lnTo>
                    <a:pt x="9613" y="1590"/>
                  </a:lnTo>
                  <a:cubicBezTo>
                    <a:pt x="9650" y="1615"/>
                    <a:pt x="9699" y="1627"/>
                    <a:pt x="9751" y="1627"/>
                  </a:cubicBezTo>
                  <a:cubicBezTo>
                    <a:pt x="9855" y="1627"/>
                    <a:pt x="9970" y="1578"/>
                    <a:pt x="10020" y="1479"/>
                  </a:cubicBezTo>
                  <a:cubicBezTo>
                    <a:pt x="10094" y="1332"/>
                    <a:pt x="10057" y="1147"/>
                    <a:pt x="9909" y="1073"/>
                  </a:cubicBezTo>
                  <a:cubicBezTo>
                    <a:pt x="9909" y="1036"/>
                    <a:pt x="8208" y="1"/>
                    <a:pt x="59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2"/>
            <p:cNvSpPr/>
            <p:nvPr/>
          </p:nvSpPr>
          <p:spPr>
            <a:xfrm>
              <a:off x="3786400" y="3214250"/>
              <a:ext cx="126650" cy="52900"/>
            </a:xfrm>
            <a:custGeom>
              <a:avLst/>
              <a:gdLst/>
              <a:ahLst/>
              <a:cxnLst/>
              <a:rect l="l" t="t" r="r" b="b"/>
              <a:pathLst>
                <a:path w="5066" h="2116" extrusionOk="0">
                  <a:moveTo>
                    <a:pt x="2293" y="1"/>
                  </a:moveTo>
                  <a:cubicBezTo>
                    <a:pt x="1332" y="1"/>
                    <a:pt x="740" y="444"/>
                    <a:pt x="407" y="888"/>
                  </a:cubicBezTo>
                  <a:cubicBezTo>
                    <a:pt x="75" y="1332"/>
                    <a:pt x="38" y="1738"/>
                    <a:pt x="38" y="1775"/>
                  </a:cubicBezTo>
                  <a:cubicBezTo>
                    <a:pt x="1" y="1923"/>
                    <a:pt x="112" y="2108"/>
                    <a:pt x="260" y="2108"/>
                  </a:cubicBezTo>
                  <a:cubicBezTo>
                    <a:pt x="283" y="2113"/>
                    <a:pt x="307" y="2115"/>
                    <a:pt x="329" y="2115"/>
                  </a:cubicBezTo>
                  <a:cubicBezTo>
                    <a:pt x="481" y="2115"/>
                    <a:pt x="597" y="2010"/>
                    <a:pt x="629" y="1849"/>
                  </a:cubicBezTo>
                  <a:cubicBezTo>
                    <a:pt x="629" y="1849"/>
                    <a:pt x="703" y="1516"/>
                    <a:pt x="925" y="1221"/>
                  </a:cubicBezTo>
                  <a:cubicBezTo>
                    <a:pt x="1184" y="925"/>
                    <a:pt x="1554" y="629"/>
                    <a:pt x="2293" y="629"/>
                  </a:cubicBezTo>
                  <a:cubicBezTo>
                    <a:pt x="2847" y="629"/>
                    <a:pt x="3587" y="777"/>
                    <a:pt x="4585" y="1258"/>
                  </a:cubicBezTo>
                  <a:cubicBezTo>
                    <a:pt x="4625" y="1278"/>
                    <a:pt x="4667" y="1287"/>
                    <a:pt x="4709" y="1287"/>
                  </a:cubicBezTo>
                  <a:cubicBezTo>
                    <a:pt x="4824" y="1287"/>
                    <a:pt x="4938" y="1218"/>
                    <a:pt x="4992" y="1110"/>
                  </a:cubicBezTo>
                  <a:cubicBezTo>
                    <a:pt x="5066" y="962"/>
                    <a:pt x="4992" y="777"/>
                    <a:pt x="4844" y="703"/>
                  </a:cubicBezTo>
                  <a:cubicBezTo>
                    <a:pt x="3809" y="186"/>
                    <a:pt x="2958" y="1"/>
                    <a:pt x="2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2"/>
            <p:cNvSpPr/>
            <p:nvPr/>
          </p:nvSpPr>
          <p:spPr>
            <a:xfrm>
              <a:off x="3152350" y="2612625"/>
              <a:ext cx="993625" cy="888175"/>
            </a:xfrm>
            <a:custGeom>
              <a:avLst/>
              <a:gdLst/>
              <a:ahLst/>
              <a:cxnLst/>
              <a:rect l="l" t="t" r="r" b="b"/>
              <a:pathLst>
                <a:path w="39745" h="35527" extrusionOk="0">
                  <a:moveTo>
                    <a:pt x="22052" y="0"/>
                  </a:moveTo>
                  <a:cubicBezTo>
                    <a:pt x="16595" y="0"/>
                    <a:pt x="11240" y="2216"/>
                    <a:pt x="11240" y="2216"/>
                  </a:cubicBezTo>
                  <a:cubicBezTo>
                    <a:pt x="11240" y="2216"/>
                    <a:pt x="4142" y="4545"/>
                    <a:pt x="1406" y="15193"/>
                  </a:cubicBezTo>
                  <a:cubicBezTo>
                    <a:pt x="1" y="20775"/>
                    <a:pt x="1073" y="26912"/>
                    <a:pt x="3217" y="32310"/>
                  </a:cubicBezTo>
                  <a:cubicBezTo>
                    <a:pt x="5990" y="29094"/>
                    <a:pt x="13976" y="19149"/>
                    <a:pt x="15011" y="10202"/>
                  </a:cubicBezTo>
                  <a:cubicBezTo>
                    <a:pt x="15011" y="10202"/>
                    <a:pt x="30243" y="27615"/>
                    <a:pt x="39079" y="35527"/>
                  </a:cubicBezTo>
                  <a:cubicBezTo>
                    <a:pt x="39596" y="31719"/>
                    <a:pt x="39744" y="27504"/>
                    <a:pt x="39301" y="22957"/>
                  </a:cubicBezTo>
                  <a:cubicBezTo>
                    <a:pt x="37600" y="5987"/>
                    <a:pt x="32794" y="2438"/>
                    <a:pt x="26324" y="552"/>
                  </a:cubicBezTo>
                  <a:cubicBezTo>
                    <a:pt x="24958" y="157"/>
                    <a:pt x="23502" y="0"/>
                    <a:pt x="22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2"/>
            <p:cNvSpPr/>
            <p:nvPr/>
          </p:nvSpPr>
          <p:spPr>
            <a:xfrm>
              <a:off x="3163450" y="2605150"/>
              <a:ext cx="985300" cy="903600"/>
            </a:xfrm>
            <a:custGeom>
              <a:avLst/>
              <a:gdLst/>
              <a:ahLst/>
              <a:cxnLst/>
              <a:rect l="l" t="t" r="r" b="b"/>
              <a:pathLst>
                <a:path w="39412" h="36144" extrusionOk="0">
                  <a:moveTo>
                    <a:pt x="21628" y="630"/>
                  </a:moveTo>
                  <a:cubicBezTo>
                    <a:pt x="23033" y="630"/>
                    <a:pt x="24475" y="777"/>
                    <a:pt x="25769" y="1147"/>
                  </a:cubicBezTo>
                  <a:cubicBezTo>
                    <a:pt x="28986" y="2108"/>
                    <a:pt x="31721" y="3402"/>
                    <a:pt x="33903" y="6582"/>
                  </a:cubicBezTo>
                  <a:cubicBezTo>
                    <a:pt x="36084" y="9761"/>
                    <a:pt x="37711" y="14826"/>
                    <a:pt x="38524" y="23293"/>
                  </a:cubicBezTo>
                  <a:cubicBezTo>
                    <a:pt x="38709" y="25141"/>
                    <a:pt x="38820" y="26990"/>
                    <a:pt x="38820" y="28727"/>
                  </a:cubicBezTo>
                  <a:cubicBezTo>
                    <a:pt x="38820" y="30999"/>
                    <a:pt x="38664" y="33177"/>
                    <a:pt x="38410" y="35233"/>
                  </a:cubicBezTo>
                  <a:lnTo>
                    <a:pt x="38410" y="35233"/>
                  </a:lnTo>
                  <a:cubicBezTo>
                    <a:pt x="34054" y="31261"/>
                    <a:pt x="28280" y="25161"/>
                    <a:pt x="23514" y="19965"/>
                  </a:cubicBezTo>
                  <a:cubicBezTo>
                    <a:pt x="21074" y="17303"/>
                    <a:pt x="18893" y="14863"/>
                    <a:pt x="17303" y="13126"/>
                  </a:cubicBezTo>
                  <a:cubicBezTo>
                    <a:pt x="16526" y="12238"/>
                    <a:pt x="15898" y="11536"/>
                    <a:pt x="15454" y="11055"/>
                  </a:cubicBezTo>
                  <a:cubicBezTo>
                    <a:pt x="15048" y="10538"/>
                    <a:pt x="14789" y="10279"/>
                    <a:pt x="14789" y="10279"/>
                  </a:cubicBezTo>
                  <a:cubicBezTo>
                    <a:pt x="14735" y="10225"/>
                    <a:pt x="14661" y="10190"/>
                    <a:pt x="14581" y="10190"/>
                  </a:cubicBezTo>
                  <a:cubicBezTo>
                    <a:pt x="14552" y="10190"/>
                    <a:pt x="14523" y="10195"/>
                    <a:pt x="14493" y="10205"/>
                  </a:cubicBezTo>
                  <a:cubicBezTo>
                    <a:pt x="14345" y="10242"/>
                    <a:pt x="14271" y="10316"/>
                    <a:pt x="14271" y="10464"/>
                  </a:cubicBezTo>
                  <a:cubicBezTo>
                    <a:pt x="13754" y="14863"/>
                    <a:pt x="11535" y="19559"/>
                    <a:pt x="9058" y="23551"/>
                  </a:cubicBezTo>
                  <a:cubicBezTo>
                    <a:pt x="6813" y="27225"/>
                    <a:pt x="4349" y="30273"/>
                    <a:pt x="2875" y="32004"/>
                  </a:cubicBezTo>
                  <a:lnTo>
                    <a:pt x="2875" y="32004"/>
                  </a:lnTo>
                  <a:cubicBezTo>
                    <a:pt x="1507" y="28443"/>
                    <a:pt x="629" y="24596"/>
                    <a:pt x="629" y="20816"/>
                  </a:cubicBezTo>
                  <a:cubicBezTo>
                    <a:pt x="629" y="19041"/>
                    <a:pt x="814" y="17303"/>
                    <a:pt x="1258" y="15566"/>
                  </a:cubicBezTo>
                  <a:cubicBezTo>
                    <a:pt x="2625" y="10316"/>
                    <a:pt x="5029" y="7136"/>
                    <a:pt x="7099" y="5251"/>
                  </a:cubicBezTo>
                  <a:cubicBezTo>
                    <a:pt x="8134" y="4327"/>
                    <a:pt x="9095" y="3698"/>
                    <a:pt x="9798" y="3328"/>
                  </a:cubicBezTo>
                  <a:cubicBezTo>
                    <a:pt x="10131" y="3144"/>
                    <a:pt x="10426" y="3033"/>
                    <a:pt x="10611" y="2922"/>
                  </a:cubicBezTo>
                  <a:cubicBezTo>
                    <a:pt x="10722" y="2885"/>
                    <a:pt x="10796" y="2885"/>
                    <a:pt x="10833" y="2848"/>
                  </a:cubicBezTo>
                  <a:lnTo>
                    <a:pt x="10870" y="2811"/>
                  </a:lnTo>
                  <a:lnTo>
                    <a:pt x="10907" y="2811"/>
                  </a:lnTo>
                  <a:cubicBezTo>
                    <a:pt x="10907" y="2811"/>
                    <a:pt x="10981" y="2774"/>
                    <a:pt x="11166" y="2737"/>
                  </a:cubicBezTo>
                  <a:cubicBezTo>
                    <a:pt x="12238" y="2293"/>
                    <a:pt x="16933" y="630"/>
                    <a:pt x="21628" y="630"/>
                  </a:cubicBezTo>
                  <a:close/>
                  <a:moveTo>
                    <a:pt x="21628" y="1"/>
                  </a:moveTo>
                  <a:cubicBezTo>
                    <a:pt x="16367" y="1"/>
                    <a:pt x="11239" y="2031"/>
                    <a:pt x="10727" y="2239"/>
                  </a:cubicBezTo>
                  <a:lnTo>
                    <a:pt x="10727" y="2239"/>
                  </a:lnTo>
                  <a:lnTo>
                    <a:pt x="10722" y="2219"/>
                  </a:lnTo>
                  <a:cubicBezTo>
                    <a:pt x="10685" y="2256"/>
                    <a:pt x="8874" y="2848"/>
                    <a:pt x="6692" y="4770"/>
                  </a:cubicBezTo>
                  <a:cubicBezTo>
                    <a:pt x="4548" y="6730"/>
                    <a:pt x="2034" y="10020"/>
                    <a:pt x="666" y="15418"/>
                  </a:cubicBezTo>
                  <a:cubicBezTo>
                    <a:pt x="222" y="17192"/>
                    <a:pt x="1" y="19004"/>
                    <a:pt x="1" y="20816"/>
                  </a:cubicBezTo>
                  <a:cubicBezTo>
                    <a:pt x="1" y="24882"/>
                    <a:pt x="999" y="28986"/>
                    <a:pt x="2478" y="32757"/>
                  </a:cubicBezTo>
                  <a:cubicBezTo>
                    <a:pt x="2515" y="32831"/>
                    <a:pt x="2625" y="32905"/>
                    <a:pt x="2699" y="32942"/>
                  </a:cubicBezTo>
                  <a:cubicBezTo>
                    <a:pt x="2810" y="32942"/>
                    <a:pt x="2921" y="32905"/>
                    <a:pt x="2995" y="32831"/>
                  </a:cubicBezTo>
                  <a:cubicBezTo>
                    <a:pt x="4400" y="31204"/>
                    <a:pt x="7099" y="27877"/>
                    <a:pt x="9576" y="23847"/>
                  </a:cubicBezTo>
                  <a:cubicBezTo>
                    <a:pt x="11972" y="20006"/>
                    <a:pt x="14133" y="15528"/>
                    <a:pt x="14779" y="11179"/>
                  </a:cubicBezTo>
                  <a:lnTo>
                    <a:pt x="14779" y="11179"/>
                  </a:lnTo>
                  <a:cubicBezTo>
                    <a:pt x="17321" y="14066"/>
                    <a:pt x="30459" y="28892"/>
                    <a:pt x="38413" y="36047"/>
                  </a:cubicBezTo>
                  <a:cubicBezTo>
                    <a:pt x="38483" y="36118"/>
                    <a:pt x="38554" y="36144"/>
                    <a:pt x="38624" y="36144"/>
                  </a:cubicBezTo>
                  <a:cubicBezTo>
                    <a:pt x="38665" y="36144"/>
                    <a:pt x="38705" y="36135"/>
                    <a:pt x="38746" y="36121"/>
                  </a:cubicBezTo>
                  <a:cubicBezTo>
                    <a:pt x="38857" y="36084"/>
                    <a:pt x="38931" y="35974"/>
                    <a:pt x="38931" y="35863"/>
                  </a:cubicBezTo>
                  <a:cubicBezTo>
                    <a:pt x="39263" y="33644"/>
                    <a:pt x="39411" y="31241"/>
                    <a:pt x="39411" y="28727"/>
                  </a:cubicBezTo>
                  <a:cubicBezTo>
                    <a:pt x="39411" y="26953"/>
                    <a:pt x="39337" y="25104"/>
                    <a:pt x="39152" y="23219"/>
                  </a:cubicBezTo>
                  <a:cubicBezTo>
                    <a:pt x="38302" y="14715"/>
                    <a:pt x="36675" y="9539"/>
                    <a:pt x="34420" y="6212"/>
                  </a:cubicBezTo>
                  <a:cubicBezTo>
                    <a:pt x="32165" y="2922"/>
                    <a:pt x="29244" y="1517"/>
                    <a:pt x="25954" y="556"/>
                  </a:cubicBezTo>
                  <a:cubicBezTo>
                    <a:pt x="24549" y="149"/>
                    <a:pt x="23070" y="1"/>
                    <a:pt x="21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2"/>
            <p:cNvSpPr/>
            <p:nvPr/>
          </p:nvSpPr>
          <p:spPr>
            <a:xfrm>
              <a:off x="3529450" y="2791150"/>
              <a:ext cx="720050" cy="688850"/>
            </a:xfrm>
            <a:custGeom>
              <a:avLst/>
              <a:gdLst/>
              <a:ahLst/>
              <a:cxnLst/>
              <a:rect l="l" t="t" r="r" b="b"/>
              <a:pathLst>
                <a:path w="28802" h="27554" extrusionOk="0">
                  <a:moveTo>
                    <a:pt x="358" y="0"/>
                  </a:moveTo>
                  <a:cubicBezTo>
                    <a:pt x="243" y="0"/>
                    <a:pt x="129" y="69"/>
                    <a:pt x="75" y="177"/>
                  </a:cubicBezTo>
                  <a:cubicBezTo>
                    <a:pt x="1" y="325"/>
                    <a:pt x="38" y="510"/>
                    <a:pt x="186" y="584"/>
                  </a:cubicBezTo>
                  <a:cubicBezTo>
                    <a:pt x="186" y="584"/>
                    <a:pt x="260" y="621"/>
                    <a:pt x="371" y="695"/>
                  </a:cubicBezTo>
                  <a:cubicBezTo>
                    <a:pt x="2256" y="1730"/>
                    <a:pt x="17858" y="10751"/>
                    <a:pt x="28173" y="27424"/>
                  </a:cubicBezTo>
                  <a:cubicBezTo>
                    <a:pt x="28245" y="27497"/>
                    <a:pt x="28348" y="27553"/>
                    <a:pt x="28453" y="27553"/>
                  </a:cubicBezTo>
                  <a:cubicBezTo>
                    <a:pt x="28509" y="27553"/>
                    <a:pt x="28565" y="27537"/>
                    <a:pt x="28616" y="27498"/>
                  </a:cubicBezTo>
                  <a:cubicBezTo>
                    <a:pt x="28727" y="27424"/>
                    <a:pt x="28801" y="27240"/>
                    <a:pt x="28690" y="27092"/>
                  </a:cubicBezTo>
                  <a:cubicBezTo>
                    <a:pt x="17562" y="9161"/>
                    <a:pt x="519" y="66"/>
                    <a:pt x="482" y="29"/>
                  </a:cubicBezTo>
                  <a:cubicBezTo>
                    <a:pt x="442" y="9"/>
                    <a:pt x="400" y="0"/>
                    <a:pt x="3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2"/>
            <p:cNvSpPr/>
            <p:nvPr/>
          </p:nvSpPr>
          <p:spPr>
            <a:xfrm>
              <a:off x="4136700" y="3509800"/>
              <a:ext cx="248650" cy="242625"/>
            </a:xfrm>
            <a:custGeom>
              <a:avLst/>
              <a:gdLst/>
              <a:ahLst/>
              <a:cxnLst/>
              <a:rect l="l" t="t" r="r" b="b"/>
              <a:pathLst>
                <a:path w="9946" h="9705" extrusionOk="0">
                  <a:moveTo>
                    <a:pt x="347" y="0"/>
                  </a:moveTo>
                  <a:cubicBezTo>
                    <a:pt x="269" y="0"/>
                    <a:pt x="185" y="28"/>
                    <a:pt x="112" y="83"/>
                  </a:cubicBezTo>
                  <a:cubicBezTo>
                    <a:pt x="1" y="231"/>
                    <a:pt x="1" y="416"/>
                    <a:pt x="148" y="527"/>
                  </a:cubicBezTo>
                  <a:lnTo>
                    <a:pt x="9391" y="9622"/>
                  </a:lnTo>
                  <a:cubicBezTo>
                    <a:pt x="9447" y="9677"/>
                    <a:pt x="9521" y="9705"/>
                    <a:pt x="9599" y="9705"/>
                  </a:cubicBezTo>
                  <a:cubicBezTo>
                    <a:pt x="9678" y="9705"/>
                    <a:pt x="9761" y="9677"/>
                    <a:pt x="9835" y="9622"/>
                  </a:cubicBezTo>
                  <a:cubicBezTo>
                    <a:pt x="9946" y="9511"/>
                    <a:pt x="9946" y="9289"/>
                    <a:pt x="9835" y="9178"/>
                  </a:cubicBezTo>
                  <a:lnTo>
                    <a:pt x="555" y="83"/>
                  </a:lnTo>
                  <a:cubicBezTo>
                    <a:pt x="500" y="28"/>
                    <a:pt x="426" y="0"/>
                    <a:pt x="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2"/>
            <p:cNvSpPr/>
            <p:nvPr/>
          </p:nvSpPr>
          <p:spPr>
            <a:xfrm>
              <a:off x="3141275" y="2787075"/>
              <a:ext cx="342925" cy="519425"/>
            </a:xfrm>
            <a:custGeom>
              <a:avLst/>
              <a:gdLst/>
              <a:ahLst/>
              <a:cxnLst/>
              <a:rect l="l" t="t" r="r" b="b"/>
              <a:pathLst>
                <a:path w="13717" h="20777" extrusionOk="0">
                  <a:moveTo>
                    <a:pt x="13364" y="0"/>
                  </a:moveTo>
                  <a:cubicBezTo>
                    <a:pt x="13236" y="0"/>
                    <a:pt x="13120" y="105"/>
                    <a:pt x="13088" y="266"/>
                  </a:cubicBezTo>
                  <a:cubicBezTo>
                    <a:pt x="13088" y="266"/>
                    <a:pt x="13088" y="303"/>
                    <a:pt x="13051" y="451"/>
                  </a:cubicBezTo>
                  <a:cubicBezTo>
                    <a:pt x="12903" y="1301"/>
                    <a:pt x="12127" y="5294"/>
                    <a:pt x="10167" y="9546"/>
                  </a:cubicBezTo>
                  <a:cubicBezTo>
                    <a:pt x="8208" y="13834"/>
                    <a:pt x="5065" y="18308"/>
                    <a:pt x="222" y="20193"/>
                  </a:cubicBezTo>
                  <a:cubicBezTo>
                    <a:pt x="74" y="20230"/>
                    <a:pt x="0" y="20415"/>
                    <a:pt x="37" y="20563"/>
                  </a:cubicBezTo>
                  <a:cubicBezTo>
                    <a:pt x="92" y="20700"/>
                    <a:pt x="208" y="20776"/>
                    <a:pt x="324" y="20776"/>
                  </a:cubicBezTo>
                  <a:cubicBezTo>
                    <a:pt x="365" y="20776"/>
                    <a:pt x="406" y="20767"/>
                    <a:pt x="444" y="20748"/>
                  </a:cubicBezTo>
                  <a:cubicBezTo>
                    <a:pt x="5842" y="18640"/>
                    <a:pt x="9169" y="13502"/>
                    <a:pt x="11128" y="8954"/>
                  </a:cubicBezTo>
                  <a:cubicBezTo>
                    <a:pt x="13088" y="4407"/>
                    <a:pt x="13679" y="377"/>
                    <a:pt x="13679" y="340"/>
                  </a:cubicBezTo>
                  <a:cubicBezTo>
                    <a:pt x="13716" y="192"/>
                    <a:pt x="13605" y="44"/>
                    <a:pt x="13421" y="7"/>
                  </a:cubicBezTo>
                  <a:cubicBezTo>
                    <a:pt x="13402" y="2"/>
                    <a:pt x="13382" y="0"/>
                    <a:pt x="13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2"/>
            <p:cNvSpPr/>
            <p:nvPr/>
          </p:nvSpPr>
          <p:spPr>
            <a:xfrm>
              <a:off x="3546100" y="2738250"/>
              <a:ext cx="603575" cy="246025"/>
            </a:xfrm>
            <a:custGeom>
              <a:avLst/>
              <a:gdLst/>
              <a:ahLst/>
              <a:cxnLst/>
              <a:rect l="l" t="t" r="r" b="b"/>
              <a:pathLst>
                <a:path w="24143" h="9841" extrusionOk="0">
                  <a:moveTo>
                    <a:pt x="2810" y="1"/>
                  </a:moveTo>
                  <a:cubicBezTo>
                    <a:pt x="1257" y="1"/>
                    <a:pt x="296" y="149"/>
                    <a:pt x="296" y="149"/>
                  </a:cubicBezTo>
                  <a:cubicBezTo>
                    <a:pt x="148" y="149"/>
                    <a:pt x="0" y="297"/>
                    <a:pt x="37" y="481"/>
                  </a:cubicBezTo>
                  <a:cubicBezTo>
                    <a:pt x="37" y="614"/>
                    <a:pt x="185" y="746"/>
                    <a:pt x="322" y="746"/>
                  </a:cubicBezTo>
                  <a:cubicBezTo>
                    <a:pt x="338" y="746"/>
                    <a:pt x="354" y="744"/>
                    <a:pt x="370" y="740"/>
                  </a:cubicBezTo>
                  <a:lnTo>
                    <a:pt x="555" y="740"/>
                  </a:lnTo>
                  <a:cubicBezTo>
                    <a:pt x="851" y="703"/>
                    <a:pt x="1664" y="629"/>
                    <a:pt x="2810" y="629"/>
                  </a:cubicBezTo>
                  <a:cubicBezTo>
                    <a:pt x="5102" y="629"/>
                    <a:pt x="8762" y="888"/>
                    <a:pt x="12570" y="2145"/>
                  </a:cubicBezTo>
                  <a:cubicBezTo>
                    <a:pt x="16415" y="3402"/>
                    <a:pt x="20445" y="5694"/>
                    <a:pt x="23551" y="9724"/>
                  </a:cubicBezTo>
                  <a:cubicBezTo>
                    <a:pt x="23610" y="9803"/>
                    <a:pt x="23691" y="9840"/>
                    <a:pt x="23776" y="9840"/>
                  </a:cubicBezTo>
                  <a:cubicBezTo>
                    <a:pt x="23849" y="9840"/>
                    <a:pt x="23926" y="9813"/>
                    <a:pt x="23994" y="9761"/>
                  </a:cubicBezTo>
                  <a:cubicBezTo>
                    <a:pt x="24142" y="9687"/>
                    <a:pt x="24142" y="9465"/>
                    <a:pt x="24031" y="9354"/>
                  </a:cubicBezTo>
                  <a:cubicBezTo>
                    <a:pt x="20852" y="5177"/>
                    <a:pt x="16674" y="2848"/>
                    <a:pt x="12755" y="1554"/>
                  </a:cubicBezTo>
                  <a:cubicBezTo>
                    <a:pt x="8836" y="260"/>
                    <a:pt x="5139" y="38"/>
                    <a:pt x="2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2"/>
            <p:cNvSpPr/>
            <p:nvPr/>
          </p:nvSpPr>
          <p:spPr>
            <a:xfrm>
              <a:off x="4974075" y="1207325"/>
              <a:ext cx="1045375" cy="1662200"/>
            </a:xfrm>
            <a:custGeom>
              <a:avLst/>
              <a:gdLst/>
              <a:ahLst/>
              <a:cxnLst/>
              <a:rect l="l" t="t" r="r" b="b"/>
              <a:pathLst>
                <a:path w="41815" h="66488" extrusionOk="0">
                  <a:moveTo>
                    <a:pt x="20208" y="0"/>
                  </a:moveTo>
                  <a:cubicBezTo>
                    <a:pt x="17407" y="0"/>
                    <a:pt x="14564" y="635"/>
                    <a:pt x="11795" y="2122"/>
                  </a:cubicBezTo>
                  <a:cubicBezTo>
                    <a:pt x="3735" y="6484"/>
                    <a:pt x="2071" y="17464"/>
                    <a:pt x="2071" y="17464"/>
                  </a:cubicBezTo>
                  <a:lnTo>
                    <a:pt x="1" y="66081"/>
                  </a:lnTo>
                  <a:lnTo>
                    <a:pt x="32091" y="66488"/>
                  </a:lnTo>
                  <a:cubicBezTo>
                    <a:pt x="32091" y="66488"/>
                    <a:pt x="39301" y="32955"/>
                    <a:pt x="40558" y="26744"/>
                  </a:cubicBezTo>
                  <a:cubicBezTo>
                    <a:pt x="41815" y="20533"/>
                    <a:pt x="41371" y="10218"/>
                    <a:pt x="34975" y="5449"/>
                  </a:cubicBezTo>
                  <a:cubicBezTo>
                    <a:pt x="30753" y="2318"/>
                    <a:pt x="25558" y="0"/>
                    <a:pt x="202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2"/>
            <p:cNvSpPr/>
            <p:nvPr/>
          </p:nvSpPr>
          <p:spPr>
            <a:xfrm>
              <a:off x="4966700" y="1199350"/>
              <a:ext cx="1042575" cy="1677575"/>
            </a:xfrm>
            <a:custGeom>
              <a:avLst/>
              <a:gdLst/>
              <a:ahLst/>
              <a:cxnLst/>
              <a:rect l="l" t="t" r="r" b="b"/>
              <a:pathLst>
                <a:path w="41703" h="67103" extrusionOk="0">
                  <a:moveTo>
                    <a:pt x="20519" y="629"/>
                  </a:moveTo>
                  <a:cubicBezTo>
                    <a:pt x="25769" y="629"/>
                    <a:pt x="30908" y="2921"/>
                    <a:pt x="35085" y="6027"/>
                  </a:cubicBezTo>
                  <a:cubicBezTo>
                    <a:pt x="37340" y="7690"/>
                    <a:pt x="38856" y="10094"/>
                    <a:pt x="39781" y="12792"/>
                  </a:cubicBezTo>
                  <a:cubicBezTo>
                    <a:pt x="40742" y="15454"/>
                    <a:pt x="41111" y="18412"/>
                    <a:pt x="41111" y="21222"/>
                  </a:cubicBezTo>
                  <a:cubicBezTo>
                    <a:pt x="41111" y="23329"/>
                    <a:pt x="40890" y="25325"/>
                    <a:pt x="40557" y="27026"/>
                  </a:cubicBezTo>
                  <a:cubicBezTo>
                    <a:pt x="39928" y="30095"/>
                    <a:pt x="37821" y="40040"/>
                    <a:pt x="35825" y="49209"/>
                  </a:cubicBezTo>
                  <a:cubicBezTo>
                    <a:pt x="34863" y="53793"/>
                    <a:pt x="33902" y="58155"/>
                    <a:pt x="33200" y="61409"/>
                  </a:cubicBezTo>
                  <a:cubicBezTo>
                    <a:pt x="32867" y="63036"/>
                    <a:pt x="32571" y="64367"/>
                    <a:pt x="32386" y="65291"/>
                  </a:cubicBezTo>
                  <a:cubicBezTo>
                    <a:pt x="32257" y="65829"/>
                    <a:pt x="32166" y="66230"/>
                    <a:pt x="32112" y="66470"/>
                  </a:cubicBezTo>
                  <a:lnTo>
                    <a:pt x="32112" y="66470"/>
                  </a:lnTo>
                  <a:lnTo>
                    <a:pt x="629" y="66067"/>
                  </a:lnTo>
                  <a:lnTo>
                    <a:pt x="2661" y="17820"/>
                  </a:lnTo>
                  <a:lnTo>
                    <a:pt x="2661" y="17820"/>
                  </a:lnTo>
                  <a:lnTo>
                    <a:pt x="2662" y="17820"/>
                  </a:lnTo>
                  <a:cubicBezTo>
                    <a:pt x="2662" y="17820"/>
                    <a:pt x="2662" y="17783"/>
                    <a:pt x="2699" y="17710"/>
                  </a:cubicBezTo>
                  <a:cubicBezTo>
                    <a:pt x="2810" y="17118"/>
                    <a:pt x="3328" y="14345"/>
                    <a:pt x="4769" y="11240"/>
                  </a:cubicBezTo>
                  <a:cubicBezTo>
                    <a:pt x="6211" y="8134"/>
                    <a:pt x="8540" y="4733"/>
                    <a:pt x="12237" y="2736"/>
                  </a:cubicBezTo>
                  <a:cubicBezTo>
                    <a:pt x="14973" y="1258"/>
                    <a:pt x="17746" y="629"/>
                    <a:pt x="20519" y="629"/>
                  </a:cubicBezTo>
                  <a:close/>
                  <a:moveTo>
                    <a:pt x="20519" y="1"/>
                  </a:moveTo>
                  <a:cubicBezTo>
                    <a:pt x="17672" y="1"/>
                    <a:pt x="14751" y="666"/>
                    <a:pt x="11942" y="2182"/>
                  </a:cubicBezTo>
                  <a:cubicBezTo>
                    <a:pt x="7838" y="4400"/>
                    <a:pt x="5361" y="8282"/>
                    <a:pt x="3919" y="11609"/>
                  </a:cubicBezTo>
                  <a:cubicBezTo>
                    <a:pt x="2477" y="14937"/>
                    <a:pt x="2071" y="17710"/>
                    <a:pt x="2071" y="17710"/>
                  </a:cubicBezTo>
                  <a:lnTo>
                    <a:pt x="2071" y="17746"/>
                  </a:lnTo>
                  <a:lnTo>
                    <a:pt x="0" y="66363"/>
                  </a:lnTo>
                  <a:cubicBezTo>
                    <a:pt x="0" y="66474"/>
                    <a:pt x="0" y="66548"/>
                    <a:pt x="74" y="66585"/>
                  </a:cubicBezTo>
                  <a:cubicBezTo>
                    <a:pt x="148" y="66659"/>
                    <a:pt x="222" y="66696"/>
                    <a:pt x="296" y="66696"/>
                  </a:cubicBezTo>
                  <a:lnTo>
                    <a:pt x="32349" y="67102"/>
                  </a:lnTo>
                  <a:cubicBezTo>
                    <a:pt x="32497" y="67102"/>
                    <a:pt x="32645" y="66991"/>
                    <a:pt x="32682" y="66881"/>
                  </a:cubicBezTo>
                  <a:cubicBezTo>
                    <a:pt x="32682" y="66881"/>
                    <a:pt x="39891" y="33348"/>
                    <a:pt x="41148" y="27137"/>
                  </a:cubicBezTo>
                  <a:cubicBezTo>
                    <a:pt x="41481" y="25399"/>
                    <a:pt x="41703" y="23366"/>
                    <a:pt x="41703" y="21222"/>
                  </a:cubicBezTo>
                  <a:cubicBezTo>
                    <a:pt x="41703" y="18375"/>
                    <a:pt x="41333" y="15343"/>
                    <a:pt x="40372" y="12571"/>
                  </a:cubicBezTo>
                  <a:cubicBezTo>
                    <a:pt x="39411" y="9798"/>
                    <a:pt x="37821" y="7284"/>
                    <a:pt x="35455" y="5509"/>
                  </a:cubicBezTo>
                  <a:cubicBezTo>
                    <a:pt x="31203" y="2367"/>
                    <a:pt x="25954" y="1"/>
                    <a:pt x="20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2"/>
            <p:cNvSpPr/>
            <p:nvPr/>
          </p:nvSpPr>
          <p:spPr>
            <a:xfrm>
              <a:off x="5233800" y="1302875"/>
              <a:ext cx="183025" cy="263600"/>
            </a:xfrm>
            <a:custGeom>
              <a:avLst/>
              <a:gdLst/>
              <a:ahLst/>
              <a:cxnLst/>
              <a:rect l="l" t="t" r="r" b="b"/>
              <a:pathLst>
                <a:path w="7321" h="10544" extrusionOk="0">
                  <a:moveTo>
                    <a:pt x="6959" y="0"/>
                  </a:moveTo>
                  <a:cubicBezTo>
                    <a:pt x="6906" y="0"/>
                    <a:pt x="6853" y="13"/>
                    <a:pt x="6803" y="37"/>
                  </a:cubicBezTo>
                  <a:cubicBezTo>
                    <a:pt x="6803" y="37"/>
                    <a:pt x="5472" y="777"/>
                    <a:pt x="3994" y="2403"/>
                  </a:cubicBezTo>
                  <a:cubicBezTo>
                    <a:pt x="2478" y="4030"/>
                    <a:pt x="814" y="6544"/>
                    <a:pt x="38" y="10167"/>
                  </a:cubicBezTo>
                  <a:cubicBezTo>
                    <a:pt x="1" y="10315"/>
                    <a:pt x="112" y="10500"/>
                    <a:pt x="296" y="10537"/>
                  </a:cubicBezTo>
                  <a:cubicBezTo>
                    <a:pt x="316" y="10542"/>
                    <a:pt x="335" y="10544"/>
                    <a:pt x="355" y="10544"/>
                  </a:cubicBezTo>
                  <a:cubicBezTo>
                    <a:pt x="490" y="10544"/>
                    <a:pt x="634" y="10439"/>
                    <a:pt x="666" y="10278"/>
                  </a:cubicBezTo>
                  <a:cubicBezTo>
                    <a:pt x="1369" y="6803"/>
                    <a:pt x="2995" y="4363"/>
                    <a:pt x="4437" y="2810"/>
                  </a:cubicBezTo>
                  <a:cubicBezTo>
                    <a:pt x="5140" y="2034"/>
                    <a:pt x="5842" y="1479"/>
                    <a:pt x="6323" y="1109"/>
                  </a:cubicBezTo>
                  <a:cubicBezTo>
                    <a:pt x="6581" y="925"/>
                    <a:pt x="6766" y="777"/>
                    <a:pt x="6914" y="703"/>
                  </a:cubicBezTo>
                  <a:cubicBezTo>
                    <a:pt x="6988" y="666"/>
                    <a:pt x="7025" y="629"/>
                    <a:pt x="7062" y="629"/>
                  </a:cubicBezTo>
                  <a:lnTo>
                    <a:pt x="7099" y="592"/>
                  </a:lnTo>
                  <a:cubicBezTo>
                    <a:pt x="7247" y="518"/>
                    <a:pt x="7321" y="296"/>
                    <a:pt x="7247" y="148"/>
                  </a:cubicBezTo>
                  <a:cubicBezTo>
                    <a:pt x="7173" y="50"/>
                    <a:pt x="7066" y="0"/>
                    <a:pt x="6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2"/>
            <p:cNvSpPr/>
            <p:nvPr/>
          </p:nvSpPr>
          <p:spPr>
            <a:xfrm>
              <a:off x="5395550" y="1619900"/>
              <a:ext cx="20350" cy="70250"/>
            </a:xfrm>
            <a:custGeom>
              <a:avLst/>
              <a:gdLst/>
              <a:ahLst/>
              <a:cxnLst/>
              <a:rect l="l" t="t" r="r" b="b"/>
              <a:pathLst>
                <a:path w="814" h="2810" extrusionOk="0">
                  <a:moveTo>
                    <a:pt x="555" y="0"/>
                  </a:moveTo>
                  <a:cubicBezTo>
                    <a:pt x="370" y="0"/>
                    <a:pt x="222" y="111"/>
                    <a:pt x="185" y="259"/>
                  </a:cubicBezTo>
                  <a:cubicBezTo>
                    <a:pt x="74" y="1072"/>
                    <a:pt x="1" y="1812"/>
                    <a:pt x="1" y="2514"/>
                  </a:cubicBezTo>
                  <a:cubicBezTo>
                    <a:pt x="1" y="2662"/>
                    <a:pt x="148" y="2810"/>
                    <a:pt x="333" y="2810"/>
                  </a:cubicBezTo>
                  <a:cubicBezTo>
                    <a:pt x="481" y="2810"/>
                    <a:pt x="629" y="2662"/>
                    <a:pt x="629" y="2514"/>
                  </a:cubicBezTo>
                  <a:cubicBezTo>
                    <a:pt x="629" y="1849"/>
                    <a:pt x="703" y="1109"/>
                    <a:pt x="814" y="370"/>
                  </a:cubicBezTo>
                  <a:cubicBezTo>
                    <a:pt x="814" y="185"/>
                    <a:pt x="703" y="37"/>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2"/>
            <p:cNvSpPr/>
            <p:nvPr/>
          </p:nvSpPr>
          <p:spPr>
            <a:xfrm>
              <a:off x="5410350" y="1315075"/>
              <a:ext cx="105375" cy="267125"/>
            </a:xfrm>
            <a:custGeom>
              <a:avLst/>
              <a:gdLst/>
              <a:ahLst/>
              <a:cxnLst/>
              <a:rect l="l" t="t" r="r" b="b"/>
              <a:pathLst>
                <a:path w="4215" h="10685" extrusionOk="0">
                  <a:moveTo>
                    <a:pt x="3869" y="1"/>
                  </a:moveTo>
                  <a:cubicBezTo>
                    <a:pt x="3754" y="1"/>
                    <a:pt x="3640" y="69"/>
                    <a:pt x="3586" y="178"/>
                  </a:cubicBezTo>
                  <a:cubicBezTo>
                    <a:pt x="3586" y="215"/>
                    <a:pt x="1183" y="5391"/>
                    <a:pt x="37" y="10308"/>
                  </a:cubicBezTo>
                  <a:cubicBezTo>
                    <a:pt x="0" y="10493"/>
                    <a:pt x="74" y="10640"/>
                    <a:pt x="259" y="10677"/>
                  </a:cubicBezTo>
                  <a:cubicBezTo>
                    <a:pt x="278" y="10682"/>
                    <a:pt x="298" y="10685"/>
                    <a:pt x="319" y="10685"/>
                  </a:cubicBezTo>
                  <a:cubicBezTo>
                    <a:pt x="453" y="10685"/>
                    <a:pt x="596" y="10584"/>
                    <a:pt x="629" y="10456"/>
                  </a:cubicBezTo>
                  <a:cubicBezTo>
                    <a:pt x="1183" y="8052"/>
                    <a:pt x="2070" y="5538"/>
                    <a:pt x="2810" y="3616"/>
                  </a:cubicBezTo>
                  <a:cubicBezTo>
                    <a:pt x="3180" y="2692"/>
                    <a:pt x="3512" y="1878"/>
                    <a:pt x="3771" y="1324"/>
                  </a:cubicBezTo>
                  <a:cubicBezTo>
                    <a:pt x="3882" y="1065"/>
                    <a:pt x="3956" y="843"/>
                    <a:pt x="4030" y="695"/>
                  </a:cubicBezTo>
                  <a:cubicBezTo>
                    <a:pt x="4104" y="510"/>
                    <a:pt x="4141" y="437"/>
                    <a:pt x="4141" y="437"/>
                  </a:cubicBezTo>
                  <a:cubicBezTo>
                    <a:pt x="4215" y="289"/>
                    <a:pt x="4141" y="104"/>
                    <a:pt x="3993" y="30"/>
                  </a:cubicBezTo>
                  <a:cubicBezTo>
                    <a:pt x="3953" y="10"/>
                    <a:pt x="3911" y="1"/>
                    <a:pt x="3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2"/>
            <p:cNvSpPr/>
            <p:nvPr/>
          </p:nvSpPr>
          <p:spPr>
            <a:xfrm>
              <a:off x="5622925" y="1315675"/>
              <a:ext cx="36075" cy="432025"/>
            </a:xfrm>
            <a:custGeom>
              <a:avLst/>
              <a:gdLst/>
              <a:ahLst/>
              <a:cxnLst/>
              <a:rect l="l" t="t" r="r" b="b"/>
              <a:pathLst>
                <a:path w="1443" h="17281" extrusionOk="0">
                  <a:moveTo>
                    <a:pt x="1019" y="0"/>
                  </a:moveTo>
                  <a:cubicBezTo>
                    <a:pt x="1000" y="0"/>
                    <a:pt x="981" y="2"/>
                    <a:pt x="962" y="6"/>
                  </a:cubicBezTo>
                  <a:cubicBezTo>
                    <a:pt x="777" y="6"/>
                    <a:pt x="666" y="154"/>
                    <a:pt x="666" y="302"/>
                  </a:cubicBezTo>
                  <a:cubicBezTo>
                    <a:pt x="666" y="302"/>
                    <a:pt x="666" y="486"/>
                    <a:pt x="703" y="782"/>
                  </a:cubicBezTo>
                  <a:cubicBezTo>
                    <a:pt x="740" y="1670"/>
                    <a:pt x="851" y="3814"/>
                    <a:pt x="851" y="6365"/>
                  </a:cubicBezTo>
                  <a:cubicBezTo>
                    <a:pt x="851" y="9766"/>
                    <a:pt x="666" y="13907"/>
                    <a:pt x="37" y="16938"/>
                  </a:cubicBezTo>
                  <a:cubicBezTo>
                    <a:pt x="0" y="17086"/>
                    <a:pt x="74" y="17271"/>
                    <a:pt x="259" y="17271"/>
                  </a:cubicBezTo>
                  <a:cubicBezTo>
                    <a:pt x="284" y="17277"/>
                    <a:pt x="309" y="17280"/>
                    <a:pt x="335" y="17280"/>
                  </a:cubicBezTo>
                  <a:cubicBezTo>
                    <a:pt x="464" y="17280"/>
                    <a:pt x="598" y="17203"/>
                    <a:pt x="629" y="17049"/>
                  </a:cubicBezTo>
                  <a:cubicBezTo>
                    <a:pt x="1294" y="13944"/>
                    <a:pt x="1442" y="9766"/>
                    <a:pt x="1442" y="6365"/>
                  </a:cubicBezTo>
                  <a:cubicBezTo>
                    <a:pt x="1442" y="2927"/>
                    <a:pt x="1294" y="265"/>
                    <a:pt x="1294" y="265"/>
                  </a:cubicBezTo>
                  <a:cubicBezTo>
                    <a:pt x="1294" y="132"/>
                    <a:pt x="1176" y="0"/>
                    <a:pt x="1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2"/>
            <p:cNvSpPr/>
            <p:nvPr/>
          </p:nvSpPr>
          <p:spPr>
            <a:xfrm>
              <a:off x="5800375" y="1685525"/>
              <a:ext cx="26825" cy="66750"/>
            </a:xfrm>
            <a:custGeom>
              <a:avLst/>
              <a:gdLst/>
              <a:ahLst/>
              <a:cxnLst/>
              <a:rect l="l" t="t" r="r" b="b"/>
              <a:pathLst>
                <a:path w="1073" h="2670" extrusionOk="0">
                  <a:moveTo>
                    <a:pt x="777" y="0"/>
                  </a:moveTo>
                  <a:cubicBezTo>
                    <a:pt x="629" y="0"/>
                    <a:pt x="444" y="111"/>
                    <a:pt x="444" y="259"/>
                  </a:cubicBezTo>
                  <a:cubicBezTo>
                    <a:pt x="333" y="924"/>
                    <a:pt x="222" y="1590"/>
                    <a:pt x="38" y="2292"/>
                  </a:cubicBezTo>
                  <a:cubicBezTo>
                    <a:pt x="1" y="2440"/>
                    <a:pt x="75" y="2625"/>
                    <a:pt x="259" y="2662"/>
                  </a:cubicBezTo>
                  <a:cubicBezTo>
                    <a:pt x="279" y="2667"/>
                    <a:pt x="299" y="2669"/>
                    <a:pt x="319" y="2669"/>
                  </a:cubicBezTo>
                  <a:cubicBezTo>
                    <a:pt x="453" y="2669"/>
                    <a:pt x="597" y="2569"/>
                    <a:pt x="629" y="2440"/>
                  </a:cubicBezTo>
                  <a:cubicBezTo>
                    <a:pt x="814" y="1738"/>
                    <a:pt x="962" y="1035"/>
                    <a:pt x="1036" y="370"/>
                  </a:cubicBezTo>
                  <a:cubicBezTo>
                    <a:pt x="1073" y="185"/>
                    <a:pt x="962" y="37"/>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2"/>
            <p:cNvSpPr/>
            <p:nvPr/>
          </p:nvSpPr>
          <p:spPr>
            <a:xfrm>
              <a:off x="5754175" y="1336150"/>
              <a:ext cx="77650" cy="296700"/>
            </a:xfrm>
            <a:custGeom>
              <a:avLst/>
              <a:gdLst/>
              <a:ahLst/>
              <a:cxnLst/>
              <a:rect l="l" t="t" r="r" b="b"/>
              <a:pathLst>
                <a:path w="3106" h="11868" extrusionOk="0">
                  <a:moveTo>
                    <a:pt x="377" y="0"/>
                  </a:moveTo>
                  <a:cubicBezTo>
                    <a:pt x="325" y="0"/>
                    <a:pt x="271" y="13"/>
                    <a:pt x="222" y="37"/>
                  </a:cubicBezTo>
                  <a:cubicBezTo>
                    <a:pt x="74" y="111"/>
                    <a:pt x="0" y="296"/>
                    <a:pt x="74" y="444"/>
                  </a:cubicBezTo>
                  <a:lnTo>
                    <a:pt x="111" y="481"/>
                  </a:lnTo>
                  <a:cubicBezTo>
                    <a:pt x="370" y="1035"/>
                    <a:pt x="2514" y="5583"/>
                    <a:pt x="2514" y="11202"/>
                  </a:cubicBezTo>
                  <a:cubicBezTo>
                    <a:pt x="2514" y="11313"/>
                    <a:pt x="2514" y="11424"/>
                    <a:pt x="2514" y="11535"/>
                  </a:cubicBezTo>
                  <a:cubicBezTo>
                    <a:pt x="2514" y="11720"/>
                    <a:pt x="2625" y="11868"/>
                    <a:pt x="2810" y="11868"/>
                  </a:cubicBezTo>
                  <a:cubicBezTo>
                    <a:pt x="2995" y="11868"/>
                    <a:pt x="3106" y="11720"/>
                    <a:pt x="3106" y="11535"/>
                  </a:cubicBezTo>
                  <a:cubicBezTo>
                    <a:pt x="3106" y="11424"/>
                    <a:pt x="3106" y="11313"/>
                    <a:pt x="3106" y="11202"/>
                  </a:cubicBezTo>
                  <a:cubicBezTo>
                    <a:pt x="3106" y="5028"/>
                    <a:pt x="629" y="185"/>
                    <a:pt x="629" y="148"/>
                  </a:cubicBezTo>
                  <a:cubicBezTo>
                    <a:pt x="579" y="50"/>
                    <a:pt x="481" y="0"/>
                    <a:pt x="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2"/>
            <p:cNvSpPr/>
            <p:nvPr/>
          </p:nvSpPr>
          <p:spPr>
            <a:xfrm>
              <a:off x="4617325" y="2545375"/>
              <a:ext cx="1541700" cy="1176325"/>
            </a:xfrm>
            <a:custGeom>
              <a:avLst/>
              <a:gdLst/>
              <a:ahLst/>
              <a:cxnLst/>
              <a:rect l="l" t="t" r="r" b="b"/>
              <a:pathLst>
                <a:path w="61668" h="47053" extrusionOk="0">
                  <a:moveTo>
                    <a:pt x="29743" y="0"/>
                  </a:moveTo>
                  <a:cubicBezTo>
                    <a:pt x="28951" y="0"/>
                    <a:pt x="28542" y="137"/>
                    <a:pt x="28542" y="137"/>
                  </a:cubicBezTo>
                  <a:cubicBezTo>
                    <a:pt x="28542" y="137"/>
                    <a:pt x="5990" y="9010"/>
                    <a:pt x="4326" y="11524"/>
                  </a:cubicBezTo>
                  <a:cubicBezTo>
                    <a:pt x="2699" y="14001"/>
                    <a:pt x="0" y="23243"/>
                    <a:pt x="0" y="23243"/>
                  </a:cubicBezTo>
                  <a:lnTo>
                    <a:pt x="58451" y="47053"/>
                  </a:lnTo>
                  <a:lnTo>
                    <a:pt x="61667" y="37292"/>
                  </a:lnTo>
                  <a:cubicBezTo>
                    <a:pt x="61667" y="37292"/>
                    <a:pt x="58340" y="18142"/>
                    <a:pt x="56270" y="14814"/>
                  </a:cubicBezTo>
                  <a:cubicBezTo>
                    <a:pt x="54199" y="11524"/>
                    <a:pt x="37452" y="2392"/>
                    <a:pt x="33939" y="950"/>
                  </a:cubicBezTo>
                  <a:cubicBezTo>
                    <a:pt x="32063" y="180"/>
                    <a:pt x="30651" y="0"/>
                    <a:pt x="29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2"/>
            <p:cNvSpPr/>
            <p:nvPr/>
          </p:nvSpPr>
          <p:spPr>
            <a:xfrm>
              <a:off x="4608075" y="2537700"/>
              <a:ext cx="1558325" cy="1192100"/>
            </a:xfrm>
            <a:custGeom>
              <a:avLst/>
              <a:gdLst/>
              <a:ahLst/>
              <a:cxnLst/>
              <a:rect l="l" t="t" r="r" b="b"/>
              <a:pathLst>
                <a:path w="62333" h="47684" extrusionOk="0">
                  <a:moveTo>
                    <a:pt x="30095" y="629"/>
                  </a:moveTo>
                  <a:cubicBezTo>
                    <a:pt x="30945" y="629"/>
                    <a:pt x="32313" y="777"/>
                    <a:pt x="34198" y="1553"/>
                  </a:cubicBezTo>
                  <a:cubicBezTo>
                    <a:pt x="35049" y="1886"/>
                    <a:pt x="36749" y="2736"/>
                    <a:pt x="38857" y="3845"/>
                  </a:cubicBezTo>
                  <a:cubicBezTo>
                    <a:pt x="41962" y="5509"/>
                    <a:pt x="45992" y="7764"/>
                    <a:pt x="49430" y="9945"/>
                  </a:cubicBezTo>
                  <a:cubicBezTo>
                    <a:pt x="51131" y="11017"/>
                    <a:pt x="52721" y="12053"/>
                    <a:pt x="53941" y="12977"/>
                  </a:cubicBezTo>
                  <a:cubicBezTo>
                    <a:pt x="55161" y="13901"/>
                    <a:pt x="56048" y="14751"/>
                    <a:pt x="56381" y="15306"/>
                  </a:cubicBezTo>
                  <a:cubicBezTo>
                    <a:pt x="56603" y="15676"/>
                    <a:pt x="56898" y="16304"/>
                    <a:pt x="57194" y="17155"/>
                  </a:cubicBezTo>
                  <a:cubicBezTo>
                    <a:pt x="58192" y="20038"/>
                    <a:pt x="59301" y="25177"/>
                    <a:pt x="60189" y="29577"/>
                  </a:cubicBezTo>
                  <a:cubicBezTo>
                    <a:pt x="60632" y="31795"/>
                    <a:pt x="61039" y="33791"/>
                    <a:pt x="61298" y="35270"/>
                  </a:cubicBezTo>
                  <a:cubicBezTo>
                    <a:pt x="61532" y="36610"/>
                    <a:pt x="61676" y="37464"/>
                    <a:pt x="61701" y="37613"/>
                  </a:cubicBezTo>
                  <a:lnTo>
                    <a:pt x="61701" y="37613"/>
                  </a:lnTo>
                  <a:lnTo>
                    <a:pt x="58636" y="46953"/>
                  </a:lnTo>
                  <a:lnTo>
                    <a:pt x="740" y="23360"/>
                  </a:lnTo>
                  <a:lnTo>
                    <a:pt x="740" y="23360"/>
                  </a:lnTo>
                  <a:cubicBezTo>
                    <a:pt x="811" y="23110"/>
                    <a:pt x="935" y="22693"/>
                    <a:pt x="1110" y="22146"/>
                  </a:cubicBezTo>
                  <a:cubicBezTo>
                    <a:pt x="1516" y="20815"/>
                    <a:pt x="2182" y="18707"/>
                    <a:pt x="2884" y="16711"/>
                  </a:cubicBezTo>
                  <a:cubicBezTo>
                    <a:pt x="3624" y="14751"/>
                    <a:pt x="4400" y="12866"/>
                    <a:pt x="4955" y="11979"/>
                  </a:cubicBezTo>
                  <a:cubicBezTo>
                    <a:pt x="5029" y="11868"/>
                    <a:pt x="5213" y="11720"/>
                    <a:pt x="5435" y="11535"/>
                  </a:cubicBezTo>
                  <a:cubicBezTo>
                    <a:pt x="6360" y="10796"/>
                    <a:pt x="8319" y="9723"/>
                    <a:pt x="10722" y="8577"/>
                  </a:cubicBezTo>
                  <a:cubicBezTo>
                    <a:pt x="14308" y="6840"/>
                    <a:pt x="18893" y="4880"/>
                    <a:pt x="22553" y="3364"/>
                  </a:cubicBezTo>
                  <a:cubicBezTo>
                    <a:pt x="24401" y="2588"/>
                    <a:pt x="26028" y="1923"/>
                    <a:pt x="27174" y="1479"/>
                  </a:cubicBezTo>
                  <a:cubicBezTo>
                    <a:pt x="28320" y="998"/>
                    <a:pt x="29023" y="740"/>
                    <a:pt x="29023" y="740"/>
                  </a:cubicBezTo>
                  <a:cubicBezTo>
                    <a:pt x="29023" y="740"/>
                    <a:pt x="29392" y="629"/>
                    <a:pt x="30095" y="629"/>
                  </a:cubicBezTo>
                  <a:close/>
                  <a:moveTo>
                    <a:pt x="30095" y="0"/>
                  </a:moveTo>
                  <a:cubicBezTo>
                    <a:pt x="29281" y="0"/>
                    <a:pt x="28838" y="148"/>
                    <a:pt x="28838" y="148"/>
                  </a:cubicBezTo>
                  <a:lnTo>
                    <a:pt x="28801" y="148"/>
                  </a:lnTo>
                  <a:cubicBezTo>
                    <a:pt x="28801" y="148"/>
                    <a:pt x="23181" y="2366"/>
                    <a:pt x="17303" y="4917"/>
                  </a:cubicBezTo>
                  <a:cubicBezTo>
                    <a:pt x="14382" y="6174"/>
                    <a:pt x="11425" y="7542"/>
                    <a:pt x="9058" y="8725"/>
                  </a:cubicBezTo>
                  <a:cubicBezTo>
                    <a:pt x="7875" y="9317"/>
                    <a:pt x="6840" y="9871"/>
                    <a:pt x="6064" y="10352"/>
                  </a:cubicBezTo>
                  <a:cubicBezTo>
                    <a:pt x="5657" y="10611"/>
                    <a:pt x="5324" y="10833"/>
                    <a:pt x="5066" y="11054"/>
                  </a:cubicBezTo>
                  <a:cubicBezTo>
                    <a:pt x="4807" y="11239"/>
                    <a:pt x="4585" y="11461"/>
                    <a:pt x="4474" y="11646"/>
                  </a:cubicBezTo>
                  <a:cubicBezTo>
                    <a:pt x="4030" y="12311"/>
                    <a:pt x="3550" y="13347"/>
                    <a:pt x="3032" y="14567"/>
                  </a:cubicBezTo>
                  <a:cubicBezTo>
                    <a:pt x="1590" y="18264"/>
                    <a:pt x="75" y="23477"/>
                    <a:pt x="75" y="23477"/>
                  </a:cubicBezTo>
                  <a:cubicBezTo>
                    <a:pt x="1" y="23624"/>
                    <a:pt x="75" y="23772"/>
                    <a:pt x="222" y="23846"/>
                  </a:cubicBezTo>
                  <a:lnTo>
                    <a:pt x="58673" y="47655"/>
                  </a:lnTo>
                  <a:cubicBezTo>
                    <a:pt x="58728" y="47674"/>
                    <a:pt x="58775" y="47683"/>
                    <a:pt x="58816" y="47683"/>
                  </a:cubicBezTo>
                  <a:cubicBezTo>
                    <a:pt x="58858" y="47683"/>
                    <a:pt x="58895" y="47674"/>
                    <a:pt x="58932" y="47655"/>
                  </a:cubicBezTo>
                  <a:cubicBezTo>
                    <a:pt x="59006" y="47618"/>
                    <a:pt x="59080" y="47544"/>
                    <a:pt x="59117" y="47471"/>
                  </a:cubicBezTo>
                  <a:lnTo>
                    <a:pt x="62333" y="37710"/>
                  </a:lnTo>
                  <a:lnTo>
                    <a:pt x="62333" y="37562"/>
                  </a:lnTo>
                  <a:cubicBezTo>
                    <a:pt x="62333" y="37562"/>
                    <a:pt x="61483" y="32756"/>
                    <a:pt x="60411" y="27543"/>
                  </a:cubicBezTo>
                  <a:cubicBezTo>
                    <a:pt x="59856" y="24918"/>
                    <a:pt x="59264" y="22220"/>
                    <a:pt x="58673" y="19964"/>
                  </a:cubicBezTo>
                  <a:cubicBezTo>
                    <a:pt x="58340" y="18818"/>
                    <a:pt x="58044" y="17783"/>
                    <a:pt x="57749" y="16933"/>
                  </a:cubicBezTo>
                  <a:cubicBezTo>
                    <a:pt x="57453" y="16082"/>
                    <a:pt x="57194" y="15417"/>
                    <a:pt x="56898" y="14973"/>
                  </a:cubicBezTo>
                  <a:cubicBezTo>
                    <a:pt x="56603" y="14493"/>
                    <a:pt x="56122" y="13975"/>
                    <a:pt x="55420" y="13421"/>
                  </a:cubicBezTo>
                  <a:cubicBezTo>
                    <a:pt x="53090" y="11387"/>
                    <a:pt x="48617" y="8614"/>
                    <a:pt x="44328" y="6174"/>
                  </a:cubicBezTo>
                  <a:cubicBezTo>
                    <a:pt x="40040" y="3734"/>
                    <a:pt x="35973" y="1627"/>
                    <a:pt x="34420" y="998"/>
                  </a:cubicBezTo>
                  <a:cubicBezTo>
                    <a:pt x="32498" y="185"/>
                    <a:pt x="31019" y="0"/>
                    <a:pt x="300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2"/>
            <p:cNvSpPr/>
            <p:nvPr/>
          </p:nvSpPr>
          <p:spPr>
            <a:xfrm>
              <a:off x="5740300" y="3100400"/>
              <a:ext cx="98925" cy="490225"/>
            </a:xfrm>
            <a:custGeom>
              <a:avLst/>
              <a:gdLst/>
              <a:ahLst/>
              <a:cxnLst/>
              <a:rect l="l" t="t" r="r" b="b"/>
              <a:pathLst>
                <a:path w="3957" h="19609" extrusionOk="0">
                  <a:moveTo>
                    <a:pt x="3628" y="0"/>
                  </a:moveTo>
                  <a:cubicBezTo>
                    <a:pt x="3476" y="0"/>
                    <a:pt x="3360" y="105"/>
                    <a:pt x="3328" y="266"/>
                  </a:cubicBezTo>
                  <a:lnTo>
                    <a:pt x="38" y="19269"/>
                  </a:lnTo>
                  <a:cubicBezTo>
                    <a:pt x="1" y="19417"/>
                    <a:pt x="111" y="19565"/>
                    <a:pt x="259" y="19602"/>
                  </a:cubicBezTo>
                  <a:cubicBezTo>
                    <a:pt x="283" y="19607"/>
                    <a:pt x="307" y="19609"/>
                    <a:pt x="329" y="19609"/>
                  </a:cubicBezTo>
                  <a:cubicBezTo>
                    <a:pt x="481" y="19609"/>
                    <a:pt x="597" y="19504"/>
                    <a:pt x="629" y="19343"/>
                  </a:cubicBezTo>
                  <a:lnTo>
                    <a:pt x="3919" y="377"/>
                  </a:lnTo>
                  <a:cubicBezTo>
                    <a:pt x="3956" y="192"/>
                    <a:pt x="3846" y="44"/>
                    <a:pt x="3698" y="7"/>
                  </a:cubicBezTo>
                  <a:cubicBezTo>
                    <a:pt x="3674" y="3"/>
                    <a:pt x="3650"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2"/>
            <p:cNvSpPr/>
            <p:nvPr/>
          </p:nvSpPr>
          <p:spPr>
            <a:xfrm>
              <a:off x="4761500" y="2545375"/>
              <a:ext cx="1016725" cy="1045075"/>
            </a:xfrm>
            <a:custGeom>
              <a:avLst/>
              <a:gdLst/>
              <a:ahLst/>
              <a:cxnLst/>
              <a:rect l="l" t="t" r="r" b="b"/>
              <a:pathLst>
                <a:path w="40669" h="41803" extrusionOk="0">
                  <a:moveTo>
                    <a:pt x="23976" y="0"/>
                  </a:moveTo>
                  <a:cubicBezTo>
                    <a:pt x="23184" y="0"/>
                    <a:pt x="22775" y="137"/>
                    <a:pt x="22775" y="137"/>
                  </a:cubicBezTo>
                  <a:cubicBezTo>
                    <a:pt x="22775" y="137"/>
                    <a:pt x="15307" y="3094"/>
                    <a:pt x="8652" y="6052"/>
                  </a:cubicBezTo>
                  <a:cubicBezTo>
                    <a:pt x="7617" y="9638"/>
                    <a:pt x="5435" y="16219"/>
                    <a:pt x="1886" y="22060"/>
                  </a:cubicBezTo>
                  <a:cubicBezTo>
                    <a:pt x="1147" y="23243"/>
                    <a:pt x="518" y="24427"/>
                    <a:pt x="1" y="25610"/>
                  </a:cubicBezTo>
                  <a:lnTo>
                    <a:pt x="39707" y="41803"/>
                  </a:lnTo>
                  <a:cubicBezTo>
                    <a:pt x="39929" y="36442"/>
                    <a:pt x="40188" y="26978"/>
                    <a:pt x="39744" y="20212"/>
                  </a:cubicBezTo>
                  <a:cubicBezTo>
                    <a:pt x="39411" y="14592"/>
                    <a:pt x="40040" y="10341"/>
                    <a:pt x="40668" y="7642"/>
                  </a:cubicBezTo>
                  <a:cubicBezTo>
                    <a:pt x="35529" y="4610"/>
                    <a:pt x="30021" y="1727"/>
                    <a:pt x="28172" y="950"/>
                  </a:cubicBezTo>
                  <a:cubicBezTo>
                    <a:pt x="26296" y="180"/>
                    <a:pt x="24884" y="0"/>
                    <a:pt x="23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2"/>
            <p:cNvSpPr/>
            <p:nvPr/>
          </p:nvSpPr>
          <p:spPr>
            <a:xfrm>
              <a:off x="4752275" y="2537700"/>
              <a:ext cx="1034275" cy="1060150"/>
            </a:xfrm>
            <a:custGeom>
              <a:avLst/>
              <a:gdLst/>
              <a:ahLst/>
              <a:cxnLst/>
              <a:rect l="l" t="t" r="r" b="b"/>
              <a:pathLst>
                <a:path w="41371" h="42406" extrusionOk="0">
                  <a:moveTo>
                    <a:pt x="24327" y="0"/>
                  </a:moveTo>
                  <a:cubicBezTo>
                    <a:pt x="23513" y="0"/>
                    <a:pt x="23070" y="148"/>
                    <a:pt x="23070" y="148"/>
                  </a:cubicBezTo>
                  <a:lnTo>
                    <a:pt x="23033" y="148"/>
                  </a:lnTo>
                  <a:cubicBezTo>
                    <a:pt x="23033" y="148"/>
                    <a:pt x="15565" y="3106"/>
                    <a:pt x="8873" y="6100"/>
                  </a:cubicBezTo>
                  <a:cubicBezTo>
                    <a:pt x="8799" y="6137"/>
                    <a:pt x="8762" y="6174"/>
                    <a:pt x="8725" y="6285"/>
                  </a:cubicBezTo>
                  <a:cubicBezTo>
                    <a:pt x="7690" y="9834"/>
                    <a:pt x="5509" y="16415"/>
                    <a:pt x="1996" y="22220"/>
                  </a:cubicBezTo>
                  <a:cubicBezTo>
                    <a:pt x="1257" y="23403"/>
                    <a:pt x="629" y="24586"/>
                    <a:pt x="74" y="25769"/>
                  </a:cubicBezTo>
                  <a:cubicBezTo>
                    <a:pt x="0" y="25917"/>
                    <a:pt x="74" y="26101"/>
                    <a:pt x="222" y="26175"/>
                  </a:cubicBezTo>
                  <a:cubicBezTo>
                    <a:pt x="261" y="26195"/>
                    <a:pt x="304" y="26204"/>
                    <a:pt x="346" y="26204"/>
                  </a:cubicBezTo>
                  <a:cubicBezTo>
                    <a:pt x="461" y="26204"/>
                    <a:pt x="574" y="26136"/>
                    <a:pt x="629" y="26028"/>
                  </a:cubicBezTo>
                  <a:cubicBezTo>
                    <a:pt x="1183" y="24881"/>
                    <a:pt x="1812" y="23698"/>
                    <a:pt x="2514" y="22515"/>
                  </a:cubicBezTo>
                  <a:cubicBezTo>
                    <a:pt x="6047" y="16760"/>
                    <a:pt x="8217" y="10215"/>
                    <a:pt x="9270" y="6593"/>
                  </a:cubicBezTo>
                  <a:lnTo>
                    <a:pt x="9270" y="6593"/>
                  </a:lnTo>
                  <a:cubicBezTo>
                    <a:pt x="12557" y="5134"/>
                    <a:pt x="16046" y="3645"/>
                    <a:pt x="18707" y="2588"/>
                  </a:cubicBezTo>
                  <a:cubicBezTo>
                    <a:pt x="20038" y="2034"/>
                    <a:pt x="21184" y="1553"/>
                    <a:pt x="21998" y="1220"/>
                  </a:cubicBezTo>
                  <a:cubicBezTo>
                    <a:pt x="22811" y="924"/>
                    <a:pt x="23255" y="740"/>
                    <a:pt x="23255" y="740"/>
                  </a:cubicBezTo>
                  <a:cubicBezTo>
                    <a:pt x="23255" y="740"/>
                    <a:pt x="23624" y="629"/>
                    <a:pt x="24327" y="629"/>
                  </a:cubicBezTo>
                  <a:cubicBezTo>
                    <a:pt x="25177" y="629"/>
                    <a:pt x="26545" y="777"/>
                    <a:pt x="28430" y="1553"/>
                  </a:cubicBezTo>
                  <a:cubicBezTo>
                    <a:pt x="29318" y="1923"/>
                    <a:pt x="31166" y="2847"/>
                    <a:pt x="33421" y="4030"/>
                  </a:cubicBezTo>
                  <a:cubicBezTo>
                    <a:pt x="35592" y="5187"/>
                    <a:pt x="38187" y="6628"/>
                    <a:pt x="40687" y="8109"/>
                  </a:cubicBezTo>
                  <a:lnTo>
                    <a:pt x="40687" y="8109"/>
                  </a:lnTo>
                  <a:cubicBezTo>
                    <a:pt x="40188" y="10284"/>
                    <a:pt x="39706" y="13416"/>
                    <a:pt x="39706" y="17339"/>
                  </a:cubicBezTo>
                  <a:cubicBezTo>
                    <a:pt x="39706" y="18375"/>
                    <a:pt x="39743" y="19410"/>
                    <a:pt x="39817" y="20519"/>
                  </a:cubicBezTo>
                  <a:cubicBezTo>
                    <a:pt x="39965" y="23218"/>
                    <a:pt x="40039" y="26360"/>
                    <a:pt x="40039" y="29503"/>
                  </a:cubicBezTo>
                  <a:cubicBezTo>
                    <a:pt x="40039" y="34198"/>
                    <a:pt x="39891" y="38893"/>
                    <a:pt x="39780" y="42073"/>
                  </a:cubicBezTo>
                  <a:cubicBezTo>
                    <a:pt x="39780" y="42258"/>
                    <a:pt x="39891" y="42406"/>
                    <a:pt x="40076" y="42406"/>
                  </a:cubicBezTo>
                  <a:cubicBezTo>
                    <a:pt x="40261" y="42406"/>
                    <a:pt x="40372" y="42258"/>
                    <a:pt x="40409" y="42110"/>
                  </a:cubicBezTo>
                  <a:cubicBezTo>
                    <a:pt x="40520" y="38893"/>
                    <a:pt x="40668" y="34198"/>
                    <a:pt x="40668" y="29503"/>
                  </a:cubicBezTo>
                  <a:cubicBezTo>
                    <a:pt x="40668" y="26360"/>
                    <a:pt x="40594" y="23218"/>
                    <a:pt x="40409" y="20482"/>
                  </a:cubicBezTo>
                  <a:cubicBezTo>
                    <a:pt x="40372" y="19373"/>
                    <a:pt x="40335" y="18338"/>
                    <a:pt x="40335" y="17339"/>
                  </a:cubicBezTo>
                  <a:cubicBezTo>
                    <a:pt x="40335" y="13310"/>
                    <a:pt x="40816" y="10167"/>
                    <a:pt x="41333" y="8023"/>
                  </a:cubicBezTo>
                  <a:cubicBezTo>
                    <a:pt x="41370" y="7912"/>
                    <a:pt x="41296" y="7764"/>
                    <a:pt x="41185" y="7690"/>
                  </a:cubicBezTo>
                  <a:cubicBezTo>
                    <a:pt x="38634" y="6174"/>
                    <a:pt x="35972" y="4695"/>
                    <a:pt x="33680" y="3475"/>
                  </a:cubicBezTo>
                  <a:cubicBezTo>
                    <a:pt x="31425" y="2292"/>
                    <a:pt x="29613" y="1368"/>
                    <a:pt x="28652" y="998"/>
                  </a:cubicBezTo>
                  <a:cubicBezTo>
                    <a:pt x="26730" y="185"/>
                    <a:pt x="25251" y="0"/>
                    <a:pt x="24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2"/>
            <p:cNvSpPr/>
            <p:nvPr/>
          </p:nvSpPr>
          <p:spPr>
            <a:xfrm>
              <a:off x="5094250" y="2545375"/>
              <a:ext cx="577675" cy="805200"/>
            </a:xfrm>
            <a:custGeom>
              <a:avLst/>
              <a:gdLst/>
              <a:ahLst/>
              <a:cxnLst/>
              <a:rect l="l" t="t" r="r" b="b"/>
              <a:pathLst>
                <a:path w="23107" h="32208" extrusionOk="0">
                  <a:moveTo>
                    <a:pt x="10666" y="0"/>
                  </a:moveTo>
                  <a:cubicBezTo>
                    <a:pt x="9874" y="0"/>
                    <a:pt x="9465" y="137"/>
                    <a:pt x="9465" y="137"/>
                  </a:cubicBezTo>
                  <a:cubicBezTo>
                    <a:pt x="9465" y="137"/>
                    <a:pt x="5435" y="1727"/>
                    <a:pt x="629" y="3760"/>
                  </a:cubicBezTo>
                  <a:cubicBezTo>
                    <a:pt x="259" y="7494"/>
                    <a:pt x="0" y="13040"/>
                    <a:pt x="998" y="17735"/>
                  </a:cubicBezTo>
                  <a:cubicBezTo>
                    <a:pt x="2616" y="25355"/>
                    <a:pt x="4793" y="32207"/>
                    <a:pt x="6815" y="32207"/>
                  </a:cubicBezTo>
                  <a:cubicBezTo>
                    <a:pt x="6873" y="32207"/>
                    <a:pt x="6930" y="32202"/>
                    <a:pt x="6988" y="32190"/>
                  </a:cubicBezTo>
                  <a:cubicBezTo>
                    <a:pt x="9021" y="31784"/>
                    <a:pt x="19742" y="13003"/>
                    <a:pt x="23107" y="5202"/>
                  </a:cubicBezTo>
                  <a:cubicBezTo>
                    <a:pt x="19447" y="3168"/>
                    <a:pt x="16193" y="1505"/>
                    <a:pt x="14862" y="950"/>
                  </a:cubicBezTo>
                  <a:cubicBezTo>
                    <a:pt x="12986" y="180"/>
                    <a:pt x="11574" y="0"/>
                    <a:pt x="10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2"/>
            <p:cNvSpPr/>
            <p:nvPr/>
          </p:nvSpPr>
          <p:spPr>
            <a:xfrm>
              <a:off x="5094250" y="2537700"/>
              <a:ext cx="586000" cy="820775"/>
            </a:xfrm>
            <a:custGeom>
              <a:avLst/>
              <a:gdLst/>
              <a:ahLst/>
              <a:cxnLst/>
              <a:rect l="l" t="t" r="r" b="b"/>
              <a:pathLst>
                <a:path w="23440" h="32831" extrusionOk="0">
                  <a:moveTo>
                    <a:pt x="10648" y="629"/>
                  </a:moveTo>
                  <a:cubicBezTo>
                    <a:pt x="11498" y="629"/>
                    <a:pt x="12866" y="777"/>
                    <a:pt x="14751" y="1553"/>
                  </a:cubicBezTo>
                  <a:cubicBezTo>
                    <a:pt x="16014" y="2094"/>
                    <a:pt x="19179" y="3692"/>
                    <a:pt x="22698" y="5659"/>
                  </a:cubicBezTo>
                  <a:lnTo>
                    <a:pt x="22698" y="5659"/>
                  </a:lnTo>
                  <a:cubicBezTo>
                    <a:pt x="20993" y="9573"/>
                    <a:pt x="17561" y="16060"/>
                    <a:pt x="14271" y="21628"/>
                  </a:cubicBezTo>
                  <a:cubicBezTo>
                    <a:pt x="12607" y="24475"/>
                    <a:pt x="10980" y="27100"/>
                    <a:pt x="9649" y="29059"/>
                  </a:cubicBezTo>
                  <a:cubicBezTo>
                    <a:pt x="8984" y="30020"/>
                    <a:pt x="8355" y="30797"/>
                    <a:pt x="7875" y="31351"/>
                  </a:cubicBezTo>
                  <a:cubicBezTo>
                    <a:pt x="7653" y="31610"/>
                    <a:pt x="7431" y="31832"/>
                    <a:pt x="7283" y="31980"/>
                  </a:cubicBezTo>
                  <a:cubicBezTo>
                    <a:pt x="7098" y="32128"/>
                    <a:pt x="6951" y="32202"/>
                    <a:pt x="6914" y="32202"/>
                  </a:cubicBezTo>
                  <a:lnTo>
                    <a:pt x="6803" y="32202"/>
                  </a:lnTo>
                  <a:cubicBezTo>
                    <a:pt x="6655" y="32202"/>
                    <a:pt x="6470" y="32165"/>
                    <a:pt x="6248" y="31980"/>
                  </a:cubicBezTo>
                  <a:cubicBezTo>
                    <a:pt x="5841" y="31684"/>
                    <a:pt x="5398" y="31056"/>
                    <a:pt x="4991" y="30205"/>
                  </a:cubicBezTo>
                  <a:cubicBezTo>
                    <a:pt x="3660" y="27617"/>
                    <a:pt x="2329" y="22959"/>
                    <a:pt x="1294" y="17968"/>
                  </a:cubicBezTo>
                  <a:cubicBezTo>
                    <a:pt x="777" y="15565"/>
                    <a:pt x="629" y="12940"/>
                    <a:pt x="629" y="10426"/>
                  </a:cubicBezTo>
                  <a:cubicBezTo>
                    <a:pt x="629" y="8178"/>
                    <a:pt x="766" y="6033"/>
                    <a:pt x="942" y="4290"/>
                  </a:cubicBezTo>
                  <a:lnTo>
                    <a:pt x="942" y="4290"/>
                  </a:lnTo>
                  <a:cubicBezTo>
                    <a:pt x="3246" y="3286"/>
                    <a:pt x="5398" y="2425"/>
                    <a:pt x="6951" y="1775"/>
                  </a:cubicBezTo>
                  <a:cubicBezTo>
                    <a:pt x="7764" y="1442"/>
                    <a:pt x="8429" y="1183"/>
                    <a:pt x="8873" y="998"/>
                  </a:cubicBezTo>
                  <a:cubicBezTo>
                    <a:pt x="9317" y="813"/>
                    <a:pt x="9576" y="740"/>
                    <a:pt x="9576" y="740"/>
                  </a:cubicBezTo>
                  <a:cubicBezTo>
                    <a:pt x="9576" y="740"/>
                    <a:pt x="9945" y="629"/>
                    <a:pt x="10648" y="629"/>
                  </a:cubicBezTo>
                  <a:close/>
                  <a:moveTo>
                    <a:pt x="10648" y="0"/>
                  </a:moveTo>
                  <a:cubicBezTo>
                    <a:pt x="9834" y="0"/>
                    <a:pt x="9391" y="148"/>
                    <a:pt x="9391" y="148"/>
                  </a:cubicBezTo>
                  <a:lnTo>
                    <a:pt x="9354" y="148"/>
                  </a:lnTo>
                  <a:cubicBezTo>
                    <a:pt x="9354" y="148"/>
                    <a:pt x="5324" y="1738"/>
                    <a:pt x="518" y="3771"/>
                  </a:cubicBezTo>
                  <a:cubicBezTo>
                    <a:pt x="407" y="3808"/>
                    <a:pt x="333" y="3919"/>
                    <a:pt x="333" y="4030"/>
                  </a:cubicBezTo>
                  <a:cubicBezTo>
                    <a:pt x="148" y="5842"/>
                    <a:pt x="0" y="8060"/>
                    <a:pt x="0" y="10426"/>
                  </a:cubicBezTo>
                  <a:cubicBezTo>
                    <a:pt x="0" y="12977"/>
                    <a:pt x="185" y="15639"/>
                    <a:pt x="703" y="18079"/>
                  </a:cubicBezTo>
                  <a:cubicBezTo>
                    <a:pt x="1479" y="21924"/>
                    <a:pt x="2440" y="25547"/>
                    <a:pt x="3475" y="28246"/>
                  </a:cubicBezTo>
                  <a:cubicBezTo>
                    <a:pt x="3956" y="29614"/>
                    <a:pt x="4474" y="30723"/>
                    <a:pt x="5028" y="31499"/>
                  </a:cubicBezTo>
                  <a:cubicBezTo>
                    <a:pt x="5287" y="31906"/>
                    <a:pt x="5583" y="32239"/>
                    <a:pt x="5841" y="32460"/>
                  </a:cubicBezTo>
                  <a:cubicBezTo>
                    <a:pt x="6137" y="32682"/>
                    <a:pt x="6470" y="32830"/>
                    <a:pt x="6803" y="32830"/>
                  </a:cubicBezTo>
                  <a:cubicBezTo>
                    <a:pt x="6877" y="32830"/>
                    <a:pt x="6988" y="32830"/>
                    <a:pt x="7062" y="32793"/>
                  </a:cubicBezTo>
                  <a:cubicBezTo>
                    <a:pt x="7283" y="32756"/>
                    <a:pt x="7468" y="32645"/>
                    <a:pt x="7653" y="32460"/>
                  </a:cubicBezTo>
                  <a:cubicBezTo>
                    <a:pt x="8060" y="32128"/>
                    <a:pt x="8540" y="31573"/>
                    <a:pt x="9058" y="30871"/>
                  </a:cubicBezTo>
                  <a:cubicBezTo>
                    <a:pt x="12903" y="25843"/>
                    <a:pt x="20593" y="12090"/>
                    <a:pt x="23403" y="5657"/>
                  </a:cubicBezTo>
                  <a:cubicBezTo>
                    <a:pt x="23439" y="5509"/>
                    <a:pt x="23403" y="5324"/>
                    <a:pt x="23255" y="5250"/>
                  </a:cubicBezTo>
                  <a:cubicBezTo>
                    <a:pt x="19595" y="3217"/>
                    <a:pt x="16341" y="1553"/>
                    <a:pt x="14973" y="998"/>
                  </a:cubicBezTo>
                  <a:cubicBezTo>
                    <a:pt x="13051" y="185"/>
                    <a:pt x="11572" y="0"/>
                    <a:pt x="10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2"/>
            <p:cNvSpPr/>
            <p:nvPr/>
          </p:nvSpPr>
          <p:spPr>
            <a:xfrm>
              <a:off x="5119200" y="2918725"/>
              <a:ext cx="92450" cy="65175"/>
            </a:xfrm>
            <a:custGeom>
              <a:avLst/>
              <a:gdLst/>
              <a:ahLst/>
              <a:cxnLst/>
              <a:rect l="l" t="t" r="r" b="b"/>
              <a:pathLst>
                <a:path w="3698" h="2607" extrusionOk="0">
                  <a:moveTo>
                    <a:pt x="335" y="1"/>
                  </a:moveTo>
                  <a:cubicBezTo>
                    <a:pt x="241" y="1"/>
                    <a:pt x="156" y="49"/>
                    <a:pt x="111" y="139"/>
                  </a:cubicBezTo>
                  <a:cubicBezTo>
                    <a:pt x="0" y="287"/>
                    <a:pt x="37" y="472"/>
                    <a:pt x="185" y="546"/>
                  </a:cubicBezTo>
                  <a:lnTo>
                    <a:pt x="3180" y="2542"/>
                  </a:lnTo>
                  <a:cubicBezTo>
                    <a:pt x="3224" y="2586"/>
                    <a:pt x="3285" y="2607"/>
                    <a:pt x="3347" y="2607"/>
                  </a:cubicBezTo>
                  <a:cubicBezTo>
                    <a:pt x="3443" y="2607"/>
                    <a:pt x="3542" y="2558"/>
                    <a:pt x="3586" y="2468"/>
                  </a:cubicBezTo>
                  <a:cubicBezTo>
                    <a:pt x="3697" y="2320"/>
                    <a:pt x="3660" y="2135"/>
                    <a:pt x="3513" y="2024"/>
                  </a:cubicBezTo>
                  <a:lnTo>
                    <a:pt x="518" y="65"/>
                  </a:lnTo>
                  <a:cubicBezTo>
                    <a:pt x="460" y="21"/>
                    <a:pt x="396"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2"/>
            <p:cNvSpPr/>
            <p:nvPr/>
          </p:nvSpPr>
          <p:spPr>
            <a:xfrm>
              <a:off x="5342875" y="3001500"/>
              <a:ext cx="140500" cy="31800"/>
            </a:xfrm>
            <a:custGeom>
              <a:avLst/>
              <a:gdLst/>
              <a:ahLst/>
              <a:cxnLst/>
              <a:rect l="l" t="t" r="r" b="b"/>
              <a:pathLst>
                <a:path w="5620" h="1272" extrusionOk="0">
                  <a:moveTo>
                    <a:pt x="313" y="0"/>
                  </a:moveTo>
                  <a:cubicBezTo>
                    <a:pt x="186" y="0"/>
                    <a:pt x="69" y="105"/>
                    <a:pt x="37" y="266"/>
                  </a:cubicBezTo>
                  <a:cubicBezTo>
                    <a:pt x="0" y="414"/>
                    <a:pt x="148" y="599"/>
                    <a:pt x="296" y="599"/>
                  </a:cubicBezTo>
                  <a:lnTo>
                    <a:pt x="5250" y="1264"/>
                  </a:lnTo>
                  <a:cubicBezTo>
                    <a:pt x="5274" y="1269"/>
                    <a:pt x="5297" y="1272"/>
                    <a:pt x="5320" y="1272"/>
                  </a:cubicBezTo>
                  <a:cubicBezTo>
                    <a:pt x="5471" y="1272"/>
                    <a:pt x="5588" y="1167"/>
                    <a:pt x="5620" y="1006"/>
                  </a:cubicBezTo>
                  <a:cubicBezTo>
                    <a:pt x="5620" y="821"/>
                    <a:pt x="5509" y="673"/>
                    <a:pt x="5361" y="673"/>
                  </a:cubicBezTo>
                  <a:lnTo>
                    <a:pt x="370" y="7"/>
                  </a:lnTo>
                  <a:cubicBezTo>
                    <a:pt x="351" y="3"/>
                    <a:pt x="332" y="0"/>
                    <a:pt x="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2"/>
            <p:cNvSpPr/>
            <p:nvPr/>
          </p:nvSpPr>
          <p:spPr>
            <a:xfrm>
              <a:off x="5162625" y="2357450"/>
              <a:ext cx="406700" cy="418725"/>
            </a:xfrm>
            <a:custGeom>
              <a:avLst/>
              <a:gdLst/>
              <a:ahLst/>
              <a:cxnLst/>
              <a:rect l="l" t="t" r="r" b="b"/>
              <a:pathLst>
                <a:path w="16268" h="16749" extrusionOk="0">
                  <a:moveTo>
                    <a:pt x="519" y="1"/>
                  </a:moveTo>
                  <a:lnTo>
                    <a:pt x="519" y="1"/>
                  </a:lnTo>
                  <a:cubicBezTo>
                    <a:pt x="519" y="1"/>
                    <a:pt x="556" y="7062"/>
                    <a:pt x="334" y="9502"/>
                  </a:cubicBezTo>
                  <a:cubicBezTo>
                    <a:pt x="112" y="11573"/>
                    <a:pt x="1" y="16749"/>
                    <a:pt x="1" y="16749"/>
                  </a:cubicBezTo>
                  <a:lnTo>
                    <a:pt x="14789" y="15492"/>
                  </a:lnTo>
                  <a:lnTo>
                    <a:pt x="16268" y="1849"/>
                  </a:lnTo>
                  <a:lnTo>
                    <a:pt x="5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2"/>
            <p:cNvSpPr/>
            <p:nvPr/>
          </p:nvSpPr>
          <p:spPr>
            <a:xfrm>
              <a:off x="5170025" y="2357450"/>
              <a:ext cx="399300" cy="360500"/>
            </a:xfrm>
            <a:custGeom>
              <a:avLst/>
              <a:gdLst/>
              <a:ahLst/>
              <a:cxnLst/>
              <a:rect l="l" t="t" r="r" b="b"/>
              <a:pathLst>
                <a:path w="15972" h="14420" extrusionOk="0">
                  <a:moveTo>
                    <a:pt x="223" y="1"/>
                  </a:moveTo>
                  <a:lnTo>
                    <a:pt x="223" y="1"/>
                  </a:lnTo>
                  <a:cubicBezTo>
                    <a:pt x="223" y="1"/>
                    <a:pt x="260" y="7062"/>
                    <a:pt x="38" y="9502"/>
                  </a:cubicBezTo>
                  <a:cubicBezTo>
                    <a:pt x="38" y="9576"/>
                    <a:pt x="1" y="9650"/>
                    <a:pt x="1" y="9761"/>
                  </a:cubicBezTo>
                  <a:cubicBezTo>
                    <a:pt x="1590" y="11905"/>
                    <a:pt x="3920" y="14419"/>
                    <a:pt x="5990" y="14419"/>
                  </a:cubicBezTo>
                  <a:cubicBezTo>
                    <a:pt x="8023" y="14419"/>
                    <a:pt x="11868" y="12497"/>
                    <a:pt x="15011" y="10685"/>
                  </a:cubicBezTo>
                  <a:lnTo>
                    <a:pt x="15972" y="1849"/>
                  </a:lnTo>
                  <a:lnTo>
                    <a:pt x="2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2"/>
            <p:cNvSpPr/>
            <p:nvPr/>
          </p:nvSpPr>
          <p:spPr>
            <a:xfrm>
              <a:off x="5170025" y="2435100"/>
              <a:ext cx="386375" cy="282850"/>
            </a:xfrm>
            <a:custGeom>
              <a:avLst/>
              <a:gdLst/>
              <a:ahLst/>
              <a:cxnLst/>
              <a:rect l="l" t="t" r="r" b="b"/>
              <a:pathLst>
                <a:path w="15455" h="11314" extrusionOk="0">
                  <a:moveTo>
                    <a:pt x="223" y="0"/>
                  </a:moveTo>
                  <a:cubicBezTo>
                    <a:pt x="223" y="2219"/>
                    <a:pt x="149" y="5028"/>
                    <a:pt x="38" y="6396"/>
                  </a:cubicBezTo>
                  <a:cubicBezTo>
                    <a:pt x="38" y="6433"/>
                    <a:pt x="38" y="6433"/>
                    <a:pt x="38" y="6470"/>
                  </a:cubicBezTo>
                  <a:cubicBezTo>
                    <a:pt x="1" y="6507"/>
                    <a:pt x="1" y="6581"/>
                    <a:pt x="1" y="6655"/>
                  </a:cubicBezTo>
                  <a:cubicBezTo>
                    <a:pt x="1590" y="8799"/>
                    <a:pt x="3920" y="11313"/>
                    <a:pt x="5990" y="11313"/>
                  </a:cubicBezTo>
                  <a:cubicBezTo>
                    <a:pt x="8023" y="11313"/>
                    <a:pt x="11868" y="9391"/>
                    <a:pt x="15011" y="7579"/>
                  </a:cubicBezTo>
                  <a:lnTo>
                    <a:pt x="15454" y="3402"/>
                  </a:lnTo>
                  <a:lnTo>
                    <a:pt x="15454" y="3402"/>
                  </a:lnTo>
                  <a:cubicBezTo>
                    <a:pt x="12164" y="5805"/>
                    <a:pt x="8282" y="7986"/>
                    <a:pt x="6286" y="7986"/>
                  </a:cubicBezTo>
                  <a:cubicBezTo>
                    <a:pt x="6027" y="7986"/>
                    <a:pt x="5805" y="7949"/>
                    <a:pt x="5620" y="7838"/>
                  </a:cubicBezTo>
                  <a:cubicBezTo>
                    <a:pt x="4215" y="7284"/>
                    <a:pt x="2071" y="3808"/>
                    <a:pt x="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2"/>
            <p:cNvSpPr/>
            <p:nvPr/>
          </p:nvSpPr>
          <p:spPr>
            <a:xfrm>
              <a:off x="5155250" y="2349700"/>
              <a:ext cx="421475" cy="433875"/>
            </a:xfrm>
            <a:custGeom>
              <a:avLst/>
              <a:gdLst/>
              <a:ahLst/>
              <a:cxnLst/>
              <a:rect l="l" t="t" r="r" b="b"/>
              <a:pathLst>
                <a:path w="16859" h="17355" extrusionOk="0">
                  <a:moveTo>
                    <a:pt x="791" y="1"/>
                  </a:moveTo>
                  <a:cubicBezTo>
                    <a:pt x="737" y="1"/>
                    <a:pt x="683" y="35"/>
                    <a:pt x="629" y="89"/>
                  </a:cubicBezTo>
                  <a:cubicBezTo>
                    <a:pt x="555" y="126"/>
                    <a:pt x="518" y="200"/>
                    <a:pt x="518" y="311"/>
                  </a:cubicBezTo>
                  <a:cubicBezTo>
                    <a:pt x="518" y="311"/>
                    <a:pt x="518" y="496"/>
                    <a:pt x="518" y="865"/>
                  </a:cubicBezTo>
                  <a:cubicBezTo>
                    <a:pt x="518" y="2603"/>
                    <a:pt x="518" y="7816"/>
                    <a:pt x="296" y="9775"/>
                  </a:cubicBezTo>
                  <a:cubicBezTo>
                    <a:pt x="111" y="11883"/>
                    <a:pt x="0" y="17059"/>
                    <a:pt x="0" y="17059"/>
                  </a:cubicBezTo>
                  <a:cubicBezTo>
                    <a:pt x="0" y="17206"/>
                    <a:pt x="148" y="17354"/>
                    <a:pt x="296" y="17354"/>
                  </a:cubicBezTo>
                  <a:cubicBezTo>
                    <a:pt x="481" y="17354"/>
                    <a:pt x="629" y="17243"/>
                    <a:pt x="629" y="17059"/>
                  </a:cubicBezTo>
                  <a:cubicBezTo>
                    <a:pt x="629" y="17059"/>
                    <a:pt x="666" y="15765"/>
                    <a:pt x="703" y="14212"/>
                  </a:cubicBezTo>
                  <a:cubicBezTo>
                    <a:pt x="740" y="12659"/>
                    <a:pt x="814" y="10884"/>
                    <a:pt x="924" y="9849"/>
                  </a:cubicBezTo>
                  <a:cubicBezTo>
                    <a:pt x="1109" y="7816"/>
                    <a:pt x="1146" y="2603"/>
                    <a:pt x="1146" y="865"/>
                  </a:cubicBezTo>
                  <a:lnTo>
                    <a:pt x="1146" y="650"/>
                  </a:lnTo>
                  <a:lnTo>
                    <a:pt x="1146" y="650"/>
                  </a:lnTo>
                  <a:lnTo>
                    <a:pt x="16193" y="2418"/>
                  </a:lnTo>
                  <a:lnTo>
                    <a:pt x="14788" y="15802"/>
                  </a:lnTo>
                  <a:cubicBezTo>
                    <a:pt x="14788" y="15949"/>
                    <a:pt x="14899" y="16097"/>
                    <a:pt x="15084" y="16134"/>
                  </a:cubicBezTo>
                  <a:cubicBezTo>
                    <a:pt x="15232" y="16134"/>
                    <a:pt x="15380" y="16023"/>
                    <a:pt x="15417" y="15839"/>
                  </a:cubicBezTo>
                  <a:lnTo>
                    <a:pt x="16859" y="2196"/>
                  </a:lnTo>
                  <a:cubicBezTo>
                    <a:pt x="16859" y="2048"/>
                    <a:pt x="16748" y="1864"/>
                    <a:pt x="16600" y="1864"/>
                  </a:cubicBezTo>
                  <a:lnTo>
                    <a:pt x="851" y="15"/>
                  </a:lnTo>
                  <a:cubicBezTo>
                    <a:pt x="831" y="5"/>
                    <a:pt x="811" y="1"/>
                    <a:pt x="7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2"/>
            <p:cNvSpPr/>
            <p:nvPr/>
          </p:nvSpPr>
          <p:spPr>
            <a:xfrm>
              <a:off x="5072050" y="1720650"/>
              <a:ext cx="755150" cy="913375"/>
            </a:xfrm>
            <a:custGeom>
              <a:avLst/>
              <a:gdLst/>
              <a:ahLst/>
              <a:cxnLst/>
              <a:rect l="l" t="t" r="r" b="b"/>
              <a:pathLst>
                <a:path w="30206" h="36535" extrusionOk="0">
                  <a:moveTo>
                    <a:pt x="2293" y="0"/>
                  </a:moveTo>
                  <a:cubicBezTo>
                    <a:pt x="2293" y="0"/>
                    <a:pt x="2034" y="1553"/>
                    <a:pt x="1701" y="3845"/>
                  </a:cubicBezTo>
                  <a:cubicBezTo>
                    <a:pt x="962" y="8651"/>
                    <a:pt x="1" y="16711"/>
                    <a:pt x="851" y="20075"/>
                  </a:cubicBezTo>
                  <a:cubicBezTo>
                    <a:pt x="2071" y="25066"/>
                    <a:pt x="7062" y="35381"/>
                    <a:pt x="9539" y="36416"/>
                  </a:cubicBezTo>
                  <a:cubicBezTo>
                    <a:pt x="9732" y="36497"/>
                    <a:pt x="9963" y="36535"/>
                    <a:pt x="10228" y="36535"/>
                  </a:cubicBezTo>
                  <a:cubicBezTo>
                    <a:pt x="13367" y="36535"/>
                    <a:pt x="21168" y="31189"/>
                    <a:pt x="24032" y="27950"/>
                  </a:cubicBezTo>
                  <a:cubicBezTo>
                    <a:pt x="27137" y="24438"/>
                    <a:pt x="30206" y="7875"/>
                    <a:pt x="30206" y="7875"/>
                  </a:cubicBezTo>
                  <a:lnTo>
                    <a:pt x="30206" y="7875"/>
                  </a:lnTo>
                  <a:lnTo>
                    <a:pt x="23810" y="8097"/>
                  </a:lnTo>
                  <a:lnTo>
                    <a:pt x="24032" y="4363"/>
                  </a:lnTo>
                  <a:lnTo>
                    <a:pt x="22775" y="7875"/>
                  </a:lnTo>
                  <a:lnTo>
                    <a:pt x="12645" y="6211"/>
                  </a:lnTo>
                  <a:lnTo>
                    <a:pt x="13051" y="2292"/>
                  </a:lnTo>
                  <a:lnTo>
                    <a:pt x="10759" y="6026"/>
                  </a:lnTo>
                  <a:lnTo>
                    <a:pt x="3957" y="4141"/>
                  </a:lnTo>
                  <a:lnTo>
                    <a:pt x="3957" y="850"/>
                  </a:lnTo>
                  <a:lnTo>
                    <a:pt x="2515" y="4141"/>
                  </a:lnTo>
                  <a:lnTo>
                    <a:pt x="22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2"/>
            <p:cNvSpPr/>
            <p:nvPr/>
          </p:nvSpPr>
          <p:spPr>
            <a:xfrm>
              <a:off x="5108100" y="1720650"/>
              <a:ext cx="719100" cy="278650"/>
            </a:xfrm>
            <a:custGeom>
              <a:avLst/>
              <a:gdLst/>
              <a:ahLst/>
              <a:cxnLst/>
              <a:rect l="l" t="t" r="r" b="b"/>
              <a:pathLst>
                <a:path w="28764" h="11146" extrusionOk="0">
                  <a:moveTo>
                    <a:pt x="851" y="0"/>
                  </a:moveTo>
                  <a:cubicBezTo>
                    <a:pt x="851" y="0"/>
                    <a:pt x="592" y="1553"/>
                    <a:pt x="259" y="3845"/>
                  </a:cubicBezTo>
                  <a:cubicBezTo>
                    <a:pt x="149" y="4400"/>
                    <a:pt x="75" y="4991"/>
                    <a:pt x="1" y="5620"/>
                  </a:cubicBezTo>
                  <a:cubicBezTo>
                    <a:pt x="2289" y="6883"/>
                    <a:pt x="11236" y="11145"/>
                    <a:pt x="24713" y="11145"/>
                  </a:cubicBezTo>
                  <a:cubicBezTo>
                    <a:pt x="25824" y="11145"/>
                    <a:pt x="26965" y="11116"/>
                    <a:pt x="28135" y="11054"/>
                  </a:cubicBezTo>
                  <a:cubicBezTo>
                    <a:pt x="28542" y="9132"/>
                    <a:pt x="28764" y="7875"/>
                    <a:pt x="28764" y="7875"/>
                  </a:cubicBezTo>
                  <a:lnTo>
                    <a:pt x="28764" y="7875"/>
                  </a:lnTo>
                  <a:lnTo>
                    <a:pt x="22368" y="8097"/>
                  </a:lnTo>
                  <a:lnTo>
                    <a:pt x="22590" y="4363"/>
                  </a:lnTo>
                  <a:lnTo>
                    <a:pt x="21333" y="7875"/>
                  </a:lnTo>
                  <a:lnTo>
                    <a:pt x="11203" y="6211"/>
                  </a:lnTo>
                  <a:lnTo>
                    <a:pt x="11609" y="2292"/>
                  </a:lnTo>
                  <a:lnTo>
                    <a:pt x="9317" y="6026"/>
                  </a:lnTo>
                  <a:lnTo>
                    <a:pt x="2515" y="4141"/>
                  </a:lnTo>
                  <a:lnTo>
                    <a:pt x="2515" y="850"/>
                  </a:lnTo>
                  <a:lnTo>
                    <a:pt x="1073" y="4141"/>
                  </a:lnTo>
                  <a:lnTo>
                    <a:pt x="8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2"/>
            <p:cNvSpPr/>
            <p:nvPr/>
          </p:nvSpPr>
          <p:spPr>
            <a:xfrm>
              <a:off x="5118275" y="1741900"/>
              <a:ext cx="705225" cy="256975"/>
            </a:xfrm>
            <a:custGeom>
              <a:avLst/>
              <a:gdLst/>
              <a:ahLst/>
              <a:cxnLst/>
              <a:rect l="l" t="t" r="r" b="b"/>
              <a:pathLst>
                <a:path w="28209" h="10279" extrusionOk="0">
                  <a:moveTo>
                    <a:pt x="2108" y="0"/>
                  </a:moveTo>
                  <a:lnTo>
                    <a:pt x="666" y="3291"/>
                  </a:lnTo>
                  <a:lnTo>
                    <a:pt x="518" y="851"/>
                  </a:lnTo>
                  <a:cubicBezTo>
                    <a:pt x="370" y="2219"/>
                    <a:pt x="185" y="3623"/>
                    <a:pt x="0" y="4991"/>
                  </a:cubicBezTo>
                  <a:cubicBezTo>
                    <a:pt x="2847" y="6470"/>
                    <a:pt x="11535" y="10278"/>
                    <a:pt x="24253" y="10278"/>
                  </a:cubicBezTo>
                  <a:cubicBezTo>
                    <a:pt x="25214" y="10278"/>
                    <a:pt x="26213" y="10278"/>
                    <a:pt x="27211" y="10204"/>
                  </a:cubicBezTo>
                  <a:cubicBezTo>
                    <a:pt x="27580" y="9021"/>
                    <a:pt x="27913" y="7949"/>
                    <a:pt x="28209" y="7025"/>
                  </a:cubicBezTo>
                  <a:lnTo>
                    <a:pt x="28209" y="7025"/>
                  </a:lnTo>
                  <a:lnTo>
                    <a:pt x="21961" y="7247"/>
                  </a:lnTo>
                  <a:lnTo>
                    <a:pt x="22183" y="3513"/>
                  </a:lnTo>
                  <a:lnTo>
                    <a:pt x="20926" y="7025"/>
                  </a:lnTo>
                  <a:lnTo>
                    <a:pt x="10796" y="5361"/>
                  </a:lnTo>
                  <a:lnTo>
                    <a:pt x="11202" y="1442"/>
                  </a:lnTo>
                  <a:lnTo>
                    <a:pt x="8910" y="5176"/>
                  </a:lnTo>
                  <a:lnTo>
                    <a:pt x="2108" y="3291"/>
                  </a:lnTo>
                  <a:lnTo>
                    <a:pt x="21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2"/>
            <p:cNvSpPr/>
            <p:nvPr/>
          </p:nvSpPr>
          <p:spPr>
            <a:xfrm>
              <a:off x="5077600" y="1713250"/>
              <a:ext cx="757925" cy="928900"/>
            </a:xfrm>
            <a:custGeom>
              <a:avLst/>
              <a:gdLst/>
              <a:ahLst/>
              <a:cxnLst/>
              <a:rect l="l" t="t" r="r" b="b"/>
              <a:pathLst>
                <a:path w="30317" h="37156" extrusionOk="0">
                  <a:moveTo>
                    <a:pt x="3402" y="2625"/>
                  </a:moveTo>
                  <a:lnTo>
                    <a:pt x="3402" y="4437"/>
                  </a:lnTo>
                  <a:cubicBezTo>
                    <a:pt x="3402" y="4585"/>
                    <a:pt x="3513" y="4696"/>
                    <a:pt x="3661" y="4733"/>
                  </a:cubicBezTo>
                  <a:lnTo>
                    <a:pt x="10463" y="6618"/>
                  </a:lnTo>
                  <a:cubicBezTo>
                    <a:pt x="10490" y="6625"/>
                    <a:pt x="10516" y="6628"/>
                    <a:pt x="10542" y="6628"/>
                  </a:cubicBezTo>
                  <a:cubicBezTo>
                    <a:pt x="10661" y="6628"/>
                    <a:pt x="10772" y="6561"/>
                    <a:pt x="10833" y="6470"/>
                  </a:cubicBezTo>
                  <a:lnTo>
                    <a:pt x="12386" y="3919"/>
                  </a:lnTo>
                  <a:lnTo>
                    <a:pt x="12090" y="6470"/>
                  </a:lnTo>
                  <a:cubicBezTo>
                    <a:pt x="12090" y="6655"/>
                    <a:pt x="12201" y="6803"/>
                    <a:pt x="12349" y="6840"/>
                  </a:cubicBezTo>
                  <a:lnTo>
                    <a:pt x="22516" y="8467"/>
                  </a:lnTo>
                  <a:cubicBezTo>
                    <a:pt x="22541" y="8473"/>
                    <a:pt x="22566" y="8476"/>
                    <a:pt x="22591" y="8476"/>
                  </a:cubicBezTo>
                  <a:cubicBezTo>
                    <a:pt x="22711" y="8476"/>
                    <a:pt x="22818" y="8404"/>
                    <a:pt x="22848" y="8282"/>
                  </a:cubicBezTo>
                  <a:lnTo>
                    <a:pt x="23366" y="6803"/>
                  </a:lnTo>
                  <a:lnTo>
                    <a:pt x="23292" y="8356"/>
                  </a:lnTo>
                  <a:cubicBezTo>
                    <a:pt x="23292" y="8467"/>
                    <a:pt x="23292" y="8540"/>
                    <a:pt x="23366" y="8614"/>
                  </a:cubicBezTo>
                  <a:cubicBezTo>
                    <a:pt x="23440" y="8651"/>
                    <a:pt x="23514" y="8688"/>
                    <a:pt x="23588" y="8688"/>
                  </a:cubicBezTo>
                  <a:lnTo>
                    <a:pt x="29635" y="8480"/>
                  </a:lnTo>
                  <a:lnTo>
                    <a:pt x="29635" y="8480"/>
                  </a:lnTo>
                  <a:cubicBezTo>
                    <a:pt x="29619" y="8580"/>
                    <a:pt x="29600" y="8699"/>
                    <a:pt x="29577" y="8836"/>
                  </a:cubicBezTo>
                  <a:cubicBezTo>
                    <a:pt x="29244" y="10426"/>
                    <a:pt x="28394" y="14493"/>
                    <a:pt x="27322" y="18523"/>
                  </a:cubicBezTo>
                  <a:cubicBezTo>
                    <a:pt x="26767" y="20556"/>
                    <a:pt x="26139" y="22589"/>
                    <a:pt x="25510" y="24253"/>
                  </a:cubicBezTo>
                  <a:cubicBezTo>
                    <a:pt x="24882" y="25954"/>
                    <a:pt x="24179" y="27322"/>
                    <a:pt x="23551" y="28024"/>
                  </a:cubicBezTo>
                  <a:cubicBezTo>
                    <a:pt x="22183" y="29614"/>
                    <a:pt x="19521" y="31758"/>
                    <a:pt x="16822" y="33496"/>
                  </a:cubicBezTo>
                  <a:cubicBezTo>
                    <a:pt x="15491" y="34383"/>
                    <a:pt x="14160" y="35122"/>
                    <a:pt x="12940" y="35677"/>
                  </a:cubicBezTo>
                  <a:cubicBezTo>
                    <a:pt x="11757" y="36232"/>
                    <a:pt x="10685" y="36527"/>
                    <a:pt x="9983" y="36527"/>
                  </a:cubicBezTo>
                  <a:cubicBezTo>
                    <a:pt x="9761" y="36527"/>
                    <a:pt x="9576" y="36490"/>
                    <a:pt x="9428" y="36453"/>
                  </a:cubicBezTo>
                  <a:cubicBezTo>
                    <a:pt x="9169" y="36342"/>
                    <a:pt x="8874" y="36084"/>
                    <a:pt x="8504" y="35714"/>
                  </a:cubicBezTo>
                  <a:cubicBezTo>
                    <a:pt x="7247" y="34383"/>
                    <a:pt x="5583" y="31610"/>
                    <a:pt x="4141" y="28616"/>
                  </a:cubicBezTo>
                  <a:cubicBezTo>
                    <a:pt x="2700" y="25621"/>
                    <a:pt x="1443" y="22441"/>
                    <a:pt x="925" y="20297"/>
                  </a:cubicBezTo>
                  <a:cubicBezTo>
                    <a:pt x="703" y="19410"/>
                    <a:pt x="592" y="18153"/>
                    <a:pt x="592" y="16674"/>
                  </a:cubicBezTo>
                  <a:cubicBezTo>
                    <a:pt x="592" y="12829"/>
                    <a:pt x="1258" y="7653"/>
                    <a:pt x="1775" y="4178"/>
                  </a:cubicBezTo>
                  <a:cubicBezTo>
                    <a:pt x="1819" y="3842"/>
                    <a:pt x="1862" y="3523"/>
                    <a:pt x="1904" y="3222"/>
                  </a:cubicBezTo>
                  <a:lnTo>
                    <a:pt x="1904" y="3222"/>
                  </a:lnTo>
                  <a:lnTo>
                    <a:pt x="1960" y="4474"/>
                  </a:lnTo>
                  <a:cubicBezTo>
                    <a:pt x="1960" y="4622"/>
                    <a:pt x="2071" y="4733"/>
                    <a:pt x="2219" y="4769"/>
                  </a:cubicBezTo>
                  <a:cubicBezTo>
                    <a:pt x="2367" y="4769"/>
                    <a:pt x="2515" y="4696"/>
                    <a:pt x="2552" y="4585"/>
                  </a:cubicBezTo>
                  <a:lnTo>
                    <a:pt x="3402" y="2625"/>
                  </a:lnTo>
                  <a:close/>
                  <a:moveTo>
                    <a:pt x="2071" y="0"/>
                  </a:moveTo>
                  <a:cubicBezTo>
                    <a:pt x="1923" y="0"/>
                    <a:pt x="1812" y="111"/>
                    <a:pt x="1775" y="259"/>
                  </a:cubicBezTo>
                  <a:cubicBezTo>
                    <a:pt x="1775" y="259"/>
                    <a:pt x="1479" y="1812"/>
                    <a:pt x="1147" y="4067"/>
                  </a:cubicBezTo>
                  <a:cubicBezTo>
                    <a:pt x="629" y="7579"/>
                    <a:pt x="1" y="12755"/>
                    <a:pt x="1" y="16674"/>
                  </a:cubicBezTo>
                  <a:cubicBezTo>
                    <a:pt x="1" y="18190"/>
                    <a:pt x="75" y="19484"/>
                    <a:pt x="333" y="20445"/>
                  </a:cubicBezTo>
                  <a:cubicBezTo>
                    <a:pt x="962" y="22996"/>
                    <a:pt x="2515" y="26804"/>
                    <a:pt x="4215" y="30168"/>
                  </a:cubicBezTo>
                  <a:cubicBezTo>
                    <a:pt x="5103" y="31832"/>
                    <a:pt x="5990" y="33385"/>
                    <a:pt x="6840" y="34605"/>
                  </a:cubicBezTo>
                  <a:cubicBezTo>
                    <a:pt x="7247" y="35233"/>
                    <a:pt x="7654" y="35751"/>
                    <a:pt x="8060" y="36158"/>
                  </a:cubicBezTo>
                  <a:cubicBezTo>
                    <a:pt x="8430" y="36564"/>
                    <a:pt x="8800" y="36860"/>
                    <a:pt x="9206" y="37008"/>
                  </a:cubicBezTo>
                  <a:cubicBezTo>
                    <a:pt x="9428" y="37119"/>
                    <a:pt x="9724" y="37156"/>
                    <a:pt x="9983" y="37156"/>
                  </a:cubicBezTo>
                  <a:cubicBezTo>
                    <a:pt x="10870" y="37156"/>
                    <a:pt x="11979" y="36786"/>
                    <a:pt x="13199" y="36232"/>
                  </a:cubicBezTo>
                  <a:cubicBezTo>
                    <a:pt x="16896" y="34531"/>
                    <a:pt x="21813" y="30945"/>
                    <a:pt x="24032" y="28431"/>
                  </a:cubicBezTo>
                  <a:cubicBezTo>
                    <a:pt x="24845" y="27506"/>
                    <a:pt x="25621" y="25806"/>
                    <a:pt x="26361" y="23735"/>
                  </a:cubicBezTo>
                  <a:cubicBezTo>
                    <a:pt x="28542" y="17561"/>
                    <a:pt x="30317" y="8245"/>
                    <a:pt x="30317" y="8245"/>
                  </a:cubicBezTo>
                  <a:cubicBezTo>
                    <a:pt x="30317" y="8134"/>
                    <a:pt x="30280" y="8060"/>
                    <a:pt x="30243" y="7986"/>
                  </a:cubicBezTo>
                  <a:cubicBezTo>
                    <a:pt x="30169" y="7912"/>
                    <a:pt x="30095" y="7875"/>
                    <a:pt x="29984" y="7875"/>
                  </a:cubicBezTo>
                  <a:lnTo>
                    <a:pt x="23921" y="8060"/>
                  </a:lnTo>
                  <a:lnTo>
                    <a:pt x="24105" y="4659"/>
                  </a:lnTo>
                  <a:cubicBezTo>
                    <a:pt x="24105" y="4511"/>
                    <a:pt x="23995" y="4400"/>
                    <a:pt x="23847" y="4363"/>
                  </a:cubicBezTo>
                  <a:cubicBezTo>
                    <a:pt x="23821" y="4356"/>
                    <a:pt x="23796" y="4353"/>
                    <a:pt x="23771" y="4353"/>
                  </a:cubicBezTo>
                  <a:cubicBezTo>
                    <a:pt x="23651" y="4353"/>
                    <a:pt x="23545" y="4425"/>
                    <a:pt x="23514" y="4548"/>
                  </a:cubicBezTo>
                  <a:lnTo>
                    <a:pt x="22331" y="7838"/>
                  </a:lnTo>
                  <a:lnTo>
                    <a:pt x="12756" y="6248"/>
                  </a:lnTo>
                  <a:lnTo>
                    <a:pt x="13125" y="2625"/>
                  </a:lnTo>
                  <a:cubicBezTo>
                    <a:pt x="13162" y="2477"/>
                    <a:pt x="13051" y="2329"/>
                    <a:pt x="12940" y="2292"/>
                  </a:cubicBezTo>
                  <a:cubicBezTo>
                    <a:pt x="12905" y="2284"/>
                    <a:pt x="12871" y="2279"/>
                    <a:pt x="12837" y="2279"/>
                  </a:cubicBezTo>
                  <a:cubicBezTo>
                    <a:pt x="12727" y="2279"/>
                    <a:pt x="12627" y="2327"/>
                    <a:pt x="12571" y="2440"/>
                  </a:cubicBezTo>
                  <a:lnTo>
                    <a:pt x="10426" y="5953"/>
                  </a:lnTo>
                  <a:lnTo>
                    <a:pt x="4030" y="4215"/>
                  </a:lnTo>
                  <a:lnTo>
                    <a:pt x="4030" y="1146"/>
                  </a:lnTo>
                  <a:cubicBezTo>
                    <a:pt x="4030" y="998"/>
                    <a:pt x="3920" y="851"/>
                    <a:pt x="3772" y="851"/>
                  </a:cubicBezTo>
                  <a:cubicBezTo>
                    <a:pt x="3752" y="844"/>
                    <a:pt x="3731" y="841"/>
                    <a:pt x="3710" y="841"/>
                  </a:cubicBezTo>
                  <a:cubicBezTo>
                    <a:pt x="3611" y="841"/>
                    <a:pt x="3500" y="907"/>
                    <a:pt x="3439" y="998"/>
                  </a:cubicBezTo>
                  <a:lnTo>
                    <a:pt x="2515" y="3143"/>
                  </a:lnTo>
                  <a:lnTo>
                    <a:pt x="2367" y="296"/>
                  </a:lnTo>
                  <a:cubicBezTo>
                    <a:pt x="2367" y="148"/>
                    <a:pt x="2256" y="0"/>
                    <a:pt x="2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2"/>
            <p:cNvSpPr/>
            <p:nvPr/>
          </p:nvSpPr>
          <p:spPr>
            <a:xfrm>
              <a:off x="5244900" y="1952525"/>
              <a:ext cx="58250" cy="99150"/>
            </a:xfrm>
            <a:custGeom>
              <a:avLst/>
              <a:gdLst/>
              <a:ahLst/>
              <a:cxnLst/>
              <a:rect l="l" t="t" r="r" b="b"/>
              <a:pathLst>
                <a:path w="2330" h="3966" extrusionOk="0">
                  <a:moveTo>
                    <a:pt x="1335" y="0"/>
                  </a:moveTo>
                  <a:cubicBezTo>
                    <a:pt x="801" y="0"/>
                    <a:pt x="253" y="791"/>
                    <a:pt x="111" y="1853"/>
                  </a:cubicBezTo>
                  <a:cubicBezTo>
                    <a:pt x="0" y="2962"/>
                    <a:pt x="333" y="3887"/>
                    <a:pt x="888" y="3961"/>
                  </a:cubicBezTo>
                  <a:cubicBezTo>
                    <a:pt x="913" y="3964"/>
                    <a:pt x="938" y="3965"/>
                    <a:pt x="962" y="3965"/>
                  </a:cubicBezTo>
                  <a:cubicBezTo>
                    <a:pt x="1525" y="3965"/>
                    <a:pt x="2040" y="3174"/>
                    <a:pt x="2182" y="2112"/>
                  </a:cubicBezTo>
                  <a:cubicBezTo>
                    <a:pt x="2329" y="1040"/>
                    <a:pt x="1960" y="79"/>
                    <a:pt x="1405" y="5"/>
                  </a:cubicBezTo>
                  <a:cubicBezTo>
                    <a:pt x="1382" y="2"/>
                    <a:pt x="1358"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2"/>
            <p:cNvSpPr/>
            <p:nvPr/>
          </p:nvSpPr>
          <p:spPr>
            <a:xfrm>
              <a:off x="5536975" y="2026450"/>
              <a:ext cx="58250" cy="99150"/>
            </a:xfrm>
            <a:custGeom>
              <a:avLst/>
              <a:gdLst/>
              <a:ahLst/>
              <a:cxnLst/>
              <a:rect l="l" t="t" r="r" b="b"/>
              <a:pathLst>
                <a:path w="2330" h="3966" extrusionOk="0">
                  <a:moveTo>
                    <a:pt x="1337" y="1"/>
                  </a:moveTo>
                  <a:cubicBezTo>
                    <a:pt x="803" y="1"/>
                    <a:pt x="253" y="825"/>
                    <a:pt x="111" y="1854"/>
                  </a:cubicBezTo>
                  <a:cubicBezTo>
                    <a:pt x="0" y="2963"/>
                    <a:pt x="333" y="3887"/>
                    <a:pt x="887" y="3961"/>
                  </a:cubicBezTo>
                  <a:cubicBezTo>
                    <a:pt x="912" y="3964"/>
                    <a:pt x="937" y="3966"/>
                    <a:pt x="962" y="3966"/>
                  </a:cubicBezTo>
                  <a:cubicBezTo>
                    <a:pt x="1525" y="3966"/>
                    <a:pt x="2040" y="3175"/>
                    <a:pt x="2181" y="2113"/>
                  </a:cubicBezTo>
                  <a:cubicBezTo>
                    <a:pt x="2329" y="1041"/>
                    <a:pt x="1959" y="79"/>
                    <a:pt x="1405" y="5"/>
                  </a:cubicBezTo>
                  <a:cubicBezTo>
                    <a:pt x="1382" y="2"/>
                    <a:pt x="1360"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2"/>
            <p:cNvSpPr/>
            <p:nvPr/>
          </p:nvSpPr>
          <p:spPr>
            <a:xfrm>
              <a:off x="5310525" y="1973900"/>
              <a:ext cx="115550" cy="226450"/>
            </a:xfrm>
            <a:custGeom>
              <a:avLst/>
              <a:gdLst/>
              <a:ahLst/>
              <a:cxnLst/>
              <a:rect l="l" t="t" r="r" b="b"/>
              <a:pathLst>
                <a:path w="4622" h="9058" extrusionOk="0">
                  <a:moveTo>
                    <a:pt x="4326" y="0"/>
                  </a:moveTo>
                  <a:cubicBezTo>
                    <a:pt x="4141" y="0"/>
                    <a:pt x="3993" y="111"/>
                    <a:pt x="3993" y="296"/>
                  </a:cubicBezTo>
                  <a:cubicBezTo>
                    <a:pt x="3993" y="296"/>
                    <a:pt x="3993" y="333"/>
                    <a:pt x="3993" y="444"/>
                  </a:cubicBezTo>
                  <a:cubicBezTo>
                    <a:pt x="3956" y="739"/>
                    <a:pt x="3845" y="1516"/>
                    <a:pt x="3660" y="2292"/>
                  </a:cubicBezTo>
                  <a:cubicBezTo>
                    <a:pt x="3586" y="2699"/>
                    <a:pt x="3475" y="3106"/>
                    <a:pt x="3328" y="3401"/>
                  </a:cubicBezTo>
                  <a:cubicBezTo>
                    <a:pt x="3217" y="3734"/>
                    <a:pt x="3032" y="3956"/>
                    <a:pt x="2921" y="4067"/>
                  </a:cubicBezTo>
                  <a:cubicBezTo>
                    <a:pt x="2477" y="4436"/>
                    <a:pt x="1775" y="4917"/>
                    <a:pt x="1183" y="5398"/>
                  </a:cubicBezTo>
                  <a:cubicBezTo>
                    <a:pt x="888" y="5657"/>
                    <a:pt x="592" y="5915"/>
                    <a:pt x="370" y="6137"/>
                  </a:cubicBezTo>
                  <a:cubicBezTo>
                    <a:pt x="185" y="6396"/>
                    <a:pt x="0" y="6655"/>
                    <a:pt x="0" y="6987"/>
                  </a:cubicBezTo>
                  <a:cubicBezTo>
                    <a:pt x="0" y="7468"/>
                    <a:pt x="296" y="7949"/>
                    <a:pt x="814" y="8355"/>
                  </a:cubicBezTo>
                  <a:cubicBezTo>
                    <a:pt x="1331" y="8762"/>
                    <a:pt x="2071" y="9058"/>
                    <a:pt x="3069" y="9058"/>
                  </a:cubicBezTo>
                  <a:lnTo>
                    <a:pt x="3439" y="9058"/>
                  </a:lnTo>
                  <a:cubicBezTo>
                    <a:pt x="3586" y="9058"/>
                    <a:pt x="3734" y="8910"/>
                    <a:pt x="3734" y="8725"/>
                  </a:cubicBezTo>
                  <a:cubicBezTo>
                    <a:pt x="3697" y="8540"/>
                    <a:pt x="3549" y="8429"/>
                    <a:pt x="3402" y="8429"/>
                  </a:cubicBezTo>
                  <a:cubicBezTo>
                    <a:pt x="3291" y="8466"/>
                    <a:pt x="3180" y="8466"/>
                    <a:pt x="3069" y="8466"/>
                  </a:cubicBezTo>
                  <a:cubicBezTo>
                    <a:pt x="2218" y="8466"/>
                    <a:pt x="1590" y="8208"/>
                    <a:pt x="1183" y="7875"/>
                  </a:cubicBezTo>
                  <a:cubicBezTo>
                    <a:pt x="777" y="7579"/>
                    <a:pt x="592" y="7172"/>
                    <a:pt x="629" y="6987"/>
                  </a:cubicBezTo>
                  <a:cubicBezTo>
                    <a:pt x="592" y="6914"/>
                    <a:pt x="666" y="6766"/>
                    <a:pt x="851" y="6544"/>
                  </a:cubicBezTo>
                  <a:cubicBezTo>
                    <a:pt x="1109" y="6248"/>
                    <a:pt x="1553" y="5878"/>
                    <a:pt x="2034" y="5546"/>
                  </a:cubicBezTo>
                  <a:cubicBezTo>
                    <a:pt x="2477" y="5176"/>
                    <a:pt x="2958" y="4843"/>
                    <a:pt x="3328" y="4547"/>
                  </a:cubicBezTo>
                  <a:cubicBezTo>
                    <a:pt x="3623" y="4289"/>
                    <a:pt x="3808" y="3919"/>
                    <a:pt x="3956" y="3475"/>
                  </a:cubicBezTo>
                  <a:cubicBezTo>
                    <a:pt x="4437" y="2181"/>
                    <a:pt x="4585" y="370"/>
                    <a:pt x="4622" y="333"/>
                  </a:cubicBezTo>
                  <a:cubicBezTo>
                    <a:pt x="4622" y="185"/>
                    <a:pt x="4511" y="37"/>
                    <a:pt x="4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2"/>
            <p:cNvSpPr/>
            <p:nvPr/>
          </p:nvSpPr>
          <p:spPr>
            <a:xfrm>
              <a:off x="5280025" y="2266300"/>
              <a:ext cx="187650" cy="53300"/>
            </a:xfrm>
            <a:custGeom>
              <a:avLst/>
              <a:gdLst/>
              <a:ahLst/>
              <a:cxnLst/>
              <a:rect l="l" t="t" r="r" b="b"/>
              <a:pathLst>
                <a:path w="7506" h="2132" extrusionOk="0">
                  <a:moveTo>
                    <a:pt x="330" y="0"/>
                  </a:moveTo>
                  <a:cubicBezTo>
                    <a:pt x="257" y="0"/>
                    <a:pt x="180" y="29"/>
                    <a:pt x="111" y="98"/>
                  </a:cubicBezTo>
                  <a:cubicBezTo>
                    <a:pt x="0" y="209"/>
                    <a:pt x="0" y="393"/>
                    <a:pt x="111" y="504"/>
                  </a:cubicBezTo>
                  <a:cubicBezTo>
                    <a:pt x="148" y="541"/>
                    <a:pt x="518" y="911"/>
                    <a:pt x="1183" y="1318"/>
                  </a:cubicBezTo>
                  <a:cubicBezTo>
                    <a:pt x="1886" y="1724"/>
                    <a:pt x="2884" y="2131"/>
                    <a:pt x="4141" y="2131"/>
                  </a:cubicBezTo>
                  <a:cubicBezTo>
                    <a:pt x="5065" y="2131"/>
                    <a:pt x="6137" y="1909"/>
                    <a:pt x="7283" y="1318"/>
                  </a:cubicBezTo>
                  <a:cubicBezTo>
                    <a:pt x="7431" y="1244"/>
                    <a:pt x="7505" y="1059"/>
                    <a:pt x="7431" y="911"/>
                  </a:cubicBezTo>
                  <a:cubicBezTo>
                    <a:pt x="7377" y="803"/>
                    <a:pt x="7264" y="734"/>
                    <a:pt x="7149" y="734"/>
                  </a:cubicBezTo>
                  <a:cubicBezTo>
                    <a:pt x="7107" y="734"/>
                    <a:pt x="7064" y="743"/>
                    <a:pt x="7025" y="763"/>
                  </a:cubicBezTo>
                  <a:cubicBezTo>
                    <a:pt x="5916" y="1318"/>
                    <a:pt x="4954" y="1503"/>
                    <a:pt x="4141" y="1503"/>
                  </a:cubicBezTo>
                  <a:cubicBezTo>
                    <a:pt x="3032" y="1503"/>
                    <a:pt x="2108" y="1133"/>
                    <a:pt x="1516" y="800"/>
                  </a:cubicBezTo>
                  <a:cubicBezTo>
                    <a:pt x="1183" y="615"/>
                    <a:pt x="961" y="430"/>
                    <a:pt x="814" y="319"/>
                  </a:cubicBezTo>
                  <a:cubicBezTo>
                    <a:pt x="703" y="246"/>
                    <a:pt x="666" y="172"/>
                    <a:pt x="629" y="135"/>
                  </a:cubicBezTo>
                  <a:lnTo>
                    <a:pt x="592" y="98"/>
                  </a:lnTo>
                  <a:lnTo>
                    <a:pt x="555" y="98"/>
                  </a:lnTo>
                  <a:cubicBezTo>
                    <a:pt x="495" y="38"/>
                    <a:pt x="41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2"/>
            <p:cNvSpPr/>
            <p:nvPr/>
          </p:nvSpPr>
          <p:spPr>
            <a:xfrm>
              <a:off x="5198675" y="1847275"/>
              <a:ext cx="183950" cy="47850"/>
            </a:xfrm>
            <a:custGeom>
              <a:avLst/>
              <a:gdLst/>
              <a:ahLst/>
              <a:cxnLst/>
              <a:rect l="l" t="t" r="r" b="b"/>
              <a:pathLst>
                <a:path w="7358" h="1914" extrusionOk="0">
                  <a:moveTo>
                    <a:pt x="3180" y="0"/>
                  </a:moveTo>
                  <a:cubicBezTo>
                    <a:pt x="1369" y="0"/>
                    <a:pt x="186" y="850"/>
                    <a:pt x="149" y="850"/>
                  </a:cubicBezTo>
                  <a:cubicBezTo>
                    <a:pt x="38" y="961"/>
                    <a:pt x="1" y="1146"/>
                    <a:pt x="75" y="1294"/>
                  </a:cubicBezTo>
                  <a:cubicBezTo>
                    <a:pt x="140" y="1381"/>
                    <a:pt x="230" y="1416"/>
                    <a:pt x="323" y="1416"/>
                  </a:cubicBezTo>
                  <a:cubicBezTo>
                    <a:pt x="390" y="1416"/>
                    <a:pt x="457" y="1399"/>
                    <a:pt x="518" y="1368"/>
                  </a:cubicBezTo>
                  <a:cubicBezTo>
                    <a:pt x="629" y="1294"/>
                    <a:pt x="1664" y="592"/>
                    <a:pt x="3180" y="592"/>
                  </a:cubicBezTo>
                  <a:cubicBezTo>
                    <a:pt x="4215" y="592"/>
                    <a:pt x="5435" y="887"/>
                    <a:pt x="6803" y="1849"/>
                  </a:cubicBezTo>
                  <a:cubicBezTo>
                    <a:pt x="6862" y="1892"/>
                    <a:pt x="6926" y="1913"/>
                    <a:pt x="6989" y="1913"/>
                  </a:cubicBezTo>
                  <a:cubicBezTo>
                    <a:pt x="7086" y="1913"/>
                    <a:pt x="7180" y="1864"/>
                    <a:pt x="7247" y="1775"/>
                  </a:cubicBezTo>
                  <a:cubicBezTo>
                    <a:pt x="7358" y="1627"/>
                    <a:pt x="7321" y="1442"/>
                    <a:pt x="7173" y="1331"/>
                  </a:cubicBezTo>
                  <a:cubicBezTo>
                    <a:pt x="5694" y="333"/>
                    <a:pt x="4326" y="0"/>
                    <a:pt x="3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2"/>
            <p:cNvSpPr/>
            <p:nvPr/>
          </p:nvSpPr>
          <p:spPr>
            <a:xfrm>
              <a:off x="5505550" y="1911950"/>
              <a:ext cx="212600" cy="70275"/>
            </a:xfrm>
            <a:custGeom>
              <a:avLst/>
              <a:gdLst/>
              <a:ahLst/>
              <a:cxnLst/>
              <a:rect l="l" t="t" r="r" b="b"/>
              <a:pathLst>
                <a:path w="8504" h="2811" extrusionOk="0">
                  <a:moveTo>
                    <a:pt x="3290" y="1"/>
                  </a:moveTo>
                  <a:cubicBezTo>
                    <a:pt x="1479" y="1"/>
                    <a:pt x="222" y="740"/>
                    <a:pt x="185" y="740"/>
                  </a:cubicBezTo>
                  <a:cubicBezTo>
                    <a:pt x="37" y="851"/>
                    <a:pt x="0" y="1036"/>
                    <a:pt x="74" y="1184"/>
                  </a:cubicBezTo>
                  <a:cubicBezTo>
                    <a:pt x="123" y="1283"/>
                    <a:pt x="238" y="1332"/>
                    <a:pt x="342" y="1332"/>
                  </a:cubicBezTo>
                  <a:cubicBezTo>
                    <a:pt x="394" y="1332"/>
                    <a:pt x="444" y="1320"/>
                    <a:pt x="481" y="1295"/>
                  </a:cubicBezTo>
                  <a:lnTo>
                    <a:pt x="518" y="1295"/>
                  </a:lnTo>
                  <a:cubicBezTo>
                    <a:pt x="629" y="1221"/>
                    <a:pt x="1738" y="592"/>
                    <a:pt x="3290" y="592"/>
                  </a:cubicBezTo>
                  <a:cubicBezTo>
                    <a:pt x="4621" y="629"/>
                    <a:pt x="6285" y="1036"/>
                    <a:pt x="7949" y="2700"/>
                  </a:cubicBezTo>
                  <a:cubicBezTo>
                    <a:pt x="8023" y="2774"/>
                    <a:pt x="8106" y="2811"/>
                    <a:pt x="8184" y="2811"/>
                  </a:cubicBezTo>
                  <a:cubicBezTo>
                    <a:pt x="8263" y="2811"/>
                    <a:pt x="8337" y="2774"/>
                    <a:pt x="8392" y="2700"/>
                  </a:cubicBezTo>
                  <a:cubicBezTo>
                    <a:pt x="8503" y="2589"/>
                    <a:pt x="8503" y="2404"/>
                    <a:pt x="8392" y="2293"/>
                  </a:cubicBezTo>
                  <a:cubicBezTo>
                    <a:pt x="6618" y="519"/>
                    <a:pt x="4769" y="1"/>
                    <a:pt x="3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2"/>
            <p:cNvSpPr/>
            <p:nvPr/>
          </p:nvSpPr>
          <p:spPr>
            <a:xfrm>
              <a:off x="5480575" y="1777950"/>
              <a:ext cx="517625" cy="1736725"/>
            </a:xfrm>
            <a:custGeom>
              <a:avLst/>
              <a:gdLst/>
              <a:ahLst/>
              <a:cxnLst/>
              <a:rect l="l" t="t" r="r" b="b"/>
              <a:pathLst>
                <a:path w="20705" h="69469" extrusionOk="0">
                  <a:moveTo>
                    <a:pt x="20704" y="0"/>
                  </a:moveTo>
                  <a:lnTo>
                    <a:pt x="14900" y="1849"/>
                  </a:lnTo>
                  <a:cubicBezTo>
                    <a:pt x="14900" y="1849"/>
                    <a:pt x="7247" y="25251"/>
                    <a:pt x="4363" y="37858"/>
                  </a:cubicBezTo>
                  <a:cubicBezTo>
                    <a:pt x="1480" y="50465"/>
                    <a:pt x="1" y="64181"/>
                    <a:pt x="223" y="68100"/>
                  </a:cubicBezTo>
                  <a:lnTo>
                    <a:pt x="3587" y="69468"/>
                  </a:lnTo>
                  <a:cubicBezTo>
                    <a:pt x="6508" y="64144"/>
                    <a:pt x="14345" y="44550"/>
                    <a:pt x="16157" y="33718"/>
                  </a:cubicBezTo>
                  <a:cubicBezTo>
                    <a:pt x="18006" y="22552"/>
                    <a:pt x="20704" y="4363"/>
                    <a:pt x="20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2"/>
            <p:cNvSpPr/>
            <p:nvPr/>
          </p:nvSpPr>
          <p:spPr>
            <a:xfrm>
              <a:off x="5570225" y="3154175"/>
              <a:ext cx="155325" cy="360500"/>
            </a:xfrm>
            <a:custGeom>
              <a:avLst/>
              <a:gdLst/>
              <a:ahLst/>
              <a:cxnLst/>
              <a:rect l="l" t="t" r="r" b="b"/>
              <a:pathLst>
                <a:path w="6213" h="14420" extrusionOk="0">
                  <a:moveTo>
                    <a:pt x="1" y="14419"/>
                  </a:moveTo>
                  <a:lnTo>
                    <a:pt x="1" y="14419"/>
                  </a:lnTo>
                  <a:cubicBezTo>
                    <a:pt x="1369" y="11942"/>
                    <a:pt x="3809" y="6360"/>
                    <a:pt x="6212" y="1"/>
                  </a:cubicBezTo>
                  <a:lnTo>
                    <a:pt x="6212" y="1"/>
                  </a:lnTo>
                  <a:cubicBezTo>
                    <a:pt x="3809" y="6360"/>
                    <a:pt x="1369" y="11942"/>
                    <a:pt x="1" y="144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2"/>
            <p:cNvSpPr/>
            <p:nvPr/>
          </p:nvSpPr>
          <p:spPr>
            <a:xfrm>
              <a:off x="5491675" y="2504425"/>
              <a:ext cx="281925" cy="1010250"/>
            </a:xfrm>
            <a:custGeom>
              <a:avLst/>
              <a:gdLst/>
              <a:ahLst/>
              <a:cxnLst/>
              <a:rect l="l" t="t" r="r" b="b"/>
              <a:pathLst>
                <a:path w="11277" h="40410" extrusionOk="0">
                  <a:moveTo>
                    <a:pt x="11277" y="0"/>
                  </a:moveTo>
                  <a:lnTo>
                    <a:pt x="2995" y="33422"/>
                  </a:lnTo>
                  <a:lnTo>
                    <a:pt x="7210" y="6840"/>
                  </a:lnTo>
                  <a:lnTo>
                    <a:pt x="185" y="33200"/>
                  </a:lnTo>
                  <a:cubicBezTo>
                    <a:pt x="0" y="35603"/>
                    <a:pt x="37" y="37562"/>
                    <a:pt x="0" y="39152"/>
                  </a:cubicBezTo>
                  <a:lnTo>
                    <a:pt x="3143" y="40409"/>
                  </a:lnTo>
                  <a:cubicBezTo>
                    <a:pt x="4511" y="37932"/>
                    <a:pt x="6951" y="32350"/>
                    <a:pt x="9354" y="25991"/>
                  </a:cubicBezTo>
                  <a:cubicBezTo>
                    <a:pt x="9428" y="25732"/>
                    <a:pt x="9539" y="25473"/>
                    <a:pt x="9613" y="25177"/>
                  </a:cubicBezTo>
                  <a:lnTo>
                    <a:pt x="9613" y="25177"/>
                  </a:lnTo>
                  <a:lnTo>
                    <a:pt x="6951" y="29133"/>
                  </a:lnTo>
                  <a:lnTo>
                    <a:pt x="112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2"/>
            <p:cNvSpPr/>
            <p:nvPr/>
          </p:nvSpPr>
          <p:spPr>
            <a:xfrm>
              <a:off x="5477800" y="1770550"/>
              <a:ext cx="527800" cy="1752225"/>
            </a:xfrm>
            <a:custGeom>
              <a:avLst/>
              <a:gdLst/>
              <a:ahLst/>
              <a:cxnLst/>
              <a:rect l="l" t="t" r="r" b="b"/>
              <a:pathLst>
                <a:path w="21112" h="70089" extrusionOk="0">
                  <a:moveTo>
                    <a:pt x="20815" y="0"/>
                  </a:moveTo>
                  <a:cubicBezTo>
                    <a:pt x="20667" y="0"/>
                    <a:pt x="20520" y="111"/>
                    <a:pt x="20520" y="296"/>
                  </a:cubicBezTo>
                  <a:cubicBezTo>
                    <a:pt x="20520" y="2441"/>
                    <a:pt x="19854" y="8060"/>
                    <a:pt x="18930" y="14567"/>
                  </a:cubicBezTo>
                  <a:cubicBezTo>
                    <a:pt x="18043" y="21037"/>
                    <a:pt x="16896" y="28394"/>
                    <a:pt x="15972" y="33977"/>
                  </a:cubicBezTo>
                  <a:cubicBezTo>
                    <a:pt x="15085" y="39337"/>
                    <a:pt x="12645" y="46953"/>
                    <a:pt x="10131" y="53867"/>
                  </a:cubicBezTo>
                  <a:cubicBezTo>
                    <a:pt x="7648" y="60597"/>
                    <a:pt x="5024" y="66662"/>
                    <a:pt x="3557" y="69400"/>
                  </a:cubicBezTo>
                  <a:lnTo>
                    <a:pt x="3557" y="69400"/>
                  </a:lnTo>
                  <a:lnTo>
                    <a:pt x="622" y="68175"/>
                  </a:lnTo>
                  <a:lnTo>
                    <a:pt x="622" y="68175"/>
                  </a:lnTo>
                  <a:cubicBezTo>
                    <a:pt x="611" y="67985"/>
                    <a:pt x="592" y="67784"/>
                    <a:pt x="592" y="67546"/>
                  </a:cubicBezTo>
                  <a:cubicBezTo>
                    <a:pt x="592" y="62814"/>
                    <a:pt x="2071" y="50022"/>
                    <a:pt x="4770" y="38228"/>
                  </a:cubicBezTo>
                  <a:cubicBezTo>
                    <a:pt x="6212" y="31943"/>
                    <a:pt x="8874" y="22922"/>
                    <a:pt x="11129" y="15528"/>
                  </a:cubicBezTo>
                  <a:cubicBezTo>
                    <a:pt x="12275" y="11794"/>
                    <a:pt x="13310" y="8504"/>
                    <a:pt x="14087" y="6101"/>
                  </a:cubicBezTo>
                  <a:cubicBezTo>
                    <a:pt x="14456" y="4918"/>
                    <a:pt x="14789" y="3956"/>
                    <a:pt x="14974" y="3291"/>
                  </a:cubicBezTo>
                  <a:cubicBezTo>
                    <a:pt x="15196" y="2625"/>
                    <a:pt x="15307" y="2256"/>
                    <a:pt x="15307" y="2256"/>
                  </a:cubicBezTo>
                  <a:cubicBezTo>
                    <a:pt x="15381" y="2108"/>
                    <a:pt x="15270" y="1923"/>
                    <a:pt x="15122" y="1849"/>
                  </a:cubicBezTo>
                  <a:cubicBezTo>
                    <a:pt x="15097" y="1843"/>
                    <a:pt x="15072" y="1840"/>
                    <a:pt x="15046" y="1840"/>
                  </a:cubicBezTo>
                  <a:cubicBezTo>
                    <a:pt x="14917" y="1840"/>
                    <a:pt x="14783" y="1917"/>
                    <a:pt x="14752" y="2071"/>
                  </a:cubicBezTo>
                  <a:cubicBezTo>
                    <a:pt x="14715" y="2071"/>
                    <a:pt x="7062" y="25436"/>
                    <a:pt x="4179" y="38080"/>
                  </a:cubicBezTo>
                  <a:cubicBezTo>
                    <a:pt x="1443" y="49948"/>
                    <a:pt x="1" y="62740"/>
                    <a:pt x="1" y="67546"/>
                  </a:cubicBezTo>
                  <a:cubicBezTo>
                    <a:pt x="1" y="67879"/>
                    <a:pt x="1" y="68174"/>
                    <a:pt x="1" y="68433"/>
                  </a:cubicBezTo>
                  <a:cubicBezTo>
                    <a:pt x="1" y="68544"/>
                    <a:pt x="75" y="68655"/>
                    <a:pt x="186" y="68692"/>
                  </a:cubicBezTo>
                  <a:lnTo>
                    <a:pt x="3587" y="70060"/>
                  </a:lnTo>
                  <a:cubicBezTo>
                    <a:pt x="3627" y="70080"/>
                    <a:pt x="3666" y="70089"/>
                    <a:pt x="3705" y="70089"/>
                  </a:cubicBezTo>
                  <a:cubicBezTo>
                    <a:pt x="3809" y="70089"/>
                    <a:pt x="3903" y="70020"/>
                    <a:pt x="3957" y="69912"/>
                  </a:cubicBezTo>
                  <a:cubicBezTo>
                    <a:pt x="5436" y="67250"/>
                    <a:pt x="8134" y="61002"/>
                    <a:pt x="10685" y="54089"/>
                  </a:cubicBezTo>
                  <a:cubicBezTo>
                    <a:pt x="13236" y="47138"/>
                    <a:pt x="15676" y="39522"/>
                    <a:pt x="16564" y="34087"/>
                  </a:cubicBezTo>
                  <a:cubicBezTo>
                    <a:pt x="17488" y="28468"/>
                    <a:pt x="18634" y="21148"/>
                    <a:pt x="19558" y="14641"/>
                  </a:cubicBezTo>
                  <a:cubicBezTo>
                    <a:pt x="20446" y="8134"/>
                    <a:pt x="21111" y="2514"/>
                    <a:pt x="21111" y="296"/>
                  </a:cubicBezTo>
                  <a:cubicBezTo>
                    <a:pt x="21111" y="111"/>
                    <a:pt x="21000" y="0"/>
                    <a:pt x="20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2"/>
            <p:cNvSpPr/>
            <p:nvPr/>
          </p:nvSpPr>
          <p:spPr>
            <a:xfrm>
              <a:off x="4780000" y="1493275"/>
              <a:ext cx="375275" cy="1811575"/>
            </a:xfrm>
            <a:custGeom>
              <a:avLst/>
              <a:gdLst/>
              <a:ahLst/>
              <a:cxnLst/>
              <a:rect l="l" t="t" r="r" b="b"/>
              <a:pathLst>
                <a:path w="15011" h="72463" extrusionOk="0">
                  <a:moveTo>
                    <a:pt x="11498" y="0"/>
                  </a:moveTo>
                  <a:cubicBezTo>
                    <a:pt x="11498" y="0"/>
                    <a:pt x="6322" y="17192"/>
                    <a:pt x="2403" y="32276"/>
                  </a:cubicBezTo>
                  <a:cubicBezTo>
                    <a:pt x="0" y="41481"/>
                    <a:pt x="2625" y="58784"/>
                    <a:pt x="5546" y="70208"/>
                  </a:cubicBezTo>
                  <a:lnTo>
                    <a:pt x="11202" y="72463"/>
                  </a:lnTo>
                  <a:cubicBezTo>
                    <a:pt x="11720" y="56935"/>
                    <a:pt x="11202" y="27137"/>
                    <a:pt x="12126" y="23588"/>
                  </a:cubicBezTo>
                  <a:cubicBezTo>
                    <a:pt x="13347" y="18818"/>
                    <a:pt x="15010" y="2071"/>
                    <a:pt x="15010" y="2071"/>
                  </a:cubicBezTo>
                  <a:lnTo>
                    <a:pt x="114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2"/>
            <p:cNvSpPr/>
            <p:nvPr/>
          </p:nvSpPr>
          <p:spPr>
            <a:xfrm>
              <a:off x="4828050" y="2405525"/>
              <a:ext cx="238500" cy="899325"/>
            </a:xfrm>
            <a:custGeom>
              <a:avLst/>
              <a:gdLst/>
              <a:ahLst/>
              <a:cxnLst/>
              <a:rect l="l" t="t" r="r" b="b"/>
              <a:pathLst>
                <a:path w="9540" h="35973" extrusionOk="0">
                  <a:moveTo>
                    <a:pt x="8023" y="0"/>
                  </a:moveTo>
                  <a:lnTo>
                    <a:pt x="6692" y="26804"/>
                  </a:lnTo>
                  <a:lnTo>
                    <a:pt x="3735" y="2958"/>
                  </a:lnTo>
                  <a:lnTo>
                    <a:pt x="3735" y="26471"/>
                  </a:lnTo>
                  <a:lnTo>
                    <a:pt x="1" y="13014"/>
                  </a:lnTo>
                  <a:lnTo>
                    <a:pt x="1" y="13014"/>
                  </a:lnTo>
                  <a:cubicBezTo>
                    <a:pt x="666" y="19595"/>
                    <a:pt x="1997" y="26508"/>
                    <a:pt x="3402" y="32830"/>
                  </a:cubicBezTo>
                  <a:cubicBezTo>
                    <a:pt x="3476" y="33126"/>
                    <a:pt x="3513" y="33385"/>
                    <a:pt x="3587" y="33644"/>
                  </a:cubicBezTo>
                  <a:lnTo>
                    <a:pt x="7654" y="35344"/>
                  </a:lnTo>
                  <a:lnTo>
                    <a:pt x="9280" y="35973"/>
                  </a:lnTo>
                  <a:cubicBezTo>
                    <a:pt x="9428" y="31758"/>
                    <a:pt x="9502" y="26434"/>
                    <a:pt x="9539" y="20889"/>
                  </a:cubicBezTo>
                  <a:lnTo>
                    <a:pt x="80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2"/>
            <p:cNvSpPr/>
            <p:nvPr/>
          </p:nvSpPr>
          <p:spPr>
            <a:xfrm>
              <a:off x="4808650" y="1485650"/>
              <a:ext cx="354925" cy="1827200"/>
            </a:xfrm>
            <a:custGeom>
              <a:avLst/>
              <a:gdLst/>
              <a:ahLst/>
              <a:cxnLst/>
              <a:rect l="l" t="t" r="r" b="b"/>
              <a:pathLst>
                <a:path w="14197" h="73088" extrusionOk="0">
                  <a:moveTo>
                    <a:pt x="10350" y="0"/>
                  </a:moveTo>
                  <a:cubicBezTo>
                    <a:pt x="10221" y="0"/>
                    <a:pt x="10087" y="77"/>
                    <a:pt x="10056" y="231"/>
                  </a:cubicBezTo>
                  <a:cubicBezTo>
                    <a:pt x="10056" y="231"/>
                    <a:pt x="4880" y="17386"/>
                    <a:pt x="961" y="32507"/>
                  </a:cubicBezTo>
                  <a:cubicBezTo>
                    <a:pt x="296" y="35058"/>
                    <a:pt x="0" y="38200"/>
                    <a:pt x="0" y="41675"/>
                  </a:cubicBezTo>
                  <a:cubicBezTo>
                    <a:pt x="0" y="50844"/>
                    <a:pt x="1960" y="62268"/>
                    <a:pt x="4104" y="70587"/>
                  </a:cubicBezTo>
                  <a:cubicBezTo>
                    <a:pt x="4104" y="70660"/>
                    <a:pt x="4178" y="70734"/>
                    <a:pt x="4289" y="70771"/>
                  </a:cubicBezTo>
                  <a:lnTo>
                    <a:pt x="9945" y="73064"/>
                  </a:lnTo>
                  <a:cubicBezTo>
                    <a:pt x="9991" y="73079"/>
                    <a:pt x="10037" y="73088"/>
                    <a:pt x="10081" y="73088"/>
                  </a:cubicBezTo>
                  <a:cubicBezTo>
                    <a:pt x="10142" y="73088"/>
                    <a:pt x="10198" y="73070"/>
                    <a:pt x="10241" y="73027"/>
                  </a:cubicBezTo>
                  <a:cubicBezTo>
                    <a:pt x="10315" y="72990"/>
                    <a:pt x="10389" y="72879"/>
                    <a:pt x="10389" y="72805"/>
                  </a:cubicBezTo>
                  <a:cubicBezTo>
                    <a:pt x="10648" y="65004"/>
                    <a:pt x="10611" y="53691"/>
                    <a:pt x="10685" y="43857"/>
                  </a:cubicBezTo>
                  <a:cubicBezTo>
                    <a:pt x="10685" y="38940"/>
                    <a:pt x="10722" y="34392"/>
                    <a:pt x="10833" y="30843"/>
                  </a:cubicBezTo>
                  <a:cubicBezTo>
                    <a:pt x="10870" y="29105"/>
                    <a:pt x="10907" y="27590"/>
                    <a:pt x="10980" y="26407"/>
                  </a:cubicBezTo>
                  <a:cubicBezTo>
                    <a:pt x="11054" y="25223"/>
                    <a:pt x="11165" y="24373"/>
                    <a:pt x="11276" y="23966"/>
                  </a:cubicBezTo>
                  <a:cubicBezTo>
                    <a:pt x="11905" y="21563"/>
                    <a:pt x="12607" y="16203"/>
                    <a:pt x="13199" y="11396"/>
                  </a:cubicBezTo>
                  <a:cubicBezTo>
                    <a:pt x="13753" y="6590"/>
                    <a:pt x="14160" y="2413"/>
                    <a:pt x="14160" y="2413"/>
                  </a:cubicBezTo>
                  <a:cubicBezTo>
                    <a:pt x="14197" y="2228"/>
                    <a:pt x="14049" y="2080"/>
                    <a:pt x="13901" y="2080"/>
                  </a:cubicBezTo>
                  <a:cubicBezTo>
                    <a:pt x="13882" y="2076"/>
                    <a:pt x="13863" y="2074"/>
                    <a:pt x="13844" y="2074"/>
                  </a:cubicBezTo>
                  <a:cubicBezTo>
                    <a:pt x="13687" y="2074"/>
                    <a:pt x="13568" y="2206"/>
                    <a:pt x="13568" y="2339"/>
                  </a:cubicBezTo>
                  <a:cubicBezTo>
                    <a:pt x="13568" y="2339"/>
                    <a:pt x="13458" y="3411"/>
                    <a:pt x="13273" y="5037"/>
                  </a:cubicBezTo>
                  <a:cubicBezTo>
                    <a:pt x="13014" y="7515"/>
                    <a:pt x="12607" y="11323"/>
                    <a:pt x="12127" y="14946"/>
                  </a:cubicBezTo>
                  <a:cubicBezTo>
                    <a:pt x="11646" y="18606"/>
                    <a:pt x="11128" y="22081"/>
                    <a:pt x="10685" y="23819"/>
                  </a:cubicBezTo>
                  <a:cubicBezTo>
                    <a:pt x="10537" y="24299"/>
                    <a:pt x="10463" y="25150"/>
                    <a:pt x="10389" y="26370"/>
                  </a:cubicBezTo>
                  <a:cubicBezTo>
                    <a:pt x="9840" y="34600"/>
                    <a:pt x="10196" y="58686"/>
                    <a:pt x="9774" y="72336"/>
                  </a:cubicBezTo>
                  <a:lnTo>
                    <a:pt x="9774" y="72336"/>
                  </a:lnTo>
                  <a:lnTo>
                    <a:pt x="4654" y="70275"/>
                  </a:lnTo>
                  <a:lnTo>
                    <a:pt x="4654" y="70275"/>
                  </a:lnTo>
                  <a:cubicBezTo>
                    <a:pt x="2562" y="62007"/>
                    <a:pt x="629" y="50710"/>
                    <a:pt x="629" y="41675"/>
                  </a:cubicBezTo>
                  <a:cubicBezTo>
                    <a:pt x="629" y="38237"/>
                    <a:pt x="888" y="35132"/>
                    <a:pt x="1553" y="32655"/>
                  </a:cubicBezTo>
                  <a:cubicBezTo>
                    <a:pt x="3512" y="25113"/>
                    <a:pt x="5768" y="17053"/>
                    <a:pt x="7579" y="10879"/>
                  </a:cubicBezTo>
                  <a:cubicBezTo>
                    <a:pt x="8466" y="7773"/>
                    <a:pt x="9243" y="5148"/>
                    <a:pt x="9760" y="3337"/>
                  </a:cubicBezTo>
                  <a:cubicBezTo>
                    <a:pt x="10056" y="2413"/>
                    <a:pt x="10278" y="1673"/>
                    <a:pt x="10426" y="1156"/>
                  </a:cubicBezTo>
                  <a:cubicBezTo>
                    <a:pt x="10574" y="675"/>
                    <a:pt x="10648" y="416"/>
                    <a:pt x="10648" y="416"/>
                  </a:cubicBezTo>
                  <a:cubicBezTo>
                    <a:pt x="10685" y="231"/>
                    <a:pt x="10611" y="83"/>
                    <a:pt x="10426" y="9"/>
                  </a:cubicBezTo>
                  <a:cubicBezTo>
                    <a:pt x="10401" y="3"/>
                    <a:pt x="10376" y="0"/>
                    <a:pt x="103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4" name="Google Shape;2334;p42"/>
          <p:cNvSpPr txBox="1"/>
          <p:nvPr/>
        </p:nvSpPr>
        <p:spPr>
          <a:xfrm>
            <a:off x="295125" y="740988"/>
            <a:ext cx="6535200" cy="1046700"/>
          </a:xfrm>
          <a:prstGeom prst="rect">
            <a:avLst/>
          </a:prstGeom>
          <a:noFill/>
          <a:ln>
            <a:noFill/>
          </a:ln>
        </p:spPr>
        <p:txBody>
          <a:bodyPr spcFirstLastPara="1" wrap="square" lIns="91425" tIns="91425" rIns="91425" bIns="91425" anchor="t" anchorCtr="0">
            <a:spAutoFit/>
          </a:bodyPr>
          <a:lstStyle/>
          <a:p>
            <a:pPr marL="450000" lvl="0" indent="0" algn="just" rtl="0">
              <a:lnSpc>
                <a:spcPct val="150000"/>
              </a:lnSpc>
              <a:spcBef>
                <a:spcPts val="1200"/>
              </a:spcBef>
              <a:spcAft>
                <a:spcPts val="1200"/>
              </a:spcAft>
              <a:buNone/>
            </a:pPr>
            <a:r>
              <a:rPr lang="en" i="1">
                <a:latin typeface="Barlow Semi Condensed"/>
                <a:ea typeface="Barlow Semi Condensed"/>
                <a:cs typeface="Barlow Semi Condensed"/>
                <a:sym typeface="Barlow Semi Condensed"/>
              </a:rPr>
              <a:t>Business Intelligence</a:t>
            </a:r>
            <a:r>
              <a:rPr lang="en">
                <a:latin typeface="Barlow Semi Condensed"/>
                <a:ea typeface="Barlow Semi Condensed"/>
                <a:cs typeface="Barlow Semi Condensed"/>
                <a:sym typeface="Barlow Semi Condensed"/>
              </a:rPr>
              <a:t> telah banyak mempengaruhi perkembangan dunia teknologi informasi. salah satunya adalah banyaknya bentuk implementasi dari </a:t>
            </a:r>
            <a:r>
              <a:rPr lang="en" i="1">
                <a:latin typeface="Barlow Semi Condensed"/>
                <a:ea typeface="Barlow Semi Condensed"/>
                <a:cs typeface="Barlow Semi Condensed"/>
                <a:sym typeface="Barlow Semi Condensed"/>
              </a:rPr>
              <a:t>Business Intelligence</a:t>
            </a:r>
            <a:r>
              <a:rPr lang="en">
                <a:latin typeface="Barlow Semi Condensed"/>
                <a:ea typeface="Barlow Semi Condensed"/>
                <a:cs typeface="Barlow Semi Condensed"/>
                <a:sym typeface="Barlow Semi Condensed"/>
              </a:rPr>
              <a:t> ke dalam bentuk produk perangkat lunak komputer atau software.</a:t>
            </a:r>
            <a:endParaRPr>
              <a:latin typeface="Barlow Semi Condensed"/>
              <a:ea typeface="Barlow Semi Condensed"/>
              <a:cs typeface="Barlow Semi Condensed"/>
              <a:sym typeface="Barlow Semi Condensed"/>
            </a:endParaRPr>
          </a:p>
        </p:txBody>
      </p:sp>
      <p:sp>
        <p:nvSpPr>
          <p:cNvPr id="2335" name="Google Shape;2335;p42"/>
          <p:cNvSpPr/>
          <p:nvPr/>
        </p:nvSpPr>
        <p:spPr>
          <a:xfrm>
            <a:off x="4116275" y="1920650"/>
            <a:ext cx="2510700" cy="572700"/>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1200"/>
              </a:spcBef>
              <a:spcAft>
                <a:spcPts val="1200"/>
              </a:spcAft>
              <a:buNone/>
            </a:pPr>
            <a:r>
              <a:rPr lang="en" sz="1300" i="1">
                <a:latin typeface="Barlow Semi Condensed"/>
                <a:ea typeface="Barlow Semi Condensed"/>
                <a:cs typeface="Barlow Semi Condensed"/>
                <a:sym typeface="Barlow Semi Condensed"/>
              </a:rPr>
              <a:t>Business Activity Monitoring</a:t>
            </a:r>
            <a:r>
              <a:rPr lang="en" sz="1300">
                <a:latin typeface="Barlow Semi Condensed"/>
                <a:ea typeface="Barlow Semi Condensed"/>
                <a:cs typeface="Barlow Semi Condensed"/>
                <a:sym typeface="Barlow Semi Condensed"/>
              </a:rPr>
              <a:t> (BAM)</a:t>
            </a:r>
            <a:endParaRPr sz="1300" i="1">
              <a:latin typeface="Barlow Semi Condensed"/>
              <a:ea typeface="Barlow Semi Condensed"/>
              <a:cs typeface="Barlow Semi Condensed"/>
              <a:sym typeface="Barlow Semi Condensed"/>
            </a:endParaRPr>
          </a:p>
        </p:txBody>
      </p:sp>
      <p:sp>
        <p:nvSpPr>
          <p:cNvPr id="2336" name="Google Shape;2336;p42"/>
          <p:cNvSpPr/>
          <p:nvPr/>
        </p:nvSpPr>
        <p:spPr>
          <a:xfrm>
            <a:off x="543950" y="2626300"/>
            <a:ext cx="2510700" cy="572700"/>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1200"/>
              </a:spcBef>
              <a:spcAft>
                <a:spcPts val="1200"/>
              </a:spcAft>
              <a:buNone/>
            </a:pPr>
            <a:r>
              <a:rPr lang="en" sz="1300" i="1">
                <a:latin typeface="Barlow Semi Condensed"/>
                <a:ea typeface="Barlow Semi Condensed"/>
                <a:cs typeface="Barlow Semi Condensed"/>
                <a:sym typeface="Barlow Semi Condensed"/>
              </a:rPr>
              <a:t>Decision Support System</a:t>
            </a:r>
            <a:r>
              <a:rPr lang="en" sz="1300">
                <a:latin typeface="Barlow Semi Condensed"/>
                <a:ea typeface="Barlow Semi Condensed"/>
                <a:cs typeface="Barlow Semi Condensed"/>
                <a:sym typeface="Barlow Semi Condensed"/>
              </a:rPr>
              <a:t> (DSS)</a:t>
            </a:r>
            <a:endParaRPr sz="1300" i="1">
              <a:latin typeface="Barlow Semi Condensed"/>
              <a:ea typeface="Barlow Semi Condensed"/>
              <a:cs typeface="Barlow Semi Condensed"/>
              <a:sym typeface="Barlow Semi Condensed"/>
            </a:endParaRPr>
          </a:p>
        </p:txBody>
      </p:sp>
      <p:sp>
        <p:nvSpPr>
          <p:cNvPr id="2337" name="Google Shape;2337;p42"/>
          <p:cNvSpPr/>
          <p:nvPr/>
        </p:nvSpPr>
        <p:spPr>
          <a:xfrm>
            <a:off x="4116275" y="2608625"/>
            <a:ext cx="2815200" cy="572700"/>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1200"/>
              </a:spcBef>
              <a:spcAft>
                <a:spcPts val="1200"/>
              </a:spcAft>
              <a:buNone/>
            </a:pPr>
            <a:r>
              <a:rPr lang="en" sz="1300" i="1">
                <a:latin typeface="Barlow Semi Condensed"/>
                <a:ea typeface="Barlow Semi Condensed"/>
                <a:cs typeface="Barlow Semi Condensed"/>
                <a:sym typeface="Barlow Semi Condensed"/>
              </a:rPr>
              <a:t>Management Information System</a:t>
            </a:r>
            <a:r>
              <a:rPr lang="en" sz="1300">
                <a:latin typeface="Barlow Semi Condensed"/>
                <a:ea typeface="Barlow Semi Condensed"/>
                <a:cs typeface="Barlow Semi Condensed"/>
                <a:sym typeface="Barlow Semi Condensed"/>
              </a:rPr>
              <a:t> (MIS),</a:t>
            </a:r>
            <a:endParaRPr sz="1300" i="1">
              <a:latin typeface="Barlow Semi Condensed"/>
              <a:ea typeface="Barlow Semi Condensed"/>
              <a:cs typeface="Barlow Semi Condensed"/>
              <a:sym typeface="Barlow Semi Condensed"/>
            </a:endParaRPr>
          </a:p>
        </p:txBody>
      </p:sp>
      <p:sp>
        <p:nvSpPr>
          <p:cNvPr id="2338" name="Google Shape;2338;p42"/>
          <p:cNvSpPr/>
          <p:nvPr/>
        </p:nvSpPr>
        <p:spPr>
          <a:xfrm>
            <a:off x="543950" y="3296625"/>
            <a:ext cx="2510700" cy="572700"/>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1200"/>
              </a:spcBef>
              <a:spcAft>
                <a:spcPts val="1200"/>
              </a:spcAft>
              <a:buNone/>
            </a:pPr>
            <a:r>
              <a:rPr lang="en" sz="1200" i="1">
                <a:latin typeface="Barlow Semi Condensed"/>
                <a:ea typeface="Barlow Semi Condensed"/>
                <a:cs typeface="Barlow Semi Condensed"/>
                <a:sym typeface="Barlow Semi Condensed"/>
              </a:rPr>
              <a:t>Geographic Informasi System</a:t>
            </a:r>
            <a:r>
              <a:rPr lang="en" sz="1200">
                <a:latin typeface="Barlow Semi Condensed"/>
                <a:ea typeface="Barlow Semi Condensed"/>
                <a:cs typeface="Barlow Semi Condensed"/>
                <a:sym typeface="Barlow Semi Condensed"/>
              </a:rPr>
              <a:t> (GIS)</a:t>
            </a:r>
            <a:endParaRPr sz="1200" i="1">
              <a:latin typeface="Barlow Semi Condensed"/>
              <a:ea typeface="Barlow Semi Condensed"/>
              <a:cs typeface="Barlow Semi Condensed"/>
              <a:sym typeface="Barlow Semi Condensed"/>
            </a:endParaRPr>
          </a:p>
        </p:txBody>
      </p:sp>
      <p:sp>
        <p:nvSpPr>
          <p:cNvPr id="2339" name="Google Shape;2339;p42"/>
          <p:cNvSpPr/>
          <p:nvPr/>
        </p:nvSpPr>
        <p:spPr>
          <a:xfrm>
            <a:off x="4116275" y="3287788"/>
            <a:ext cx="2510700" cy="572700"/>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1200"/>
              </a:spcBef>
              <a:spcAft>
                <a:spcPts val="1200"/>
              </a:spcAft>
              <a:buNone/>
            </a:pPr>
            <a:r>
              <a:rPr lang="en" sz="1300" i="1">
                <a:latin typeface="Barlow Semi Condensed"/>
                <a:ea typeface="Barlow Semi Condensed"/>
                <a:cs typeface="Barlow Semi Condensed"/>
                <a:sym typeface="Barlow Semi Condensed"/>
              </a:rPr>
              <a:t>On Line Analytic Processing</a:t>
            </a:r>
            <a:r>
              <a:rPr lang="en" sz="1300">
                <a:latin typeface="Barlow Semi Condensed"/>
                <a:ea typeface="Barlow Semi Condensed"/>
                <a:cs typeface="Barlow Semi Condensed"/>
                <a:sym typeface="Barlow Semi Condensed"/>
              </a:rPr>
              <a:t> (OLAP)</a:t>
            </a:r>
            <a:endParaRPr sz="1500">
              <a:latin typeface="Barlow Semi Condensed"/>
              <a:ea typeface="Barlow Semi Condensed"/>
              <a:cs typeface="Barlow Semi Condensed"/>
              <a:sym typeface="Barlow Semi Condensed"/>
            </a:endParaRPr>
          </a:p>
        </p:txBody>
      </p:sp>
      <p:sp>
        <p:nvSpPr>
          <p:cNvPr id="2340" name="Google Shape;2340;p42"/>
          <p:cNvSpPr/>
          <p:nvPr/>
        </p:nvSpPr>
        <p:spPr>
          <a:xfrm>
            <a:off x="543950" y="3966950"/>
            <a:ext cx="2510700" cy="572700"/>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1200"/>
              </a:spcBef>
              <a:spcAft>
                <a:spcPts val="1200"/>
              </a:spcAft>
              <a:buNone/>
            </a:pPr>
            <a:r>
              <a:rPr lang="en" sz="1200">
                <a:latin typeface="Barlow Semi Condensed"/>
                <a:ea typeface="Barlow Semi Condensed"/>
                <a:cs typeface="Barlow Semi Condensed"/>
                <a:sym typeface="Barlow Semi Condensed"/>
              </a:rPr>
              <a:t>Corporate Performance Management (CPM)</a:t>
            </a:r>
            <a:endParaRPr sz="1200">
              <a:latin typeface="Barlow Semi Condensed"/>
              <a:ea typeface="Barlow Semi Condensed"/>
              <a:cs typeface="Barlow Semi Condensed"/>
              <a:sym typeface="Barlow Semi Condensed"/>
            </a:endParaRPr>
          </a:p>
        </p:txBody>
      </p:sp>
      <p:sp>
        <p:nvSpPr>
          <p:cNvPr id="2341" name="Google Shape;2341;p42"/>
          <p:cNvSpPr/>
          <p:nvPr/>
        </p:nvSpPr>
        <p:spPr>
          <a:xfrm>
            <a:off x="4116275" y="3966975"/>
            <a:ext cx="2510700" cy="572700"/>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1200"/>
              </a:spcBef>
              <a:spcAft>
                <a:spcPts val="1200"/>
              </a:spcAft>
              <a:buNone/>
            </a:pPr>
            <a:r>
              <a:rPr lang="en" sz="1200" i="1">
                <a:latin typeface="Barlow Semi Condensed"/>
                <a:ea typeface="Barlow Semi Condensed"/>
                <a:cs typeface="Barlow Semi Condensed"/>
                <a:sym typeface="Barlow Semi Condensed"/>
              </a:rPr>
              <a:t>Customer Relationship Management</a:t>
            </a:r>
            <a:r>
              <a:rPr lang="en" sz="1200">
                <a:latin typeface="Barlow Semi Condensed"/>
                <a:ea typeface="Barlow Semi Condensed"/>
                <a:cs typeface="Barlow Semi Condensed"/>
                <a:sym typeface="Barlow Semi Condensed"/>
              </a:rPr>
              <a:t> (CRM) </a:t>
            </a:r>
            <a:endParaRPr sz="1200" i="1">
              <a:latin typeface="Barlow Semi Condensed"/>
              <a:ea typeface="Barlow Semi Condensed"/>
              <a:cs typeface="Barlow Semi Condensed"/>
              <a:sym typeface="Barlow Semi Condensed"/>
            </a:endParaRPr>
          </a:p>
        </p:txBody>
      </p:sp>
      <p:sp>
        <p:nvSpPr>
          <p:cNvPr id="2342" name="Google Shape;2342;p42"/>
          <p:cNvSpPr/>
          <p:nvPr/>
        </p:nvSpPr>
        <p:spPr>
          <a:xfrm>
            <a:off x="2307375" y="4646150"/>
            <a:ext cx="2510700" cy="378900"/>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1200"/>
              </a:spcBef>
              <a:spcAft>
                <a:spcPts val="1200"/>
              </a:spcAft>
              <a:buNone/>
            </a:pPr>
            <a:r>
              <a:rPr lang="en" sz="1300" i="1">
                <a:latin typeface="Barlow Semi Condensed"/>
                <a:ea typeface="Barlow Semi Condensed"/>
                <a:cs typeface="Barlow Semi Condensed"/>
                <a:sym typeface="Barlow Semi Condensed"/>
              </a:rPr>
              <a:t>Marketing Intelligence.</a:t>
            </a:r>
            <a:endParaRPr sz="1300" i="1">
              <a:latin typeface="Barlow Semi Condensed"/>
              <a:ea typeface="Barlow Semi Condensed"/>
              <a:cs typeface="Barlow Semi Condensed"/>
              <a:sym typeface="Barlow Semi Condensed"/>
            </a:endParaRPr>
          </a:p>
        </p:txBody>
      </p:sp>
    </p:spTree>
  </p:cSld>
  <p:clrMapOvr>
    <a:masterClrMapping/>
  </p:clrMapOvr>
</p:sld>
</file>

<file path=ppt/theme/theme1.xml><?xml version="1.0" encoding="utf-8"?>
<a:theme xmlns:a="http://schemas.openxmlformats.org/drawingml/2006/main" name="Technology Consulting by Slidesgo">
  <a:themeElements>
    <a:clrScheme name="Simple Light">
      <a:dk1>
        <a:srgbClr val="3D3D3D"/>
      </a:dk1>
      <a:lt1>
        <a:srgbClr val="FFFFFF"/>
      </a:lt1>
      <a:dk2>
        <a:srgbClr val="494949"/>
      </a:dk2>
      <a:lt2>
        <a:srgbClr val="EEEEEE"/>
      </a:lt2>
      <a:accent1>
        <a:srgbClr val="77C6FC"/>
      </a:accent1>
      <a:accent2>
        <a:srgbClr val="BBE3FE"/>
      </a:accent2>
      <a:accent3>
        <a:srgbClr val="D6EEFE"/>
      </a:accent3>
      <a:accent4>
        <a:srgbClr val="BEBEBE"/>
      </a:accent4>
      <a:accent5>
        <a:srgbClr val="477797"/>
      </a:accent5>
      <a:accent6>
        <a:srgbClr val="9E9E9E"/>
      </a:accent6>
      <a:hlink>
        <a:srgbClr val="77C6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2051</Words>
  <Application>Microsoft Office PowerPoint</Application>
  <PresentationFormat>On-screen Show (16:9)</PresentationFormat>
  <Paragraphs>168</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Fjalla One</vt:lpstr>
      <vt:lpstr>Arial</vt:lpstr>
      <vt:lpstr>Times New Roman</vt:lpstr>
      <vt:lpstr>Roboto Condensed Light</vt:lpstr>
      <vt:lpstr>Barlow Semi Condensed Medium</vt:lpstr>
      <vt:lpstr>Barlow Semi Condensed</vt:lpstr>
      <vt:lpstr>Technology Consulting by Slidesgo</vt:lpstr>
      <vt:lpstr>Data Warehouse dan Business Intellegence</vt:lpstr>
      <vt:lpstr>Business Intelligence</vt:lpstr>
      <vt:lpstr>PowerPoint Presentation</vt:lpstr>
      <vt:lpstr>Perbedaan BI dan AI</vt:lpstr>
      <vt:lpstr>02</vt:lpstr>
      <vt:lpstr>02</vt:lpstr>
      <vt:lpstr>02</vt:lpstr>
      <vt:lpstr>02</vt:lpstr>
      <vt:lpstr>Sembilan Contoh Aplikasi Berbasis Business Intelligence</vt:lpstr>
      <vt:lpstr>Executive Information System (EIS) </vt:lpstr>
      <vt:lpstr>Business Activity Monitoring (BAM)</vt:lpstr>
      <vt:lpstr>Decision Support System (DSS) </vt:lpstr>
      <vt:lpstr>Management Information System (MIS)</vt:lpstr>
      <vt:lpstr>Geographic Information System (GIS)</vt:lpstr>
      <vt:lpstr>On Line Analytical Processing (OLAP)</vt:lpstr>
      <vt:lpstr>Customer Relationship Management (CRM) </vt:lpstr>
      <vt:lpstr>Corporate Performance Management (CPM)</vt:lpstr>
      <vt:lpstr>Marketing Intelligence (MI)</vt:lpstr>
      <vt:lpstr>Business Intellegence Tool (BI Tool)</vt:lpstr>
      <vt:lpstr>Definisi Business Intellegence Tool (BI Tool)</vt:lpstr>
      <vt:lpstr>Manfaat Business Intellegence Tool </vt:lpstr>
      <vt:lpstr>Contoh Aplikasi Untuk Business Intellegence Tool </vt:lpstr>
      <vt:lpstr>Contoh Aplikasi Untuk Business Intellegence Tool </vt:lpstr>
      <vt:lpstr>Contoh Aplikasi Untuk Business Intellegence Tool </vt:lpstr>
      <vt:lpstr>Business Intellegence dan Data Warehouse</vt:lpstr>
      <vt:lpstr>Hubungan Business Intellegence dan Data Warehouse</vt:lpstr>
      <vt:lpstr>Lima Langkah pada Business Intellegence dan Data Warehouse</vt:lpstr>
      <vt:lpstr>Contoh Hubungan Antara Business Intellgence dan Data Warehouse</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Warehouse dan Business Intellegence</dc:title>
  <cp:lastModifiedBy>Afdal Alfatih</cp:lastModifiedBy>
  <cp:revision>3</cp:revision>
  <dcterms:modified xsi:type="dcterms:W3CDTF">2024-01-30T15:58:57Z</dcterms:modified>
</cp:coreProperties>
</file>