
<file path=[Content_Types].xml><?xml version="1.0" encoding="utf-8"?>
<Types xmlns="http://schemas.openxmlformats.org/package/2006/content-types">
  <Default Extension="fntdata" ContentType="application/x-fontdata"/>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1"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94" r:id="rId17"/>
    <p:sldId id="310" r:id="rId18"/>
    <p:sldId id="330" r:id="rId19"/>
    <p:sldId id="327" r:id="rId20"/>
    <p:sldId id="331" r:id="rId21"/>
  </p:sldIdLst>
  <p:sldSz cx="9144000" cy="5143500" type="screen16x9"/>
  <p:notesSz cx="6858000" cy="9144000"/>
  <p:embeddedFontLst>
    <p:embeddedFont>
      <p:font typeface="Coming Soon" panose="020B0604020202020204" charset="0"/>
      <p:regular r:id="rId23"/>
    </p:embeddedFont>
    <p:embeddedFont>
      <p:font typeface="Concert One" pitchFamily="2" charset="0"/>
      <p:regular r:id="rId24"/>
    </p:embeddedFont>
    <p:embeddedFont>
      <p:font typeface="Roboto Mono" panose="00000009000000000000" pitchFamily="49" charset="0"/>
      <p:regular r:id="rId25"/>
      <p:bold r:id="rId26"/>
      <p:italic r:id="rId27"/>
      <p:boldItalic r:id="rId28"/>
    </p:embeddedFont>
    <p:embeddedFont>
      <p:font typeface="Roboto Mono Medium" panose="00000009000000000000" pitchFamily="49"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15:clr>
            <a:srgbClr val="747775"/>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9F5C178-2DB1-4F41-AA67-423F37E91C0A}">
  <a:tblStyle styleId="{F9F5C178-2DB1-4F41-AA67-423F37E91C0A}"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68" y="132"/>
      </p:cViewPr>
      <p:guideLst>
        <p:guide orient="horz"/>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0139444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6" name="Google Shape;29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44614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6" name="Google Shape;41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8183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3" name="Google Shape;42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02984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9" name="Google Shape;42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32106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5" name="Google Shape;435;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42214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Google Shape;44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1" name="Google Shape;441;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2388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7" name="Google Shape;447;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38778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Google Shape;889;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0" name="Google Shape;890;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04306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8"/>
        <p:cNvGrpSpPr/>
        <p:nvPr/>
      </p:nvGrpSpPr>
      <p:grpSpPr>
        <a:xfrm>
          <a:off x="0" y="0"/>
          <a:ext cx="0" cy="0"/>
          <a:chOff x="0" y="0"/>
          <a:chExt cx="0" cy="0"/>
        </a:xfrm>
      </p:grpSpPr>
      <p:sp>
        <p:nvSpPr>
          <p:cNvPr id="1209" name="Google Shape;1209;p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10" name="Google Shape;1210;p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866648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8"/>
        <p:cNvGrpSpPr/>
        <p:nvPr/>
      </p:nvGrpSpPr>
      <p:grpSpPr>
        <a:xfrm>
          <a:off x="0" y="0"/>
          <a:ext cx="0" cy="0"/>
          <a:chOff x="0" y="0"/>
          <a:chExt cx="0" cy="0"/>
        </a:xfrm>
      </p:grpSpPr>
      <p:sp>
        <p:nvSpPr>
          <p:cNvPr id="1209" name="Google Shape;1209;p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10" name="Google Shape;1210;p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79221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3"/>
        <p:cNvGrpSpPr/>
        <p:nvPr/>
      </p:nvGrpSpPr>
      <p:grpSpPr>
        <a:xfrm>
          <a:off x="0" y="0"/>
          <a:ext cx="0" cy="0"/>
          <a:chOff x="0" y="0"/>
          <a:chExt cx="0" cy="0"/>
        </a:xfrm>
      </p:grpSpPr>
      <p:sp>
        <p:nvSpPr>
          <p:cNvPr id="1824" name="Google Shape;1824;p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25" name="Google Shape;1825;p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36674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1" name="Google Shape;3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28944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1" name="Google Shape;32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91360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9" name="Google Shape;32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67786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5" name="Google Shape;35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42074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3" name="Google Shape;36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00068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70" name="Google Shape;37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29690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78" name="Google Shape;378;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46863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4" name="Google Shape;404;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40037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rotWithShape="1">
          <a:blip r:embed="rId5">
            <a:alphaModFix/>
          </a:blip>
          <a:srcRect/>
          <a:stretch/>
        </p:blipFill>
        <p:spPr>
          <a:xfrm>
            <a:off x="1593925" y="2989525"/>
            <a:ext cx="1584774" cy="1852801"/>
          </a:xfrm>
          <a:prstGeom prst="rect">
            <a:avLst/>
          </a:prstGeom>
          <a:noFill/>
          <a:ln>
            <a:noFill/>
          </a:ln>
          <a:effectLst>
            <a:outerShdw blurRad="57150" dist="19050" dir="3300000" algn="bl" rotWithShape="0">
              <a:srgbClr val="000000">
                <a:alpha val="33333"/>
              </a:srgbClr>
            </a:outerShdw>
          </a:effectLst>
        </p:spPr>
      </p:pic>
      <p:sp>
        <p:nvSpPr>
          <p:cNvPr id="13" name="Google Shape;13;p2"/>
          <p:cNvSpPr txBox="1">
            <a:spLocks noGrp="1"/>
          </p:cNvSpPr>
          <p:nvPr>
            <p:ph type="ctrTitle"/>
          </p:nvPr>
        </p:nvSpPr>
        <p:spPr>
          <a:xfrm>
            <a:off x="1532100" y="1728423"/>
            <a:ext cx="6079800" cy="1655100"/>
          </a:xfrm>
          <a:prstGeom prst="rect">
            <a:avLst/>
          </a:prstGeom>
          <a:noFill/>
          <a:ln>
            <a:noFill/>
          </a:ln>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a:noFill/>
          <a:ln>
            <a:noFill/>
          </a:ln>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Six Columns">
  <p:cSld name="BIG_NUMBER_1_1_1">
    <p:spTree>
      <p:nvGrpSpPr>
        <p:cNvPr id="1" name="Shape 207"/>
        <p:cNvGrpSpPr/>
        <p:nvPr/>
      </p:nvGrpSpPr>
      <p:grpSpPr>
        <a:xfrm>
          <a:off x="0" y="0"/>
          <a:ext cx="0" cy="0"/>
          <a:chOff x="0" y="0"/>
          <a:chExt cx="0" cy="0"/>
        </a:xfrm>
      </p:grpSpPr>
      <p:pic>
        <p:nvPicPr>
          <p:cNvPr id="208" name="Google Shape;208;p30"/>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09" name="Google Shape;209;p30"/>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
        <p:nvSpPr>
          <p:cNvPr id="210" name="Google Shape;210;p30"/>
          <p:cNvSpPr txBox="1">
            <a:spLocks noGrp="1"/>
          </p:cNvSpPr>
          <p:nvPr>
            <p:ph type="title"/>
          </p:nvPr>
        </p:nvSpPr>
        <p:spPr>
          <a:xfrm>
            <a:off x="2308050" y="711175"/>
            <a:ext cx="45279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
        <p:nvSpPr>
          <p:cNvPr id="211" name="Google Shape;211;p30"/>
          <p:cNvSpPr txBox="1">
            <a:spLocks noGrp="1"/>
          </p:cNvSpPr>
          <p:nvPr>
            <p:ph type="title" idx="2"/>
          </p:nvPr>
        </p:nvSpPr>
        <p:spPr>
          <a:xfrm>
            <a:off x="1664325" y="17872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12" name="Google Shape;212;p30"/>
          <p:cNvSpPr txBox="1">
            <a:spLocks noGrp="1"/>
          </p:cNvSpPr>
          <p:nvPr>
            <p:ph type="subTitle" idx="1"/>
          </p:nvPr>
        </p:nvSpPr>
        <p:spPr>
          <a:xfrm>
            <a:off x="1664334" y="21481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213" name="Google Shape;213;p30"/>
          <p:cNvSpPr txBox="1">
            <a:spLocks noGrp="1"/>
          </p:cNvSpPr>
          <p:nvPr>
            <p:ph type="title" idx="3"/>
          </p:nvPr>
        </p:nvSpPr>
        <p:spPr>
          <a:xfrm>
            <a:off x="3817459" y="17872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14" name="Google Shape;214;p30"/>
          <p:cNvSpPr txBox="1">
            <a:spLocks noGrp="1"/>
          </p:cNvSpPr>
          <p:nvPr>
            <p:ph type="subTitle" idx="4"/>
          </p:nvPr>
        </p:nvSpPr>
        <p:spPr>
          <a:xfrm>
            <a:off x="3817468" y="21481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215" name="Google Shape;215;p30"/>
          <p:cNvSpPr txBox="1">
            <a:spLocks noGrp="1"/>
          </p:cNvSpPr>
          <p:nvPr>
            <p:ph type="title" idx="5"/>
          </p:nvPr>
        </p:nvSpPr>
        <p:spPr>
          <a:xfrm>
            <a:off x="5970592" y="17872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16" name="Google Shape;216;p30"/>
          <p:cNvSpPr txBox="1">
            <a:spLocks noGrp="1"/>
          </p:cNvSpPr>
          <p:nvPr>
            <p:ph type="subTitle" idx="6"/>
          </p:nvPr>
        </p:nvSpPr>
        <p:spPr>
          <a:xfrm>
            <a:off x="5970602" y="21481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217" name="Google Shape;217;p30"/>
          <p:cNvSpPr txBox="1">
            <a:spLocks noGrp="1"/>
          </p:cNvSpPr>
          <p:nvPr>
            <p:ph type="title" idx="7"/>
          </p:nvPr>
        </p:nvSpPr>
        <p:spPr>
          <a:xfrm>
            <a:off x="1664325" y="32010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18" name="Google Shape;218;p30"/>
          <p:cNvSpPr txBox="1">
            <a:spLocks noGrp="1"/>
          </p:cNvSpPr>
          <p:nvPr>
            <p:ph type="subTitle" idx="8"/>
          </p:nvPr>
        </p:nvSpPr>
        <p:spPr>
          <a:xfrm>
            <a:off x="1664334" y="35619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219" name="Google Shape;219;p30"/>
          <p:cNvSpPr txBox="1">
            <a:spLocks noGrp="1"/>
          </p:cNvSpPr>
          <p:nvPr>
            <p:ph type="title" idx="9"/>
          </p:nvPr>
        </p:nvSpPr>
        <p:spPr>
          <a:xfrm>
            <a:off x="3817459" y="32010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20" name="Google Shape;220;p30"/>
          <p:cNvSpPr txBox="1">
            <a:spLocks noGrp="1"/>
          </p:cNvSpPr>
          <p:nvPr>
            <p:ph type="subTitle" idx="13"/>
          </p:nvPr>
        </p:nvSpPr>
        <p:spPr>
          <a:xfrm>
            <a:off x="3817468" y="35619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221" name="Google Shape;221;p30"/>
          <p:cNvSpPr txBox="1">
            <a:spLocks noGrp="1"/>
          </p:cNvSpPr>
          <p:nvPr>
            <p:ph type="title" idx="14"/>
          </p:nvPr>
        </p:nvSpPr>
        <p:spPr>
          <a:xfrm>
            <a:off x="5970592" y="3201025"/>
            <a:ext cx="19089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222" name="Google Shape;222;p30"/>
          <p:cNvSpPr txBox="1">
            <a:spLocks noGrp="1"/>
          </p:cNvSpPr>
          <p:nvPr>
            <p:ph type="subTitle" idx="15"/>
          </p:nvPr>
        </p:nvSpPr>
        <p:spPr>
          <a:xfrm>
            <a:off x="5970602" y="3561998"/>
            <a:ext cx="1908900" cy="676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5"/>
        <p:cNvGrpSpPr/>
        <p:nvPr/>
      </p:nvGrpSpPr>
      <p:grpSpPr>
        <a:xfrm>
          <a:off x="0" y="0"/>
          <a:ext cx="0" cy="0"/>
          <a:chOff x="0" y="0"/>
          <a:chExt cx="0" cy="0"/>
        </a:xfrm>
      </p:grpSpPr>
      <p:pic>
        <p:nvPicPr>
          <p:cNvPr id="256" name="Google Shape;256;p3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57" name="Google Shape;257;p34"/>
          <p:cNvPicPr preferRelativeResize="0"/>
          <p:nvPr/>
        </p:nvPicPr>
        <p:blipFill rotWithShape="1">
          <a:blip r:embed="rId3">
            <a:alphaModFix/>
          </a:blip>
          <a:srcRect/>
          <a:stretch/>
        </p:blipFill>
        <p:spPr>
          <a:xfrm>
            <a:off x="254425" y="201113"/>
            <a:ext cx="8635149" cy="4741275"/>
          </a:xfrm>
          <a:prstGeom prst="rect">
            <a:avLst/>
          </a:prstGeom>
          <a:noFill/>
          <a:ln>
            <a:noFill/>
          </a:ln>
        </p:spPr>
      </p:pic>
      <p:sp>
        <p:nvSpPr>
          <p:cNvPr id="258" name="Google Shape;258;p34"/>
          <p:cNvSpPr txBox="1">
            <a:spLocks noGrp="1"/>
          </p:cNvSpPr>
          <p:nvPr>
            <p:ph type="title"/>
          </p:nvPr>
        </p:nvSpPr>
        <p:spPr>
          <a:xfrm>
            <a:off x="1002325" y="711181"/>
            <a:ext cx="2403900" cy="5727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
        <p:nvSpPr>
          <p:cNvPr id="259" name="Google Shape;259;p34"/>
          <p:cNvSpPr txBox="1">
            <a:spLocks noGrp="1"/>
          </p:cNvSpPr>
          <p:nvPr>
            <p:ph type="body" idx="1"/>
          </p:nvPr>
        </p:nvSpPr>
        <p:spPr>
          <a:xfrm>
            <a:off x="843763" y="1551725"/>
            <a:ext cx="3593400" cy="2822100"/>
          </a:xfrm>
          <a:prstGeom prst="rect">
            <a:avLst/>
          </a:prstGeom>
          <a:noFill/>
          <a:ln>
            <a:noFill/>
          </a:ln>
        </p:spPr>
        <p:txBody>
          <a:bodyPr spcFirstLastPara="1" wrap="square" lIns="91425" tIns="91425" rIns="91425" bIns="91425" anchor="b" anchorCtr="0">
            <a:noAutofit/>
          </a:bodyPr>
          <a:lstStyle>
            <a:lvl1pPr marL="457200" lvl="0" indent="-317500" algn="l">
              <a:lnSpc>
                <a:spcPct val="100000"/>
              </a:lnSpc>
              <a:spcBef>
                <a:spcPts val="0"/>
              </a:spcBef>
              <a:spcAft>
                <a:spcPts val="0"/>
              </a:spcAft>
              <a:buClr>
                <a:schemeClr val="dk2"/>
              </a:buClr>
              <a:buSzPts val="1400"/>
              <a:buChar char="●"/>
              <a:defRPr sz="1400">
                <a:solidFill>
                  <a:schemeClr val="dk2"/>
                </a:solidFill>
              </a:defRPr>
            </a:lvl1pPr>
            <a:lvl2pPr marL="914400" lvl="1" indent="-317500" algn="l">
              <a:lnSpc>
                <a:spcPct val="100000"/>
              </a:lnSpc>
              <a:spcBef>
                <a:spcPts val="1600"/>
              </a:spcBef>
              <a:spcAft>
                <a:spcPts val="0"/>
              </a:spcAft>
              <a:buClr>
                <a:schemeClr val="dk2"/>
              </a:buClr>
              <a:buSzPts val="1400"/>
              <a:buChar char="○"/>
              <a:defRPr>
                <a:solidFill>
                  <a:schemeClr val="dk2"/>
                </a:solidFill>
              </a:defRPr>
            </a:lvl2pPr>
            <a:lvl3pPr marL="1371600" lvl="2" indent="-317500" algn="l">
              <a:lnSpc>
                <a:spcPct val="100000"/>
              </a:lnSpc>
              <a:spcBef>
                <a:spcPts val="1600"/>
              </a:spcBef>
              <a:spcAft>
                <a:spcPts val="0"/>
              </a:spcAft>
              <a:buClr>
                <a:schemeClr val="dk2"/>
              </a:buClr>
              <a:buSzPts val="1400"/>
              <a:buChar char="■"/>
              <a:defRPr>
                <a:solidFill>
                  <a:schemeClr val="dk2"/>
                </a:solidFill>
              </a:defRPr>
            </a:lvl3pPr>
            <a:lvl4pPr marL="1828800" lvl="3" indent="-317500" algn="l">
              <a:lnSpc>
                <a:spcPct val="100000"/>
              </a:lnSpc>
              <a:spcBef>
                <a:spcPts val="1600"/>
              </a:spcBef>
              <a:spcAft>
                <a:spcPts val="0"/>
              </a:spcAft>
              <a:buClr>
                <a:schemeClr val="dk2"/>
              </a:buClr>
              <a:buSzPts val="1400"/>
              <a:buChar char="●"/>
              <a:defRPr>
                <a:solidFill>
                  <a:schemeClr val="dk2"/>
                </a:solidFill>
              </a:defRPr>
            </a:lvl4pPr>
            <a:lvl5pPr marL="2286000" lvl="4" indent="-317500" algn="l">
              <a:lnSpc>
                <a:spcPct val="100000"/>
              </a:lnSpc>
              <a:spcBef>
                <a:spcPts val="1600"/>
              </a:spcBef>
              <a:spcAft>
                <a:spcPts val="0"/>
              </a:spcAft>
              <a:buClr>
                <a:schemeClr val="dk2"/>
              </a:buClr>
              <a:buSzPts val="1400"/>
              <a:buChar char="○"/>
              <a:defRPr>
                <a:solidFill>
                  <a:schemeClr val="dk2"/>
                </a:solidFill>
              </a:defRPr>
            </a:lvl5pPr>
            <a:lvl6pPr marL="2743200" lvl="5" indent="-317500" algn="l">
              <a:lnSpc>
                <a:spcPct val="100000"/>
              </a:lnSpc>
              <a:spcBef>
                <a:spcPts val="1600"/>
              </a:spcBef>
              <a:spcAft>
                <a:spcPts val="0"/>
              </a:spcAft>
              <a:buClr>
                <a:schemeClr val="dk2"/>
              </a:buClr>
              <a:buSzPts val="1400"/>
              <a:buChar char="■"/>
              <a:defRPr>
                <a:solidFill>
                  <a:schemeClr val="dk2"/>
                </a:solidFill>
              </a:defRPr>
            </a:lvl6pPr>
            <a:lvl7pPr marL="3200400" lvl="6" indent="-317500" algn="l">
              <a:lnSpc>
                <a:spcPct val="100000"/>
              </a:lnSpc>
              <a:spcBef>
                <a:spcPts val="1600"/>
              </a:spcBef>
              <a:spcAft>
                <a:spcPts val="0"/>
              </a:spcAft>
              <a:buClr>
                <a:schemeClr val="dk2"/>
              </a:buClr>
              <a:buSzPts val="1400"/>
              <a:buChar char="●"/>
              <a:defRPr>
                <a:solidFill>
                  <a:schemeClr val="dk2"/>
                </a:solidFill>
              </a:defRPr>
            </a:lvl7pPr>
            <a:lvl8pPr marL="3657600" lvl="7" indent="-317500" algn="l">
              <a:lnSpc>
                <a:spcPct val="100000"/>
              </a:lnSpc>
              <a:spcBef>
                <a:spcPts val="1600"/>
              </a:spcBef>
              <a:spcAft>
                <a:spcPts val="0"/>
              </a:spcAft>
              <a:buClr>
                <a:schemeClr val="dk2"/>
              </a:buClr>
              <a:buSzPts val="1400"/>
              <a:buChar char="○"/>
              <a:defRPr>
                <a:solidFill>
                  <a:schemeClr val="dk2"/>
                </a:solidFill>
              </a:defRPr>
            </a:lvl8pPr>
            <a:lvl9pPr marL="4114800" lvl="8" indent="-317500" algn="l">
              <a:lnSpc>
                <a:spcPct val="100000"/>
              </a:lnSpc>
              <a:spcBef>
                <a:spcPts val="1600"/>
              </a:spcBef>
              <a:spcAft>
                <a:spcPts val="1600"/>
              </a:spcAft>
              <a:buClr>
                <a:schemeClr val="dk2"/>
              </a:buClr>
              <a:buSzPts val="1400"/>
              <a:buChar char="■"/>
              <a:defRPr>
                <a:solidFill>
                  <a:schemeClr val="dk2"/>
                </a:solidFill>
              </a:defRPr>
            </a:lvl9pPr>
          </a:lstStyle>
          <a:p>
            <a:endParaRPr/>
          </a:p>
        </p:txBody>
      </p:sp>
      <p:sp>
        <p:nvSpPr>
          <p:cNvPr id="260" name="Google Shape;260;p34"/>
          <p:cNvSpPr txBox="1">
            <a:spLocks noGrp="1"/>
          </p:cNvSpPr>
          <p:nvPr>
            <p:ph type="body" idx="2"/>
          </p:nvPr>
        </p:nvSpPr>
        <p:spPr>
          <a:xfrm>
            <a:off x="4954771" y="1551725"/>
            <a:ext cx="3593400" cy="2822100"/>
          </a:xfrm>
          <a:prstGeom prst="rect">
            <a:avLst/>
          </a:prstGeom>
          <a:noFill/>
          <a:ln>
            <a:noFill/>
          </a:ln>
        </p:spPr>
        <p:txBody>
          <a:bodyPr spcFirstLastPara="1" wrap="square" lIns="91425" tIns="91425" rIns="91425" bIns="91425" anchor="b" anchorCtr="0">
            <a:noAutofit/>
          </a:bodyPr>
          <a:lstStyle>
            <a:lvl1pPr marL="457200" lvl="0" indent="-317500" algn="l">
              <a:lnSpc>
                <a:spcPct val="100000"/>
              </a:lnSpc>
              <a:spcBef>
                <a:spcPts val="0"/>
              </a:spcBef>
              <a:spcAft>
                <a:spcPts val="0"/>
              </a:spcAft>
              <a:buClr>
                <a:schemeClr val="dk2"/>
              </a:buClr>
              <a:buSzPts val="1400"/>
              <a:buChar char="●"/>
              <a:defRPr sz="1400" u="sng">
                <a:solidFill>
                  <a:schemeClr val="dk2"/>
                </a:solidFill>
              </a:defRPr>
            </a:lvl1pPr>
            <a:lvl2pPr marL="914400" lvl="1" indent="-317500" algn="l">
              <a:lnSpc>
                <a:spcPct val="100000"/>
              </a:lnSpc>
              <a:spcBef>
                <a:spcPts val="1600"/>
              </a:spcBef>
              <a:spcAft>
                <a:spcPts val="0"/>
              </a:spcAft>
              <a:buClr>
                <a:schemeClr val="dk2"/>
              </a:buClr>
              <a:buSzPts val="1400"/>
              <a:buChar char="○"/>
              <a:defRPr>
                <a:solidFill>
                  <a:schemeClr val="dk2"/>
                </a:solidFill>
              </a:defRPr>
            </a:lvl2pPr>
            <a:lvl3pPr marL="1371600" lvl="2" indent="-317500" algn="l">
              <a:lnSpc>
                <a:spcPct val="100000"/>
              </a:lnSpc>
              <a:spcBef>
                <a:spcPts val="1600"/>
              </a:spcBef>
              <a:spcAft>
                <a:spcPts val="0"/>
              </a:spcAft>
              <a:buClr>
                <a:schemeClr val="dk2"/>
              </a:buClr>
              <a:buSzPts val="1400"/>
              <a:buChar char="■"/>
              <a:defRPr>
                <a:solidFill>
                  <a:schemeClr val="dk2"/>
                </a:solidFill>
              </a:defRPr>
            </a:lvl3pPr>
            <a:lvl4pPr marL="1828800" lvl="3" indent="-317500" algn="l">
              <a:lnSpc>
                <a:spcPct val="100000"/>
              </a:lnSpc>
              <a:spcBef>
                <a:spcPts val="1600"/>
              </a:spcBef>
              <a:spcAft>
                <a:spcPts val="0"/>
              </a:spcAft>
              <a:buClr>
                <a:schemeClr val="dk2"/>
              </a:buClr>
              <a:buSzPts val="1400"/>
              <a:buChar char="●"/>
              <a:defRPr>
                <a:solidFill>
                  <a:schemeClr val="dk2"/>
                </a:solidFill>
              </a:defRPr>
            </a:lvl4pPr>
            <a:lvl5pPr marL="2286000" lvl="4" indent="-317500" algn="l">
              <a:lnSpc>
                <a:spcPct val="100000"/>
              </a:lnSpc>
              <a:spcBef>
                <a:spcPts val="1600"/>
              </a:spcBef>
              <a:spcAft>
                <a:spcPts val="0"/>
              </a:spcAft>
              <a:buClr>
                <a:schemeClr val="dk2"/>
              </a:buClr>
              <a:buSzPts val="1400"/>
              <a:buChar char="○"/>
              <a:defRPr>
                <a:solidFill>
                  <a:schemeClr val="dk2"/>
                </a:solidFill>
              </a:defRPr>
            </a:lvl5pPr>
            <a:lvl6pPr marL="2743200" lvl="5" indent="-317500" algn="l">
              <a:lnSpc>
                <a:spcPct val="100000"/>
              </a:lnSpc>
              <a:spcBef>
                <a:spcPts val="1600"/>
              </a:spcBef>
              <a:spcAft>
                <a:spcPts val="0"/>
              </a:spcAft>
              <a:buClr>
                <a:schemeClr val="dk2"/>
              </a:buClr>
              <a:buSzPts val="1400"/>
              <a:buChar char="■"/>
              <a:defRPr>
                <a:solidFill>
                  <a:schemeClr val="dk2"/>
                </a:solidFill>
              </a:defRPr>
            </a:lvl6pPr>
            <a:lvl7pPr marL="3200400" lvl="6" indent="-317500" algn="l">
              <a:lnSpc>
                <a:spcPct val="100000"/>
              </a:lnSpc>
              <a:spcBef>
                <a:spcPts val="1600"/>
              </a:spcBef>
              <a:spcAft>
                <a:spcPts val="0"/>
              </a:spcAft>
              <a:buClr>
                <a:schemeClr val="dk2"/>
              </a:buClr>
              <a:buSzPts val="1400"/>
              <a:buChar char="●"/>
              <a:defRPr>
                <a:solidFill>
                  <a:schemeClr val="dk2"/>
                </a:solidFill>
              </a:defRPr>
            </a:lvl7pPr>
            <a:lvl8pPr marL="3657600" lvl="7" indent="-317500" algn="l">
              <a:lnSpc>
                <a:spcPct val="100000"/>
              </a:lnSpc>
              <a:spcBef>
                <a:spcPts val="1600"/>
              </a:spcBef>
              <a:spcAft>
                <a:spcPts val="0"/>
              </a:spcAft>
              <a:buClr>
                <a:schemeClr val="dk2"/>
              </a:buClr>
              <a:buSzPts val="1400"/>
              <a:buChar char="○"/>
              <a:defRPr>
                <a:solidFill>
                  <a:schemeClr val="dk2"/>
                </a:solidFill>
              </a:defRPr>
            </a:lvl8pPr>
            <a:lvl9pPr marL="4114800" lvl="8" indent="-317500" algn="l">
              <a:lnSpc>
                <a:spcPct val="100000"/>
              </a:lnSpc>
              <a:spcBef>
                <a:spcPts val="1600"/>
              </a:spcBef>
              <a:spcAft>
                <a:spcPts val="1600"/>
              </a:spcAft>
              <a:buClr>
                <a:schemeClr val="dk2"/>
              </a:buClr>
              <a:buSzPts val="1400"/>
              <a:buChar char="■"/>
              <a:defRPr>
                <a:solidFill>
                  <a:schemeClr val="dk2"/>
                </a:solidFil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272"/>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73"/>
        <p:cNvGrpSpPr/>
        <p:nvPr/>
      </p:nvGrpSpPr>
      <p:grpSpPr>
        <a:xfrm>
          <a:off x="0" y="0"/>
          <a:ext cx="0" cy="0"/>
          <a:chOff x="0" y="0"/>
          <a:chExt cx="0" cy="0"/>
        </a:xfrm>
      </p:grpSpPr>
      <p:pic>
        <p:nvPicPr>
          <p:cNvPr id="274" name="Google Shape;274;p38"/>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75"/>
        <p:cNvGrpSpPr/>
        <p:nvPr/>
      </p:nvGrpSpPr>
      <p:grpSpPr>
        <a:xfrm>
          <a:off x="0" y="0"/>
          <a:ext cx="0" cy="0"/>
          <a:chOff x="0" y="0"/>
          <a:chExt cx="0" cy="0"/>
        </a:xfrm>
      </p:grpSpPr>
      <p:pic>
        <p:nvPicPr>
          <p:cNvPr id="276" name="Google Shape;276;p3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77" name="Google Shape;277;p39"/>
          <p:cNvPicPr preferRelativeResize="0"/>
          <p:nvPr/>
        </p:nvPicPr>
        <p:blipFill rotWithShape="1">
          <a:blip r:embed="rId3">
            <a:alphaModFix/>
          </a:blip>
          <a:srcRect/>
          <a:stretch/>
        </p:blipFill>
        <p:spPr>
          <a:xfrm>
            <a:off x="255775" y="186275"/>
            <a:ext cx="8632448" cy="477094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78"/>
        <p:cNvGrpSpPr/>
        <p:nvPr/>
      </p:nvGrpSpPr>
      <p:grpSpPr>
        <a:xfrm>
          <a:off x="0" y="0"/>
          <a:ext cx="0" cy="0"/>
          <a:chOff x="0" y="0"/>
          <a:chExt cx="0" cy="0"/>
        </a:xfrm>
      </p:grpSpPr>
      <p:pic>
        <p:nvPicPr>
          <p:cNvPr id="279" name="Google Shape;279;p40"/>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80" name="Google Shape;280;p40"/>
          <p:cNvPicPr preferRelativeResize="0"/>
          <p:nvPr/>
        </p:nvPicPr>
        <p:blipFill rotWithShape="1">
          <a:blip r:embed="rId3">
            <a:alphaModFix/>
          </a:blip>
          <a:srcRect/>
          <a:stretch/>
        </p:blipFill>
        <p:spPr>
          <a:xfrm>
            <a:off x="254425" y="201113"/>
            <a:ext cx="8635149" cy="474127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81"/>
        <p:cNvGrpSpPr/>
        <p:nvPr/>
      </p:nvGrpSpPr>
      <p:grpSpPr>
        <a:xfrm>
          <a:off x="0" y="0"/>
          <a:ext cx="0" cy="0"/>
          <a:chOff x="0" y="0"/>
          <a:chExt cx="0" cy="0"/>
        </a:xfrm>
      </p:grpSpPr>
      <p:pic>
        <p:nvPicPr>
          <p:cNvPr id="282" name="Google Shape;282;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83" name="Google Shape;283;p41"/>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255775" y="186275"/>
            <a:ext cx="8632448" cy="4770949"/>
          </a:xfrm>
          <a:prstGeom prst="rect">
            <a:avLst/>
          </a:prstGeom>
          <a:noFill/>
          <a:ln>
            <a:noFill/>
          </a:ln>
        </p:spPr>
      </p:pic>
      <p:sp>
        <p:nvSpPr>
          <p:cNvPr id="18" name="Google Shape;18;p3"/>
          <p:cNvSpPr txBox="1">
            <a:spLocks noGrp="1"/>
          </p:cNvSpPr>
          <p:nvPr>
            <p:ph type="title"/>
          </p:nvPr>
        </p:nvSpPr>
        <p:spPr>
          <a:xfrm>
            <a:off x="907470" y="1705233"/>
            <a:ext cx="29178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3900"/>
              <a:buNone/>
              <a:defRPr sz="3900"/>
            </a:lvl2pPr>
            <a:lvl3pPr lvl="2" algn="ctr">
              <a:lnSpc>
                <a:spcPct val="100000"/>
              </a:lnSpc>
              <a:spcBef>
                <a:spcPts val="0"/>
              </a:spcBef>
              <a:spcAft>
                <a:spcPts val="0"/>
              </a:spcAft>
              <a:buSzPts val="3900"/>
              <a:buNone/>
              <a:defRPr sz="3900"/>
            </a:lvl3pPr>
            <a:lvl4pPr lvl="3" algn="ctr">
              <a:lnSpc>
                <a:spcPct val="100000"/>
              </a:lnSpc>
              <a:spcBef>
                <a:spcPts val="0"/>
              </a:spcBef>
              <a:spcAft>
                <a:spcPts val="0"/>
              </a:spcAft>
              <a:buSzPts val="3900"/>
              <a:buNone/>
              <a:defRPr sz="3900"/>
            </a:lvl4pPr>
            <a:lvl5pPr lvl="4" algn="ctr">
              <a:lnSpc>
                <a:spcPct val="100000"/>
              </a:lnSpc>
              <a:spcBef>
                <a:spcPts val="0"/>
              </a:spcBef>
              <a:spcAft>
                <a:spcPts val="0"/>
              </a:spcAft>
              <a:buSzPts val="3900"/>
              <a:buNone/>
              <a:defRPr sz="3900"/>
            </a:lvl5pPr>
            <a:lvl6pPr lvl="5" algn="ctr">
              <a:lnSpc>
                <a:spcPct val="100000"/>
              </a:lnSpc>
              <a:spcBef>
                <a:spcPts val="0"/>
              </a:spcBef>
              <a:spcAft>
                <a:spcPts val="0"/>
              </a:spcAft>
              <a:buSzPts val="3900"/>
              <a:buNone/>
              <a:defRPr sz="3900"/>
            </a:lvl6pPr>
            <a:lvl7pPr lvl="6" algn="ctr">
              <a:lnSpc>
                <a:spcPct val="100000"/>
              </a:lnSpc>
              <a:spcBef>
                <a:spcPts val="0"/>
              </a:spcBef>
              <a:spcAft>
                <a:spcPts val="0"/>
              </a:spcAft>
              <a:buSzPts val="3900"/>
              <a:buNone/>
              <a:defRPr sz="3900"/>
            </a:lvl7pPr>
            <a:lvl8pPr lvl="7" algn="ctr">
              <a:lnSpc>
                <a:spcPct val="100000"/>
              </a:lnSpc>
              <a:spcBef>
                <a:spcPts val="0"/>
              </a:spcBef>
              <a:spcAft>
                <a:spcPts val="0"/>
              </a:spcAft>
              <a:buSzPts val="3900"/>
              <a:buNone/>
              <a:defRPr sz="3900"/>
            </a:lvl8pPr>
            <a:lvl9pPr lvl="8" algn="ctr">
              <a:lnSpc>
                <a:spcPct val="100000"/>
              </a:lnSpc>
              <a:spcBef>
                <a:spcPts val="0"/>
              </a:spcBef>
              <a:spcAft>
                <a:spcPts val="0"/>
              </a:spcAft>
              <a:buSzPts val="3900"/>
              <a:buNone/>
              <a:defRPr sz="3900"/>
            </a:lvl9pPr>
          </a:lstStyle>
          <a:p>
            <a:endParaRPr/>
          </a:p>
        </p:txBody>
      </p:sp>
      <p:sp>
        <p:nvSpPr>
          <p:cNvPr id="19" name="Google Shape;19;p3"/>
          <p:cNvSpPr txBox="1">
            <a:spLocks noGrp="1"/>
          </p:cNvSpPr>
          <p:nvPr>
            <p:ph type="subTitle" idx="1"/>
          </p:nvPr>
        </p:nvSpPr>
        <p:spPr>
          <a:xfrm>
            <a:off x="929350" y="2161275"/>
            <a:ext cx="28740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600"/>
              <a:buNone/>
              <a:defRPr sz="1600">
                <a:solidFill>
                  <a:schemeClr val="dk2"/>
                </a:solidFill>
              </a:defRPr>
            </a:lvl1pPr>
            <a:lvl2pPr lvl="1" algn="ctr">
              <a:lnSpc>
                <a:spcPct val="100000"/>
              </a:lnSpc>
              <a:spcBef>
                <a:spcPts val="0"/>
              </a:spcBef>
              <a:spcAft>
                <a:spcPts val="0"/>
              </a:spcAft>
              <a:buClr>
                <a:schemeClr val="dk2"/>
              </a:buClr>
              <a:buSzPts val="1600"/>
              <a:buNone/>
              <a:defRPr sz="1600">
                <a:solidFill>
                  <a:schemeClr val="dk2"/>
                </a:solidFill>
              </a:defRPr>
            </a:lvl2pPr>
            <a:lvl3pPr lvl="2" algn="ctr">
              <a:lnSpc>
                <a:spcPct val="100000"/>
              </a:lnSpc>
              <a:spcBef>
                <a:spcPts val="0"/>
              </a:spcBef>
              <a:spcAft>
                <a:spcPts val="0"/>
              </a:spcAft>
              <a:buClr>
                <a:schemeClr val="dk2"/>
              </a:buClr>
              <a:buSzPts val="1600"/>
              <a:buNone/>
              <a:defRPr sz="1600">
                <a:solidFill>
                  <a:schemeClr val="dk2"/>
                </a:solidFill>
              </a:defRPr>
            </a:lvl3pPr>
            <a:lvl4pPr lvl="3" algn="ctr">
              <a:lnSpc>
                <a:spcPct val="100000"/>
              </a:lnSpc>
              <a:spcBef>
                <a:spcPts val="0"/>
              </a:spcBef>
              <a:spcAft>
                <a:spcPts val="0"/>
              </a:spcAft>
              <a:buClr>
                <a:schemeClr val="dk2"/>
              </a:buClr>
              <a:buSzPts val="1600"/>
              <a:buNone/>
              <a:defRPr sz="1600">
                <a:solidFill>
                  <a:schemeClr val="dk2"/>
                </a:solidFill>
              </a:defRPr>
            </a:lvl4pPr>
            <a:lvl5pPr lvl="4" algn="ctr">
              <a:lnSpc>
                <a:spcPct val="100000"/>
              </a:lnSpc>
              <a:spcBef>
                <a:spcPts val="0"/>
              </a:spcBef>
              <a:spcAft>
                <a:spcPts val="0"/>
              </a:spcAft>
              <a:buClr>
                <a:schemeClr val="dk2"/>
              </a:buClr>
              <a:buSzPts val="1600"/>
              <a:buNone/>
              <a:defRPr sz="1600">
                <a:solidFill>
                  <a:schemeClr val="dk2"/>
                </a:solidFill>
              </a:defRPr>
            </a:lvl5pPr>
            <a:lvl6pPr lvl="5" algn="ctr">
              <a:lnSpc>
                <a:spcPct val="100000"/>
              </a:lnSpc>
              <a:spcBef>
                <a:spcPts val="0"/>
              </a:spcBef>
              <a:spcAft>
                <a:spcPts val="0"/>
              </a:spcAft>
              <a:buClr>
                <a:schemeClr val="dk2"/>
              </a:buClr>
              <a:buSzPts val="1600"/>
              <a:buNone/>
              <a:defRPr sz="1600">
                <a:solidFill>
                  <a:schemeClr val="dk2"/>
                </a:solidFill>
              </a:defRPr>
            </a:lvl6pPr>
            <a:lvl7pPr lvl="6" algn="ctr">
              <a:lnSpc>
                <a:spcPct val="100000"/>
              </a:lnSpc>
              <a:spcBef>
                <a:spcPts val="0"/>
              </a:spcBef>
              <a:spcAft>
                <a:spcPts val="0"/>
              </a:spcAft>
              <a:buClr>
                <a:schemeClr val="dk2"/>
              </a:buClr>
              <a:buSzPts val="1600"/>
              <a:buNone/>
              <a:defRPr sz="1600">
                <a:solidFill>
                  <a:schemeClr val="dk2"/>
                </a:solidFill>
              </a:defRPr>
            </a:lvl7pPr>
            <a:lvl8pPr lvl="7" algn="ctr">
              <a:lnSpc>
                <a:spcPct val="100000"/>
              </a:lnSpc>
              <a:spcBef>
                <a:spcPts val="0"/>
              </a:spcBef>
              <a:spcAft>
                <a:spcPts val="0"/>
              </a:spcAft>
              <a:buClr>
                <a:schemeClr val="dk2"/>
              </a:buClr>
              <a:buSzPts val="1600"/>
              <a:buNone/>
              <a:defRPr sz="1600">
                <a:solidFill>
                  <a:schemeClr val="dk2"/>
                </a:solidFill>
              </a:defRPr>
            </a:lvl8pPr>
            <a:lvl9pPr lvl="8" algn="ctr">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20" name="Google Shape;20;p3"/>
          <p:cNvSpPr txBox="1">
            <a:spLocks noGrp="1"/>
          </p:cNvSpPr>
          <p:nvPr>
            <p:ph type="title" idx="2"/>
          </p:nvPr>
        </p:nvSpPr>
        <p:spPr>
          <a:xfrm>
            <a:off x="5318730" y="1705233"/>
            <a:ext cx="29178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3900"/>
              <a:buNone/>
              <a:defRPr sz="3900"/>
            </a:lvl2pPr>
            <a:lvl3pPr lvl="2" algn="ctr">
              <a:lnSpc>
                <a:spcPct val="100000"/>
              </a:lnSpc>
              <a:spcBef>
                <a:spcPts val="0"/>
              </a:spcBef>
              <a:spcAft>
                <a:spcPts val="0"/>
              </a:spcAft>
              <a:buSzPts val="3900"/>
              <a:buNone/>
              <a:defRPr sz="3900"/>
            </a:lvl3pPr>
            <a:lvl4pPr lvl="3" algn="ctr">
              <a:lnSpc>
                <a:spcPct val="100000"/>
              </a:lnSpc>
              <a:spcBef>
                <a:spcPts val="0"/>
              </a:spcBef>
              <a:spcAft>
                <a:spcPts val="0"/>
              </a:spcAft>
              <a:buSzPts val="3900"/>
              <a:buNone/>
              <a:defRPr sz="3900"/>
            </a:lvl4pPr>
            <a:lvl5pPr lvl="4" algn="ctr">
              <a:lnSpc>
                <a:spcPct val="100000"/>
              </a:lnSpc>
              <a:spcBef>
                <a:spcPts val="0"/>
              </a:spcBef>
              <a:spcAft>
                <a:spcPts val="0"/>
              </a:spcAft>
              <a:buSzPts val="3900"/>
              <a:buNone/>
              <a:defRPr sz="3900"/>
            </a:lvl5pPr>
            <a:lvl6pPr lvl="5" algn="ctr">
              <a:lnSpc>
                <a:spcPct val="100000"/>
              </a:lnSpc>
              <a:spcBef>
                <a:spcPts val="0"/>
              </a:spcBef>
              <a:spcAft>
                <a:spcPts val="0"/>
              </a:spcAft>
              <a:buSzPts val="3900"/>
              <a:buNone/>
              <a:defRPr sz="3900"/>
            </a:lvl6pPr>
            <a:lvl7pPr lvl="6" algn="ctr">
              <a:lnSpc>
                <a:spcPct val="100000"/>
              </a:lnSpc>
              <a:spcBef>
                <a:spcPts val="0"/>
              </a:spcBef>
              <a:spcAft>
                <a:spcPts val="0"/>
              </a:spcAft>
              <a:buSzPts val="3900"/>
              <a:buNone/>
              <a:defRPr sz="3900"/>
            </a:lvl7pPr>
            <a:lvl8pPr lvl="7" algn="ctr">
              <a:lnSpc>
                <a:spcPct val="100000"/>
              </a:lnSpc>
              <a:spcBef>
                <a:spcPts val="0"/>
              </a:spcBef>
              <a:spcAft>
                <a:spcPts val="0"/>
              </a:spcAft>
              <a:buSzPts val="3900"/>
              <a:buNone/>
              <a:defRPr sz="3900"/>
            </a:lvl8pPr>
            <a:lvl9pPr lvl="8" algn="ctr">
              <a:lnSpc>
                <a:spcPct val="100000"/>
              </a:lnSpc>
              <a:spcBef>
                <a:spcPts val="0"/>
              </a:spcBef>
              <a:spcAft>
                <a:spcPts val="0"/>
              </a:spcAft>
              <a:buSzPts val="3900"/>
              <a:buNone/>
              <a:defRPr sz="3900"/>
            </a:lvl9pPr>
          </a:lstStyle>
          <a:p>
            <a:endParaRPr/>
          </a:p>
        </p:txBody>
      </p:sp>
      <p:sp>
        <p:nvSpPr>
          <p:cNvPr id="21" name="Google Shape;21;p3"/>
          <p:cNvSpPr txBox="1">
            <a:spLocks noGrp="1"/>
          </p:cNvSpPr>
          <p:nvPr>
            <p:ph type="subTitle" idx="3"/>
          </p:nvPr>
        </p:nvSpPr>
        <p:spPr>
          <a:xfrm>
            <a:off x="5340612" y="2161275"/>
            <a:ext cx="28740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600"/>
              <a:buNone/>
              <a:defRPr sz="1600">
                <a:solidFill>
                  <a:schemeClr val="dk2"/>
                </a:solidFill>
              </a:defRPr>
            </a:lvl1pPr>
            <a:lvl2pPr lvl="1" algn="ctr">
              <a:lnSpc>
                <a:spcPct val="100000"/>
              </a:lnSpc>
              <a:spcBef>
                <a:spcPts val="0"/>
              </a:spcBef>
              <a:spcAft>
                <a:spcPts val="0"/>
              </a:spcAft>
              <a:buClr>
                <a:schemeClr val="dk2"/>
              </a:buClr>
              <a:buSzPts val="1600"/>
              <a:buNone/>
              <a:defRPr sz="1600">
                <a:solidFill>
                  <a:schemeClr val="dk2"/>
                </a:solidFill>
              </a:defRPr>
            </a:lvl2pPr>
            <a:lvl3pPr lvl="2" algn="ctr">
              <a:lnSpc>
                <a:spcPct val="100000"/>
              </a:lnSpc>
              <a:spcBef>
                <a:spcPts val="0"/>
              </a:spcBef>
              <a:spcAft>
                <a:spcPts val="0"/>
              </a:spcAft>
              <a:buClr>
                <a:schemeClr val="dk2"/>
              </a:buClr>
              <a:buSzPts val="1600"/>
              <a:buNone/>
              <a:defRPr sz="1600">
                <a:solidFill>
                  <a:schemeClr val="dk2"/>
                </a:solidFill>
              </a:defRPr>
            </a:lvl3pPr>
            <a:lvl4pPr lvl="3" algn="ctr">
              <a:lnSpc>
                <a:spcPct val="100000"/>
              </a:lnSpc>
              <a:spcBef>
                <a:spcPts val="0"/>
              </a:spcBef>
              <a:spcAft>
                <a:spcPts val="0"/>
              </a:spcAft>
              <a:buClr>
                <a:schemeClr val="dk2"/>
              </a:buClr>
              <a:buSzPts val="1600"/>
              <a:buNone/>
              <a:defRPr sz="1600">
                <a:solidFill>
                  <a:schemeClr val="dk2"/>
                </a:solidFill>
              </a:defRPr>
            </a:lvl4pPr>
            <a:lvl5pPr lvl="4" algn="ctr">
              <a:lnSpc>
                <a:spcPct val="100000"/>
              </a:lnSpc>
              <a:spcBef>
                <a:spcPts val="0"/>
              </a:spcBef>
              <a:spcAft>
                <a:spcPts val="0"/>
              </a:spcAft>
              <a:buClr>
                <a:schemeClr val="dk2"/>
              </a:buClr>
              <a:buSzPts val="1600"/>
              <a:buNone/>
              <a:defRPr sz="1600">
                <a:solidFill>
                  <a:schemeClr val="dk2"/>
                </a:solidFill>
              </a:defRPr>
            </a:lvl5pPr>
            <a:lvl6pPr lvl="5" algn="ctr">
              <a:lnSpc>
                <a:spcPct val="100000"/>
              </a:lnSpc>
              <a:spcBef>
                <a:spcPts val="0"/>
              </a:spcBef>
              <a:spcAft>
                <a:spcPts val="0"/>
              </a:spcAft>
              <a:buClr>
                <a:schemeClr val="dk2"/>
              </a:buClr>
              <a:buSzPts val="1600"/>
              <a:buNone/>
              <a:defRPr sz="1600">
                <a:solidFill>
                  <a:schemeClr val="dk2"/>
                </a:solidFill>
              </a:defRPr>
            </a:lvl6pPr>
            <a:lvl7pPr lvl="6" algn="ctr">
              <a:lnSpc>
                <a:spcPct val="100000"/>
              </a:lnSpc>
              <a:spcBef>
                <a:spcPts val="0"/>
              </a:spcBef>
              <a:spcAft>
                <a:spcPts val="0"/>
              </a:spcAft>
              <a:buClr>
                <a:schemeClr val="dk2"/>
              </a:buClr>
              <a:buSzPts val="1600"/>
              <a:buNone/>
              <a:defRPr sz="1600">
                <a:solidFill>
                  <a:schemeClr val="dk2"/>
                </a:solidFill>
              </a:defRPr>
            </a:lvl7pPr>
            <a:lvl8pPr lvl="7" algn="ctr">
              <a:lnSpc>
                <a:spcPct val="100000"/>
              </a:lnSpc>
              <a:spcBef>
                <a:spcPts val="0"/>
              </a:spcBef>
              <a:spcAft>
                <a:spcPts val="0"/>
              </a:spcAft>
              <a:buClr>
                <a:schemeClr val="dk2"/>
              </a:buClr>
              <a:buSzPts val="1600"/>
              <a:buNone/>
              <a:defRPr sz="1600">
                <a:solidFill>
                  <a:schemeClr val="dk2"/>
                </a:solidFill>
              </a:defRPr>
            </a:lvl8pPr>
            <a:lvl9pPr lvl="8" algn="ctr">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22" name="Google Shape;22;p3"/>
          <p:cNvSpPr txBox="1">
            <a:spLocks noGrp="1"/>
          </p:cNvSpPr>
          <p:nvPr>
            <p:ph type="title" idx="4"/>
          </p:nvPr>
        </p:nvSpPr>
        <p:spPr>
          <a:xfrm>
            <a:off x="907470" y="3221098"/>
            <a:ext cx="29178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3900"/>
              <a:buNone/>
              <a:defRPr sz="3900"/>
            </a:lvl2pPr>
            <a:lvl3pPr lvl="2" algn="ctr">
              <a:lnSpc>
                <a:spcPct val="100000"/>
              </a:lnSpc>
              <a:spcBef>
                <a:spcPts val="0"/>
              </a:spcBef>
              <a:spcAft>
                <a:spcPts val="0"/>
              </a:spcAft>
              <a:buSzPts val="3900"/>
              <a:buNone/>
              <a:defRPr sz="3900"/>
            </a:lvl3pPr>
            <a:lvl4pPr lvl="3" algn="ctr">
              <a:lnSpc>
                <a:spcPct val="100000"/>
              </a:lnSpc>
              <a:spcBef>
                <a:spcPts val="0"/>
              </a:spcBef>
              <a:spcAft>
                <a:spcPts val="0"/>
              </a:spcAft>
              <a:buSzPts val="3900"/>
              <a:buNone/>
              <a:defRPr sz="3900"/>
            </a:lvl4pPr>
            <a:lvl5pPr lvl="4" algn="ctr">
              <a:lnSpc>
                <a:spcPct val="100000"/>
              </a:lnSpc>
              <a:spcBef>
                <a:spcPts val="0"/>
              </a:spcBef>
              <a:spcAft>
                <a:spcPts val="0"/>
              </a:spcAft>
              <a:buSzPts val="3900"/>
              <a:buNone/>
              <a:defRPr sz="3900"/>
            </a:lvl5pPr>
            <a:lvl6pPr lvl="5" algn="ctr">
              <a:lnSpc>
                <a:spcPct val="100000"/>
              </a:lnSpc>
              <a:spcBef>
                <a:spcPts val="0"/>
              </a:spcBef>
              <a:spcAft>
                <a:spcPts val="0"/>
              </a:spcAft>
              <a:buSzPts val="3900"/>
              <a:buNone/>
              <a:defRPr sz="3900"/>
            </a:lvl6pPr>
            <a:lvl7pPr lvl="6" algn="ctr">
              <a:lnSpc>
                <a:spcPct val="100000"/>
              </a:lnSpc>
              <a:spcBef>
                <a:spcPts val="0"/>
              </a:spcBef>
              <a:spcAft>
                <a:spcPts val="0"/>
              </a:spcAft>
              <a:buSzPts val="3900"/>
              <a:buNone/>
              <a:defRPr sz="3900"/>
            </a:lvl7pPr>
            <a:lvl8pPr lvl="7" algn="ctr">
              <a:lnSpc>
                <a:spcPct val="100000"/>
              </a:lnSpc>
              <a:spcBef>
                <a:spcPts val="0"/>
              </a:spcBef>
              <a:spcAft>
                <a:spcPts val="0"/>
              </a:spcAft>
              <a:buSzPts val="3900"/>
              <a:buNone/>
              <a:defRPr sz="3900"/>
            </a:lvl8pPr>
            <a:lvl9pPr lvl="8" algn="ctr">
              <a:lnSpc>
                <a:spcPct val="100000"/>
              </a:lnSpc>
              <a:spcBef>
                <a:spcPts val="0"/>
              </a:spcBef>
              <a:spcAft>
                <a:spcPts val="0"/>
              </a:spcAft>
              <a:buSzPts val="3900"/>
              <a:buNone/>
              <a:defRPr sz="3900"/>
            </a:lvl9pPr>
          </a:lstStyle>
          <a:p>
            <a:endParaRPr/>
          </a:p>
        </p:txBody>
      </p:sp>
      <p:sp>
        <p:nvSpPr>
          <p:cNvPr id="23" name="Google Shape;23;p3"/>
          <p:cNvSpPr txBox="1">
            <a:spLocks noGrp="1"/>
          </p:cNvSpPr>
          <p:nvPr>
            <p:ph type="subTitle" idx="5"/>
          </p:nvPr>
        </p:nvSpPr>
        <p:spPr>
          <a:xfrm>
            <a:off x="929350" y="3685875"/>
            <a:ext cx="28740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600"/>
              <a:buNone/>
              <a:defRPr sz="1600">
                <a:solidFill>
                  <a:schemeClr val="dk2"/>
                </a:solidFill>
              </a:defRPr>
            </a:lvl1pPr>
            <a:lvl2pPr lvl="1" algn="ctr">
              <a:lnSpc>
                <a:spcPct val="100000"/>
              </a:lnSpc>
              <a:spcBef>
                <a:spcPts val="0"/>
              </a:spcBef>
              <a:spcAft>
                <a:spcPts val="0"/>
              </a:spcAft>
              <a:buClr>
                <a:schemeClr val="dk2"/>
              </a:buClr>
              <a:buSzPts val="1600"/>
              <a:buNone/>
              <a:defRPr sz="1600">
                <a:solidFill>
                  <a:schemeClr val="dk2"/>
                </a:solidFill>
              </a:defRPr>
            </a:lvl2pPr>
            <a:lvl3pPr lvl="2" algn="ctr">
              <a:lnSpc>
                <a:spcPct val="100000"/>
              </a:lnSpc>
              <a:spcBef>
                <a:spcPts val="0"/>
              </a:spcBef>
              <a:spcAft>
                <a:spcPts val="0"/>
              </a:spcAft>
              <a:buClr>
                <a:schemeClr val="dk2"/>
              </a:buClr>
              <a:buSzPts val="1600"/>
              <a:buNone/>
              <a:defRPr sz="1600">
                <a:solidFill>
                  <a:schemeClr val="dk2"/>
                </a:solidFill>
              </a:defRPr>
            </a:lvl3pPr>
            <a:lvl4pPr lvl="3" algn="ctr">
              <a:lnSpc>
                <a:spcPct val="100000"/>
              </a:lnSpc>
              <a:spcBef>
                <a:spcPts val="0"/>
              </a:spcBef>
              <a:spcAft>
                <a:spcPts val="0"/>
              </a:spcAft>
              <a:buClr>
                <a:schemeClr val="dk2"/>
              </a:buClr>
              <a:buSzPts val="1600"/>
              <a:buNone/>
              <a:defRPr sz="1600">
                <a:solidFill>
                  <a:schemeClr val="dk2"/>
                </a:solidFill>
              </a:defRPr>
            </a:lvl4pPr>
            <a:lvl5pPr lvl="4" algn="ctr">
              <a:lnSpc>
                <a:spcPct val="100000"/>
              </a:lnSpc>
              <a:spcBef>
                <a:spcPts val="0"/>
              </a:spcBef>
              <a:spcAft>
                <a:spcPts val="0"/>
              </a:spcAft>
              <a:buClr>
                <a:schemeClr val="dk2"/>
              </a:buClr>
              <a:buSzPts val="1600"/>
              <a:buNone/>
              <a:defRPr sz="1600">
                <a:solidFill>
                  <a:schemeClr val="dk2"/>
                </a:solidFill>
              </a:defRPr>
            </a:lvl5pPr>
            <a:lvl6pPr lvl="5" algn="ctr">
              <a:lnSpc>
                <a:spcPct val="100000"/>
              </a:lnSpc>
              <a:spcBef>
                <a:spcPts val="0"/>
              </a:spcBef>
              <a:spcAft>
                <a:spcPts val="0"/>
              </a:spcAft>
              <a:buClr>
                <a:schemeClr val="dk2"/>
              </a:buClr>
              <a:buSzPts val="1600"/>
              <a:buNone/>
              <a:defRPr sz="1600">
                <a:solidFill>
                  <a:schemeClr val="dk2"/>
                </a:solidFill>
              </a:defRPr>
            </a:lvl6pPr>
            <a:lvl7pPr lvl="6" algn="ctr">
              <a:lnSpc>
                <a:spcPct val="100000"/>
              </a:lnSpc>
              <a:spcBef>
                <a:spcPts val="0"/>
              </a:spcBef>
              <a:spcAft>
                <a:spcPts val="0"/>
              </a:spcAft>
              <a:buClr>
                <a:schemeClr val="dk2"/>
              </a:buClr>
              <a:buSzPts val="1600"/>
              <a:buNone/>
              <a:defRPr sz="1600">
                <a:solidFill>
                  <a:schemeClr val="dk2"/>
                </a:solidFill>
              </a:defRPr>
            </a:lvl7pPr>
            <a:lvl8pPr lvl="7" algn="ctr">
              <a:lnSpc>
                <a:spcPct val="100000"/>
              </a:lnSpc>
              <a:spcBef>
                <a:spcPts val="0"/>
              </a:spcBef>
              <a:spcAft>
                <a:spcPts val="0"/>
              </a:spcAft>
              <a:buClr>
                <a:schemeClr val="dk2"/>
              </a:buClr>
              <a:buSzPts val="1600"/>
              <a:buNone/>
              <a:defRPr sz="1600">
                <a:solidFill>
                  <a:schemeClr val="dk2"/>
                </a:solidFill>
              </a:defRPr>
            </a:lvl8pPr>
            <a:lvl9pPr lvl="8" algn="ctr">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24" name="Google Shape;24;p3"/>
          <p:cNvSpPr txBox="1">
            <a:spLocks noGrp="1"/>
          </p:cNvSpPr>
          <p:nvPr>
            <p:ph type="title" idx="6"/>
          </p:nvPr>
        </p:nvSpPr>
        <p:spPr>
          <a:xfrm>
            <a:off x="5318730" y="3221098"/>
            <a:ext cx="2917800" cy="488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3900"/>
              <a:buNone/>
              <a:defRPr sz="3900"/>
            </a:lvl2pPr>
            <a:lvl3pPr lvl="2" algn="ctr">
              <a:lnSpc>
                <a:spcPct val="100000"/>
              </a:lnSpc>
              <a:spcBef>
                <a:spcPts val="0"/>
              </a:spcBef>
              <a:spcAft>
                <a:spcPts val="0"/>
              </a:spcAft>
              <a:buSzPts val="3900"/>
              <a:buNone/>
              <a:defRPr sz="3900"/>
            </a:lvl3pPr>
            <a:lvl4pPr lvl="3" algn="ctr">
              <a:lnSpc>
                <a:spcPct val="100000"/>
              </a:lnSpc>
              <a:spcBef>
                <a:spcPts val="0"/>
              </a:spcBef>
              <a:spcAft>
                <a:spcPts val="0"/>
              </a:spcAft>
              <a:buSzPts val="3900"/>
              <a:buNone/>
              <a:defRPr sz="3900"/>
            </a:lvl4pPr>
            <a:lvl5pPr lvl="4" algn="ctr">
              <a:lnSpc>
                <a:spcPct val="100000"/>
              </a:lnSpc>
              <a:spcBef>
                <a:spcPts val="0"/>
              </a:spcBef>
              <a:spcAft>
                <a:spcPts val="0"/>
              </a:spcAft>
              <a:buSzPts val="3900"/>
              <a:buNone/>
              <a:defRPr sz="3900"/>
            </a:lvl5pPr>
            <a:lvl6pPr lvl="5" algn="ctr">
              <a:lnSpc>
                <a:spcPct val="100000"/>
              </a:lnSpc>
              <a:spcBef>
                <a:spcPts val="0"/>
              </a:spcBef>
              <a:spcAft>
                <a:spcPts val="0"/>
              </a:spcAft>
              <a:buSzPts val="3900"/>
              <a:buNone/>
              <a:defRPr sz="3900"/>
            </a:lvl6pPr>
            <a:lvl7pPr lvl="6" algn="ctr">
              <a:lnSpc>
                <a:spcPct val="100000"/>
              </a:lnSpc>
              <a:spcBef>
                <a:spcPts val="0"/>
              </a:spcBef>
              <a:spcAft>
                <a:spcPts val="0"/>
              </a:spcAft>
              <a:buSzPts val="3900"/>
              <a:buNone/>
              <a:defRPr sz="3900"/>
            </a:lvl7pPr>
            <a:lvl8pPr lvl="7" algn="ctr">
              <a:lnSpc>
                <a:spcPct val="100000"/>
              </a:lnSpc>
              <a:spcBef>
                <a:spcPts val="0"/>
              </a:spcBef>
              <a:spcAft>
                <a:spcPts val="0"/>
              </a:spcAft>
              <a:buSzPts val="3900"/>
              <a:buNone/>
              <a:defRPr sz="3900"/>
            </a:lvl8pPr>
            <a:lvl9pPr lvl="8" algn="ctr">
              <a:lnSpc>
                <a:spcPct val="100000"/>
              </a:lnSpc>
              <a:spcBef>
                <a:spcPts val="0"/>
              </a:spcBef>
              <a:spcAft>
                <a:spcPts val="0"/>
              </a:spcAft>
              <a:buSzPts val="3900"/>
              <a:buNone/>
              <a:defRPr sz="3900"/>
            </a:lvl9pPr>
          </a:lstStyle>
          <a:p>
            <a:endParaRPr/>
          </a:p>
        </p:txBody>
      </p:sp>
      <p:sp>
        <p:nvSpPr>
          <p:cNvPr id="25" name="Google Shape;25;p3"/>
          <p:cNvSpPr txBox="1">
            <a:spLocks noGrp="1"/>
          </p:cNvSpPr>
          <p:nvPr>
            <p:ph type="subTitle" idx="7"/>
          </p:nvPr>
        </p:nvSpPr>
        <p:spPr>
          <a:xfrm>
            <a:off x="5340612" y="3685874"/>
            <a:ext cx="28740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600"/>
              <a:buNone/>
              <a:defRPr sz="1600">
                <a:solidFill>
                  <a:schemeClr val="dk2"/>
                </a:solidFill>
              </a:defRPr>
            </a:lvl1pPr>
            <a:lvl2pPr lvl="1" algn="ctr">
              <a:lnSpc>
                <a:spcPct val="100000"/>
              </a:lnSpc>
              <a:spcBef>
                <a:spcPts val="0"/>
              </a:spcBef>
              <a:spcAft>
                <a:spcPts val="0"/>
              </a:spcAft>
              <a:buClr>
                <a:schemeClr val="dk2"/>
              </a:buClr>
              <a:buSzPts val="1600"/>
              <a:buNone/>
              <a:defRPr sz="1600">
                <a:solidFill>
                  <a:schemeClr val="dk2"/>
                </a:solidFill>
              </a:defRPr>
            </a:lvl2pPr>
            <a:lvl3pPr lvl="2" algn="ctr">
              <a:lnSpc>
                <a:spcPct val="100000"/>
              </a:lnSpc>
              <a:spcBef>
                <a:spcPts val="0"/>
              </a:spcBef>
              <a:spcAft>
                <a:spcPts val="0"/>
              </a:spcAft>
              <a:buClr>
                <a:schemeClr val="dk2"/>
              </a:buClr>
              <a:buSzPts val="1600"/>
              <a:buNone/>
              <a:defRPr sz="1600">
                <a:solidFill>
                  <a:schemeClr val="dk2"/>
                </a:solidFill>
              </a:defRPr>
            </a:lvl3pPr>
            <a:lvl4pPr lvl="3" algn="ctr">
              <a:lnSpc>
                <a:spcPct val="100000"/>
              </a:lnSpc>
              <a:spcBef>
                <a:spcPts val="0"/>
              </a:spcBef>
              <a:spcAft>
                <a:spcPts val="0"/>
              </a:spcAft>
              <a:buClr>
                <a:schemeClr val="dk2"/>
              </a:buClr>
              <a:buSzPts val="1600"/>
              <a:buNone/>
              <a:defRPr sz="1600">
                <a:solidFill>
                  <a:schemeClr val="dk2"/>
                </a:solidFill>
              </a:defRPr>
            </a:lvl4pPr>
            <a:lvl5pPr lvl="4" algn="ctr">
              <a:lnSpc>
                <a:spcPct val="100000"/>
              </a:lnSpc>
              <a:spcBef>
                <a:spcPts val="0"/>
              </a:spcBef>
              <a:spcAft>
                <a:spcPts val="0"/>
              </a:spcAft>
              <a:buClr>
                <a:schemeClr val="dk2"/>
              </a:buClr>
              <a:buSzPts val="1600"/>
              <a:buNone/>
              <a:defRPr sz="1600">
                <a:solidFill>
                  <a:schemeClr val="dk2"/>
                </a:solidFill>
              </a:defRPr>
            </a:lvl5pPr>
            <a:lvl6pPr lvl="5" algn="ctr">
              <a:lnSpc>
                <a:spcPct val="100000"/>
              </a:lnSpc>
              <a:spcBef>
                <a:spcPts val="0"/>
              </a:spcBef>
              <a:spcAft>
                <a:spcPts val="0"/>
              </a:spcAft>
              <a:buClr>
                <a:schemeClr val="dk2"/>
              </a:buClr>
              <a:buSzPts val="1600"/>
              <a:buNone/>
              <a:defRPr sz="1600">
                <a:solidFill>
                  <a:schemeClr val="dk2"/>
                </a:solidFill>
              </a:defRPr>
            </a:lvl6pPr>
            <a:lvl7pPr lvl="6" algn="ctr">
              <a:lnSpc>
                <a:spcPct val="100000"/>
              </a:lnSpc>
              <a:spcBef>
                <a:spcPts val="0"/>
              </a:spcBef>
              <a:spcAft>
                <a:spcPts val="0"/>
              </a:spcAft>
              <a:buClr>
                <a:schemeClr val="dk2"/>
              </a:buClr>
              <a:buSzPts val="1600"/>
              <a:buNone/>
              <a:defRPr sz="1600">
                <a:solidFill>
                  <a:schemeClr val="dk2"/>
                </a:solidFill>
              </a:defRPr>
            </a:lvl7pPr>
            <a:lvl8pPr lvl="7" algn="ctr">
              <a:lnSpc>
                <a:spcPct val="100000"/>
              </a:lnSpc>
              <a:spcBef>
                <a:spcPts val="0"/>
              </a:spcBef>
              <a:spcAft>
                <a:spcPts val="0"/>
              </a:spcAft>
              <a:buClr>
                <a:schemeClr val="dk2"/>
              </a:buClr>
              <a:buSzPts val="1600"/>
              <a:buNone/>
              <a:defRPr sz="1600">
                <a:solidFill>
                  <a:schemeClr val="dk2"/>
                </a:solidFill>
              </a:defRPr>
            </a:lvl8pPr>
            <a:lvl9pPr lvl="8" algn="ctr">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26" name="Google Shape;26;p3"/>
          <p:cNvSpPr txBox="1">
            <a:spLocks noGrp="1"/>
          </p:cNvSpPr>
          <p:nvPr>
            <p:ph type="title" idx="8"/>
          </p:nvPr>
        </p:nvSpPr>
        <p:spPr>
          <a:xfrm>
            <a:off x="1002325" y="711181"/>
            <a:ext cx="2403900" cy="5727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7"/>
        <p:cNvGrpSpPr/>
        <p:nvPr/>
      </p:nvGrpSpPr>
      <p:grpSpPr>
        <a:xfrm>
          <a:off x="0" y="0"/>
          <a:ext cx="0" cy="0"/>
          <a:chOff x="0" y="0"/>
          <a:chExt cx="0" cy="0"/>
        </a:xfrm>
      </p:grpSpPr>
      <p:pic>
        <p:nvPicPr>
          <p:cNvPr id="28" name="Google Shape;28;p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 name="Google Shape;29;p4"/>
          <p:cNvPicPr preferRelativeResize="0"/>
          <p:nvPr/>
        </p:nvPicPr>
        <p:blipFill rotWithShape="1">
          <a:blip r:embed="rId3">
            <a:alphaModFix/>
          </a:blip>
          <a:srcRect/>
          <a:stretch/>
        </p:blipFill>
        <p:spPr>
          <a:xfrm>
            <a:off x="254425" y="201113"/>
            <a:ext cx="8635149" cy="4741275"/>
          </a:xfrm>
          <a:prstGeom prst="rect">
            <a:avLst/>
          </a:prstGeom>
          <a:noFill/>
          <a:ln>
            <a:noFill/>
          </a:ln>
        </p:spPr>
      </p:pic>
      <p:sp>
        <p:nvSpPr>
          <p:cNvPr id="30" name="Google Shape;30;p4"/>
          <p:cNvSpPr txBox="1">
            <a:spLocks noGrp="1"/>
          </p:cNvSpPr>
          <p:nvPr>
            <p:ph type="body" idx="1"/>
          </p:nvPr>
        </p:nvSpPr>
        <p:spPr>
          <a:xfrm>
            <a:off x="996375" y="1900525"/>
            <a:ext cx="2901600" cy="2270400"/>
          </a:xfrm>
          <a:prstGeom prst="rect">
            <a:avLst/>
          </a:prstGeom>
          <a:noFill/>
          <a:ln>
            <a:noFill/>
          </a:ln>
        </p:spPr>
        <p:txBody>
          <a:bodyPr spcFirstLastPara="1" wrap="square" lIns="91425" tIns="91425" rIns="91425" bIns="91425" anchor="t" anchorCtr="0">
            <a:noAutofit/>
          </a:bodyPr>
          <a:lstStyle>
            <a:lvl1pPr marL="457200" lvl="0" indent="-330200" algn="l">
              <a:lnSpc>
                <a:spcPct val="100000"/>
              </a:lnSpc>
              <a:spcBef>
                <a:spcPts val="0"/>
              </a:spcBef>
              <a:spcAft>
                <a:spcPts val="0"/>
              </a:spcAft>
              <a:buClr>
                <a:schemeClr val="dk2"/>
              </a:buClr>
              <a:buSzPts val="1600"/>
              <a:buChar char="●"/>
              <a:defRPr sz="1600">
                <a:solidFill>
                  <a:schemeClr val="dk2"/>
                </a:solidFill>
              </a:defRPr>
            </a:lvl1pPr>
            <a:lvl2pPr marL="914400" lvl="1" indent="-330200" algn="l">
              <a:lnSpc>
                <a:spcPct val="100000"/>
              </a:lnSpc>
              <a:spcBef>
                <a:spcPts val="1600"/>
              </a:spcBef>
              <a:spcAft>
                <a:spcPts val="0"/>
              </a:spcAft>
              <a:buClr>
                <a:schemeClr val="dk2"/>
              </a:buClr>
              <a:buSzPts val="1600"/>
              <a:buChar char="○"/>
              <a:defRPr sz="1600">
                <a:solidFill>
                  <a:schemeClr val="dk2"/>
                </a:solidFill>
              </a:defRPr>
            </a:lvl2pPr>
            <a:lvl3pPr marL="1371600" lvl="2" indent="-330200" algn="l">
              <a:lnSpc>
                <a:spcPct val="100000"/>
              </a:lnSpc>
              <a:spcBef>
                <a:spcPts val="1600"/>
              </a:spcBef>
              <a:spcAft>
                <a:spcPts val="0"/>
              </a:spcAft>
              <a:buClr>
                <a:schemeClr val="dk2"/>
              </a:buClr>
              <a:buSzPts val="1600"/>
              <a:buChar char="■"/>
              <a:defRPr sz="1600">
                <a:solidFill>
                  <a:schemeClr val="dk2"/>
                </a:solidFill>
              </a:defRPr>
            </a:lvl3pPr>
            <a:lvl4pPr marL="1828800" lvl="3" indent="-330200" algn="l">
              <a:lnSpc>
                <a:spcPct val="100000"/>
              </a:lnSpc>
              <a:spcBef>
                <a:spcPts val="1600"/>
              </a:spcBef>
              <a:spcAft>
                <a:spcPts val="0"/>
              </a:spcAft>
              <a:buClr>
                <a:schemeClr val="dk2"/>
              </a:buClr>
              <a:buSzPts val="1600"/>
              <a:buChar char="●"/>
              <a:defRPr sz="1600">
                <a:solidFill>
                  <a:schemeClr val="dk2"/>
                </a:solidFill>
              </a:defRPr>
            </a:lvl4pPr>
            <a:lvl5pPr marL="2286000" lvl="4" indent="-330200" algn="l">
              <a:lnSpc>
                <a:spcPct val="100000"/>
              </a:lnSpc>
              <a:spcBef>
                <a:spcPts val="1600"/>
              </a:spcBef>
              <a:spcAft>
                <a:spcPts val="0"/>
              </a:spcAft>
              <a:buClr>
                <a:schemeClr val="dk2"/>
              </a:buClr>
              <a:buSzPts val="1600"/>
              <a:buChar char="○"/>
              <a:defRPr sz="1600">
                <a:solidFill>
                  <a:schemeClr val="dk2"/>
                </a:solidFill>
              </a:defRPr>
            </a:lvl5pPr>
            <a:lvl6pPr marL="2743200" lvl="5" indent="-330200" algn="l">
              <a:lnSpc>
                <a:spcPct val="100000"/>
              </a:lnSpc>
              <a:spcBef>
                <a:spcPts val="1600"/>
              </a:spcBef>
              <a:spcAft>
                <a:spcPts val="0"/>
              </a:spcAft>
              <a:buClr>
                <a:schemeClr val="dk2"/>
              </a:buClr>
              <a:buSzPts val="1600"/>
              <a:buChar char="■"/>
              <a:defRPr sz="1600">
                <a:solidFill>
                  <a:schemeClr val="dk2"/>
                </a:solidFill>
              </a:defRPr>
            </a:lvl6pPr>
            <a:lvl7pPr marL="3200400" lvl="6" indent="-330200" algn="l">
              <a:lnSpc>
                <a:spcPct val="100000"/>
              </a:lnSpc>
              <a:spcBef>
                <a:spcPts val="1600"/>
              </a:spcBef>
              <a:spcAft>
                <a:spcPts val="0"/>
              </a:spcAft>
              <a:buClr>
                <a:schemeClr val="dk2"/>
              </a:buClr>
              <a:buSzPts val="1600"/>
              <a:buChar char="●"/>
              <a:defRPr sz="1600">
                <a:solidFill>
                  <a:schemeClr val="dk2"/>
                </a:solidFill>
              </a:defRPr>
            </a:lvl7pPr>
            <a:lvl8pPr marL="3657600" lvl="7" indent="-330200" algn="l">
              <a:lnSpc>
                <a:spcPct val="100000"/>
              </a:lnSpc>
              <a:spcBef>
                <a:spcPts val="1600"/>
              </a:spcBef>
              <a:spcAft>
                <a:spcPts val="0"/>
              </a:spcAft>
              <a:buClr>
                <a:schemeClr val="dk2"/>
              </a:buClr>
              <a:buSzPts val="1600"/>
              <a:buChar char="○"/>
              <a:defRPr sz="1600">
                <a:solidFill>
                  <a:schemeClr val="dk2"/>
                </a:solidFill>
              </a:defRPr>
            </a:lvl8pPr>
            <a:lvl9pPr marL="4114800" lvl="8" indent="-330200" algn="l">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31" name="Google Shape;31;p4"/>
          <p:cNvSpPr txBox="1">
            <a:spLocks noGrp="1"/>
          </p:cNvSpPr>
          <p:nvPr>
            <p:ph type="title"/>
          </p:nvPr>
        </p:nvSpPr>
        <p:spPr>
          <a:xfrm>
            <a:off x="1002325" y="711181"/>
            <a:ext cx="2403900" cy="5727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32"/>
        <p:cNvGrpSpPr/>
        <p:nvPr/>
      </p:nvGrpSpPr>
      <p:grpSpPr>
        <a:xfrm>
          <a:off x="0" y="0"/>
          <a:ext cx="0" cy="0"/>
          <a:chOff x="0" y="0"/>
          <a:chExt cx="0" cy="0"/>
        </a:xfrm>
      </p:grpSpPr>
      <p:pic>
        <p:nvPicPr>
          <p:cNvPr id="33" name="Google Shape;33;p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34" name="Google Shape;34;p5"/>
          <p:cNvPicPr preferRelativeResize="0"/>
          <p:nvPr/>
        </p:nvPicPr>
        <p:blipFill rotWithShape="1">
          <a:blip r:embed="rId3">
            <a:alphaModFix/>
          </a:blip>
          <a:srcRect t="16732" r="8890" b="18299"/>
          <a:stretch/>
        </p:blipFill>
        <p:spPr>
          <a:xfrm rot="-5400000">
            <a:off x="650175" y="465007"/>
            <a:ext cx="2036850" cy="846042"/>
          </a:xfrm>
          <a:prstGeom prst="rect">
            <a:avLst/>
          </a:prstGeom>
          <a:noFill/>
          <a:ln>
            <a:noFill/>
          </a:ln>
        </p:spPr>
      </p:pic>
      <p:pic>
        <p:nvPicPr>
          <p:cNvPr id="35" name="Google Shape;35;p5"/>
          <p:cNvPicPr preferRelativeResize="0"/>
          <p:nvPr/>
        </p:nvPicPr>
        <p:blipFill rotWithShape="1">
          <a:blip r:embed="rId3">
            <a:alphaModFix/>
          </a:blip>
          <a:srcRect t="16732" r="8890" b="18299"/>
          <a:stretch/>
        </p:blipFill>
        <p:spPr>
          <a:xfrm rot="-5400000">
            <a:off x="1262550" y="465007"/>
            <a:ext cx="2036850" cy="846042"/>
          </a:xfrm>
          <a:prstGeom prst="rect">
            <a:avLst/>
          </a:prstGeom>
          <a:noFill/>
          <a:ln>
            <a:noFill/>
          </a:ln>
        </p:spPr>
      </p:pic>
      <p:pic>
        <p:nvPicPr>
          <p:cNvPr id="36" name="Google Shape;36;p5"/>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37" name="Google Shape;37;p5"/>
          <p:cNvSpPr txBox="1">
            <a:spLocks noGrp="1"/>
          </p:cNvSpPr>
          <p:nvPr>
            <p:ph type="title"/>
          </p:nvPr>
        </p:nvSpPr>
        <p:spPr>
          <a:xfrm>
            <a:off x="1922400" y="3538630"/>
            <a:ext cx="2140200" cy="488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algn="l">
              <a:lnSpc>
                <a:spcPct val="100000"/>
              </a:lnSpc>
              <a:spcBef>
                <a:spcPts val="0"/>
              </a:spcBef>
              <a:spcAft>
                <a:spcPts val="0"/>
              </a:spcAft>
              <a:buSzPts val="2000"/>
              <a:buNone/>
              <a:defRPr sz="2000" b="1"/>
            </a:lvl2pPr>
            <a:lvl3pPr lvl="2" algn="l">
              <a:lnSpc>
                <a:spcPct val="100000"/>
              </a:lnSpc>
              <a:spcBef>
                <a:spcPts val="0"/>
              </a:spcBef>
              <a:spcAft>
                <a:spcPts val="0"/>
              </a:spcAft>
              <a:buSzPts val="2000"/>
              <a:buNone/>
              <a:defRPr sz="2000" b="1"/>
            </a:lvl3pPr>
            <a:lvl4pPr lvl="3" algn="l">
              <a:lnSpc>
                <a:spcPct val="100000"/>
              </a:lnSpc>
              <a:spcBef>
                <a:spcPts val="0"/>
              </a:spcBef>
              <a:spcAft>
                <a:spcPts val="0"/>
              </a:spcAft>
              <a:buSzPts val="2000"/>
              <a:buNone/>
              <a:defRPr sz="2000" b="1"/>
            </a:lvl4pPr>
            <a:lvl5pPr lvl="4" algn="l">
              <a:lnSpc>
                <a:spcPct val="100000"/>
              </a:lnSpc>
              <a:spcBef>
                <a:spcPts val="0"/>
              </a:spcBef>
              <a:spcAft>
                <a:spcPts val="0"/>
              </a:spcAft>
              <a:buSzPts val="2000"/>
              <a:buNone/>
              <a:defRPr sz="2000" b="1"/>
            </a:lvl5pPr>
            <a:lvl6pPr lvl="5" algn="l">
              <a:lnSpc>
                <a:spcPct val="100000"/>
              </a:lnSpc>
              <a:spcBef>
                <a:spcPts val="0"/>
              </a:spcBef>
              <a:spcAft>
                <a:spcPts val="0"/>
              </a:spcAft>
              <a:buSzPts val="2000"/>
              <a:buNone/>
              <a:defRPr sz="2000" b="1"/>
            </a:lvl6pPr>
            <a:lvl7pPr lvl="6" algn="l">
              <a:lnSpc>
                <a:spcPct val="100000"/>
              </a:lnSpc>
              <a:spcBef>
                <a:spcPts val="0"/>
              </a:spcBef>
              <a:spcAft>
                <a:spcPts val="0"/>
              </a:spcAft>
              <a:buSzPts val="2000"/>
              <a:buNone/>
              <a:defRPr sz="2000" b="1"/>
            </a:lvl7pPr>
            <a:lvl8pPr lvl="7" algn="l">
              <a:lnSpc>
                <a:spcPct val="100000"/>
              </a:lnSpc>
              <a:spcBef>
                <a:spcPts val="0"/>
              </a:spcBef>
              <a:spcAft>
                <a:spcPts val="0"/>
              </a:spcAft>
              <a:buSzPts val="2000"/>
              <a:buNone/>
              <a:defRPr sz="2000" b="1"/>
            </a:lvl8pPr>
            <a:lvl9pPr lvl="8" algn="l">
              <a:lnSpc>
                <a:spcPct val="100000"/>
              </a:lnSpc>
              <a:spcBef>
                <a:spcPts val="0"/>
              </a:spcBef>
              <a:spcAft>
                <a:spcPts val="0"/>
              </a:spcAft>
              <a:buSzPts val="2000"/>
              <a:buNone/>
              <a:defRPr sz="2000" b="1"/>
            </a:lvl9pPr>
          </a:lstStyle>
          <a:p>
            <a:endParaRPr/>
          </a:p>
        </p:txBody>
      </p:sp>
      <p:sp>
        <p:nvSpPr>
          <p:cNvPr id="38" name="Google Shape;38;p5"/>
          <p:cNvSpPr txBox="1">
            <a:spLocks noGrp="1"/>
          </p:cNvSpPr>
          <p:nvPr>
            <p:ph type="subTitle" idx="1"/>
          </p:nvPr>
        </p:nvSpPr>
        <p:spPr>
          <a:xfrm>
            <a:off x="1922400" y="1269487"/>
            <a:ext cx="3439500" cy="2189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algn="l">
              <a:lnSpc>
                <a:spcPct val="100000"/>
              </a:lnSpc>
              <a:spcBef>
                <a:spcPts val="0"/>
              </a:spcBef>
              <a:spcAft>
                <a:spcPts val="0"/>
              </a:spcAft>
              <a:buClr>
                <a:schemeClr val="dk2"/>
              </a:buClr>
              <a:buSzPts val="2400"/>
              <a:buNone/>
              <a:defRPr sz="2400">
                <a:solidFill>
                  <a:schemeClr val="dk2"/>
                </a:solidFill>
              </a:defRPr>
            </a:lvl2pPr>
            <a:lvl3pPr lvl="2" algn="l">
              <a:lnSpc>
                <a:spcPct val="100000"/>
              </a:lnSpc>
              <a:spcBef>
                <a:spcPts val="0"/>
              </a:spcBef>
              <a:spcAft>
                <a:spcPts val="0"/>
              </a:spcAft>
              <a:buClr>
                <a:schemeClr val="dk2"/>
              </a:buClr>
              <a:buSzPts val="2400"/>
              <a:buNone/>
              <a:defRPr sz="2400">
                <a:solidFill>
                  <a:schemeClr val="dk2"/>
                </a:solidFill>
              </a:defRPr>
            </a:lvl3pPr>
            <a:lvl4pPr lvl="3" algn="l">
              <a:lnSpc>
                <a:spcPct val="100000"/>
              </a:lnSpc>
              <a:spcBef>
                <a:spcPts val="0"/>
              </a:spcBef>
              <a:spcAft>
                <a:spcPts val="0"/>
              </a:spcAft>
              <a:buClr>
                <a:schemeClr val="dk2"/>
              </a:buClr>
              <a:buSzPts val="2400"/>
              <a:buNone/>
              <a:defRPr sz="2400">
                <a:solidFill>
                  <a:schemeClr val="dk2"/>
                </a:solidFill>
              </a:defRPr>
            </a:lvl4pPr>
            <a:lvl5pPr lvl="4" algn="l">
              <a:lnSpc>
                <a:spcPct val="100000"/>
              </a:lnSpc>
              <a:spcBef>
                <a:spcPts val="0"/>
              </a:spcBef>
              <a:spcAft>
                <a:spcPts val="0"/>
              </a:spcAft>
              <a:buClr>
                <a:schemeClr val="dk2"/>
              </a:buClr>
              <a:buSzPts val="2400"/>
              <a:buNone/>
              <a:defRPr sz="2400">
                <a:solidFill>
                  <a:schemeClr val="dk2"/>
                </a:solidFill>
              </a:defRPr>
            </a:lvl5pPr>
            <a:lvl6pPr lvl="5" algn="l">
              <a:lnSpc>
                <a:spcPct val="100000"/>
              </a:lnSpc>
              <a:spcBef>
                <a:spcPts val="0"/>
              </a:spcBef>
              <a:spcAft>
                <a:spcPts val="0"/>
              </a:spcAft>
              <a:buClr>
                <a:schemeClr val="dk2"/>
              </a:buClr>
              <a:buSzPts val="2400"/>
              <a:buNone/>
              <a:defRPr sz="2400">
                <a:solidFill>
                  <a:schemeClr val="dk2"/>
                </a:solidFill>
              </a:defRPr>
            </a:lvl6pPr>
            <a:lvl7pPr lvl="6" algn="l">
              <a:lnSpc>
                <a:spcPct val="100000"/>
              </a:lnSpc>
              <a:spcBef>
                <a:spcPts val="0"/>
              </a:spcBef>
              <a:spcAft>
                <a:spcPts val="0"/>
              </a:spcAft>
              <a:buClr>
                <a:schemeClr val="dk2"/>
              </a:buClr>
              <a:buSzPts val="2400"/>
              <a:buNone/>
              <a:defRPr sz="2400">
                <a:solidFill>
                  <a:schemeClr val="dk2"/>
                </a:solidFill>
              </a:defRPr>
            </a:lvl7pPr>
            <a:lvl8pPr lvl="7" algn="l">
              <a:lnSpc>
                <a:spcPct val="100000"/>
              </a:lnSpc>
              <a:spcBef>
                <a:spcPts val="0"/>
              </a:spcBef>
              <a:spcAft>
                <a:spcPts val="0"/>
              </a:spcAft>
              <a:buClr>
                <a:schemeClr val="dk2"/>
              </a:buClr>
              <a:buSzPts val="2400"/>
              <a:buNone/>
              <a:defRPr sz="2400">
                <a:solidFill>
                  <a:schemeClr val="dk2"/>
                </a:solidFill>
              </a:defRPr>
            </a:lvl8pPr>
            <a:lvl9pPr lvl="8" algn="l">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1">
  <p:cSld name="SECTION_TITLE_AND_DESCRIPTION_1_1_1_1">
    <p:spTree>
      <p:nvGrpSpPr>
        <p:cNvPr id="1" name="Shape 39"/>
        <p:cNvGrpSpPr/>
        <p:nvPr/>
      </p:nvGrpSpPr>
      <p:grpSpPr>
        <a:xfrm>
          <a:off x="0" y="0"/>
          <a:ext cx="0" cy="0"/>
          <a:chOff x="0" y="0"/>
          <a:chExt cx="0" cy="0"/>
        </a:xfrm>
      </p:grpSpPr>
      <p:pic>
        <p:nvPicPr>
          <p:cNvPr id="40" name="Google Shape;40;p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1" name="Google Shape;41;p6"/>
          <p:cNvPicPr preferRelativeResize="0"/>
          <p:nvPr/>
        </p:nvPicPr>
        <p:blipFill rotWithShape="1">
          <a:blip r:embed="rId3">
            <a:alphaModFix/>
          </a:blip>
          <a:srcRect/>
          <a:stretch/>
        </p:blipFill>
        <p:spPr>
          <a:xfrm>
            <a:off x="254425" y="201113"/>
            <a:ext cx="8635149" cy="4741275"/>
          </a:xfrm>
          <a:prstGeom prst="rect">
            <a:avLst/>
          </a:prstGeom>
          <a:noFill/>
          <a:ln>
            <a:noFill/>
          </a:ln>
        </p:spPr>
      </p:pic>
      <p:sp>
        <p:nvSpPr>
          <p:cNvPr id="42" name="Google Shape;42;p6"/>
          <p:cNvSpPr txBox="1">
            <a:spLocks noGrp="1"/>
          </p:cNvSpPr>
          <p:nvPr>
            <p:ph type="title"/>
          </p:nvPr>
        </p:nvSpPr>
        <p:spPr>
          <a:xfrm>
            <a:off x="5230400" y="3321638"/>
            <a:ext cx="2797500" cy="488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600"/>
              <a:buFont typeface="Anonymous Pro"/>
              <a:buNone/>
              <a:defRPr sz="2100"/>
            </a:lvl1pPr>
            <a:lvl2pPr lvl="1" algn="l">
              <a:lnSpc>
                <a:spcPct val="100000"/>
              </a:lnSpc>
              <a:spcBef>
                <a:spcPts val="0"/>
              </a:spcBef>
              <a:spcAft>
                <a:spcPts val="0"/>
              </a:spcAft>
              <a:buSzPts val="2000"/>
              <a:buNone/>
              <a:defRPr sz="2000" b="1"/>
            </a:lvl2pPr>
            <a:lvl3pPr lvl="2" algn="l">
              <a:lnSpc>
                <a:spcPct val="100000"/>
              </a:lnSpc>
              <a:spcBef>
                <a:spcPts val="0"/>
              </a:spcBef>
              <a:spcAft>
                <a:spcPts val="0"/>
              </a:spcAft>
              <a:buSzPts val="2000"/>
              <a:buNone/>
              <a:defRPr sz="2000" b="1"/>
            </a:lvl3pPr>
            <a:lvl4pPr lvl="3" algn="l">
              <a:lnSpc>
                <a:spcPct val="100000"/>
              </a:lnSpc>
              <a:spcBef>
                <a:spcPts val="0"/>
              </a:spcBef>
              <a:spcAft>
                <a:spcPts val="0"/>
              </a:spcAft>
              <a:buSzPts val="2000"/>
              <a:buNone/>
              <a:defRPr sz="2000" b="1"/>
            </a:lvl4pPr>
            <a:lvl5pPr lvl="4" algn="l">
              <a:lnSpc>
                <a:spcPct val="100000"/>
              </a:lnSpc>
              <a:spcBef>
                <a:spcPts val="0"/>
              </a:spcBef>
              <a:spcAft>
                <a:spcPts val="0"/>
              </a:spcAft>
              <a:buSzPts val="2000"/>
              <a:buNone/>
              <a:defRPr sz="2000" b="1"/>
            </a:lvl5pPr>
            <a:lvl6pPr lvl="5" algn="l">
              <a:lnSpc>
                <a:spcPct val="100000"/>
              </a:lnSpc>
              <a:spcBef>
                <a:spcPts val="0"/>
              </a:spcBef>
              <a:spcAft>
                <a:spcPts val="0"/>
              </a:spcAft>
              <a:buSzPts val="2000"/>
              <a:buNone/>
              <a:defRPr sz="2000" b="1"/>
            </a:lvl6pPr>
            <a:lvl7pPr lvl="6" algn="l">
              <a:lnSpc>
                <a:spcPct val="100000"/>
              </a:lnSpc>
              <a:spcBef>
                <a:spcPts val="0"/>
              </a:spcBef>
              <a:spcAft>
                <a:spcPts val="0"/>
              </a:spcAft>
              <a:buSzPts val="2000"/>
              <a:buNone/>
              <a:defRPr sz="2000" b="1"/>
            </a:lvl7pPr>
            <a:lvl8pPr lvl="7" algn="l">
              <a:lnSpc>
                <a:spcPct val="100000"/>
              </a:lnSpc>
              <a:spcBef>
                <a:spcPts val="0"/>
              </a:spcBef>
              <a:spcAft>
                <a:spcPts val="0"/>
              </a:spcAft>
              <a:buSzPts val="2000"/>
              <a:buNone/>
              <a:defRPr sz="2000" b="1"/>
            </a:lvl8pPr>
            <a:lvl9pPr lvl="8" algn="l">
              <a:lnSpc>
                <a:spcPct val="100000"/>
              </a:lnSpc>
              <a:spcBef>
                <a:spcPts val="0"/>
              </a:spcBef>
              <a:spcAft>
                <a:spcPts val="0"/>
              </a:spcAft>
              <a:buSzPts val="2000"/>
              <a:buNone/>
              <a:defRPr sz="2000" b="1"/>
            </a:lvl9pPr>
          </a:lstStyle>
          <a:p>
            <a:endParaRPr/>
          </a:p>
        </p:txBody>
      </p:sp>
      <p:sp>
        <p:nvSpPr>
          <p:cNvPr id="43" name="Google Shape;43;p6"/>
          <p:cNvSpPr txBox="1">
            <a:spLocks noGrp="1"/>
          </p:cNvSpPr>
          <p:nvPr>
            <p:ph type="subTitle" idx="1"/>
          </p:nvPr>
        </p:nvSpPr>
        <p:spPr>
          <a:xfrm>
            <a:off x="4909400" y="1218188"/>
            <a:ext cx="3439500" cy="2018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400"/>
              <a:buFont typeface="Concert One"/>
              <a:buNone/>
              <a:defRPr sz="2100">
                <a:solidFill>
                  <a:schemeClr val="dk1"/>
                </a:solidFill>
                <a:latin typeface="Roboto Mono"/>
                <a:ea typeface="Roboto Mono"/>
                <a:cs typeface="Roboto Mono"/>
                <a:sym typeface="Roboto Mono"/>
              </a:defRPr>
            </a:lvl1pPr>
            <a:lvl2pPr lvl="1" algn="l">
              <a:lnSpc>
                <a:spcPct val="100000"/>
              </a:lnSpc>
              <a:spcBef>
                <a:spcPts val="0"/>
              </a:spcBef>
              <a:spcAft>
                <a:spcPts val="0"/>
              </a:spcAft>
              <a:buClr>
                <a:schemeClr val="dk2"/>
              </a:buClr>
              <a:buSzPts val="2400"/>
              <a:buNone/>
              <a:defRPr sz="2400">
                <a:solidFill>
                  <a:schemeClr val="dk2"/>
                </a:solidFill>
              </a:defRPr>
            </a:lvl2pPr>
            <a:lvl3pPr lvl="2" algn="l">
              <a:lnSpc>
                <a:spcPct val="100000"/>
              </a:lnSpc>
              <a:spcBef>
                <a:spcPts val="0"/>
              </a:spcBef>
              <a:spcAft>
                <a:spcPts val="0"/>
              </a:spcAft>
              <a:buClr>
                <a:schemeClr val="dk2"/>
              </a:buClr>
              <a:buSzPts val="2400"/>
              <a:buNone/>
              <a:defRPr sz="2400">
                <a:solidFill>
                  <a:schemeClr val="dk2"/>
                </a:solidFill>
              </a:defRPr>
            </a:lvl3pPr>
            <a:lvl4pPr lvl="3" algn="l">
              <a:lnSpc>
                <a:spcPct val="100000"/>
              </a:lnSpc>
              <a:spcBef>
                <a:spcPts val="0"/>
              </a:spcBef>
              <a:spcAft>
                <a:spcPts val="0"/>
              </a:spcAft>
              <a:buClr>
                <a:schemeClr val="dk2"/>
              </a:buClr>
              <a:buSzPts val="2400"/>
              <a:buNone/>
              <a:defRPr sz="2400">
                <a:solidFill>
                  <a:schemeClr val="dk2"/>
                </a:solidFill>
              </a:defRPr>
            </a:lvl4pPr>
            <a:lvl5pPr lvl="4" algn="l">
              <a:lnSpc>
                <a:spcPct val="100000"/>
              </a:lnSpc>
              <a:spcBef>
                <a:spcPts val="0"/>
              </a:spcBef>
              <a:spcAft>
                <a:spcPts val="0"/>
              </a:spcAft>
              <a:buClr>
                <a:schemeClr val="dk2"/>
              </a:buClr>
              <a:buSzPts val="2400"/>
              <a:buNone/>
              <a:defRPr sz="2400">
                <a:solidFill>
                  <a:schemeClr val="dk2"/>
                </a:solidFill>
              </a:defRPr>
            </a:lvl5pPr>
            <a:lvl6pPr lvl="5" algn="l">
              <a:lnSpc>
                <a:spcPct val="100000"/>
              </a:lnSpc>
              <a:spcBef>
                <a:spcPts val="0"/>
              </a:spcBef>
              <a:spcAft>
                <a:spcPts val="0"/>
              </a:spcAft>
              <a:buClr>
                <a:schemeClr val="dk2"/>
              </a:buClr>
              <a:buSzPts val="2400"/>
              <a:buNone/>
              <a:defRPr sz="2400">
                <a:solidFill>
                  <a:schemeClr val="dk2"/>
                </a:solidFill>
              </a:defRPr>
            </a:lvl6pPr>
            <a:lvl7pPr lvl="6" algn="l">
              <a:lnSpc>
                <a:spcPct val="100000"/>
              </a:lnSpc>
              <a:spcBef>
                <a:spcPts val="0"/>
              </a:spcBef>
              <a:spcAft>
                <a:spcPts val="0"/>
              </a:spcAft>
              <a:buClr>
                <a:schemeClr val="dk2"/>
              </a:buClr>
              <a:buSzPts val="2400"/>
              <a:buNone/>
              <a:defRPr sz="2400">
                <a:solidFill>
                  <a:schemeClr val="dk2"/>
                </a:solidFill>
              </a:defRPr>
            </a:lvl7pPr>
            <a:lvl8pPr lvl="7" algn="l">
              <a:lnSpc>
                <a:spcPct val="100000"/>
              </a:lnSpc>
              <a:spcBef>
                <a:spcPts val="0"/>
              </a:spcBef>
              <a:spcAft>
                <a:spcPts val="0"/>
              </a:spcAft>
              <a:buClr>
                <a:schemeClr val="dk2"/>
              </a:buClr>
              <a:buSzPts val="2400"/>
              <a:buNone/>
              <a:defRPr sz="2400">
                <a:solidFill>
                  <a:schemeClr val="dk2"/>
                </a:solidFill>
              </a:defRPr>
            </a:lvl8pPr>
            <a:lvl9pPr lvl="8" algn="l">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7"/>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7"/>
          <p:cNvPicPr preferRelativeResize="0"/>
          <p:nvPr/>
        </p:nvPicPr>
        <p:blipFill rotWithShape="1">
          <a:blip r:embed="rId3">
            <a:alphaModFix/>
          </a:blip>
          <a:srcRect/>
          <a:stretch/>
        </p:blipFill>
        <p:spPr>
          <a:xfrm>
            <a:off x="255775" y="186275"/>
            <a:ext cx="8632448" cy="4770949"/>
          </a:xfrm>
          <a:prstGeom prst="rect">
            <a:avLst/>
          </a:prstGeom>
          <a:noFill/>
          <a:ln>
            <a:noFill/>
          </a:ln>
        </p:spPr>
      </p:pic>
      <p:sp>
        <p:nvSpPr>
          <p:cNvPr id="47" name="Google Shape;47;p7"/>
          <p:cNvSpPr txBox="1">
            <a:spLocks noGrp="1"/>
          </p:cNvSpPr>
          <p:nvPr>
            <p:ph type="subTitle" idx="1"/>
          </p:nvPr>
        </p:nvSpPr>
        <p:spPr>
          <a:xfrm>
            <a:off x="1629950" y="3828100"/>
            <a:ext cx="2332500" cy="6978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body" idx="2"/>
          </p:nvPr>
        </p:nvSpPr>
        <p:spPr>
          <a:xfrm>
            <a:off x="5044725" y="539500"/>
            <a:ext cx="3224400" cy="4069200"/>
          </a:xfrm>
          <a:prstGeom prst="rect">
            <a:avLst/>
          </a:prstGeom>
          <a:noFill/>
          <a:ln>
            <a:noFill/>
          </a:ln>
        </p:spPr>
        <p:txBody>
          <a:bodyPr spcFirstLastPara="1" wrap="square" lIns="91425" tIns="91425" rIns="91425" bIns="91425" anchor="ctr" anchorCtr="0">
            <a:noAutofit/>
          </a:bodyPr>
          <a:lstStyle>
            <a:lvl1pPr marL="457200" lvl="0" indent="-317500" algn="l">
              <a:lnSpc>
                <a:spcPct val="100000"/>
              </a:lnSpc>
              <a:spcBef>
                <a:spcPts val="0"/>
              </a:spcBef>
              <a:spcAft>
                <a:spcPts val="0"/>
              </a:spcAft>
              <a:buClr>
                <a:schemeClr val="dk2"/>
              </a:buClr>
              <a:buSzPts val="1400"/>
              <a:buChar char="●"/>
              <a:defRPr sz="1400">
                <a:solidFill>
                  <a:schemeClr val="dk2"/>
                </a:solidFill>
              </a:defRPr>
            </a:lvl1pPr>
            <a:lvl2pPr marL="914400" lvl="1" indent="-317500" algn="l">
              <a:lnSpc>
                <a:spcPct val="100000"/>
              </a:lnSpc>
              <a:spcBef>
                <a:spcPts val="0"/>
              </a:spcBef>
              <a:spcAft>
                <a:spcPts val="0"/>
              </a:spcAft>
              <a:buClr>
                <a:schemeClr val="dk2"/>
              </a:buClr>
              <a:buSzPts val="1400"/>
              <a:buChar char="○"/>
              <a:defRPr>
                <a:solidFill>
                  <a:schemeClr val="dk2"/>
                </a:solidFill>
              </a:defRPr>
            </a:lvl2pPr>
            <a:lvl3pPr marL="1371600" lvl="2" indent="-317500" algn="l">
              <a:lnSpc>
                <a:spcPct val="100000"/>
              </a:lnSpc>
              <a:spcBef>
                <a:spcPts val="1600"/>
              </a:spcBef>
              <a:spcAft>
                <a:spcPts val="0"/>
              </a:spcAft>
              <a:buClr>
                <a:schemeClr val="dk2"/>
              </a:buClr>
              <a:buSzPts val="1400"/>
              <a:buChar char="■"/>
              <a:defRPr>
                <a:solidFill>
                  <a:schemeClr val="dk2"/>
                </a:solidFill>
              </a:defRPr>
            </a:lvl3pPr>
            <a:lvl4pPr marL="1828800" lvl="3" indent="-317500" algn="l">
              <a:lnSpc>
                <a:spcPct val="100000"/>
              </a:lnSpc>
              <a:spcBef>
                <a:spcPts val="1600"/>
              </a:spcBef>
              <a:spcAft>
                <a:spcPts val="0"/>
              </a:spcAft>
              <a:buClr>
                <a:schemeClr val="dk2"/>
              </a:buClr>
              <a:buSzPts val="1400"/>
              <a:buChar char="●"/>
              <a:defRPr>
                <a:solidFill>
                  <a:schemeClr val="dk2"/>
                </a:solidFill>
              </a:defRPr>
            </a:lvl4pPr>
            <a:lvl5pPr marL="2286000" lvl="4" indent="-317500" algn="l">
              <a:lnSpc>
                <a:spcPct val="100000"/>
              </a:lnSpc>
              <a:spcBef>
                <a:spcPts val="1600"/>
              </a:spcBef>
              <a:spcAft>
                <a:spcPts val="0"/>
              </a:spcAft>
              <a:buClr>
                <a:schemeClr val="dk2"/>
              </a:buClr>
              <a:buSzPts val="1400"/>
              <a:buChar char="○"/>
              <a:defRPr>
                <a:solidFill>
                  <a:schemeClr val="dk2"/>
                </a:solidFill>
              </a:defRPr>
            </a:lvl5pPr>
            <a:lvl6pPr marL="2743200" lvl="5" indent="-317500" algn="l">
              <a:lnSpc>
                <a:spcPct val="100000"/>
              </a:lnSpc>
              <a:spcBef>
                <a:spcPts val="1600"/>
              </a:spcBef>
              <a:spcAft>
                <a:spcPts val="0"/>
              </a:spcAft>
              <a:buClr>
                <a:schemeClr val="dk2"/>
              </a:buClr>
              <a:buSzPts val="1400"/>
              <a:buChar char="■"/>
              <a:defRPr>
                <a:solidFill>
                  <a:schemeClr val="dk2"/>
                </a:solidFill>
              </a:defRPr>
            </a:lvl6pPr>
            <a:lvl7pPr marL="3200400" lvl="6" indent="-317500" algn="l">
              <a:lnSpc>
                <a:spcPct val="100000"/>
              </a:lnSpc>
              <a:spcBef>
                <a:spcPts val="1600"/>
              </a:spcBef>
              <a:spcAft>
                <a:spcPts val="0"/>
              </a:spcAft>
              <a:buClr>
                <a:schemeClr val="dk2"/>
              </a:buClr>
              <a:buSzPts val="1400"/>
              <a:buChar char="●"/>
              <a:defRPr>
                <a:solidFill>
                  <a:schemeClr val="dk2"/>
                </a:solidFill>
              </a:defRPr>
            </a:lvl7pPr>
            <a:lvl8pPr marL="3657600" lvl="7" indent="-317500" algn="l">
              <a:lnSpc>
                <a:spcPct val="100000"/>
              </a:lnSpc>
              <a:spcBef>
                <a:spcPts val="1600"/>
              </a:spcBef>
              <a:spcAft>
                <a:spcPts val="0"/>
              </a:spcAft>
              <a:buClr>
                <a:schemeClr val="dk2"/>
              </a:buClr>
              <a:buSzPts val="1400"/>
              <a:buChar char="○"/>
              <a:defRPr>
                <a:solidFill>
                  <a:schemeClr val="dk2"/>
                </a:solidFill>
              </a:defRPr>
            </a:lvl8pPr>
            <a:lvl9pPr marL="4114800" lvl="8" indent="-317500" algn="l">
              <a:lnSpc>
                <a:spcPct val="100000"/>
              </a:lnSpc>
              <a:spcBef>
                <a:spcPts val="1600"/>
              </a:spcBef>
              <a:spcAft>
                <a:spcPts val="1600"/>
              </a:spcAft>
              <a:buClr>
                <a:schemeClr val="dk2"/>
              </a:buClr>
              <a:buSzPts val="1400"/>
              <a:buChar char="■"/>
              <a:defRPr>
                <a:solidFill>
                  <a:schemeClr val="dk2"/>
                </a:solidFill>
              </a:defRPr>
            </a:lvl9pPr>
          </a:lstStyle>
          <a:p>
            <a:endParaRPr/>
          </a:p>
        </p:txBody>
      </p:sp>
      <p:sp>
        <p:nvSpPr>
          <p:cNvPr id="49" name="Google Shape;49;p7"/>
          <p:cNvSpPr txBox="1">
            <a:spLocks noGrp="1"/>
          </p:cNvSpPr>
          <p:nvPr>
            <p:ph type="title"/>
          </p:nvPr>
        </p:nvSpPr>
        <p:spPr>
          <a:xfrm>
            <a:off x="1002325" y="711181"/>
            <a:ext cx="2403900" cy="5727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1">
  <p:cSld name="SECTION_TITLE_AND_DESCRIPTION_2">
    <p:spTree>
      <p:nvGrpSpPr>
        <p:cNvPr id="1" name="Shape 50"/>
        <p:cNvGrpSpPr/>
        <p:nvPr/>
      </p:nvGrpSpPr>
      <p:grpSpPr>
        <a:xfrm>
          <a:off x="0" y="0"/>
          <a:ext cx="0" cy="0"/>
          <a:chOff x="0" y="0"/>
          <a:chExt cx="0" cy="0"/>
        </a:xfrm>
      </p:grpSpPr>
      <p:pic>
        <p:nvPicPr>
          <p:cNvPr id="51" name="Google Shape;51;p8"/>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2" name="Google Shape;52;p8"/>
          <p:cNvPicPr preferRelativeResize="0"/>
          <p:nvPr/>
        </p:nvPicPr>
        <p:blipFill rotWithShape="1">
          <a:blip r:embed="rId3">
            <a:alphaModFix/>
          </a:blip>
          <a:srcRect/>
          <a:stretch/>
        </p:blipFill>
        <p:spPr>
          <a:xfrm>
            <a:off x="254425" y="201113"/>
            <a:ext cx="8635149" cy="4741275"/>
          </a:xfrm>
          <a:prstGeom prst="rect">
            <a:avLst/>
          </a:prstGeom>
          <a:noFill/>
          <a:ln>
            <a:noFill/>
          </a:ln>
        </p:spPr>
      </p:pic>
      <p:sp>
        <p:nvSpPr>
          <p:cNvPr id="53" name="Google Shape;53;p8"/>
          <p:cNvSpPr txBox="1">
            <a:spLocks noGrp="1"/>
          </p:cNvSpPr>
          <p:nvPr>
            <p:ph type="body" idx="1"/>
          </p:nvPr>
        </p:nvSpPr>
        <p:spPr>
          <a:xfrm>
            <a:off x="948000" y="2519950"/>
            <a:ext cx="3224400" cy="1208700"/>
          </a:xfrm>
          <a:prstGeom prst="rect">
            <a:avLst/>
          </a:prstGeom>
          <a:noFill/>
          <a:ln>
            <a:noFill/>
          </a:ln>
        </p:spPr>
        <p:txBody>
          <a:bodyPr spcFirstLastPara="1" wrap="square" lIns="91425" tIns="91425" rIns="91425" bIns="91425" anchor="ctr" anchorCtr="0">
            <a:noAutofit/>
          </a:bodyPr>
          <a:lstStyle>
            <a:lvl1pPr marL="457200" lvl="0" indent="-317500" algn="l">
              <a:lnSpc>
                <a:spcPct val="100000"/>
              </a:lnSpc>
              <a:spcBef>
                <a:spcPts val="0"/>
              </a:spcBef>
              <a:spcAft>
                <a:spcPts val="0"/>
              </a:spcAft>
              <a:buClr>
                <a:schemeClr val="dk2"/>
              </a:buClr>
              <a:buSzPts val="1400"/>
              <a:buChar char="●"/>
              <a:defRPr sz="1400">
                <a:solidFill>
                  <a:schemeClr val="dk2"/>
                </a:solidFill>
              </a:defRPr>
            </a:lvl1pPr>
            <a:lvl2pPr marL="914400" lvl="1" indent="-317500" algn="l">
              <a:lnSpc>
                <a:spcPct val="100000"/>
              </a:lnSpc>
              <a:spcBef>
                <a:spcPts val="0"/>
              </a:spcBef>
              <a:spcAft>
                <a:spcPts val="0"/>
              </a:spcAft>
              <a:buClr>
                <a:schemeClr val="dk2"/>
              </a:buClr>
              <a:buSzPts val="1400"/>
              <a:buChar char="○"/>
              <a:defRPr>
                <a:solidFill>
                  <a:schemeClr val="dk2"/>
                </a:solidFill>
              </a:defRPr>
            </a:lvl2pPr>
            <a:lvl3pPr marL="1371600" lvl="2" indent="-317500" algn="l">
              <a:lnSpc>
                <a:spcPct val="100000"/>
              </a:lnSpc>
              <a:spcBef>
                <a:spcPts val="1600"/>
              </a:spcBef>
              <a:spcAft>
                <a:spcPts val="0"/>
              </a:spcAft>
              <a:buClr>
                <a:schemeClr val="dk2"/>
              </a:buClr>
              <a:buSzPts val="1400"/>
              <a:buChar char="■"/>
              <a:defRPr>
                <a:solidFill>
                  <a:schemeClr val="dk2"/>
                </a:solidFill>
              </a:defRPr>
            </a:lvl3pPr>
            <a:lvl4pPr marL="1828800" lvl="3" indent="-317500" algn="l">
              <a:lnSpc>
                <a:spcPct val="100000"/>
              </a:lnSpc>
              <a:spcBef>
                <a:spcPts val="1600"/>
              </a:spcBef>
              <a:spcAft>
                <a:spcPts val="0"/>
              </a:spcAft>
              <a:buClr>
                <a:schemeClr val="dk2"/>
              </a:buClr>
              <a:buSzPts val="1400"/>
              <a:buChar char="●"/>
              <a:defRPr>
                <a:solidFill>
                  <a:schemeClr val="dk2"/>
                </a:solidFill>
              </a:defRPr>
            </a:lvl4pPr>
            <a:lvl5pPr marL="2286000" lvl="4" indent="-317500" algn="l">
              <a:lnSpc>
                <a:spcPct val="100000"/>
              </a:lnSpc>
              <a:spcBef>
                <a:spcPts val="1600"/>
              </a:spcBef>
              <a:spcAft>
                <a:spcPts val="0"/>
              </a:spcAft>
              <a:buClr>
                <a:schemeClr val="dk2"/>
              </a:buClr>
              <a:buSzPts val="1400"/>
              <a:buChar char="○"/>
              <a:defRPr>
                <a:solidFill>
                  <a:schemeClr val="dk2"/>
                </a:solidFill>
              </a:defRPr>
            </a:lvl5pPr>
            <a:lvl6pPr marL="2743200" lvl="5" indent="-317500" algn="l">
              <a:lnSpc>
                <a:spcPct val="100000"/>
              </a:lnSpc>
              <a:spcBef>
                <a:spcPts val="1600"/>
              </a:spcBef>
              <a:spcAft>
                <a:spcPts val="0"/>
              </a:spcAft>
              <a:buClr>
                <a:schemeClr val="dk2"/>
              </a:buClr>
              <a:buSzPts val="1400"/>
              <a:buChar char="■"/>
              <a:defRPr>
                <a:solidFill>
                  <a:schemeClr val="dk2"/>
                </a:solidFill>
              </a:defRPr>
            </a:lvl6pPr>
            <a:lvl7pPr marL="3200400" lvl="6" indent="-317500" algn="l">
              <a:lnSpc>
                <a:spcPct val="100000"/>
              </a:lnSpc>
              <a:spcBef>
                <a:spcPts val="1600"/>
              </a:spcBef>
              <a:spcAft>
                <a:spcPts val="0"/>
              </a:spcAft>
              <a:buClr>
                <a:schemeClr val="dk2"/>
              </a:buClr>
              <a:buSzPts val="1400"/>
              <a:buChar char="●"/>
              <a:defRPr>
                <a:solidFill>
                  <a:schemeClr val="dk2"/>
                </a:solidFill>
              </a:defRPr>
            </a:lvl7pPr>
            <a:lvl8pPr marL="3657600" lvl="7" indent="-317500" algn="l">
              <a:lnSpc>
                <a:spcPct val="100000"/>
              </a:lnSpc>
              <a:spcBef>
                <a:spcPts val="1600"/>
              </a:spcBef>
              <a:spcAft>
                <a:spcPts val="0"/>
              </a:spcAft>
              <a:buClr>
                <a:schemeClr val="dk2"/>
              </a:buClr>
              <a:buSzPts val="1400"/>
              <a:buChar char="○"/>
              <a:defRPr>
                <a:solidFill>
                  <a:schemeClr val="dk2"/>
                </a:solidFill>
              </a:defRPr>
            </a:lvl8pPr>
            <a:lvl9pPr marL="4114800" lvl="8" indent="-317500" algn="l">
              <a:lnSpc>
                <a:spcPct val="100000"/>
              </a:lnSpc>
              <a:spcBef>
                <a:spcPts val="1600"/>
              </a:spcBef>
              <a:spcAft>
                <a:spcPts val="1600"/>
              </a:spcAft>
              <a:buClr>
                <a:schemeClr val="dk2"/>
              </a:buClr>
              <a:buSzPts val="1400"/>
              <a:buChar char="■"/>
              <a:defRPr>
                <a:solidFill>
                  <a:schemeClr val="dk2"/>
                </a:solidFill>
              </a:defRPr>
            </a:lvl9pPr>
          </a:lstStyle>
          <a:p>
            <a:endParaRPr/>
          </a:p>
        </p:txBody>
      </p:sp>
      <p:sp>
        <p:nvSpPr>
          <p:cNvPr id="54" name="Google Shape;54;p8"/>
          <p:cNvSpPr txBox="1">
            <a:spLocks noGrp="1"/>
          </p:cNvSpPr>
          <p:nvPr>
            <p:ph type="title"/>
          </p:nvPr>
        </p:nvSpPr>
        <p:spPr>
          <a:xfrm>
            <a:off x="948000" y="1218000"/>
            <a:ext cx="2755800" cy="12087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Numbers and Text">
  <p:cSld name="BIG_NUMBER_1">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7" name="Google Shape;57;p9"/>
          <p:cNvPicPr preferRelativeResize="0"/>
          <p:nvPr/>
        </p:nvPicPr>
        <p:blipFill rotWithShape="1">
          <a:blip r:embed="rId3">
            <a:alphaModFix/>
          </a:blip>
          <a:srcRect b="61089"/>
          <a:stretch/>
        </p:blipFill>
        <p:spPr>
          <a:xfrm rot="635655">
            <a:off x="1848552" y="3058534"/>
            <a:ext cx="2068426" cy="1772790"/>
          </a:xfrm>
          <a:prstGeom prst="rect">
            <a:avLst/>
          </a:prstGeom>
          <a:noFill/>
          <a:ln>
            <a:noFill/>
          </a:ln>
        </p:spPr>
      </p:pic>
      <p:pic>
        <p:nvPicPr>
          <p:cNvPr id="58" name="Google Shape;58;p9"/>
          <p:cNvPicPr preferRelativeResize="0"/>
          <p:nvPr/>
        </p:nvPicPr>
        <p:blipFill rotWithShape="1">
          <a:blip r:embed="rId3">
            <a:alphaModFix/>
          </a:blip>
          <a:srcRect b="61089"/>
          <a:stretch/>
        </p:blipFill>
        <p:spPr>
          <a:xfrm rot="1903775">
            <a:off x="6763976" y="866659"/>
            <a:ext cx="2068425" cy="1772790"/>
          </a:xfrm>
          <a:prstGeom prst="rect">
            <a:avLst/>
          </a:prstGeom>
          <a:noFill/>
          <a:ln>
            <a:noFill/>
          </a:ln>
        </p:spPr>
      </p:pic>
      <p:pic>
        <p:nvPicPr>
          <p:cNvPr id="59" name="Google Shape;59;p9"/>
          <p:cNvPicPr preferRelativeResize="0"/>
          <p:nvPr/>
        </p:nvPicPr>
        <p:blipFill rotWithShape="1">
          <a:blip r:embed="rId4">
            <a:alphaModFix/>
          </a:blip>
          <a:srcRect r="1545" b="6838"/>
          <a:stretch/>
        </p:blipFill>
        <p:spPr>
          <a:xfrm>
            <a:off x="129175" y="134900"/>
            <a:ext cx="8374226" cy="4873724"/>
          </a:xfrm>
          <a:prstGeom prst="rect">
            <a:avLst/>
          </a:prstGeom>
          <a:noFill/>
          <a:ln>
            <a:noFill/>
          </a:ln>
        </p:spPr>
      </p:pic>
      <p:sp>
        <p:nvSpPr>
          <p:cNvPr id="60" name="Google Shape;60;p9"/>
          <p:cNvSpPr txBox="1">
            <a:spLocks noGrp="1"/>
          </p:cNvSpPr>
          <p:nvPr>
            <p:ph type="title"/>
          </p:nvPr>
        </p:nvSpPr>
        <p:spPr>
          <a:xfrm>
            <a:off x="1301450" y="2719788"/>
            <a:ext cx="2101200" cy="6636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4200"/>
              <a:buNone/>
              <a:defRPr sz="4200" b="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
        <p:nvSpPr>
          <p:cNvPr id="61" name="Google Shape;61;p9"/>
          <p:cNvSpPr txBox="1">
            <a:spLocks noGrp="1"/>
          </p:cNvSpPr>
          <p:nvPr>
            <p:ph type="subTitle" idx="1"/>
          </p:nvPr>
        </p:nvSpPr>
        <p:spPr>
          <a:xfrm>
            <a:off x="1301450" y="3383388"/>
            <a:ext cx="21012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62" name="Google Shape;62;p9"/>
          <p:cNvSpPr txBox="1">
            <a:spLocks noGrp="1"/>
          </p:cNvSpPr>
          <p:nvPr>
            <p:ph type="title" idx="2"/>
          </p:nvPr>
        </p:nvSpPr>
        <p:spPr>
          <a:xfrm>
            <a:off x="3521400" y="2719788"/>
            <a:ext cx="2101200" cy="6636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4200"/>
              <a:buNone/>
              <a:defRPr sz="4200" b="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
        <p:nvSpPr>
          <p:cNvPr id="63" name="Google Shape;63;p9"/>
          <p:cNvSpPr txBox="1">
            <a:spLocks noGrp="1"/>
          </p:cNvSpPr>
          <p:nvPr>
            <p:ph type="subTitle" idx="3"/>
          </p:nvPr>
        </p:nvSpPr>
        <p:spPr>
          <a:xfrm>
            <a:off x="3521400" y="3383388"/>
            <a:ext cx="21012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
        <p:nvSpPr>
          <p:cNvPr id="64" name="Google Shape;64;p9"/>
          <p:cNvSpPr txBox="1">
            <a:spLocks noGrp="1"/>
          </p:cNvSpPr>
          <p:nvPr>
            <p:ph type="title" idx="4"/>
          </p:nvPr>
        </p:nvSpPr>
        <p:spPr>
          <a:xfrm>
            <a:off x="5741350" y="2719788"/>
            <a:ext cx="2101200" cy="6636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4200"/>
              <a:buNone/>
              <a:defRPr sz="4200" b="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
        <p:nvSpPr>
          <p:cNvPr id="65" name="Google Shape;65;p9"/>
          <p:cNvSpPr txBox="1">
            <a:spLocks noGrp="1"/>
          </p:cNvSpPr>
          <p:nvPr>
            <p:ph type="subTitle" idx="5"/>
          </p:nvPr>
        </p:nvSpPr>
        <p:spPr>
          <a:xfrm>
            <a:off x="5741350" y="3383388"/>
            <a:ext cx="2101200" cy="7167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2"/>
              </a:buClr>
              <a:buSzPts val="1400"/>
              <a:buNone/>
              <a:defRPr sz="1400">
                <a:solidFill>
                  <a:schemeClr val="dk2"/>
                </a:solidFill>
              </a:defRPr>
            </a:lvl1pPr>
            <a:lvl2pPr lvl="1" algn="ctr">
              <a:lnSpc>
                <a:spcPct val="100000"/>
              </a:lnSpc>
              <a:spcBef>
                <a:spcPts val="0"/>
              </a:spcBef>
              <a:spcAft>
                <a:spcPts val="0"/>
              </a:spcAft>
              <a:buClr>
                <a:schemeClr val="dk2"/>
              </a:buClr>
              <a:buSzPts val="1400"/>
              <a:buNone/>
              <a:defRPr>
                <a:solidFill>
                  <a:schemeClr val="dk2"/>
                </a:solidFill>
              </a:defRPr>
            </a:lvl2pPr>
            <a:lvl3pPr lvl="2" algn="ctr">
              <a:lnSpc>
                <a:spcPct val="100000"/>
              </a:lnSpc>
              <a:spcBef>
                <a:spcPts val="0"/>
              </a:spcBef>
              <a:spcAft>
                <a:spcPts val="0"/>
              </a:spcAft>
              <a:buClr>
                <a:schemeClr val="dk2"/>
              </a:buClr>
              <a:buSzPts val="1400"/>
              <a:buNone/>
              <a:defRPr>
                <a:solidFill>
                  <a:schemeClr val="dk2"/>
                </a:solidFill>
              </a:defRPr>
            </a:lvl3pPr>
            <a:lvl4pPr lvl="3" algn="ctr">
              <a:lnSpc>
                <a:spcPct val="100000"/>
              </a:lnSpc>
              <a:spcBef>
                <a:spcPts val="0"/>
              </a:spcBef>
              <a:spcAft>
                <a:spcPts val="0"/>
              </a:spcAft>
              <a:buClr>
                <a:schemeClr val="dk2"/>
              </a:buClr>
              <a:buSzPts val="1400"/>
              <a:buNone/>
              <a:defRPr>
                <a:solidFill>
                  <a:schemeClr val="dk2"/>
                </a:solidFill>
              </a:defRPr>
            </a:lvl4pPr>
            <a:lvl5pPr lvl="4" algn="ctr">
              <a:lnSpc>
                <a:spcPct val="100000"/>
              </a:lnSpc>
              <a:spcBef>
                <a:spcPts val="0"/>
              </a:spcBef>
              <a:spcAft>
                <a:spcPts val="0"/>
              </a:spcAft>
              <a:buClr>
                <a:schemeClr val="dk2"/>
              </a:buClr>
              <a:buSzPts val="1400"/>
              <a:buNone/>
              <a:defRPr>
                <a:solidFill>
                  <a:schemeClr val="dk2"/>
                </a:solidFill>
              </a:defRPr>
            </a:lvl5pPr>
            <a:lvl6pPr lvl="5" algn="ctr">
              <a:lnSpc>
                <a:spcPct val="100000"/>
              </a:lnSpc>
              <a:spcBef>
                <a:spcPts val="0"/>
              </a:spcBef>
              <a:spcAft>
                <a:spcPts val="0"/>
              </a:spcAft>
              <a:buClr>
                <a:schemeClr val="dk2"/>
              </a:buClr>
              <a:buSzPts val="1400"/>
              <a:buNone/>
              <a:defRPr>
                <a:solidFill>
                  <a:schemeClr val="dk2"/>
                </a:solidFill>
              </a:defRPr>
            </a:lvl6pPr>
            <a:lvl7pPr lvl="6" algn="ctr">
              <a:lnSpc>
                <a:spcPct val="100000"/>
              </a:lnSpc>
              <a:spcBef>
                <a:spcPts val="0"/>
              </a:spcBef>
              <a:spcAft>
                <a:spcPts val="0"/>
              </a:spcAft>
              <a:buClr>
                <a:schemeClr val="dk2"/>
              </a:buClr>
              <a:buSzPts val="1400"/>
              <a:buNone/>
              <a:defRPr>
                <a:solidFill>
                  <a:schemeClr val="dk2"/>
                </a:solidFill>
              </a:defRPr>
            </a:lvl7pPr>
            <a:lvl8pPr lvl="7" algn="ctr">
              <a:lnSpc>
                <a:spcPct val="100000"/>
              </a:lnSpc>
              <a:spcBef>
                <a:spcPts val="0"/>
              </a:spcBef>
              <a:spcAft>
                <a:spcPts val="0"/>
              </a:spcAft>
              <a:buClr>
                <a:schemeClr val="dk2"/>
              </a:buClr>
              <a:buSzPts val="1400"/>
              <a:buNone/>
              <a:defRPr>
                <a:solidFill>
                  <a:schemeClr val="dk2"/>
                </a:solidFill>
              </a:defRPr>
            </a:lvl8pPr>
            <a:lvl9pPr lvl="8" algn="ctr">
              <a:lnSpc>
                <a:spcPct val="100000"/>
              </a:lnSpc>
              <a:spcBef>
                <a:spcPts val="0"/>
              </a:spcBef>
              <a:spcAft>
                <a:spcPts val="0"/>
              </a:spcAft>
              <a:buClr>
                <a:schemeClr val="dk2"/>
              </a:buClr>
              <a:buSzPts val="1400"/>
              <a:buNone/>
              <a:defRPr>
                <a:solidFill>
                  <a:schemeClr val="dk2"/>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173"/>
        <p:cNvGrpSpPr/>
        <p:nvPr/>
      </p:nvGrpSpPr>
      <p:grpSpPr>
        <a:xfrm>
          <a:off x="0" y="0"/>
          <a:ext cx="0" cy="0"/>
          <a:chOff x="0" y="0"/>
          <a:chExt cx="0" cy="0"/>
        </a:xfrm>
      </p:grpSpPr>
      <p:pic>
        <p:nvPicPr>
          <p:cNvPr id="174" name="Google Shape;174;p2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5" name="Google Shape;175;p23"/>
          <p:cNvPicPr preferRelativeResize="0"/>
          <p:nvPr/>
        </p:nvPicPr>
        <p:blipFill rotWithShape="1">
          <a:blip r:embed="rId3">
            <a:alphaModFix/>
          </a:blip>
          <a:srcRect/>
          <a:stretch/>
        </p:blipFill>
        <p:spPr>
          <a:xfrm>
            <a:off x="255775" y="186275"/>
            <a:ext cx="8632448" cy="4770949"/>
          </a:xfrm>
          <a:prstGeom prst="rect">
            <a:avLst/>
          </a:prstGeom>
          <a:noFill/>
          <a:ln>
            <a:noFill/>
          </a:ln>
        </p:spPr>
      </p:pic>
      <p:sp>
        <p:nvSpPr>
          <p:cNvPr id="176" name="Google Shape;176;p23"/>
          <p:cNvSpPr txBox="1">
            <a:spLocks noGrp="1"/>
          </p:cNvSpPr>
          <p:nvPr>
            <p:ph type="title"/>
          </p:nvPr>
        </p:nvSpPr>
        <p:spPr>
          <a:xfrm>
            <a:off x="1002325" y="711175"/>
            <a:ext cx="3082200" cy="942000"/>
          </a:xfrm>
          <a:prstGeom prst="rect">
            <a:avLst/>
          </a:prstGeom>
          <a:noFill/>
          <a:ln>
            <a:noFill/>
          </a:ln>
        </p:spPr>
        <p:txBody>
          <a:bodyPr spcFirstLastPara="1" wrap="square" lIns="91425" tIns="91425" rIns="91425" bIns="91425" anchor="t" anchorCtr="0">
            <a:noAutofit/>
          </a:bodyPr>
          <a:lstStyle>
            <a:lvl1pPr lvl="0" algn="l">
              <a:lnSpc>
                <a:spcPct val="80000"/>
              </a:lnSpc>
              <a:spcBef>
                <a:spcPts val="0"/>
              </a:spcBef>
              <a:spcAft>
                <a:spcPts val="0"/>
              </a:spcAft>
              <a:buSzPts val="2800"/>
              <a:buNone/>
              <a:defRPr/>
            </a:lvl1pPr>
            <a:lvl2pPr lvl="1" algn="l">
              <a:lnSpc>
                <a:spcPct val="80000"/>
              </a:lnSpc>
              <a:spcBef>
                <a:spcPts val="0"/>
              </a:spcBef>
              <a:spcAft>
                <a:spcPts val="0"/>
              </a:spcAft>
              <a:buSzPts val="2800"/>
              <a:buNone/>
              <a:defRPr/>
            </a:lvl2pPr>
            <a:lvl3pPr lvl="2" algn="l">
              <a:lnSpc>
                <a:spcPct val="80000"/>
              </a:lnSpc>
              <a:spcBef>
                <a:spcPts val="0"/>
              </a:spcBef>
              <a:spcAft>
                <a:spcPts val="0"/>
              </a:spcAft>
              <a:buSzPts val="2800"/>
              <a:buNone/>
              <a:defRPr/>
            </a:lvl3pPr>
            <a:lvl4pPr lvl="3" algn="l">
              <a:lnSpc>
                <a:spcPct val="80000"/>
              </a:lnSpc>
              <a:spcBef>
                <a:spcPts val="0"/>
              </a:spcBef>
              <a:spcAft>
                <a:spcPts val="0"/>
              </a:spcAft>
              <a:buSzPts val="2800"/>
              <a:buNone/>
              <a:defRPr/>
            </a:lvl4pPr>
            <a:lvl5pPr lvl="4" algn="l">
              <a:lnSpc>
                <a:spcPct val="80000"/>
              </a:lnSpc>
              <a:spcBef>
                <a:spcPts val="0"/>
              </a:spcBef>
              <a:spcAft>
                <a:spcPts val="0"/>
              </a:spcAft>
              <a:buSzPts val="2800"/>
              <a:buNone/>
              <a:defRPr/>
            </a:lvl5pPr>
            <a:lvl6pPr lvl="5" algn="l">
              <a:lnSpc>
                <a:spcPct val="80000"/>
              </a:lnSpc>
              <a:spcBef>
                <a:spcPts val="0"/>
              </a:spcBef>
              <a:spcAft>
                <a:spcPts val="0"/>
              </a:spcAft>
              <a:buSzPts val="2800"/>
              <a:buNone/>
              <a:defRPr/>
            </a:lvl6pPr>
            <a:lvl7pPr lvl="6" algn="l">
              <a:lnSpc>
                <a:spcPct val="80000"/>
              </a:lnSpc>
              <a:spcBef>
                <a:spcPts val="0"/>
              </a:spcBef>
              <a:spcAft>
                <a:spcPts val="0"/>
              </a:spcAft>
              <a:buSzPts val="2800"/>
              <a:buNone/>
              <a:defRPr/>
            </a:lvl7pPr>
            <a:lvl8pPr lvl="7" algn="l">
              <a:lnSpc>
                <a:spcPct val="80000"/>
              </a:lnSpc>
              <a:spcBef>
                <a:spcPts val="0"/>
              </a:spcBef>
              <a:spcAft>
                <a:spcPts val="0"/>
              </a:spcAft>
              <a:buSzPts val="2800"/>
              <a:buNone/>
              <a:defRPr/>
            </a:lvl8pPr>
            <a:lvl9pPr lvl="8" algn="l">
              <a:lnSpc>
                <a:spcPct val="80000"/>
              </a:lnSpc>
              <a:spcBef>
                <a:spcPts val="0"/>
              </a:spcBef>
              <a:spcAft>
                <a:spcPts val="0"/>
              </a:spcAft>
              <a:buSzPts val="28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accent2"/>
              </a:buClr>
              <a:buSzPts val="2800"/>
              <a:buFont typeface="Concert One"/>
              <a:buNone/>
              <a:defRPr sz="2800" b="1" i="0" u="none" strike="noStrike" cap="none">
                <a:solidFill>
                  <a:schemeClr val="accent2"/>
                </a:solidFill>
                <a:latin typeface="Concert One"/>
                <a:ea typeface="Concert One"/>
                <a:cs typeface="Concert One"/>
                <a:sym typeface="Concert One"/>
              </a:defRPr>
            </a:lvl1pPr>
            <a:lvl2pPr marR="0" lvl="1"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2pPr>
            <a:lvl3pPr marR="0" lvl="2"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3pPr>
            <a:lvl4pPr marR="0" lvl="3"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4pPr>
            <a:lvl5pPr marR="0" lvl="4"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5pPr>
            <a:lvl6pPr marR="0" lvl="5"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6pPr>
            <a:lvl7pPr marR="0" lvl="6"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7pPr>
            <a:lvl8pPr marR="0" lvl="7"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8pPr>
            <a:lvl9pPr marR="0" lvl="8" algn="l" rtl="0">
              <a:lnSpc>
                <a:spcPct val="100000"/>
              </a:lnSpc>
              <a:spcBef>
                <a:spcPts val="0"/>
              </a:spcBef>
              <a:spcAft>
                <a:spcPts val="0"/>
              </a:spcAft>
              <a:buClr>
                <a:schemeClr val="accent2"/>
              </a:buClr>
              <a:buSzPts val="2800"/>
              <a:buFont typeface="Arial"/>
              <a:buNone/>
              <a:defRPr sz="2800" b="0" i="0" u="none" strike="noStrike" cap="none">
                <a:solidFill>
                  <a:schemeClr val="accent2"/>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69" r:id="rId9"/>
    <p:sldLayoutId id="2147483676" r:id="rId10"/>
    <p:sldLayoutId id="2147483680" r:id="rId11"/>
    <p:sldLayoutId id="2147483683" r:id="rId12"/>
    <p:sldLayoutId id="2147483684" r:id="rId13"/>
    <p:sldLayoutId id="2147483685" r:id="rId14"/>
    <p:sldLayoutId id="2147483686" r:id="rId15"/>
    <p:sldLayoutId id="2147483687" r:id="rId16"/>
  </p:sldLayoutIdLst>
  <p:transition spd="slow">
    <p:push/>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47"/>
          <p:cNvSpPr txBox="1">
            <a:spLocks noGrp="1"/>
          </p:cNvSpPr>
          <p:nvPr>
            <p:ph type="ctrTitle"/>
          </p:nvPr>
        </p:nvSpPr>
        <p:spPr>
          <a:xfrm>
            <a:off x="1361486" y="1323881"/>
            <a:ext cx="6807208" cy="1576455"/>
          </a:xfrm>
          <a:prstGeom prst="rect">
            <a:avLst/>
          </a:prstGeom>
          <a:noFill/>
          <a:ln>
            <a:noFill/>
          </a:ln>
        </p:spPr>
        <p:txBody>
          <a:bodyPr spcFirstLastPara="1" wrap="square" lIns="91425" tIns="91425" rIns="91425" bIns="91425" anchor="b" anchorCtr="0">
            <a:noAutofit/>
          </a:bodyPr>
          <a:lstStyle/>
          <a:p>
            <a:pPr marL="0" lvl="0" indent="0" algn="ctr" rtl="0">
              <a:lnSpc>
                <a:spcPct val="80000"/>
              </a:lnSpc>
              <a:spcBef>
                <a:spcPts val="0"/>
              </a:spcBef>
              <a:spcAft>
                <a:spcPts val="0"/>
              </a:spcAft>
              <a:buSzPts val="6000"/>
              <a:buNone/>
            </a:pPr>
            <a:r>
              <a:rPr lang="en-US" sz="3200" dirty="0"/>
              <a:t>DATA WAREHOUSE &amp; KNOWLEDGE MANAGEMENT</a:t>
            </a:r>
            <a:br>
              <a:rPr lang="en-US" sz="3200" dirty="0"/>
            </a:br>
            <a:r>
              <a:rPr lang="en-US" sz="3200" dirty="0"/>
              <a:t>DATA QUALITY DAN INFORMATION QUALITY  </a:t>
            </a:r>
            <a:endParaRPr sz="3200" dirty="0">
              <a:solidFill>
                <a:schemeClr val="accent2"/>
              </a:solidFill>
            </a:endParaRPr>
          </a:p>
        </p:txBody>
      </p:sp>
      <p:sp>
        <p:nvSpPr>
          <p:cNvPr id="299" name="Google Shape;299;p47"/>
          <p:cNvSpPr txBox="1">
            <a:spLocks noGrp="1"/>
          </p:cNvSpPr>
          <p:nvPr>
            <p:ph type="subTitle" idx="1"/>
          </p:nvPr>
        </p:nvSpPr>
        <p:spPr>
          <a:xfrm>
            <a:off x="1628294" y="3746332"/>
            <a:ext cx="1516061" cy="459804"/>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1400"/>
              <a:buNone/>
            </a:pPr>
            <a:r>
              <a:rPr lang="en-US" sz="1200" b="0" dirty="0"/>
              <a:t>Mata </a:t>
            </a:r>
            <a:r>
              <a:rPr lang="en-US" sz="1200" b="0" dirty="0" err="1"/>
              <a:t>Kuliah</a:t>
            </a:r>
            <a:r>
              <a:rPr lang="en-US" sz="1200" b="0" dirty="0"/>
              <a:t> : </a:t>
            </a:r>
            <a:endParaRPr dirty="0"/>
          </a:p>
          <a:p>
            <a:pPr marL="0" lvl="0" indent="0" algn="ctr" rtl="0">
              <a:lnSpc>
                <a:spcPct val="90000"/>
              </a:lnSpc>
              <a:spcBef>
                <a:spcPts val="0"/>
              </a:spcBef>
              <a:spcAft>
                <a:spcPts val="0"/>
              </a:spcAft>
              <a:buSzPts val="1400"/>
              <a:buNone/>
            </a:pPr>
            <a:r>
              <a:rPr lang="en-US" sz="1200" b="0" dirty="0"/>
              <a:t>Data Warehouse</a:t>
            </a:r>
            <a:endParaRPr sz="1200" b="0" dirty="0"/>
          </a:p>
        </p:txBody>
      </p:sp>
      <p:sp>
        <p:nvSpPr>
          <p:cNvPr id="300" name="Google Shape;300;p47"/>
          <p:cNvSpPr/>
          <p:nvPr/>
        </p:nvSpPr>
        <p:spPr>
          <a:xfrm>
            <a:off x="2640700" y="2929265"/>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1" name="Google Shape;301;p47"/>
          <p:cNvSpPr/>
          <p:nvPr/>
        </p:nvSpPr>
        <p:spPr>
          <a:xfrm>
            <a:off x="5822625" y="288656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2" name="Google Shape;30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3" name="Google Shape;303;p47"/>
          <p:cNvPicPr preferRelativeResize="0"/>
          <p:nvPr/>
        </p:nvPicPr>
        <p:blipFill rotWithShape="1">
          <a:blip r:embed="rId3">
            <a:alphaModFix/>
          </a:blip>
          <a:srcRect t="16970" r="8890" b="21025"/>
          <a:stretch/>
        </p:blipFill>
        <p:spPr>
          <a:xfrm>
            <a:off x="5993977" y="3093100"/>
            <a:ext cx="3418112" cy="701626"/>
          </a:xfrm>
          <a:prstGeom prst="rect">
            <a:avLst/>
          </a:prstGeom>
          <a:noFill/>
          <a:ln>
            <a:noFill/>
          </a:ln>
        </p:spPr>
      </p:pic>
      <p:sp>
        <p:nvSpPr>
          <p:cNvPr id="307" name="Google Shape;307;p47"/>
          <p:cNvSpPr txBox="1"/>
          <p:nvPr/>
        </p:nvSpPr>
        <p:spPr>
          <a:xfrm>
            <a:off x="6678383" y="3274656"/>
            <a:ext cx="2383813" cy="33851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Arial"/>
                <a:ea typeface="Arial"/>
                <a:cs typeface="Arial"/>
                <a:sym typeface="Arial"/>
              </a:rPr>
              <a:t>M. Afdal, ST., </a:t>
            </a:r>
            <a:r>
              <a:rPr lang="en-US" sz="1600" b="1" i="0" u="none" strike="noStrike" cap="none" dirty="0" err="1">
                <a:solidFill>
                  <a:srgbClr val="000000"/>
                </a:solidFill>
                <a:latin typeface="Arial"/>
                <a:ea typeface="Arial"/>
                <a:cs typeface="Arial"/>
                <a:sym typeface="Arial"/>
              </a:rPr>
              <a:t>M.Kom</a:t>
            </a:r>
            <a:endParaRPr sz="1600" b="1"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298"/>
                                        </p:tgtEl>
                                        <p:attrNameLst>
                                          <p:attrName>style.visibility</p:attrName>
                                        </p:attrNameLst>
                                      </p:cBhvr>
                                      <p:to>
                                        <p:strVal val="visible"/>
                                      </p:to>
                                    </p:set>
                                    <p:anim calcmode="lin" valueType="num">
                                      <p:cBhvr additive="base">
                                        <p:cTn id="7" dur="1000"/>
                                        <p:tgtEl>
                                          <p:spTgt spid="2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56"/>
          <p:cNvSpPr txBox="1">
            <a:spLocks noGrp="1"/>
          </p:cNvSpPr>
          <p:nvPr>
            <p:ph type="title" idx="2"/>
          </p:nvPr>
        </p:nvSpPr>
        <p:spPr>
          <a:xfrm>
            <a:off x="1301450" y="737400"/>
            <a:ext cx="6199500" cy="6636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4200"/>
              <a:buNone/>
            </a:pPr>
            <a:r>
              <a:rPr lang="en-US" sz="2900"/>
              <a:t>Manfaat Adanya Kualitas Data dan Kualitas Informasi</a:t>
            </a:r>
            <a:endParaRPr sz="2900"/>
          </a:p>
        </p:txBody>
      </p:sp>
      <p:sp>
        <p:nvSpPr>
          <p:cNvPr id="419" name="Google Shape;419;p56"/>
          <p:cNvSpPr txBox="1"/>
          <p:nvPr/>
        </p:nvSpPr>
        <p:spPr>
          <a:xfrm>
            <a:off x="1446625" y="3777275"/>
            <a:ext cx="74340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Roboto Mono Medium"/>
              <a:ea typeface="Roboto Mono Medium"/>
              <a:cs typeface="Roboto Mono Medium"/>
              <a:sym typeface="Roboto Mono Medium"/>
            </a:endParaRPr>
          </a:p>
        </p:txBody>
      </p:sp>
      <p:sp>
        <p:nvSpPr>
          <p:cNvPr id="420" name="Google Shape;420;p56"/>
          <p:cNvSpPr txBox="1"/>
          <p:nvPr/>
        </p:nvSpPr>
        <p:spPr>
          <a:xfrm>
            <a:off x="1084950" y="1701100"/>
            <a:ext cx="7260000" cy="7249800"/>
          </a:xfrm>
          <a:prstGeom prst="rect">
            <a:avLst/>
          </a:prstGeom>
          <a:noFill/>
          <a:ln>
            <a:noFill/>
          </a:ln>
        </p:spPr>
        <p:txBody>
          <a:bodyPr spcFirstLastPara="1" wrap="square" lIns="91425" tIns="91425" rIns="91425" bIns="91425" anchor="t" anchorCtr="0">
            <a:spAutoFit/>
          </a:bodyPr>
          <a:lstStyle/>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Meningkatkan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Kualitas</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Layanan</a:t>
            </a:r>
            <a:r>
              <a:rPr lang="en-US" sz="1700" b="1" i="0" u="none" strike="noStrike" cap="none" dirty="0">
                <a:solidFill>
                  <a:srgbClr val="414042"/>
                </a:solidFill>
                <a:highlight>
                  <a:srgbClr val="FFFFFF"/>
                </a:highlight>
                <a:latin typeface="Roboto Mono"/>
                <a:ea typeface="Roboto Mono"/>
                <a:cs typeface="Roboto Mono"/>
                <a:sym typeface="Roboto Mono"/>
              </a:rPr>
              <a:t> </a:t>
            </a:r>
            <a:endParaRPr sz="1700" b="0"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Meningkatkan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Produktifitas</a:t>
            </a:r>
            <a:r>
              <a:rPr lang="en-US" sz="1700" b="1" i="0" u="none" strike="noStrike" cap="none" dirty="0">
                <a:solidFill>
                  <a:srgbClr val="414042"/>
                </a:solidFill>
                <a:highlight>
                  <a:srgbClr val="FFFFFF"/>
                </a:highlight>
                <a:latin typeface="Roboto Mono"/>
                <a:ea typeface="Roboto Mono"/>
                <a:cs typeface="Roboto Mono"/>
                <a:sym typeface="Roboto Mono"/>
              </a:rPr>
              <a:t> </a:t>
            </a:r>
            <a:endParaRPr sz="1700" b="0"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Meningkatkan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Kehandalan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Strategi</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Pengambilan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Keputusan</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Penghematan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Anggaran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Organisasi</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Penurunan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Risiko</a:t>
            </a:r>
            <a:r>
              <a:rPr lang="en-US" sz="1700" b="1" i="0" u="none" strike="noStrike" cap="none" dirty="0">
                <a:solidFill>
                  <a:srgbClr val="414042"/>
                </a:solidFill>
                <a:highlight>
                  <a:srgbClr val="FFFFFF"/>
                </a:highlight>
                <a:latin typeface="Roboto Mono"/>
                <a:ea typeface="Roboto Mono"/>
                <a:cs typeface="Roboto Mono"/>
                <a:sym typeface="Roboto Mono"/>
              </a:rPr>
              <a:t> IT </a:t>
            </a:r>
            <a:r>
              <a:rPr lang="en-US" sz="1700" b="1" i="0" u="none" strike="noStrike" cap="none" dirty="0" err="1">
                <a:solidFill>
                  <a:srgbClr val="414042"/>
                </a:solidFill>
                <a:highlight>
                  <a:srgbClr val="FFFFFF"/>
                </a:highlight>
                <a:latin typeface="Roboto Mono"/>
                <a:ea typeface="Roboto Mono"/>
                <a:cs typeface="Roboto Mono"/>
                <a:sym typeface="Roboto Mono"/>
              </a:rPr>
              <a:t>Organisasi</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Menghindari</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Terjadinya</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Kontaminasi</a:t>
            </a:r>
            <a:r>
              <a:rPr lang="en-US" sz="1700" b="1" i="0" u="none" strike="noStrike" cap="none" dirty="0">
                <a:solidFill>
                  <a:srgbClr val="414042"/>
                </a:solidFill>
                <a:highlight>
                  <a:srgbClr val="FFFFFF"/>
                </a:highlight>
                <a:latin typeface="Roboto Mono"/>
                <a:ea typeface="Roboto Mono"/>
                <a:cs typeface="Roboto Mono"/>
                <a:sym typeface="Roboto Mono"/>
              </a:rPr>
              <a:t> Data</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Meningkatkan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Kinerja</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Organisasi</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336550" algn="l" rtl="0">
              <a:lnSpc>
                <a:spcPct val="100000"/>
              </a:lnSpc>
              <a:spcBef>
                <a:spcPts val="0"/>
              </a:spcBef>
              <a:spcAft>
                <a:spcPts val="0"/>
              </a:spcAft>
              <a:buClr>
                <a:srgbClr val="414042"/>
              </a:buClr>
              <a:buSzPts val="1700"/>
              <a:buFont typeface="Roboto Mono"/>
              <a:buAutoNum type="arabicPeriod"/>
            </a:pPr>
            <a:r>
              <a:rPr lang="en-US" sz="1700" b="1" i="0" u="none" strike="noStrike" cap="none" dirty="0" err="1">
                <a:solidFill>
                  <a:srgbClr val="414042"/>
                </a:solidFill>
                <a:highlight>
                  <a:srgbClr val="FFFFFF"/>
                </a:highlight>
                <a:latin typeface="Roboto Mono"/>
                <a:ea typeface="Roboto Mono"/>
                <a:cs typeface="Roboto Mono"/>
                <a:sym typeface="Roboto Mono"/>
              </a:rPr>
              <a:t>Menghasilkan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Keputusan</a:t>
            </a:r>
            <a:r>
              <a:rPr lang="en-US" sz="1700" b="1" i="0" u="none" strike="noStrike" cap="none" dirty="0">
                <a:solidFill>
                  <a:srgbClr val="414042"/>
                </a:solidFill>
                <a:highlight>
                  <a:srgbClr val="FFFFFF"/>
                </a:highlight>
                <a:latin typeface="Roboto Mono"/>
                <a:ea typeface="Roboto Mono"/>
                <a:cs typeface="Roboto Mono"/>
                <a:sym typeface="Roboto Mono"/>
              </a:rPr>
              <a:t> </a:t>
            </a:r>
            <a:r>
              <a:rPr lang="en-US" sz="1700" b="1" i="0" u="none" strike="noStrike" cap="none" dirty="0" err="1">
                <a:solidFill>
                  <a:srgbClr val="414042"/>
                </a:solidFill>
                <a:highlight>
                  <a:srgbClr val="FFFFFF"/>
                </a:highlight>
                <a:latin typeface="Roboto Mono"/>
                <a:ea typeface="Roboto Mono"/>
                <a:cs typeface="Roboto Mono"/>
                <a:sym typeface="Roboto Mono"/>
              </a:rPr>
              <a:t>Berkualitas</a:t>
            </a: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4572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rgbClr val="414042"/>
              </a:solidFill>
              <a:highlight>
                <a:srgbClr val="FFFFFF"/>
              </a:highlight>
              <a:latin typeface="Roboto Mono"/>
              <a:ea typeface="Roboto Mono"/>
              <a:cs typeface="Roboto Mono"/>
              <a:sym typeface="Roboto Mon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18"/>
                                        </p:tgtEl>
                                        <p:attrNameLst>
                                          <p:attrName>style.visibility</p:attrName>
                                        </p:attrNameLst>
                                      </p:cBhvr>
                                      <p:to>
                                        <p:strVal val="visible"/>
                                      </p:to>
                                    </p:set>
                                    <p:animEffect transition="in" filter="fade">
                                      <p:cBhvr>
                                        <p:cTn id="7" dur="1000"/>
                                        <p:tgtEl>
                                          <p:spTgt spid="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57"/>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Clr>
                <a:srgbClr val="000000"/>
              </a:buClr>
              <a:buSzPts val="2800"/>
              <a:buFont typeface="Arial"/>
              <a:buNone/>
            </a:pPr>
            <a:r>
              <a:rPr lang="en-US" sz="2100"/>
              <a:t>14 Indikator untuk Kualitas Data (Data Quality)</a:t>
            </a:r>
            <a:endParaRPr sz="2500"/>
          </a:p>
          <a:p>
            <a:pPr marL="0" lvl="0" indent="0" algn="l" rtl="0">
              <a:lnSpc>
                <a:spcPct val="100000"/>
              </a:lnSpc>
              <a:spcBef>
                <a:spcPts val="0"/>
              </a:spcBef>
              <a:spcAft>
                <a:spcPts val="0"/>
              </a:spcAft>
              <a:buSzPts val="2400"/>
              <a:buNone/>
            </a:pPr>
            <a:endParaRPr/>
          </a:p>
        </p:txBody>
      </p:sp>
      <p:sp>
        <p:nvSpPr>
          <p:cNvPr id="426" name="Google Shape;426;p57"/>
          <p:cNvSpPr txBox="1">
            <a:spLocks noGrp="1"/>
          </p:cNvSpPr>
          <p:nvPr>
            <p:ph type="body" idx="4294967295"/>
          </p:nvPr>
        </p:nvSpPr>
        <p:spPr>
          <a:xfrm>
            <a:off x="1414450" y="717175"/>
            <a:ext cx="6528600" cy="3957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AutoNum type="arabicPeriod"/>
            </a:pPr>
            <a:r>
              <a:rPr lang="en-US" dirty="0"/>
              <a:t>Data Type</a:t>
            </a:r>
          </a:p>
          <a:p>
            <a:pPr marL="571500" lvl="1" indent="0">
              <a:spcBef>
                <a:spcPts val="0"/>
              </a:spcBef>
              <a:buSzPts val="1800"/>
              <a:buNone/>
            </a:pPr>
            <a:r>
              <a:rPr lang="en-US" sz="1200" dirty="0" err="1">
                <a:solidFill>
                  <a:schemeClr val="dk1"/>
                </a:solidFill>
              </a:rPr>
              <a:t>merupakan</a:t>
            </a:r>
            <a:r>
              <a:rPr lang="en-US" sz="1200" dirty="0">
                <a:solidFill>
                  <a:schemeClr val="dk1"/>
                </a:solidFill>
              </a:rPr>
              <a:t> </a:t>
            </a:r>
            <a:r>
              <a:rPr lang="en-US" sz="1200" dirty="0" err="1">
                <a:solidFill>
                  <a:schemeClr val="dk1"/>
                </a:solidFill>
              </a:rPr>
              <a:t>jenis</a:t>
            </a:r>
            <a:r>
              <a:rPr lang="en-US" sz="1200" dirty="0">
                <a:solidFill>
                  <a:schemeClr val="dk1"/>
                </a:solidFill>
              </a:rPr>
              <a:t> </a:t>
            </a:r>
            <a:r>
              <a:rPr lang="en-US" sz="1200" dirty="0" err="1">
                <a:solidFill>
                  <a:schemeClr val="dk1"/>
                </a:solidFill>
              </a:rPr>
              <a:t>atau</a:t>
            </a:r>
            <a:r>
              <a:rPr lang="en-US" sz="1200" dirty="0">
                <a:solidFill>
                  <a:schemeClr val="dk1"/>
                </a:solidFill>
              </a:rPr>
              <a:t> </a:t>
            </a:r>
            <a:r>
              <a:rPr lang="en-US" sz="1200" dirty="0" err="1">
                <a:solidFill>
                  <a:schemeClr val="dk1"/>
                </a:solidFill>
              </a:rPr>
              <a:t>pengelompokkan</a:t>
            </a:r>
            <a:r>
              <a:rPr lang="en-US" sz="1200" dirty="0">
                <a:solidFill>
                  <a:schemeClr val="dk1"/>
                </a:solidFill>
              </a:rPr>
              <a:t> </a:t>
            </a:r>
            <a:r>
              <a:rPr lang="en-US" sz="1200" dirty="0" err="1">
                <a:solidFill>
                  <a:schemeClr val="dk1"/>
                </a:solidFill>
              </a:rPr>
              <a:t>terhadap</a:t>
            </a:r>
            <a:r>
              <a:rPr lang="en-US" sz="1200" dirty="0">
                <a:solidFill>
                  <a:schemeClr val="dk1"/>
                </a:solidFill>
              </a:rPr>
              <a:t> </a:t>
            </a:r>
            <a:r>
              <a:rPr lang="en-US" sz="1200" dirty="0" err="1">
                <a:solidFill>
                  <a:schemeClr val="dk1"/>
                </a:solidFill>
              </a:rPr>
              <a:t>nilai</a:t>
            </a:r>
            <a:r>
              <a:rPr lang="en-US" sz="1200" dirty="0">
                <a:solidFill>
                  <a:schemeClr val="dk1"/>
                </a:solidFill>
              </a:rPr>
              <a:t> </a:t>
            </a:r>
            <a:r>
              <a:rPr lang="en-US" sz="1200" dirty="0" err="1">
                <a:solidFill>
                  <a:schemeClr val="dk1"/>
                </a:solidFill>
              </a:rPr>
              <a:t>dari</a:t>
            </a:r>
            <a:r>
              <a:rPr lang="en-US" sz="1200" dirty="0">
                <a:solidFill>
                  <a:schemeClr val="dk1"/>
                </a:solidFill>
              </a:rPr>
              <a:t> data-data yang </a:t>
            </a:r>
            <a:r>
              <a:rPr lang="en-US" sz="1200" dirty="0" err="1">
                <a:solidFill>
                  <a:schemeClr val="dk1"/>
                </a:solidFill>
              </a:rPr>
              <a:t>disimpan</a:t>
            </a:r>
            <a:r>
              <a:rPr lang="en-US" sz="1200" dirty="0">
                <a:solidFill>
                  <a:schemeClr val="dk1"/>
                </a:solidFill>
              </a:rPr>
              <a:t> </a:t>
            </a:r>
            <a:r>
              <a:rPr lang="en-US" sz="1200" dirty="0" err="1">
                <a:solidFill>
                  <a:schemeClr val="dk1"/>
                </a:solidFill>
              </a:rPr>
              <a:t>ke</a:t>
            </a:r>
            <a:r>
              <a:rPr lang="en-US" sz="1200" dirty="0">
                <a:solidFill>
                  <a:schemeClr val="dk1"/>
                </a:solidFill>
              </a:rPr>
              <a:t> </a:t>
            </a:r>
            <a:r>
              <a:rPr lang="en-US" sz="1200" dirty="0" err="1">
                <a:solidFill>
                  <a:schemeClr val="dk1"/>
                </a:solidFill>
              </a:rPr>
              <a:t>dalam</a:t>
            </a:r>
            <a:r>
              <a:rPr lang="en-US" sz="1200" dirty="0">
                <a:solidFill>
                  <a:schemeClr val="dk1"/>
                </a:solidFill>
              </a:rPr>
              <a:t> media </a:t>
            </a:r>
            <a:r>
              <a:rPr lang="en-US" sz="1200" dirty="0" err="1">
                <a:solidFill>
                  <a:schemeClr val="dk1"/>
                </a:solidFill>
              </a:rPr>
              <a:t>penyimpanan</a:t>
            </a:r>
            <a:r>
              <a:rPr lang="en-US" sz="1200" dirty="0">
                <a:solidFill>
                  <a:schemeClr val="dk1"/>
                </a:solidFill>
              </a:rPr>
              <a:t> data </a:t>
            </a:r>
            <a:r>
              <a:rPr lang="en-US" sz="1200" dirty="0" err="1">
                <a:solidFill>
                  <a:schemeClr val="dk1"/>
                </a:solidFill>
              </a:rPr>
              <a:t>struktural</a:t>
            </a:r>
            <a:r>
              <a:rPr lang="en-US" sz="1200" dirty="0">
                <a:solidFill>
                  <a:schemeClr val="dk1"/>
                </a:solidFill>
              </a:rPr>
              <a:t> (</a:t>
            </a:r>
            <a:r>
              <a:rPr lang="en-US" sz="1200" dirty="0" err="1">
                <a:solidFill>
                  <a:schemeClr val="dk1"/>
                </a:solidFill>
              </a:rPr>
              <a:t>umumnya</a:t>
            </a:r>
            <a:r>
              <a:rPr lang="en-US" sz="1200" dirty="0">
                <a:solidFill>
                  <a:schemeClr val="dk1"/>
                </a:solidFill>
              </a:rPr>
              <a:t> database) agar </a:t>
            </a:r>
            <a:r>
              <a:rPr lang="en-US" sz="1200" dirty="0" err="1">
                <a:solidFill>
                  <a:schemeClr val="dk1"/>
                </a:solidFill>
              </a:rPr>
              <a:t>benar</a:t>
            </a:r>
            <a:r>
              <a:rPr lang="en-US" sz="1200" dirty="0">
                <a:solidFill>
                  <a:schemeClr val="dk1"/>
                </a:solidFill>
              </a:rPr>
              <a:t> </a:t>
            </a:r>
            <a:r>
              <a:rPr lang="en-US" sz="1200" dirty="0" err="1">
                <a:solidFill>
                  <a:schemeClr val="dk1"/>
                </a:solidFill>
              </a:rPr>
              <a:t>dan</a:t>
            </a:r>
            <a:r>
              <a:rPr lang="en-US" sz="1200" dirty="0">
                <a:solidFill>
                  <a:schemeClr val="dk1"/>
                </a:solidFill>
              </a:rPr>
              <a:t> </a:t>
            </a:r>
            <a:r>
              <a:rPr lang="en-US" sz="1200" dirty="0" err="1">
                <a:solidFill>
                  <a:schemeClr val="dk1"/>
                </a:solidFill>
              </a:rPr>
              <a:t>sesuai</a:t>
            </a:r>
            <a:r>
              <a:rPr lang="en-US" sz="1200" dirty="0">
                <a:solidFill>
                  <a:schemeClr val="dk1"/>
                </a:solidFill>
              </a:rPr>
              <a:t>, </a:t>
            </a:r>
            <a:r>
              <a:rPr lang="en-US" sz="1200" dirty="0" err="1">
                <a:solidFill>
                  <a:schemeClr val="dk1"/>
                </a:solidFill>
              </a:rPr>
              <a:t>sehingga</a:t>
            </a:r>
            <a:r>
              <a:rPr lang="en-US" sz="1200" dirty="0">
                <a:solidFill>
                  <a:schemeClr val="dk1"/>
                </a:solidFill>
              </a:rPr>
              <a:t> </a:t>
            </a:r>
            <a:r>
              <a:rPr lang="en-US" sz="1200" dirty="0" err="1">
                <a:solidFill>
                  <a:schemeClr val="dk1"/>
                </a:solidFill>
              </a:rPr>
              <a:t>memudahkan</a:t>
            </a:r>
            <a:r>
              <a:rPr lang="en-US" sz="1200" dirty="0">
                <a:solidFill>
                  <a:schemeClr val="dk1"/>
                </a:solidFill>
              </a:rPr>
              <a:t> di </a:t>
            </a:r>
            <a:r>
              <a:rPr lang="en-US" sz="1200" dirty="0" err="1">
                <a:solidFill>
                  <a:schemeClr val="dk1"/>
                </a:solidFill>
              </a:rPr>
              <a:t>dalam</a:t>
            </a:r>
            <a:r>
              <a:rPr lang="en-US" sz="1200" dirty="0">
                <a:solidFill>
                  <a:schemeClr val="dk1"/>
                </a:solidFill>
              </a:rPr>
              <a:t> </a:t>
            </a:r>
            <a:r>
              <a:rPr lang="en-US" sz="1200" dirty="0" err="1">
                <a:solidFill>
                  <a:schemeClr val="dk1"/>
                </a:solidFill>
              </a:rPr>
              <a:t>manajemen</a:t>
            </a:r>
            <a:r>
              <a:rPr lang="en-US" sz="1200" dirty="0">
                <a:solidFill>
                  <a:schemeClr val="dk1"/>
                </a:solidFill>
              </a:rPr>
              <a:t>, </a:t>
            </a:r>
            <a:r>
              <a:rPr lang="en-US" sz="1200" dirty="0" err="1">
                <a:solidFill>
                  <a:schemeClr val="dk1"/>
                </a:solidFill>
              </a:rPr>
              <a:t>pengelolaan</a:t>
            </a:r>
            <a:r>
              <a:rPr lang="en-US" sz="1200" dirty="0">
                <a:solidFill>
                  <a:schemeClr val="dk1"/>
                </a:solidFill>
              </a:rPr>
              <a:t>, </a:t>
            </a:r>
            <a:r>
              <a:rPr lang="en-US" sz="1200" dirty="0" err="1">
                <a:solidFill>
                  <a:schemeClr val="dk1"/>
                </a:solidFill>
              </a:rPr>
              <a:t>dan</a:t>
            </a:r>
            <a:r>
              <a:rPr lang="en-US" sz="1200" dirty="0">
                <a:solidFill>
                  <a:schemeClr val="dk1"/>
                </a:solidFill>
              </a:rPr>
              <a:t> </a:t>
            </a:r>
            <a:r>
              <a:rPr lang="en-US" sz="1200" dirty="0" err="1">
                <a:solidFill>
                  <a:schemeClr val="dk1"/>
                </a:solidFill>
              </a:rPr>
              <a:t>pemrosesan</a:t>
            </a:r>
            <a:r>
              <a:rPr lang="en-US" sz="1200" dirty="0">
                <a:solidFill>
                  <a:schemeClr val="dk1"/>
                </a:solidFill>
              </a:rPr>
              <a:t> data </a:t>
            </a:r>
            <a:r>
              <a:rPr lang="en-US" sz="1200" dirty="0" err="1">
                <a:solidFill>
                  <a:schemeClr val="dk1"/>
                </a:solidFill>
              </a:rPr>
              <a:t>beserta</a:t>
            </a:r>
            <a:r>
              <a:rPr lang="en-US" sz="1200" dirty="0">
                <a:solidFill>
                  <a:schemeClr val="dk1"/>
                </a:solidFill>
              </a:rPr>
              <a:t> </a:t>
            </a:r>
            <a:r>
              <a:rPr lang="en-US" sz="1200" dirty="0" err="1">
                <a:solidFill>
                  <a:schemeClr val="dk1"/>
                </a:solidFill>
              </a:rPr>
              <a:t>dengan</a:t>
            </a:r>
            <a:r>
              <a:rPr lang="en-US" sz="1200" dirty="0">
                <a:solidFill>
                  <a:schemeClr val="dk1"/>
                </a:solidFill>
              </a:rPr>
              <a:t> </a:t>
            </a:r>
            <a:r>
              <a:rPr lang="en-US" sz="1200" dirty="0" err="1">
                <a:solidFill>
                  <a:schemeClr val="dk1"/>
                </a:solidFill>
              </a:rPr>
              <a:t>nilai-nilai</a:t>
            </a:r>
            <a:r>
              <a:rPr lang="en-US" sz="1200" dirty="0">
                <a:solidFill>
                  <a:schemeClr val="dk1"/>
                </a:solidFill>
              </a:rPr>
              <a:t> di </a:t>
            </a:r>
            <a:r>
              <a:rPr lang="en-US" sz="1200" dirty="0" err="1">
                <a:solidFill>
                  <a:schemeClr val="dk1"/>
                </a:solidFill>
              </a:rPr>
              <a:t>dalamnya</a:t>
            </a:r>
            <a:r>
              <a:rPr lang="en-US" sz="1200" dirty="0">
                <a:solidFill>
                  <a:schemeClr val="dk1"/>
                </a:solidFill>
              </a:rPr>
              <a:t>.</a:t>
            </a:r>
            <a:r>
              <a:rPr lang="en-US" sz="1200" dirty="0">
                <a:solidFill>
                  <a:srgbClr val="000000"/>
                </a:solidFill>
                <a:latin typeface="Roboto Mono"/>
                <a:ea typeface="Roboto Mono"/>
                <a:cs typeface="Roboto Mono"/>
                <a:sym typeface="Roboto Mono"/>
              </a:rPr>
              <a:t> </a:t>
            </a:r>
            <a:endParaRPr lang="en-US" sz="1200" dirty="0">
              <a:cs typeface="Roboto Mono"/>
            </a:endParaRPr>
          </a:p>
          <a:p>
            <a:pPr lvl="0" algn="l" rtl="0">
              <a:lnSpc>
                <a:spcPct val="100000"/>
              </a:lnSpc>
              <a:spcBef>
                <a:spcPts val="0"/>
              </a:spcBef>
              <a:spcAft>
                <a:spcPts val="0"/>
              </a:spcAft>
              <a:buSzPts val="1800"/>
              <a:buFont typeface="+mj-lt"/>
              <a:buAutoNum type="arabicPeriod"/>
            </a:pPr>
            <a:r>
              <a:rPr lang="en-US" dirty="0"/>
              <a:t>Accuracy</a:t>
            </a:r>
          </a:p>
          <a:p>
            <a:pPr marL="571500" lvl="1" indent="0">
              <a:spcBef>
                <a:spcPts val="0"/>
              </a:spcBef>
              <a:buSzPts val="1800"/>
              <a:buNone/>
            </a:pPr>
            <a:r>
              <a:rPr lang="en-US" sz="1200" dirty="0">
                <a:solidFill>
                  <a:schemeClr val="dk1"/>
                </a:solidFill>
              </a:rPr>
              <a:t>Accuracy </a:t>
            </a:r>
            <a:r>
              <a:rPr lang="en-US" sz="1200" dirty="0" err="1">
                <a:solidFill>
                  <a:schemeClr val="dk1"/>
                </a:solidFill>
              </a:rPr>
              <a:t>menyatakan</a:t>
            </a:r>
            <a:r>
              <a:rPr lang="en-US" sz="1200" dirty="0">
                <a:solidFill>
                  <a:schemeClr val="dk1"/>
                </a:solidFill>
              </a:rPr>
              <a:t> </a:t>
            </a:r>
            <a:r>
              <a:rPr lang="en-US" sz="1200" dirty="0" err="1">
                <a:solidFill>
                  <a:schemeClr val="dk1"/>
                </a:solidFill>
              </a:rPr>
              <a:t>bahwa</a:t>
            </a:r>
            <a:r>
              <a:rPr lang="en-US" sz="1200" dirty="0">
                <a:solidFill>
                  <a:schemeClr val="dk1"/>
                </a:solidFill>
              </a:rPr>
              <a:t> data yang </a:t>
            </a:r>
            <a:r>
              <a:rPr lang="en-US" sz="1200" dirty="0" err="1">
                <a:solidFill>
                  <a:schemeClr val="dk1"/>
                </a:solidFill>
              </a:rPr>
              <a:t>disimpan</a:t>
            </a:r>
            <a:r>
              <a:rPr lang="en-US" sz="1200" dirty="0">
                <a:solidFill>
                  <a:schemeClr val="dk1"/>
                </a:solidFill>
              </a:rPr>
              <a:t>, </a:t>
            </a:r>
            <a:r>
              <a:rPr lang="en-US" sz="1200" dirty="0" err="1">
                <a:solidFill>
                  <a:schemeClr val="dk1"/>
                </a:solidFill>
              </a:rPr>
              <a:t>harus</a:t>
            </a:r>
            <a:r>
              <a:rPr lang="en-US" sz="1200" dirty="0">
                <a:solidFill>
                  <a:schemeClr val="dk1"/>
                </a:solidFill>
              </a:rPr>
              <a:t> </a:t>
            </a:r>
            <a:r>
              <a:rPr lang="en-US" sz="1200" dirty="0" err="1">
                <a:solidFill>
                  <a:schemeClr val="dk1"/>
                </a:solidFill>
              </a:rPr>
              <a:t>terjamin</a:t>
            </a:r>
            <a:r>
              <a:rPr lang="en-US" sz="1200" dirty="0">
                <a:solidFill>
                  <a:schemeClr val="dk1"/>
                </a:solidFill>
              </a:rPr>
              <a:t> </a:t>
            </a:r>
            <a:r>
              <a:rPr lang="en-US" sz="1200" dirty="0" err="1">
                <a:solidFill>
                  <a:schemeClr val="dk1"/>
                </a:solidFill>
              </a:rPr>
              <a:t>kebenaran</a:t>
            </a:r>
            <a:r>
              <a:rPr lang="en-US" sz="1200" dirty="0">
                <a:solidFill>
                  <a:schemeClr val="dk1"/>
                </a:solidFill>
              </a:rPr>
              <a:t> </a:t>
            </a:r>
            <a:r>
              <a:rPr lang="en-US" sz="1200" dirty="0" err="1">
                <a:solidFill>
                  <a:schemeClr val="dk1"/>
                </a:solidFill>
              </a:rPr>
              <a:t>dan</a:t>
            </a:r>
            <a:r>
              <a:rPr lang="en-US" sz="1200" dirty="0">
                <a:solidFill>
                  <a:schemeClr val="dk1"/>
                </a:solidFill>
              </a:rPr>
              <a:t> </a:t>
            </a:r>
            <a:r>
              <a:rPr lang="en-US" sz="1200" dirty="0" err="1">
                <a:solidFill>
                  <a:schemeClr val="dk1"/>
                </a:solidFill>
              </a:rPr>
              <a:t>kevalidan</a:t>
            </a:r>
            <a:r>
              <a:rPr lang="en-US" sz="1200" dirty="0">
                <a:solidFill>
                  <a:schemeClr val="dk1"/>
                </a:solidFill>
              </a:rPr>
              <a:t> </a:t>
            </a:r>
            <a:r>
              <a:rPr lang="en-US" sz="1200" dirty="0" err="1">
                <a:solidFill>
                  <a:schemeClr val="dk1"/>
                </a:solidFill>
              </a:rPr>
              <a:t>nilai</a:t>
            </a:r>
            <a:r>
              <a:rPr lang="en-US" sz="1200" dirty="0">
                <a:solidFill>
                  <a:schemeClr val="dk1"/>
                </a:solidFill>
              </a:rPr>
              <a:t> di </a:t>
            </a:r>
            <a:r>
              <a:rPr lang="en-US" sz="1200" dirty="0" err="1">
                <a:solidFill>
                  <a:schemeClr val="dk1"/>
                </a:solidFill>
              </a:rPr>
              <a:t>dalamnya</a:t>
            </a:r>
            <a:r>
              <a:rPr lang="en-US" sz="1200" dirty="0">
                <a:solidFill>
                  <a:schemeClr val="dk1"/>
                </a:solidFill>
              </a:rPr>
              <a:t>. Accuracy </a:t>
            </a:r>
            <a:r>
              <a:rPr lang="en-US" sz="1200" dirty="0" err="1">
                <a:solidFill>
                  <a:schemeClr val="dk1"/>
                </a:solidFill>
              </a:rPr>
              <a:t>menjadi</a:t>
            </a:r>
            <a:r>
              <a:rPr lang="en-US" sz="1200" dirty="0">
                <a:solidFill>
                  <a:schemeClr val="dk1"/>
                </a:solidFill>
              </a:rPr>
              <a:t> </a:t>
            </a:r>
            <a:r>
              <a:rPr lang="en-US" sz="1200" dirty="0" err="1">
                <a:solidFill>
                  <a:schemeClr val="dk1"/>
                </a:solidFill>
              </a:rPr>
              <a:t>indikator</a:t>
            </a:r>
            <a:r>
              <a:rPr lang="en-US" sz="1200" dirty="0">
                <a:solidFill>
                  <a:schemeClr val="dk1"/>
                </a:solidFill>
              </a:rPr>
              <a:t> </a:t>
            </a:r>
            <a:r>
              <a:rPr lang="en-US" sz="1200" dirty="0" err="1">
                <a:solidFill>
                  <a:schemeClr val="dk1"/>
                </a:solidFill>
              </a:rPr>
              <a:t>dari</a:t>
            </a:r>
            <a:r>
              <a:rPr lang="en-US" sz="1200" dirty="0">
                <a:solidFill>
                  <a:schemeClr val="dk1"/>
                </a:solidFill>
              </a:rPr>
              <a:t> </a:t>
            </a:r>
            <a:r>
              <a:rPr lang="en-US" sz="1200" dirty="0" err="1">
                <a:solidFill>
                  <a:schemeClr val="dk1"/>
                </a:solidFill>
              </a:rPr>
              <a:t>sejauh</a:t>
            </a:r>
            <a:r>
              <a:rPr lang="en-US" sz="1200" dirty="0">
                <a:solidFill>
                  <a:schemeClr val="dk1"/>
                </a:solidFill>
              </a:rPr>
              <a:t> mana </a:t>
            </a:r>
            <a:r>
              <a:rPr lang="en-US" sz="1200" dirty="0" err="1">
                <a:solidFill>
                  <a:schemeClr val="dk1"/>
                </a:solidFill>
              </a:rPr>
              <a:t>kualitas</a:t>
            </a:r>
            <a:r>
              <a:rPr lang="en-US" sz="1200" dirty="0">
                <a:solidFill>
                  <a:schemeClr val="dk1"/>
                </a:solidFill>
              </a:rPr>
              <a:t> data (</a:t>
            </a:r>
            <a:r>
              <a:rPr lang="en-US" sz="1200" dirty="0" err="1">
                <a:solidFill>
                  <a:schemeClr val="dk1"/>
                </a:solidFill>
              </a:rPr>
              <a:t>DataQuality</a:t>
            </a:r>
            <a:r>
              <a:rPr lang="en-US" sz="1200" dirty="0">
                <a:solidFill>
                  <a:schemeClr val="dk1"/>
                </a:solidFill>
              </a:rPr>
              <a:t>) </a:t>
            </a:r>
            <a:r>
              <a:rPr lang="en-US" sz="1200" dirty="0" err="1">
                <a:solidFill>
                  <a:schemeClr val="dk1"/>
                </a:solidFill>
              </a:rPr>
              <a:t>dan</a:t>
            </a:r>
            <a:r>
              <a:rPr lang="en-US" sz="1200" dirty="0">
                <a:solidFill>
                  <a:schemeClr val="dk1"/>
                </a:solidFill>
              </a:rPr>
              <a:t> </a:t>
            </a:r>
            <a:r>
              <a:rPr lang="en-US" sz="1200" dirty="0" err="1">
                <a:solidFill>
                  <a:schemeClr val="dk1"/>
                </a:solidFill>
              </a:rPr>
              <a:t>kualitas</a:t>
            </a:r>
            <a:r>
              <a:rPr lang="en-US" sz="1200" dirty="0">
                <a:solidFill>
                  <a:schemeClr val="dk1"/>
                </a:solidFill>
              </a:rPr>
              <a:t> </a:t>
            </a:r>
            <a:r>
              <a:rPr lang="en-US" sz="1200" dirty="0" err="1">
                <a:solidFill>
                  <a:schemeClr val="dk1"/>
                </a:solidFill>
              </a:rPr>
              <a:t>informasi</a:t>
            </a:r>
            <a:r>
              <a:rPr lang="en-US" sz="1200" dirty="0">
                <a:solidFill>
                  <a:schemeClr val="dk1"/>
                </a:solidFill>
              </a:rPr>
              <a:t> (Information Quality) yang </a:t>
            </a:r>
            <a:r>
              <a:rPr lang="en-US" sz="1200" dirty="0" err="1">
                <a:solidFill>
                  <a:schemeClr val="dk1"/>
                </a:solidFill>
              </a:rPr>
              <a:t>imiliki</a:t>
            </a:r>
            <a:r>
              <a:rPr lang="en-US" sz="1200" dirty="0">
                <a:solidFill>
                  <a:schemeClr val="dk1"/>
                </a:solidFill>
              </a:rPr>
              <a:t> </a:t>
            </a:r>
            <a:r>
              <a:rPr lang="en-US" sz="1200" dirty="0" err="1">
                <a:solidFill>
                  <a:schemeClr val="dk1"/>
                </a:solidFill>
              </a:rPr>
              <a:t>oleh</a:t>
            </a:r>
            <a:r>
              <a:rPr lang="en-US" sz="1200" dirty="0">
                <a:solidFill>
                  <a:schemeClr val="dk1"/>
                </a:solidFill>
              </a:rPr>
              <a:t> </a:t>
            </a:r>
            <a:r>
              <a:rPr lang="en-US" sz="1200" dirty="0" err="1">
                <a:solidFill>
                  <a:schemeClr val="dk1"/>
                </a:solidFill>
              </a:rPr>
              <a:t>organisasi</a:t>
            </a:r>
            <a:r>
              <a:rPr lang="en-US" sz="1200" dirty="0">
                <a:solidFill>
                  <a:schemeClr val="dk1"/>
                </a:solidFill>
              </a:rPr>
              <a:t>. </a:t>
            </a:r>
          </a:p>
          <a:p>
            <a:pPr lvl="0" algn="l" rtl="0">
              <a:lnSpc>
                <a:spcPct val="100000"/>
              </a:lnSpc>
              <a:spcBef>
                <a:spcPts val="0"/>
              </a:spcBef>
              <a:spcAft>
                <a:spcPts val="0"/>
              </a:spcAft>
              <a:buSzPts val="1800"/>
              <a:buFont typeface="+mj-lt"/>
              <a:buAutoNum type="arabicPeriod"/>
            </a:pPr>
            <a:r>
              <a:rPr lang="en-US" dirty="0"/>
              <a:t>Consistency</a:t>
            </a:r>
            <a:endParaRPr dirty="0"/>
          </a:p>
          <a:p>
            <a:pPr marL="457200" lvl="0" indent="0" algn="just" rtl="0">
              <a:lnSpc>
                <a:spcPct val="100000"/>
              </a:lnSpc>
              <a:spcBef>
                <a:spcPts val="0"/>
              </a:spcBef>
              <a:spcAft>
                <a:spcPts val="0"/>
              </a:spcAft>
              <a:buSzPts val="1800"/>
              <a:buNone/>
            </a:pPr>
            <a:r>
              <a:rPr lang="en-US" sz="1500" dirty="0" err="1"/>
              <a:t>C</a:t>
            </a:r>
            <a:r>
              <a:rPr lang="en-US" sz="1200" dirty="0" err="1">
                <a:solidFill>
                  <a:schemeClr val="dk1"/>
                </a:solidFill>
              </a:rPr>
              <a:t>onsisteny</a:t>
            </a:r>
            <a:r>
              <a:rPr lang="en-US" sz="1200" dirty="0">
                <a:solidFill>
                  <a:schemeClr val="dk1"/>
                </a:solidFill>
              </a:rPr>
              <a:t> </a:t>
            </a:r>
            <a:r>
              <a:rPr lang="en-US" sz="1200" dirty="0" err="1">
                <a:solidFill>
                  <a:schemeClr val="dk1"/>
                </a:solidFill>
              </a:rPr>
              <a:t>merupakan</a:t>
            </a:r>
            <a:r>
              <a:rPr lang="en-US" sz="1200" dirty="0">
                <a:solidFill>
                  <a:schemeClr val="dk1"/>
                </a:solidFill>
              </a:rPr>
              <a:t> </a:t>
            </a:r>
            <a:r>
              <a:rPr lang="en-US" sz="1200" dirty="0" err="1">
                <a:solidFill>
                  <a:schemeClr val="dk1"/>
                </a:solidFill>
              </a:rPr>
              <a:t>kekonsistenan</a:t>
            </a:r>
            <a:r>
              <a:rPr lang="en-US" sz="1200" dirty="0">
                <a:solidFill>
                  <a:schemeClr val="dk1"/>
                </a:solidFill>
              </a:rPr>
              <a:t> </a:t>
            </a:r>
            <a:r>
              <a:rPr lang="en-US" sz="1200" dirty="0" err="1">
                <a:solidFill>
                  <a:schemeClr val="dk1"/>
                </a:solidFill>
              </a:rPr>
              <a:t>nilai</a:t>
            </a:r>
            <a:r>
              <a:rPr lang="en-US" sz="1200" dirty="0">
                <a:solidFill>
                  <a:schemeClr val="dk1"/>
                </a:solidFill>
              </a:rPr>
              <a:t> </a:t>
            </a:r>
            <a:r>
              <a:rPr lang="en-US" sz="1200" dirty="0" err="1">
                <a:solidFill>
                  <a:schemeClr val="dk1"/>
                </a:solidFill>
              </a:rPr>
              <a:t>dari</a:t>
            </a:r>
            <a:r>
              <a:rPr lang="en-US" sz="1200" dirty="0">
                <a:solidFill>
                  <a:schemeClr val="dk1"/>
                </a:solidFill>
              </a:rPr>
              <a:t> </a:t>
            </a:r>
            <a:r>
              <a:rPr lang="en-US" sz="1200" dirty="0" err="1">
                <a:solidFill>
                  <a:schemeClr val="dk1"/>
                </a:solidFill>
              </a:rPr>
              <a:t>sebuah</a:t>
            </a:r>
            <a:r>
              <a:rPr lang="en-US" sz="1200" dirty="0">
                <a:solidFill>
                  <a:schemeClr val="dk1"/>
                </a:solidFill>
              </a:rPr>
              <a:t> data </a:t>
            </a:r>
            <a:r>
              <a:rPr lang="en-US" sz="1200" dirty="0" err="1">
                <a:solidFill>
                  <a:schemeClr val="dk1"/>
                </a:solidFill>
              </a:rPr>
              <a:t>pada</a:t>
            </a:r>
            <a:r>
              <a:rPr lang="en-US" sz="1200" dirty="0">
                <a:solidFill>
                  <a:schemeClr val="dk1"/>
                </a:solidFill>
              </a:rPr>
              <a:t> </a:t>
            </a:r>
            <a:r>
              <a:rPr lang="en-US" sz="1200" dirty="0" err="1">
                <a:solidFill>
                  <a:schemeClr val="dk1"/>
                </a:solidFill>
              </a:rPr>
              <a:t>setiap</a:t>
            </a:r>
            <a:r>
              <a:rPr lang="en-US" sz="1200" dirty="0">
                <a:solidFill>
                  <a:schemeClr val="dk1"/>
                </a:solidFill>
              </a:rPr>
              <a:t> field, </a:t>
            </a:r>
            <a:r>
              <a:rPr lang="en-US" sz="1200" dirty="0" err="1">
                <a:solidFill>
                  <a:schemeClr val="dk1"/>
                </a:solidFill>
              </a:rPr>
              <a:t>saat</a:t>
            </a:r>
            <a:r>
              <a:rPr lang="en-US" sz="1200" dirty="0">
                <a:solidFill>
                  <a:schemeClr val="dk1"/>
                </a:solidFill>
              </a:rPr>
              <a:t> </a:t>
            </a:r>
            <a:r>
              <a:rPr lang="en-US" sz="1200" dirty="0" err="1">
                <a:solidFill>
                  <a:schemeClr val="dk1"/>
                </a:solidFill>
              </a:rPr>
              <a:t>diletakkan</a:t>
            </a:r>
            <a:r>
              <a:rPr lang="en-US" sz="1200" dirty="0">
                <a:solidFill>
                  <a:schemeClr val="dk1"/>
                </a:solidFill>
              </a:rPr>
              <a:t> </a:t>
            </a:r>
            <a:r>
              <a:rPr lang="en-US" sz="1200" dirty="0" err="1">
                <a:solidFill>
                  <a:schemeClr val="dk1"/>
                </a:solidFill>
              </a:rPr>
              <a:t>atau</a:t>
            </a:r>
            <a:r>
              <a:rPr lang="en-US" sz="1200" dirty="0">
                <a:solidFill>
                  <a:schemeClr val="dk1"/>
                </a:solidFill>
              </a:rPr>
              <a:t> </a:t>
            </a:r>
            <a:r>
              <a:rPr lang="en-US" sz="1200" dirty="0" err="1">
                <a:solidFill>
                  <a:schemeClr val="dk1"/>
                </a:solidFill>
              </a:rPr>
              <a:t>dipindahkan</a:t>
            </a:r>
            <a:r>
              <a:rPr lang="en-US" sz="1200" dirty="0">
                <a:solidFill>
                  <a:schemeClr val="dk1"/>
                </a:solidFill>
              </a:rPr>
              <a:t> </a:t>
            </a:r>
            <a:r>
              <a:rPr lang="en-US" sz="1200" dirty="0" err="1">
                <a:solidFill>
                  <a:schemeClr val="dk1"/>
                </a:solidFill>
              </a:rPr>
              <a:t>pada</a:t>
            </a:r>
            <a:r>
              <a:rPr lang="en-US" sz="1200" dirty="0">
                <a:solidFill>
                  <a:schemeClr val="dk1"/>
                </a:solidFill>
              </a:rPr>
              <a:t> </a:t>
            </a:r>
            <a:r>
              <a:rPr lang="en-US" sz="1200" dirty="0" err="1">
                <a:solidFill>
                  <a:schemeClr val="dk1"/>
                </a:solidFill>
              </a:rPr>
              <a:t>berkas</a:t>
            </a:r>
            <a:r>
              <a:rPr lang="en-US" sz="1200" dirty="0">
                <a:solidFill>
                  <a:schemeClr val="dk1"/>
                </a:solidFill>
              </a:rPr>
              <a:t> </a:t>
            </a:r>
            <a:r>
              <a:rPr lang="en-US" sz="1200" dirty="0" err="1">
                <a:solidFill>
                  <a:schemeClr val="dk1"/>
                </a:solidFill>
              </a:rPr>
              <a:t>apapun</a:t>
            </a:r>
            <a:r>
              <a:rPr lang="en-US" sz="1200" dirty="0">
                <a:solidFill>
                  <a:schemeClr val="dk1"/>
                </a:solidFill>
              </a:rPr>
              <a:t>. </a:t>
            </a:r>
            <a:r>
              <a:rPr lang="en-US" sz="1200" dirty="0" err="1">
                <a:solidFill>
                  <a:schemeClr val="dk1"/>
                </a:solidFill>
              </a:rPr>
              <a:t>Nilai</a:t>
            </a:r>
            <a:r>
              <a:rPr lang="en-US" sz="1200" dirty="0">
                <a:solidFill>
                  <a:schemeClr val="dk1"/>
                </a:solidFill>
              </a:rPr>
              <a:t> </a:t>
            </a:r>
            <a:r>
              <a:rPr lang="en-US" sz="1200" dirty="0" err="1">
                <a:solidFill>
                  <a:schemeClr val="dk1"/>
                </a:solidFill>
              </a:rPr>
              <a:t>dari</a:t>
            </a:r>
            <a:r>
              <a:rPr lang="en-US" sz="1200" dirty="0">
                <a:solidFill>
                  <a:schemeClr val="dk1"/>
                </a:solidFill>
              </a:rPr>
              <a:t> </a:t>
            </a:r>
            <a:r>
              <a:rPr lang="en-US" sz="1200" dirty="0" err="1">
                <a:solidFill>
                  <a:schemeClr val="dk1"/>
                </a:solidFill>
              </a:rPr>
              <a:t>semua</a:t>
            </a:r>
            <a:r>
              <a:rPr lang="en-US" sz="1200" dirty="0">
                <a:solidFill>
                  <a:schemeClr val="dk1"/>
                </a:solidFill>
              </a:rPr>
              <a:t> field </a:t>
            </a:r>
            <a:r>
              <a:rPr lang="en-US" sz="1200" dirty="0" err="1">
                <a:solidFill>
                  <a:schemeClr val="dk1"/>
                </a:solidFill>
              </a:rPr>
              <a:t>pada</a:t>
            </a:r>
            <a:r>
              <a:rPr lang="en-US" sz="1200" dirty="0">
                <a:solidFill>
                  <a:schemeClr val="dk1"/>
                </a:solidFill>
              </a:rPr>
              <a:t> data </a:t>
            </a:r>
            <a:r>
              <a:rPr lang="en-US" sz="1200" dirty="0" err="1">
                <a:solidFill>
                  <a:schemeClr val="dk1"/>
                </a:solidFill>
              </a:rPr>
              <a:t>akan</a:t>
            </a:r>
            <a:r>
              <a:rPr lang="en-US" sz="1200" dirty="0">
                <a:solidFill>
                  <a:schemeClr val="dk1"/>
                </a:solidFill>
              </a:rPr>
              <a:t> </a:t>
            </a:r>
            <a:r>
              <a:rPr lang="en-US" sz="1200" dirty="0" err="1">
                <a:solidFill>
                  <a:schemeClr val="dk1"/>
                </a:solidFill>
              </a:rPr>
              <a:t>tetap</a:t>
            </a:r>
            <a:r>
              <a:rPr lang="en-US" sz="1200" dirty="0">
                <a:solidFill>
                  <a:schemeClr val="dk1"/>
                </a:solidFill>
              </a:rPr>
              <a:t>, </a:t>
            </a:r>
            <a:r>
              <a:rPr lang="en-US" sz="1200" dirty="0" err="1">
                <a:solidFill>
                  <a:schemeClr val="dk1"/>
                </a:solidFill>
              </a:rPr>
              <a:t>tanpa</a:t>
            </a:r>
            <a:r>
              <a:rPr lang="en-US" sz="1200" dirty="0">
                <a:solidFill>
                  <a:schemeClr val="dk1"/>
                </a:solidFill>
              </a:rPr>
              <a:t> </a:t>
            </a:r>
            <a:r>
              <a:rPr lang="en-US" sz="1200" dirty="0" err="1">
                <a:solidFill>
                  <a:schemeClr val="dk1"/>
                </a:solidFill>
              </a:rPr>
              <a:t>terpengaruh</a:t>
            </a:r>
            <a:r>
              <a:rPr lang="en-US" sz="1200" dirty="0">
                <a:solidFill>
                  <a:schemeClr val="dk1"/>
                </a:solidFill>
              </a:rPr>
              <a:t> </a:t>
            </a:r>
            <a:r>
              <a:rPr lang="en-US" sz="1200" dirty="0" err="1">
                <a:solidFill>
                  <a:schemeClr val="dk1"/>
                </a:solidFill>
              </a:rPr>
              <a:t>oleh</a:t>
            </a:r>
            <a:r>
              <a:rPr lang="en-US" sz="1200" dirty="0">
                <a:solidFill>
                  <a:schemeClr val="dk1"/>
                </a:solidFill>
              </a:rPr>
              <a:t> </a:t>
            </a:r>
            <a:r>
              <a:rPr lang="en-US" sz="1200" dirty="0" err="1">
                <a:solidFill>
                  <a:schemeClr val="dk1"/>
                </a:solidFill>
              </a:rPr>
              <a:t>perbedaan</a:t>
            </a:r>
            <a:r>
              <a:rPr lang="en-US" sz="1200" dirty="0">
                <a:solidFill>
                  <a:schemeClr val="dk1"/>
                </a:solidFill>
              </a:rPr>
              <a:t> media </a:t>
            </a:r>
            <a:r>
              <a:rPr lang="en-US" sz="1200" dirty="0" err="1">
                <a:solidFill>
                  <a:schemeClr val="dk1"/>
                </a:solidFill>
              </a:rPr>
              <a:t>atau</a:t>
            </a:r>
            <a:r>
              <a:rPr lang="en-US" sz="1200" dirty="0">
                <a:solidFill>
                  <a:schemeClr val="dk1"/>
                </a:solidFill>
              </a:rPr>
              <a:t> </a:t>
            </a:r>
            <a:r>
              <a:rPr lang="en-US" sz="1200" dirty="0" err="1">
                <a:solidFill>
                  <a:schemeClr val="dk1"/>
                </a:solidFill>
              </a:rPr>
              <a:t>berkas</a:t>
            </a:r>
            <a:r>
              <a:rPr lang="en-US" sz="1200" dirty="0">
                <a:solidFill>
                  <a:schemeClr val="dk1"/>
                </a:solidFill>
              </a:rPr>
              <a:t> </a:t>
            </a:r>
            <a:r>
              <a:rPr lang="en-US" sz="1200" dirty="0" err="1">
                <a:solidFill>
                  <a:schemeClr val="dk1"/>
                </a:solidFill>
              </a:rPr>
              <a:t>penyimpanannya</a:t>
            </a:r>
            <a:r>
              <a:rPr lang="en-US" sz="1200" dirty="0">
                <a:solidFill>
                  <a:schemeClr val="dk1"/>
                </a:solidFill>
              </a:rPr>
              <a:t>.</a:t>
            </a:r>
            <a:endParaRPr sz="1200" dirty="0">
              <a:solidFill>
                <a:schemeClr val="dk1"/>
              </a:solidFill>
            </a:endParaRPr>
          </a:p>
          <a:p>
            <a:pPr marL="457200" lvl="0" indent="0" algn="l" rtl="0">
              <a:lnSpc>
                <a:spcPct val="100000"/>
              </a:lnSpc>
              <a:spcBef>
                <a:spcPts val="0"/>
              </a:spcBef>
              <a:spcAft>
                <a:spcPts val="0"/>
              </a:spcAft>
              <a:buSzPts val="1800"/>
              <a:buNone/>
            </a:pPr>
            <a:endParaRPr dirty="0"/>
          </a:p>
          <a:p>
            <a:pPr marL="457200" lvl="0" indent="0" algn="l" rtl="0">
              <a:lnSpc>
                <a:spcPct val="100000"/>
              </a:lnSpc>
              <a:spcBef>
                <a:spcPts val="0"/>
              </a:spcBef>
              <a:spcAft>
                <a:spcPts val="0"/>
              </a:spcAft>
              <a:buSzPts val="1800"/>
              <a:buNone/>
            </a:pPr>
            <a:endParaRPr dirty="0"/>
          </a:p>
          <a:p>
            <a:pPr marL="457200" lvl="0" indent="0" algn="l" rtl="0">
              <a:lnSpc>
                <a:spcPct val="100000"/>
              </a:lnSpc>
              <a:spcBef>
                <a:spcPts val="0"/>
              </a:spcBef>
              <a:spcAft>
                <a:spcPts val="0"/>
              </a:spcAft>
              <a:buSzPts val="1800"/>
              <a:buNone/>
            </a:pPr>
            <a:endParaRPr dirty="0"/>
          </a:p>
          <a:p>
            <a:pPr marL="457200" lvl="0" indent="0" algn="l" rtl="0">
              <a:lnSpc>
                <a:spcPct val="100000"/>
              </a:lnSpc>
              <a:spcBef>
                <a:spcPts val="0"/>
              </a:spcBef>
              <a:spcAft>
                <a:spcPts val="0"/>
              </a:spcAft>
              <a:buSzPts val="1800"/>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25"/>
                                        </p:tgtEl>
                                        <p:attrNameLst>
                                          <p:attrName>style.visibility</p:attrName>
                                        </p:attrNameLst>
                                      </p:cBhvr>
                                      <p:to>
                                        <p:strVal val="visible"/>
                                      </p:to>
                                    </p:set>
                                    <p:anim calcmode="lin" valueType="num">
                                      <p:cBhvr additive="base">
                                        <p:cTn id="7" dur="1000"/>
                                        <p:tgtEl>
                                          <p:spTgt spid="4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58"/>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100"/>
              <a:t>14 Indikator untuk Kualitas Data (Data Quality)</a:t>
            </a:r>
            <a:endParaRPr sz="2500"/>
          </a:p>
          <a:p>
            <a:pPr marL="0" lvl="0" indent="0" algn="l" rtl="0">
              <a:lnSpc>
                <a:spcPct val="100000"/>
              </a:lnSpc>
              <a:spcBef>
                <a:spcPts val="0"/>
              </a:spcBef>
              <a:spcAft>
                <a:spcPts val="0"/>
              </a:spcAft>
              <a:buSzPts val="2400"/>
              <a:buNone/>
            </a:pPr>
            <a:endParaRPr/>
          </a:p>
        </p:txBody>
      </p:sp>
      <p:sp>
        <p:nvSpPr>
          <p:cNvPr id="432" name="Google Shape;432;p58"/>
          <p:cNvSpPr txBox="1">
            <a:spLocks noGrp="1"/>
          </p:cNvSpPr>
          <p:nvPr>
            <p:ph type="body" idx="4294967295"/>
          </p:nvPr>
        </p:nvSpPr>
        <p:spPr>
          <a:xfrm>
            <a:off x="1307700" y="592950"/>
            <a:ext cx="6528600" cy="3957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57150" algn="l" rtl="0">
              <a:lnSpc>
                <a:spcPct val="100000"/>
              </a:lnSpc>
              <a:spcBef>
                <a:spcPts val="0"/>
              </a:spcBef>
              <a:spcAft>
                <a:spcPts val="0"/>
              </a:spcAft>
              <a:buSzPts val="1800"/>
              <a:buNone/>
            </a:pPr>
            <a:r>
              <a:rPr lang="en-US"/>
              <a:t>4. Completeness</a:t>
            </a:r>
            <a:endParaRPr/>
          </a:p>
          <a:p>
            <a:pPr marL="457200" lvl="0" indent="0" algn="just" rtl="0">
              <a:lnSpc>
                <a:spcPct val="100000"/>
              </a:lnSpc>
              <a:spcBef>
                <a:spcPts val="0"/>
              </a:spcBef>
              <a:spcAft>
                <a:spcPts val="0"/>
              </a:spcAft>
              <a:buSzPts val="1800"/>
              <a:buNone/>
            </a:pPr>
            <a:r>
              <a:rPr lang="en-US" sz="1200">
                <a:solidFill>
                  <a:schemeClr val="dk1"/>
                </a:solidFill>
              </a:rPr>
              <a:t>Completeness dimaksudkan bahwa di dalam data--data digital yang tersimpan pada sistem (misal pada database), tidak memiliki kesalahan pemakaian atribut dan kesalahan nilai dari atribut.</a:t>
            </a:r>
            <a:endParaRPr>
              <a:solidFill>
                <a:schemeClr val="dk1"/>
              </a:solidFill>
            </a:endParaRPr>
          </a:p>
          <a:p>
            <a:pPr marL="57150" lvl="0" indent="0" algn="l" rtl="0">
              <a:lnSpc>
                <a:spcPct val="100000"/>
              </a:lnSpc>
              <a:spcBef>
                <a:spcPts val="0"/>
              </a:spcBef>
              <a:spcAft>
                <a:spcPts val="0"/>
              </a:spcAft>
              <a:buSzPts val="1800"/>
              <a:buNone/>
            </a:pPr>
            <a:r>
              <a:rPr lang="en-US"/>
              <a:t>5. Domain Integrity</a:t>
            </a:r>
            <a:endParaRPr/>
          </a:p>
          <a:p>
            <a:pPr marL="457200" lvl="0" indent="0" algn="just" rtl="0">
              <a:lnSpc>
                <a:spcPct val="100000"/>
              </a:lnSpc>
              <a:spcBef>
                <a:spcPts val="0"/>
              </a:spcBef>
              <a:spcAft>
                <a:spcPts val="0"/>
              </a:spcAft>
              <a:buSzPts val="1800"/>
              <a:buNone/>
            </a:pPr>
            <a:r>
              <a:rPr lang="en-US" sz="1200">
                <a:solidFill>
                  <a:schemeClr val="dk1"/>
                </a:solidFill>
              </a:rPr>
              <a:t>Indikator Domain Integrity berhubungan erat dengan indikator Completenes. Hal ini disebabkan oleh karena indikator Domain Integrity fokus kepada pengecekan nilai dari atribut yang ada agar sesual dengan batasan yang ditentukan.</a:t>
            </a:r>
            <a:endParaRPr>
              <a:solidFill>
                <a:schemeClr val="dk1"/>
              </a:solidFill>
            </a:endParaRPr>
          </a:p>
          <a:p>
            <a:pPr marL="57150" lvl="0" indent="0" algn="l" rtl="0">
              <a:lnSpc>
                <a:spcPct val="100000"/>
              </a:lnSpc>
              <a:spcBef>
                <a:spcPts val="0"/>
              </a:spcBef>
              <a:spcAft>
                <a:spcPts val="0"/>
              </a:spcAft>
              <a:buSzPts val="1800"/>
              <a:buNone/>
            </a:pPr>
            <a:r>
              <a:rPr lang="en-US"/>
              <a:t>6. Redudancy</a:t>
            </a:r>
            <a:endParaRPr/>
          </a:p>
          <a:p>
            <a:pPr marL="457200" lvl="0" indent="0" algn="just" rtl="0">
              <a:lnSpc>
                <a:spcPct val="115000"/>
              </a:lnSpc>
              <a:spcBef>
                <a:spcPts val="0"/>
              </a:spcBef>
              <a:spcAft>
                <a:spcPts val="0"/>
              </a:spcAft>
              <a:buSzPts val="1800"/>
              <a:buNone/>
            </a:pPr>
            <a:r>
              <a:rPr lang="en-US" sz="1200">
                <a:solidFill>
                  <a:schemeClr val="dk1"/>
                </a:solidFill>
                <a:highlight>
                  <a:srgbClr val="FFFFFF"/>
                </a:highlight>
              </a:rPr>
              <a:t>R</a:t>
            </a:r>
            <a:r>
              <a:rPr lang="en-US" sz="1200">
                <a:solidFill>
                  <a:schemeClr val="dk1"/>
                </a:solidFill>
              </a:rPr>
              <a:t>edudancy atau duplikasi data, dimaksudkan sebagai indikator untuk mengecek ada tidaknya duplikasi data atau pengulangan data, baik pada Record, Row, atau kolom, maupun keseluruhan data, yang dapat memberikan pengaruh buruk dari sisi kualitas data, pemborosan pemakaian kapasitas penyimpanan data, ketidak konsistenan data,serta konsumsi sumber daya komputasi.</a:t>
            </a:r>
            <a:endParaRPr sz="1200">
              <a:solidFill>
                <a:schemeClr val="dk1"/>
              </a:solidFill>
            </a:endParaRPr>
          </a:p>
          <a:p>
            <a:pPr marL="457200" lvl="0" indent="0" algn="l" rtl="0">
              <a:lnSpc>
                <a:spcPct val="100000"/>
              </a:lnSpc>
              <a:spcBef>
                <a:spcPts val="800"/>
              </a:spcBef>
              <a:spcAft>
                <a:spcPts val="0"/>
              </a:spcAft>
              <a:buSzPts val="1800"/>
              <a:buNone/>
            </a:pPr>
            <a:endParaRPr sz="1500"/>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31"/>
                                        </p:tgtEl>
                                        <p:attrNameLst>
                                          <p:attrName>style.visibility</p:attrName>
                                        </p:attrNameLst>
                                      </p:cBhvr>
                                      <p:to>
                                        <p:strVal val="visible"/>
                                      </p:to>
                                    </p:set>
                                    <p:anim calcmode="lin" valueType="num">
                                      <p:cBhvr additive="base">
                                        <p:cTn id="7" dur="1000"/>
                                        <p:tgtEl>
                                          <p:spTgt spid="4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59"/>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100"/>
              <a:t>14 Indikator untuk Kualitas Data (Data Quality)</a:t>
            </a:r>
            <a:endParaRPr sz="2500"/>
          </a:p>
          <a:p>
            <a:pPr marL="0" lvl="0" indent="0" algn="l" rtl="0">
              <a:lnSpc>
                <a:spcPct val="100000"/>
              </a:lnSpc>
              <a:spcBef>
                <a:spcPts val="0"/>
              </a:spcBef>
              <a:spcAft>
                <a:spcPts val="0"/>
              </a:spcAft>
              <a:buSzPts val="2400"/>
              <a:buNone/>
            </a:pPr>
            <a:endParaRPr/>
          </a:p>
        </p:txBody>
      </p:sp>
      <p:sp>
        <p:nvSpPr>
          <p:cNvPr id="438" name="Google Shape;438;p59"/>
          <p:cNvSpPr txBox="1">
            <a:spLocks noGrp="1"/>
          </p:cNvSpPr>
          <p:nvPr>
            <p:ph type="body" idx="4294967295"/>
          </p:nvPr>
        </p:nvSpPr>
        <p:spPr>
          <a:xfrm>
            <a:off x="1307700" y="592950"/>
            <a:ext cx="6528600" cy="3957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57150" algn="l" rtl="0">
              <a:lnSpc>
                <a:spcPct val="100000"/>
              </a:lnSpc>
              <a:spcBef>
                <a:spcPts val="0"/>
              </a:spcBef>
              <a:spcAft>
                <a:spcPts val="0"/>
              </a:spcAft>
              <a:buSzPts val="1800"/>
              <a:buNone/>
            </a:pPr>
            <a:r>
              <a:rPr lang="en-US"/>
              <a:t>7. Structural Definiteness</a:t>
            </a:r>
            <a:endParaRPr/>
          </a:p>
          <a:p>
            <a:pPr marL="457200" lvl="0" indent="0" algn="just" rtl="0">
              <a:lnSpc>
                <a:spcPct val="100000"/>
              </a:lnSpc>
              <a:spcBef>
                <a:spcPts val="0"/>
              </a:spcBef>
              <a:spcAft>
                <a:spcPts val="0"/>
              </a:spcAft>
              <a:buSzPts val="1800"/>
              <a:buNone/>
            </a:pPr>
            <a:r>
              <a:rPr lang="en-US" sz="1200">
                <a:solidFill>
                  <a:schemeClr val="dk1"/>
                </a:solidFill>
              </a:rPr>
              <a:t>Structural Definiteness fokus kepada struktur dari data beserta dengan nilai yang ada di dalamnya, sehingga indikator ini akan melihat dari Struktur data (yang terdiri atas sub-sub bagian) beserta dengan nilai yang diinputkan di dalam sub-sub bagian untuk struktur data tersebut Nilai bukan saja harus terisi dengan benar, tapi juga lengkap dan tepat. </a:t>
            </a:r>
            <a:endParaRPr>
              <a:solidFill>
                <a:schemeClr val="dk1"/>
              </a:solidFill>
            </a:endParaRPr>
          </a:p>
          <a:p>
            <a:pPr marL="57150" lvl="0" indent="0" algn="l" rtl="0">
              <a:lnSpc>
                <a:spcPct val="100000"/>
              </a:lnSpc>
              <a:spcBef>
                <a:spcPts val="0"/>
              </a:spcBef>
              <a:spcAft>
                <a:spcPts val="0"/>
              </a:spcAft>
              <a:buSzPts val="1800"/>
              <a:buNone/>
            </a:pPr>
            <a:r>
              <a:rPr lang="en-US"/>
              <a:t>8. Conformance To Business Rules</a:t>
            </a:r>
            <a:endParaRPr/>
          </a:p>
          <a:p>
            <a:pPr marL="457200" lvl="0" indent="0" algn="just" rtl="0">
              <a:lnSpc>
                <a:spcPct val="100000"/>
              </a:lnSpc>
              <a:spcBef>
                <a:spcPts val="0"/>
              </a:spcBef>
              <a:spcAft>
                <a:spcPts val="0"/>
              </a:spcAft>
              <a:buSzPts val="1800"/>
              <a:buNone/>
            </a:pPr>
            <a:r>
              <a:rPr lang="en-US" sz="1200">
                <a:solidFill>
                  <a:schemeClr val="dk1"/>
                </a:solidFill>
              </a:rPr>
              <a:t>Conformance To Business Rules sebagai salah satu indikator Data Quality dan Information Quality, diartikan bahwa data-data yang disimpan harus memuat nilai dengan ketentuan (Rules) yang telah berlaku secara umum. Business Rules harus dipatuhi oleh pengguna, agar data yang dinputkan dapat sesuai dengan aturan yang berlaku, sehingga menjamin kualitas data.</a:t>
            </a:r>
            <a:endParaRPr>
              <a:solidFill>
                <a:schemeClr val="dk1"/>
              </a:solidFill>
            </a:endParaRPr>
          </a:p>
          <a:p>
            <a:pPr marL="57150" lvl="0" indent="0" algn="l" rtl="0">
              <a:lnSpc>
                <a:spcPct val="100000"/>
              </a:lnSpc>
              <a:spcBef>
                <a:spcPts val="0"/>
              </a:spcBef>
              <a:spcAft>
                <a:spcPts val="0"/>
              </a:spcAft>
              <a:buSzPts val="1800"/>
              <a:buNone/>
            </a:pPr>
            <a:r>
              <a:rPr lang="en-US"/>
              <a:t>9. Clarity</a:t>
            </a:r>
            <a:endParaRPr/>
          </a:p>
          <a:p>
            <a:pPr marL="457200" lvl="0" indent="0" algn="just" rtl="0">
              <a:lnSpc>
                <a:spcPct val="115000"/>
              </a:lnSpc>
              <a:spcBef>
                <a:spcPts val="0"/>
              </a:spcBef>
              <a:spcAft>
                <a:spcPts val="0"/>
              </a:spcAft>
              <a:buSzPts val="1800"/>
              <a:buNone/>
            </a:pPr>
            <a:r>
              <a:rPr lang="en-US" sz="1200">
                <a:solidFill>
                  <a:schemeClr val="dk1"/>
                </a:solidFill>
              </a:rPr>
              <a:t>Clarity secara harfiah dalam Data Quality adalah kejelasan data. Data-data yang dikumpulkan pada Data Warehouse untuk kebutuhan Data Quality, haruslah memiliki kejelasan. </a:t>
            </a:r>
            <a:endParaRPr sz="1200">
              <a:solidFill>
                <a:schemeClr val="dk1"/>
              </a:solidFill>
            </a:endParaRPr>
          </a:p>
          <a:p>
            <a:pPr marL="457200" lvl="0" indent="0" algn="l" rtl="0">
              <a:lnSpc>
                <a:spcPct val="100000"/>
              </a:lnSpc>
              <a:spcBef>
                <a:spcPts val="800"/>
              </a:spcBef>
              <a:spcAft>
                <a:spcPts val="0"/>
              </a:spcAft>
              <a:buSzPts val="1800"/>
              <a:buNone/>
            </a:pPr>
            <a:endParaRPr sz="1500"/>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37"/>
                                        </p:tgtEl>
                                        <p:attrNameLst>
                                          <p:attrName>style.visibility</p:attrName>
                                        </p:attrNameLst>
                                      </p:cBhvr>
                                      <p:to>
                                        <p:strVal val="visible"/>
                                      </p:to>
                                    </p:set>
                                    <p:anim calcmode="lin" valueType="num">
                                      <p:cBhvr additive="base">
                                        <p:cTn id="7" dur="1000"/>
                                        <p:tgtEl>
                                          <p:spTgt spid="4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Google Shape;443;p60"/>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100"/>
              <a:t>14 Indikator untuk Kualitas Data (Data Quality)</a:t>
            </a:r>
            <a:endParaRPr sz="2500"/>
          </a:p>
          <a:p>
            <a:pPr marL="0" lvl="0" indent="0" algn="l" rtl="0">
              <a:lnSpc>
                <a:spcPct val="100000"/>
              </a:lnSpc>
              <a:spcBef>
                <a:spcPts val="0"/>
              </a:spcBef>
              <a:spcAft>
                <a:spcPts val="0"/>
              </a:spcAft>
              <a:buSzPts val="2400"/>
              <a:buNone/>
            </a:pPr>
            <a:endParaRPr/>
          </a:p>
        </p:txBody>
      </p:sp>
      <p:sp>
        <p:nvSpPr>
          <p:cNvPr id="444" name="Google Shape;444;p60"/>
          <p:cNvSpPr txBox="1">
            <a:spLocks noGrp="1"/>
          </p:cNvSpPr>
          <p:nvPr>
            <p:ph type="body" idx="4294967295"/>
          </p:nvPr>
        </p:nvSpPr>
        <p:spPr>
          <a:xfrm>
            <a:off x="1307700" y="592950"/>
            <a:ext cx="6528600" cy="3957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57150" algn="l" rtl="0">
              <a:lnSpc>
                <a:spcPct val="100000"/>
              </a:lnSpc>
              <a:spcBef>
                <a:spcPts val="0"/>
              </a:spcBef>
              <a:spcAft>
                <a:spcPts val="0"/>
              </a:spcAft>
              <a:buSzPts val="1800"/>
              <a:buNone/>
            </a:pPr>
            <a:r>
              <a:rPr lang="en-US"/>
              <a:t>10.Data Anomaly</a:t>
            </a:r>
            <a:endParaRPr/>
          </a:p>
          <a:p>
            <a:pPr marL="457200" lvl="0" indent="0" algn="just" rtl="0">
              <a:lnSpc>
                <a:spcPct val="100000"/>
              </a:lnSpc>
              <a:spcBef>
                <a:spcPts val="0"/>
              </a:spcBef>
              <a:spcAft>
                <a:spcPts val="0"/>
              </a:spcAft>
              <a:buSzPts val="1800"/>
              <a:buNone/>
            </a:pPr>
            <a:r>
              <a:rPr lang="en-US" sz="1200">
                <a:solidFill>
                  <a:schemeClr val="dk1"/>
                </a:solidFill>
              </a:rPr>
              <a:t>Data Anomaly adalah terjadinya anomali atau ketidak wajaran terhadap sebuah data, jika dilihat dari akurasinya. Dalam hal ini, satu atau sekumpulan data memiliki nilai yang berbeda dengan nilai aslinya.  </a:t>
            </a:r>
            <a:endParaRPr>
              <a:solidFill>
                <a:schemeClr val="dk1"/>
              </a:solidFill>
            </a:endParaRPr>
          </a:p>
          <a:p>
            <a:pPr marL="57150" lvl="0" indent="0" algn="l" rtl="0">
              <a:lnSpc>
                <a:spcPct val="100000"/>
              </a:lnSpc>
              <a:spcBef>
                <a:spcPts val="0"/>
              </a:spcBef>
              <a:spcAft>
                <a:spcPts val="0"/>
              </a:spcAft>
              <a:buSzPts val="1800"/>
              <a:buNone/>
            </a:pPr>
            <a:r>
              <a:rPr lang="en-US"/>
              <a:t>11.Duplication</a:t>
            </a:r>
            <a:endParaRPr/>
          </a:p>
          <a:p>
            <a:pPr marL="457200" lvl="0" indent="0" algn="just" rtl="0">
              <a:lnSpc>
                <a:spcPct val="100000"/>
              </a:lnSpc>
              <a:spcBef>
                <a:spcPts val="0"/>
              </a:spcBef>
              <a:spcAft>
                <a:spcPts val="0"/>
              </a:spcAft>
              <a:buSzPts val="1800"/>
              <a:buNone/>
            </a:pPr>
            <a:r>
              <a:rPr lang="en-US" sz="1200">
                <a:solidFill>
                  <a:schemeClr val="dk1"/>
                </a:solidFill>
              </a:rPr>
              <a:t>Duplication menekankan kepada bagaimana menilai kualitas data, dilihat dari ada tidaknya baris (Record/Row) yang sama dalam satu sistem.</a:t>
            </a:r>
            <a:r>
              <a:rPr lang="en-US" sz="1200">
                <a:solidFill>
                  <a:schemeClr val="dk1"/>
                </a:solidFill>
                <a:highlight>
                  <a:srgbClr val="FFFFFF"/>
                </a:highlight>
              </a:rPr>
              <a:t>. Duplication memberikan dampak buruk dari sisi kualitas data, kualitas informasi, pemborosan ruang penyimpanan, hingga pemborosan sumber daya (Resource) komputasi.</a:t>
            </a:r>
            <a:endParaRPr sz="1200">
              <a:solidFill>
                <a:srgbClr val="000000"/>
              </a:solidFill>
              <a:latin typeface="Times New Roman"/>
              <a:ea typeface="Times New Roman"/>
              <a:cs typeface="Times New Roman"/>
              <a:sym typeface="Times New Roman"/>
            </a:endParaRPr>
          </a:p>
          <a:p>
            <a:pPr marL="57150" lvl="0" indent="0" algn="l" rtl="0">
              <a:lnSpc>
                <a:spcPct val="100000"/>
              </a:lnSpc>
              <a:spcBef>
                <a:spcPts val="0"/>
              </a:spcBef>
              <a:spcAft>
                <a:spcPts val="0"/>
              </a:spcAft>
              <a:buSzPts val="1800"/>
              <a:buNone/>
            </a:pPr>
            <a:r>
              <a:rPr lang="en-US"/>
              <a:t>12.Timely</a:t>
            </a:r>
            <a:endParaRPr/>
          </a:p>
          <a:p>
            <a:pPr marL="457200" lvl="0" indent="0" algn="just" rtl="0">
              <a:lnSpc>
                <a:spcPct val="115000"/>
              </a:lnSpc>
              <a:spcBef>
                <a:spcPts val="0"/>
              </a:spcBef>
              <a:spcAft>
                <a:spcPts val="0"/>
              </a:spcAft>
              <a:buSzPts val="1800"/>
              <a:buNone/>
            </a:pPr>
            <a:r>
              <a:rPr lang="en-US" sz="1200">
                <a:solidFill>
                  <a:schemeClr val="dk1"/>
                </a:solidFill>
              </a:rPr>
              <a:t>Timely berarti bahwa data-data pada Data Warehouse yang memenuhi kaidah dan syarat untuk Data Quality, harus dapat mempresentasikan waktu dari data tersebut.</a:t>
            </a:r>
            <a:endParaRPr sz="1200">
              <a:solidFill>
                <a:schemeClr val="dk1"/>
              </a:solidFill>
            </a:endParaRPr>
          </a:p>
          <a:p>
            <a:pPr marL="457200" lvl="0" indent="0" algn="l" rtl="0">
              <a:lnSpc>
                <a:spcPct val="100000"/>
              </a:lnSpc>
              <a:spcBef>
                <a:spcPts val="800"/>
              </a:spcBef>
              <a:spcAft>
                <a:spcPts val="0"/>
              </a:spcAft>
              <a:buSzPts val="1800"/>
              <a:buNone/>
            </a:pPr>
            <a:endParaRPr sz="1500"/>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43"/>
                                        </p:tgtEl>
                                        <p:attrNameLst>
                                          <p:attrName>style.visibility</p:attrName>
                                        </p:attrNameLst>
                                      </p:cBhvr>
                                      <p:to>
                                        <p:strVal val="visible"/>
                                      </p:to>
                                    </p:set>
                                    <p:anim calcmode="lin" valueType="num">
                                      <p:cBhvr additive="base">
                                        <p:cTn id="7" dur="1000"/>
                                        <p:tgtEl>
                                          <p:spTgt spid="4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Google Shape;449;p61"/>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100"/>
              <a:t>14 Indikator untuk Kualitas Data (Data Quality)</a:t>
            </a:r>
            <a:endParaRPr sz="2500"/>
          </a:p>
          <a:p>
            <a:pPr marL="0" lvl="0" indent="0" algn="l" rtl="0">
              <a:lnSpc>
                <a:spcPct val="100000"/>
              </a:lnSpc>
              <a:spcBef>
                <a:spcPts val="0"/>
              </a:spcBef>
              <a:spcAft>
                <a:spcPts val="0"/>
              </a:spcAft>
              <a:buSzPts val="2400"/>
              <a:buNone/>
            </a:pPr>
            <a:endParaRPr/>
          </a:p>
        </p:txBody>
      </p:sp>
      <p:sp>
        <p:nvSpPr>
          <p:cNvPr id="450" name="Google Shape;450;p61"/>
          <p:cNvSpPr txBox="1">
            <a:spLocks noGrp="1"/>
          </p:cNvSpPr>
          <p:nvPr>
            <p:ph type="body" idx="4294967295"/>
          </p:nvPr>
        </p:nvSpPr>
        <p:spPr>
          <a:xfrm>
            <a:off x="1307700" y="592950"/>
            <a:ext cx="6528600" cy="3957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57150" algn="l" rtl="0">
              <a:lnSpc>
                <a:spcPct val="100000"/>
              </a:lnSpc>
              <a:spcBef>
                <a:spcPts val="0"/>
              </a:spcBef>
              <a:spcAft>
                <a:spcPts val="0"/>
              </a:spcAft>
              <a:buSzPts val="1800"/>
              <a:buNone/>
            </a:pPr>
            <a:r>
              <a:rPr lang="en-US"/>
              <a:t>13.Adherence To Data Integrity Rules</a:t>
            </a:r>
            <a:endParaRPr/>
          </a:p>
          <a:p>
            <a:pPr marL="457200" lvl="0" indent="0" algn="just" rtl="0">
              <a:lnSpc>
                <a:spcPct val="100000"/>
              </a:lnSpc>
              <a:spcBef>
                <a:spcPts val="0"/>
              </a:spcBef>
              <a:spcAft>
                <a:spcPts val="0"/>
              </a:spcAft>
              <a:buSzPts val="1800"/>
              <a:buNone/>
            </a:pPr>
            <a:r>
              <a:rPr lang="en-US" sz="1200">
                <a:solidFill>
                  <a:schemeClr val="dk1"/>
                </a:solidFill>
              </a:rPr>
              <a:t>Adherence To Data Integrity Rules menyatakan bahwa data-data di dalam Data Quality untuk Data Warehouse, harus mentaati aturan- aturan baku di dalam proses keterhubungan data. Aturan-aturan baku di dalam proses keterhubungan data, salah satunya meliputi relasi antar data di dalam tabel pada suatu database. </a:t>
            </a:r>
            <a:endParaRPr>
              <a:solidFill>
                <a:schemeClr val="dk1"/>
              </a:solidFill>
            </a:endParaRPr>
          </a:p>
          <a:p>
            <a:pPr marL="57150" lvl="0" indent="0" algn="l" rtl="0">
              <a:lnSpc>
                <a:spcPct val="100000"/>
              </a:lnSpc>
              <a:spcBef>
                <a:spcPts val="0"/>
              </a:spcBef>
              <a:spcAft>
                <a:spcPts val="0"/>
              </a:spcAft>
              <a:buSzPts val="1800"/>
              <a:buNone/>
            </a:pPr>
            <a:r>
              <a:rPr lang="en-US"/>
              <a:t>14.Usefulness</a:t>
            </a:r>
            <a:endParaRPr/>
          </a:p>
          <a:p>
            <a:pPr marL="457200" lvl="0" indent="0" algn="just" rtl="0">
              <a:lnSpc>
                <a:spcPct val="100000"/>
              </a:lnSpc>
              <a:spcBef>
                <a:spcPts val="0"/>
              </a:spcBef>
              <a:spcAft>
                <a:spcPts val="0"/>
              </a:spcAft>
              <a:buSzPts val="1800"/>
              <a:buNone/>
            </a:pPr>
            <a:r>
              <a:rPr lang="en-US" sz="1200">
                <a:solidFill>
                  <a:schemeClr val="dk1"/>
                </a:solidFill>
              </a:rPr>
              <a:t>Usefulness diartikan bahwa data harus digunakan dengan sebenar- benarnya oleh pengguna dan bermantaat bagi pengguna. Semakin data tersebut bermanfaat bagi pengguna dan digunakan dengan sebaik-baiknya oleh pengguna, maka data tersebut semakin tepat untuk masuk ke dalam kriteria Data Quality. </a:t>
            </a:r>
            <a:endParaRPr sz="1200">
              <a:solidFill>
                <a:schemeClr val="dk1"/>
              </a:solidFill>
            </a:endParaRPr>
          </a:p>
          <a:p>
            <a:pPr marL="57150" lvl="0" indent="0" algn="l" rtl="0">
              <a:lnSpc>
                <a:spcPct val="100000"/>
              </a:lnSpc>
              <a:spcBef>
                <a:spcPts val="0"/>
              </a:spcBef>
              <a:spcAft>
                <a:spcPts val="0"/>
              </a:spcAft>
              <a:buSzPts val="1800"/>
              <a:buNone/>
            </a:pPr>
            <a:endParaRPr sz="1200">
              <a:solidFill>
                <a:schemeClr val="dk1"/>
              </a:solidFill>
            </a:endParaRPr>
          </a:p>
          <a:p>
            <a:pPr marL="457200" lvl="0" indent="0" algn="l" rtl="0">
              <a:lnSpc>
                <a:spcPct val="100000"/>
              </a:lnSpc>
              <a:spcBef>
                <a:spcPts val="0"/>
              </a:spcBef>
              <a:spcAft>
                <a:spcPts val="0"/>
              </a:spcAft>
              <a:buSzPts val="1800"/>
              <a:buNone/>
            </a:pPr>
            <a:endParaRPr sz="1500"/>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a:p>
            <a:pPr marL="457200" lvl="0" indent="0" algn="l" rtl="0">
              <a:lnSpc>
                <a:spcPct val="100000"/>
              </a:lnSpc>
              <a:spcBef>
                <a:spcPts val="0"/>
              </a:spcBef>
              <a:spcAft>
                <a:spcPts val="0"/>
              </a:spcAft>
              <a:buSzPts val="1800"/>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49"/>
                                        </p:tgtEl>
                                        <p:attrNameLst>
                                          <p:attrName>style.visibility</p:attrName>
                                        </p:attrNameLst>
                                      </p:cBhvr>
                                      <p:to>
                                        <p:strVal val="visible"/>
                                      </p:to>
                                    </p:set>
                                    <p:anim calcmode="lin" valueType="num">
                                      <p:cBhvr additive="base">
                                        <p:cTn id="7" dur="1000"/>
                                        <p:tgtEl>
                                          <p:spTgt spid="4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Google Shape;892;p85"/>
          <p:cNvSpPr txBox="1">
            <a:spLocks noGrp="1"/>
          </p:cNvSpPr>
          <p:nvPr>
            <p:ph type="title"/>
          </p:nvPr>
        </p:nvSpPr>
        <p:spPr>
          <a:xfrm>
            <a:off x="1002325" y="711175"/>
            <a:ext cx="3082200" cy="942000"/>
          </a:xfrm>
          <a:prstGeom prst="rect">
            <a:avLst/>
          </a:prstGeom>
          <a:noFill/>
          <a:ln>
            <a:noFill/>
          </a:ln>
        </p:spPr>
        <p:txBody>
          <a:bodyPr spcFirstLastPara="1" wrap="square" lIns="91425" tIns="91425" rIns="91425" bIns="91425" anchor="t" anchorCtr="0">
            <a:noAutofit/>
          </a:bodyPr>
          <a:lstStyle/>
          <a:p>
            <a:pPr marL="0" lvl="0" indent="0" algn="l" rtl="0">
              <a:lnSpc>
                <a:spcPct val="80000"/>
              </a:lnSpc>
              <a:spcBef>
                <a:spcPts val="0"/>
              </a:spcBef>
              <a:spcAft>
                <a:spcPts val="0"/>
              </a:spcAft>
              <a:buSzPts val="2800"/>
              <a:buNone/>
            </a:pPr>
            <a:r>
              <a:rPr lang="en-US" dirty="0"/>
              <a:t>7 </a:t>
            </a:r>
            <a:r>
              <a:rPr lang="en-US" dirty="0" err="1"/>
              <a:t>Tantangan</a:t>
            </a:r>
            <a:r>
              <a:rPr lang="en-US" dirty="0"/>
              <a:t> Yang </a:t>
            </a:r>
            <a:r>
              <a:rPr lang="en-US" dirty="0" err="1"/>
              <a:t>Dihadapi</a:t>
            </a:r>
            <a:endParaRPr dirty="0"/>
          </a:p>
        </p:txBody>
      </p:sp>
      <p:sp>
        <p:nvSpPr>
          <p:cNvPr id="893" name="Google Shape;893;p85"/>
          <p:cNvSpPr/>
          <p:nvPr/>
        </p:nvSpPr>
        <p:spPr>
          <a:xfrm>
            <a:off x="1309700" y="1856125"/>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5" name="Google Shape;895;p85"/>
          <p:cNvSpPr txBox="1">
            <a:spLocks noGrp="1"/>
          </p:cNvSpPr>
          <p:nvPr>
            <p:ph type="subTitle" idx="4294967295"/>
          </p:nvPr>
        </p:nvSpPr>
        <p:spPr>
          <a:xfrm>
            <a:off x="1829850" y="2968501"/>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b="0" i="0" u="none" strike="noStrike" cap="none" dirty="0" err="1">
                <a:solidFill>
                  <a:schemeClr val="dk2"/>
                </a:solidFill>
                <a:latin typeface="Roboto Mono Medium"/>
                <a:ea typeface="Roboto Mono Medium"/>
                <a:cs typeface="Roboto Mono Medium"/>
                <a:sym typeface="Roboto Mono Medium"/>
              </a:rPr>
              <a:t>Aturan-aturan</a:t>
            </a:r>
            <a:r>
              <a:rPr lang="en-US" sz="1400" b="0" i="0" u="none" strike="noStrike" cap="none" dirty="0">
                <a:solidFill>
                  <a:schemeClr val="dk2"/>
                </a:solidFill>
                <a:latin typeface="Roboto Mono Medium"/>
                <a:ea typeface="Roboto Mono Medium"/>
                <a:cs typeface="Roboto Mono Medium"/>
                <a:sym typeface="Roboto Mono Medium"/>
              </a:rPr>
              <a:t> </a:t>
            </a:r>
            <a:r>
              <a:rPr lang="en-US" sz="1400" b="0" i="0" u="none" strike="noStrike" cap="none" dirty="0" err="1">
                <a:solidFill>
                  <a:schemeClr val="dk2"/>
                </a:solidFill>
                <a:latin typeface="Roboto Mono Medium"/>
                <a:ea typeface="Roboto Mono Medium"/>
                <a:cs typeface="Roboto Mono Medium"/>
                <a:sym typeface="Roboto Mono Medium"/>
              </a:rPr>
              <a:t>Bisnis</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896" name="Google Shape;896;p85"/>
          <p:cNvSpPr txBox="1">
            <a:spLocks noGrp="1"/>
          </p:cNvSpPr>
          <p:nvPr>
            <p:ph type="subTitle" idx="4294967295"/>
          </p:nvPr>
        </p:nvSpPr>
        <p:spPr>
          <a:xfrm>
            <a:off x="5980850" y="1230025"/>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b="0" i="0" u="none" strike="noStrike" cap="none" dirty="0" err="1">
                <a:solidFill>
                  <a:schemeClr val="dk2"/>
                </a:solidFill>
                <a:latin typeface="Roboto Mono Medium"/>
                <a:ea typeface="Roboto Mono Medium"/>
                <a:cs typeface="Roboto Mono Medium"/>
                <a:sym typeface="Roboto Mono Medium"/>
              </a:rPr>
              <a:t>Performasi</a:t>
            </a:r>
            <a:r>
              <a:rPr lang="en-US" sz="1400" b="0" i="0" u="none" strike="noStrike" cap="none" dirty="0">
                <a:solidFill>
                  <a:schemeClr val="dk2"/>
                </a:solidFill>
                <a:latin typeface="Roboto Mono Medium"/>
                <a:ea typeface="Roboto Mono Medium"/>
                <a:cs typeface="Roboto Mono Medium"/>
                <a:sym typeface="Roboto Mono Medium"/>
              </a:rPr>
              <a:t> Database</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897" name="Google Shape;897;p85"/>
          <p:cNvSpPr txBox="1">
            <a:spLocks noGrp="1"/>
          </p:cNvSpPr>
          <p:nvPr>
            <p:ph type="subTitle" idx="4294967295"/>
          </p:nvPr>
        </p:nvSpPr>
        <p:spPr>
          <a:xfrm>
            <a:off x="1829850" y="2099501"/>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dirty="0" err="1">
                <a:solidFill>
                  <a:schemeClr val="dk2"/>
                </a:solidFill>
              </a:rPr>
              <a:t>Pemodelan</a:t>
            </a:r>
            <a:r>
              <a:rPr lang="en-US" sz="1400" dirty="0">
                <a:solidFill>
                  <a:schemeClr val="dk2"/>
                </a:solidFill>
              </a:rPr>
              <a:t> Data</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898" name="Google Shape;898;p85"/>
          <p:cNvSpPr txBox="1">
            <a:spLocks noGrp="1"/>
          </p:cNvSpPr>
          <p:nvPr>
            <p:ph type="subTitle" idx="4294967295"/>
          </p:nvPr>
        </p:nvSpPr>
        <p:spPr>
          <a:xfrm>
            <a:off x="1829850" y="3837463"/>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b="0" i="0" u="none" strike="noStrike" cap="none" dirty="0" err="1">
                <a:solidFill>
                  <a:schemeClr val="dk2"/>
                </a:solidFill>
                <a:latin typeface="Roboto Mono Medium"/>
                <a:ea typeface="Roboto Mono Medium"/>
                <a:cs typeface="Roboto Mono Medium"/>
                <a:sym typeface="Roboto Mono Medium"/>
              </a:rPr>
              <a:t>Transformasi</a:t>
            </a:r>
            <a:r>
              <a:rPr lang="en-US" sz="1400" b="0" i="0" u="none" strike="noStrike" cap="none" dirty="0">
                <a:solidFill>
                  <a:schemeClr val="dk2"/>
                </a:solidFill>
                <a:latin typeface="Roboto Mono Medium"/>
                <a:ea typeface="Roboto Mono Medium"/>
                <a:cs typeface="Roboto Mono Medium"/>
                <a:sym typeface="Roboto Mono Medium"/>
              </a:rPr>
              <a:t> Data</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899" name="Google Shape;899;p85"/>
          <p:cNvSpPr txBox="1">
            <a:spLocks noGrp="1"/>
          </p:cNvSpPr>
          <p:nvPr>
            <p:ph type="subTitle" idx="4294967295"/>
          </p:nvPr>
        </p:nvSpPr>
        <p:spPr>
          <a:xfrm>
            <a:off x="5980850" y="2098988"/>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b="0" i="0" u="none" strike="noStrike" cap="none" dirty="0" err="1">
                <a:solidFill>
                  <a:schemeClr val="dk2"/>
                </a:solidFill>
                <a:latin typeface="Roboto Mono Medium"/>
                <a:ea typeface="Roboto Mono Medium"/>
                <a:cs typeface="Roboto Mono Medium"/>
                <a:sym typeface="Roboto Mono Medium"/>
              </a:rPr>
              <a:t>Keinginan</a:t>
            </a:r>
            <a:r>
              <a:rPr lang="en-US" sz="1400" b="0" i="0" u="none" strike="noStrike" cap="none" dirty="0">
                <a:solidFill>
                  <a:schemeClr val="dk2"/>
                </a:solidFill>
                <a:latin typeface="Roboto Mono Medium"/>
                <a:ea typeface="Roboto Mono Medium"/>
                <a:cs typeface="Roboto Mono Medium"/>
                <a:sym typeface="Roboto Mono Medium"/>
              </a:rPr>
              <a:t> </a:t>
            </a:r>
            <a:r>
              <a:rPr lang="en-US" sz="1400" b="0" i="0" u="none" strike="noStrike" cap="none" dirty="0" err="1">
                <a:solidFill>
                  <a:schemeClr val="dk2"/>
                </a:solidFill>
                <a:latin typeface="Roboto Mono Medium"/>
                <a:ea typeface="Roboto Mono Medium"/>
                <a:cs typeface="Roboto Mono Medium"/>
                <a:sym typeface="Roboto Mono Medium"/>
              </a:rPr>
              <a:t>dan</a:t>
            </a:r>
            <a:r>
              <a:rPr lang="en-US" sz="1400" b="0" i="0" u="none" strike="noStrike" cap="none" dirty="0">
                <a:solidFill>
                  <a:schemeClr val="dk2"/>
                </a:solidFill>
                <a:latin typeface="Roboto Mono Medium"/>
                <a:ea typeface="Roboto Mono Medium"/>
                <a:cs typeface="Roboto Mono Medium"/>
                <a:sym typeface="Roboto Mono Medium"/>
              </a:rPr>
              <a:t> </a:t>
            </a:r>
            <a:r>
              <a:rPr lang="en-US" sz="1400" b="0" i="0" u="none" strike="noStrike" cap="none" dirty="0" err="1">
                <a:solidFill>
                  <a:schemeClr val="dk2"/>
                </a:solidFill>
                <a:latin typeface="Roboto Mono Medium"/>
                <a:ea typeface="Roboto Mono Medium"/>
                <a:cs typeface="Roboto Mono Medium"/>
                <a:sym typeface="Roboto Mono Medium"/>
              </a:rPr>
              <a:t>Harapan</a:t>
            </a:r>
            <a:r>
              <a:rPr lang="en-US" sz="1400" b="0" i="0" u="none" strike="noStrike" cap="none" dirty="0">
                <a:solidFill>
                  <a:schemeClr val="dk2"/>
                </a:solidFill>
                <a:latin typeface="Roboto Mono Medium"/>
                <a:ea typeface="Roboto Mono Medium"/>
                <a:cs typeface="Roboto Mono Medium"/>
                <a:sym typeface="Roboto Mono Medium"/>
              </a:rPr>
              <a:t> </a:t>
            </a:r>
            <a:r>
              <a:rPr lang="en-US" sz="1400" b="0" i="0" u="none" strike="noStrike" cap="none" dirty="0" err="1">
                <a:solidFill>
                  <a:schemeClr val="dk2"/>
                </a:solidFill>
                <a:latin typeface="Roboto Mono Medium"/>
                <a:ea typeface="Roboto Mono Medium"/>
                <a:cs typeface="Roboto Mono Medium"/>
                <a:sym typeface="Roboto Mono Medium"/>
              </a:rPr>
              <a:t>Pengguna</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901" name="Google Shape;901;p85"/>
          <p:cNvSpPr txBox="1">
            <a:spLocks noGrp="1"/>
          </p:cNvSpPr>
          <p:nvPr>
            <p:ph type="subTitle" idx="4294967295"/>
          </p:nvPr>
        </p:nvSpPr>
        <p:spPr>
          <a:xfrm>
            <a:off x="5980850" y="3836900"/>
            <a:ext cx="1977600" cy="458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1400" b="0" i="0" u="none" strike="noStrike" cap="none" dirty="0" err="1">
                <a:solidFill>
                  <a:schemeClr val="dk2"/>
                </a:solidFill>
                <a:latin typeface="Roboto Mono Medium"/>
                <a:ea typeface="Roboto Mono Medium"/>
                <a:cs typeface="Roboto Mono Medium"/>
                <a:sym typeface="Roboto Mono Medium"/>
              </a:rPr>
              <a:t>Kualitas</a:t>
            </a:r>
            <a:r>
              <a:rPr lang="en-US" sz="1400" b="0" i="0" u="none" strike="noStrike" cap="none" dirty="0">
                <a:solidFill>
                  <a:schemeClr val="dk2"/>
                </a:solidFill>
                <a:latin typeface="Roboto Mono Medium"/>
                <a:ea typeface="Roboto Mono Medium"/>
                <a:cs typeface="Roboto Mono Medium"/>
                <a:sym typeface="Roboto Mono Medium"/>
              </a:rPr>
              <a:t> Data</a:t>
            </a:r>
            <a:endParaRPr sz="1400" b="0" i="0" u="none" strike="noStrike" cap="none" dirty="0">
              <a:solidFill>
                <a:schemeClr val="dk2"/>
              </a:solidFill>
              <a:latin typeface="Roboto Mono Medium"/>
              <a:ea typeface="Roboto Mono Medium"/>
              <a:cs typeface="Roboto Mono Medium"/>
              <a:sym typeface="Roboto Mono Medium"/>
            </a:endParaRPr>
          </a:p>
        </p:txBody>
      </p:sp>
      <p:sp>
        <p:nvSpPr>
          <p:cNvPr id="902" name="Google Shape;902;p85"/>
          <p:cNvSpPr txBox="1">
            <a:spLocks noGrp="1"/>
          </p:cNvSpPr>
          <p:nvPr>
            <p:ph type="subTitle" idx="4294967295"/>
          </p:nvPr>
        </p:nvSpPr>
        <p:spPr>
          <a:xfrm>
            <a:off x="5980850" y="901874"/>
            <a:ext cx="2826266" cy="328151"/>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a:latin typeface="Concert One"/>
                <a:ea typeface="Concert One"/>
                <a:cs typeface="Concert One"/>
                <a:sym typeface="Concert One"/>
              </a:rPr>
              <a:t>Database Performance</a:t>
            </a:r>
            <a:endParaRPr sz="2100" b="1" i="0" u="none" strike="noStrike" cap="none" dirty="0">
              <a:solidFill>
                <a:schemeClr val="accent2"/>
              </a:solidFill>
              <a:latin typeface="Concert One"/>
              <a:ea typeface="Concert One"/>
              <a:cs typeface="Concert One"/>
              <a:sym typeface="Concert One"/>
            </a:endParaRPr>
          </a:p>
        </p:txBody>
      </p:sp>
      <p:sp>
        <p:nvSpPr>
          <p:cNvPr id="903" name="Google Shape;903;p85"/>
          <p:cNvSpPr txBox="1">
            <a:spLocks noGrp="1"/>
          </p:cNvSpPr>
          <p:nvPr>
            <p:ph type="subTitle" idx="4294967295"/>
          </p:nvPr>
        </p:nvSpPr>
        <p:spPr>
          <a:xfrm>
            <a:off x="5980850" y="1770861"/>
            <a:ext cx="2429224" cy="351252"/>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a:latin typeface="Concert One"/>
                <a:ea typeface="Concert One"/>
                <a:cs typeface="Concert One"/>
                <a:sym typeface="Concert One"/>
              </a:rPr>
              <a:t>User </a:t>
            </a:r>
            <a:r>
              <a:rPr lang="en-US" sz="2100" b="1" dirty="0" err="1">
                <a:latin typeface="Concert One"/>
                <a:ea typeface="Concert One"/>
                <a:cs typeface="Concert One"/>
                <a:sym typeface="Concert One"/>
              </a:rPr>
              <a:t>Expetation</a:t>
            </a:r>
            <a:endParaRPr sz="2100" b="1" i="0" u="none" strike="noStrike" cap="none" dirty="0">
              <a:solidFill>
                <a:schemeClr val="accent2"/>
              </a:solidFill>
              <a:latin typeface="Concert One"/>
              <a:ea typeface="Concert One"/>
              <a:cs typeface="Concert One"/>
              <a:sym typeface="Concert One"/>
            </a:endParaRPr>
          </a:p>
        </p:txBody>
      </p:sp>
      <p:sp>
        <p:nvSpPr>
          <p:cNvPr id="904" name="Google Shape;904;p85"/>
          <p:cNvSpPr txBox="1">
            <a:spLocks noGrp="1"/>
          </p:cNvSpPr>
          <p:nvPr>
            <p:ph type="subTitle" idx="4294967295"/>
          </p:nvPr>
        </p:nvSpPr>
        <p:spPr>
          <a:xfrm>
            <a:off x="5980850" y="2639823"/>
            <a:ext cx="2332971" cy="692923"/>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a:latin typeface="Concert One"/>
                <a:ea typeface="Concert One"/>
                <a:cs typeface="Concert One"/>
                <a:sym typeface="Concert One"/>
              </a:rPr>
              <a:t>Management </a:t>
            </a:r>
            <a:r>
              <a:rPr lang="en-US" sz="2100" b="1" dirty="0" err="1">
                <a:latin typeface="Concert One"/>
                <a:ea typeface="Concert One"/>
                <a:cs typeface="Concert One"/>
                <a:sym typeface="Concert One"/>
              </a:rPr>
              <a:t>Expetation</a:t>
            </a:r>
            <a:endParaRPr sz="2100" b="1" i="0" u="none" strike="noStrike" cap="none" dirty="0">
              <a:solidFill>
                <a:schemeClr val="accent2"/>
              </a:solidFill>
              <a:latin typeface="Concert One"/>
              <a:ea typeface="Concert One"/>
              <a:cs typeface="Concert One"/>
              <a:sym typeface="Concert One"/>
            </a:endParaRPr>
          </a:p>
        </p:txBody>
      </p:sp>
      <p:sp>
        <p:nvSpPr>
          <p:cNvPr id="905" name="Google Shape;905;p85"/>
          <p:cNvSpPr txBox="1">
            <a:spLocks noGrp="1"/>
          </p:cNvSpPr>
          <p:nvPr>
            <p:ph type="subTitle" idx="4294967295"/>
          </p:nvPr>
        </p:nvSpPr>
        <p:spPr>
          <a:xfrm>
            <a:off x="5980850" y="3508774"/>
            <a:ext cx="1977600" cy="350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a:latin typeface="Concert One"/>
                <a:ea typeface="Concert One"/>
                <a:cs typeface="Concert One"/>
                <a:sym typeface="Concert One"/>
              </a:rPr>
              <a:t>Data Quality</a:t>
            </a:r>
            <a:endParaRPr sz="2100" b="1" i="0" u="none" strike="noStrike" cap="none" dirty="0">
              <a:solidFill>
                <a:schemeClr val="accent2"/>
              </a:solidFill>
              <a:latin typeface="Concert One"/>
              <a:ea typeface="Concert One"/>
              <a:cs typeface="Concert One"/>
              <a:sym typeface="Concert One"/>
            </a:endParaRPr>
          </a:p>
        </p:txBody>
      </p:sp>
      <p:sp>
        <p:nvSpPr>
          <p:cNvPr id="906" name="Google Shape;906;p85"/>
          <p:cNvSpPr txBox="1">
            <a:spLocks noGrp="1"/>
          </p:cNvSpPr>
          <p:nvPr>
            <p:ph type="subTitle" idx="4294967295"/>
          </p:nvPr>
        </p:nvSpPr>
        <p:spPr>
          <a:xfrm>
            <a:off x="1829850" y="2640375"/>
            <a:ext cx="1977600" cy="350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err="1">
                <a:latin typeface="Concert One"/>
                <a:ea typeface="Concert One"/>
                <a:cs typeface="Concert One"/>
                <a:sym typeface="Concert One"/>
              </a:rPr>
              <a:t>Businnes</a:t>
            </a:r>
            <a:r>
              <a:rPr lang="en-US" sz="2100" b="1" dirty="0">
                <a:latin typeface="Concert One"/>
                <a:ea typeface="Concert One"/>
                <a:cs typeface="Concert One"/>
                <a:sym typeface="Concert One"/>
              </a:rPr>
              <a:t> Rules</a:t>
            </a:r>
            <a:r>
              <a:rPr lang="en-US" sz="2100" b="1" i="0" u="none" strike="noStrike" cap="none" dirty="0">
                <a:solidFill>
                  <a:schemeClr val="accent2"/>
                </a:solidFill>
                <a:latin typeface="Concert One"/>
                <a:ea typeface="Concert One"/>
                <a:cs typeface="Concert One"/>
                <a:sym typeface="Concert One"/>
              </a:rPr>
              <a:t> </a:t>
            </a:r>
            <a:endParaRPr sz="2100" b="1" i="0" u="none" strike="noStrike" cap="none" dirty="0">
              <a:solidFill>
                <a:schemeClr val="accent2"/>
              </a:solidFill>
              <a:latin typeface="Concert One"/>
              <a:ea typeface="Concert One"/>
              <a:cs typeface="Concert One"/>
              <a:sym typeface="Concert One"/>
            </a:endParaRPr>
          </a:p>
        </p:txBody>
      </p:sp>
      <p:sp>
        <p:nvSpPr>
          <p:cNvPr id="907" name="Google Shape;907;p85"/>
          <p:cNvSpPr txBox="1">
            <a:spLocks noGrp="1"/>
          </p:cNvSpPr>
          <p:nvPr>
            <p:ph type="subTitle" idx="4294967295"/>
          </p:nvPr>
        </p:nvSpPr>
        <p:spPr>
          <a:xfrm>
            <a:off x="1829850" y="1771413"/>
            <a:ext cx="1977600" cy="3507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sz="2100" b="1" dirty="0">
                <a:latin typeface="Concert One"/>
                <a:ea typeface="Concert One"/>
                <a:cs typeface="Concert One"/>
                <a:sym typeface="Concert One"/>
              </a:rPr>
              <a:t>Data Modelling</a:t>
            </a:r>
            <a:endParaRPr sz="2100" b="1" i="0" u="none" strike="noStrike" cap="none" dirty="0">
              <a:solidFill>
                <a:schemeClr val="accent2"/>
              </a:solidFill>
              <a:latin typeface="Concert One"/>
              <a:ea typeface="Concert One"/>
              <a:cs typeface="Concert One"/>
              <a:sym typeface="Concert One"/>
            </a:endParaRPr>
          </a:p>
        </p:txBody>
      </p:sp>
      <p:sp>
        <p:nvSpPr>
          <p:cNvPr id="908" name="Google Shape;908;p85"/>
          <p:cNvSpPr txBox="1">
            <a:spLocks noGrp="1"/>
          </p:cNvSpPr>
          <p:nvPr>
            <p:ph type="subTitle" idx="4294967295"/>
          </p:nvPr>
        </p:nvSpPr>
        <p:spPr>
          <a:xfrm>
            <a:off x="1829849" y="3509338"/>
            <a:ext cx="2254675" cy="327562"/>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accent2"/>
              </a:buClr>
              <a:buSzPts val="1800"/>
              <a:buFont typeface="Roboto Mono Medium"/>
              <a:buNone/>
            </a:pPr>
            <a:r>
              <a:rPr lang="en-US" b="1" dirty="0">
                <a:latin typeface="Concert One"/>
                <a:ea typeface="Concert One"/>
                <a:cs typeface="Concert One"/>
                <a:sym typeface="Concert One"/>
              </a:rPr>
              <a:t>Data </a:t>
            </a:r>
            <a:r>
              <a:rPr lang="en-US" b="1" dirty="0" err="1">
                <a:latin typeface="Concert One"/>
                <a:ea typeface="Concert One"/>
                <a:cs typeface="Concert One"/>
                <a:sym typeface="Concert One"/>
              </a:rPr>
              <a:t>Trabsformation</a:t>
            </a:r>
            <a:endParaRPr b="1" i="0" u="none" strike="noStrike" cap="none" dirty="0">
              <a:solidFill>
                <a:schemeClr val="accent2"/>
              </a:solidFill>
              <a:latin typeface="Concert One"/>
              <a:ea typeface="Concert One"/>
              <a:cs typeface="Concert One"/>
              <a:sym typeface="Concert One"/>
            </a:endParaRPr>
          </a:p>
        </p:txBody>
      </p:sp>
      <p:sp>
        <p:nvSpPr>
          <p:cNvPr id="909" name="Google Shape;909;p85"/>
          <p:cNvSpPr/>
          <p:nvPr/>
        </p:nvSpPr>
        <p:spPr>
          <a:xfrm>
            <a:off x="1309700" y="2732571"/>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1" name="Google Shape;911;p85"/>
          <p:cNvSpPr/>
          <p:nvPr/>
        </p:nvSpPr>
        <p:spPr>
          <a:xfrm>
            <a:off x="1309700" y="3609021"/>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2" name="Google Shape;912;p85"/>
          <p:cNvSpPr/>
          <p:nvPr/>
        </p:nvSpPr>
        <p:spPr>
          <a:xfrm>
            <a:off x="5460700" y="1856125"/>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3" name="Google Shape;913;p85"/>
          <p:cNvSpPr/>
          <p:nvPr/>
        </p:nvSpPr>
        <p:spPr>
          <a:xfrm>
            <a:off x="5460700" y="2732571"/>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4" name="Google Shape;914;p85"/>
          <p:cNvSpPr/>
          <p:nvPr/>
        </p:nvSpPr>
        <p:spPr>
          <a:xfrm>
            <a:off x="5460700" y="3609021"/>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5" name="Google Shape;915;p85"/>
          <p:cNvSpPr/>
          <p:nvPr/>
        </p:nvSpPr>
        <p:spPr>
          <a:xfrm>
            <a:off x="5460700" y="1008049"/>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93"/>
                                        </p:tgtEl>
                                        <p:attrNameLst>
                                          <p:attrName>style.visibility</p:attrName>
                                        </p:attrNameLst>
                                      </p:cBhvr>
                                      <p:to>
                                        <p:strVal val="visible"/>
                                      </p:to>
                                    </p:set>
                                    <p:animEffect transition="in" filter="fade">
                                      <p:cBhvr>
                                        <p:cTn id="7" dur="1000"/>
                                        <p:tgtEl>
                                          <p:spTgt spid="893"/>
                                        </p:tgtEl>
                                      </p:cBhvr>
                                    </p:animEffect>
                                  </p:childTnLst>
                                </p:cTn>
                              </p:par>
                              <p:par>
                                <p:cTn id="8" presetID="10" presetClass="entr" presetSubtype="0" fill="hold" nodeType="withEffect">
                                  <p:stCondLst>
                                    <p:cond delay="0"/>
                                  </p:stCondLst>
                                  <p:childTnLst>
                                    <p:set>
                                      <p:cBhvr>
                                        <p:cTn id="9" dur="1" fill="hold">
                                          <p:stCondLst>
                                            <p:cond delay="0"/>
                                          </p:stCondLst>
                                        </p:cTn>
                                        <p:tgtEl>
                                          <p:spTgt spid="909"/>
                                        </p:tgtEl>
                                        <p:attrNameLst>
                                          <p:attrName>style.visibility</p:attrName>
                                        </p:attrNameLst>
                                      </p:cBhvr>
                                      <p:to>
                                        <p:strVal val="visible"/>
                                      </p:to>
                                    </p:set>
                                    <p:animEffect transition="in" filter="fade">
                                      <p:cBhvr>
                                        <p:cTn id="10" dur="1000"/>
                                        <p:tgtEl>
                                          <p:spTgt spid="909"/>
                                        </p:tgtEl>
                                      </p:cBhvr>
                                    </p:animEffect>
                                  </p:childTnLst>
                                </p:cTn>
                              </p:par>
                              <p:par>
                                <p:cTn id="11" presetID="10" presetClass="entr" presetSubtype="0" fill="hold" nodeType="withEffect">
                                  <p:stCondLst>
                                    <p:cond delay="0"/>
                                  </p:stCondLst>
                                  <p:childTnLst>
                                    <p:set>
                                      <p:cBhvr>
                                        <p:cTn id="12" dur="1" fill="hold">
                                          <p:stCondLst>
                                            <p:cond delay="0"/>
                                          </p:stCondLst>
                                        </p:cTn>
                                        <p:tgtEl>
                                          <p:spTgt spid="911"/>
                                        </p:tgtEl>
                                        <p:attrNameLst>
                                          <p:attrName>style.visibility</p:attrName>
                                        </p:attrNameLst>
                                      </p:cBhvr>
                                      <p:to>
                                        <p:strVal val="visible"/>
                                      </p:to>
                                    </p:set>
                                    <p:animEffect transition="in" filter="fade">
                                      <p:cBhvr>
                                        <p:cTn id="13" dur="1000"/>
                                        <p:tgtEl>
                                          <p:spTgt spid="911"/>
                                        </p:tgtEl>
                                      </p:cBhvr>
                                    </p:animEffect>
                                  </p:childTnLst>
                                </p:cTn>
                              </p:par>
                              <p:par>
                                <p:cTn id="14" presetID="10" presetClass="entr" presetSubtype="0" fill="hold" nodeType="withEffect">
                                  <p:stCondLst>
                                    <p:cond delay="0"/>
                                  </p:stCondLst>
                                  <p:childTnLst>
                                    <p:set>
                                      <p:cBhvr>
                                        <p:cTn id="15" dur="1" fill="hold">
                                          <p:stCondLst>
                                            <p:cond delay="0"/>
                                          </p:stCondLst>
                                        </p:cTn>
                                        <p:tgtEl>
                                          <p:spTgt spid="912"/>
                                        </p:tgtEl>
                                        <p:attrNameLst>
                                          <p:attrName>style.visibility</p:attrName>
                                        </p:attrNameLst>
                                      </p:cBhvr>
                                      <p:to>
                                        <p:strVal val="visible"/>
                                      </p:to>
                                    </p:set>
                                    <p:animEffect transition="in" filter="fade">
                                      <p:cBhvr>
                                        <p:cTn id="16" dur="1000"/>
                                        <p:tgtEl>
                                          <p:spTgt spid="912"/>
                                        </p:tgtEl>
                                      </p:cBhvr>
                                    </p:animEffect>
                                  </p:childTnLst>
                                </p:cTn>
                              </p:par>
                              <p:par>
                                <p:cTn id="17" presetID="10" presetClass="entr" presetSubtype="0" fill="hold" nodeType="withEffect">
                                  <p:stCondLst>
                                    <p:cond delay="0"/>
                                  </p:stCondLst>
                                  <p:childTnLst>
                                    <p:set>
                                      <p:cBhvr>
                                        <p:cTn id="18" dur="1" fill="hold">
                                          <p:stCondLst>
                                            <p:cond delay="0"/>
                                          </p:stCondLst>
                                        </p:cTn>
                                        <p:tgtEl>
                                          <p:spTgt spid="913"/>
                                        </p:tgtEl>
                                        <p:attrNameLst>
                                          <p:attrName>style.visibility</p:attrName>
                                        </p:attrNameLst>
                                      </p:cBhvr>
                                      <p:to>
                                        <p:strVal val="visible"/>
                                      </p:to>
                                    </p:set>
                                    <p:animEffect transition="in" filter="fade">
                                      <p:cBhvr>
                                        <p:cTn id="19" dur="1000"/>
                                        <p:tgtEl>
                                          <p:spTgt spid="913"/>
                                        </p:tgtEl>
                                      </p:cBhvr>
                                    </p:animEffect>
                                  </p:childTnLst>
                                </p:cTn>
                              </p:par>
                              <p:par>
                                <p:cTn id="20" presetID="10" presetClass="entr" presetSubtype="0" fill="hold" nodeType="withEffect">
                                  <p:stCondLst>
                                    <p:cond delay="0"/>
                                  </p:stCondLst>
                                  <p:childTnLst>
                                    <p:set>
                                      <p:cBhvr>
                                        <p:cTn id="21" dur="1" fill="hold">
                                          <p:stCondLst>
                                            <p:cond delay="0"/>
                                          </p:stCondLst>
                                        </p:cTn>
                                        <p:tgtEl>
                                          <p:spTgt spid="914"/>
                                        </p:tgtEl>
                                        <p:attrNameLst>
                                          <p:attrName>style.visibility</p:attrName>
                                        </p:attrNameLst>
                                      </p:cBhvr>
                                      <p:to>
                                        <p:strVal val="visible"/>
                                      </p:to>
                                    </p:set>
                                    <p:animEffect transition="in" filter="fade">
                                      <p:cBhvr>
                                        <p:cTn id="22" dur="1000"/>
                                        <p:tgtEl>
                                          <p:spTgt spid="914"/>
                                        </p:tgtEl>
                                      </p:cBhvr>
                                    </p:animEffect>
                                  </p:childTnLst>
                                </p:cTn>
                              </p:par>
                              <p:par>
                                <p:cTn id="23" presetID="10" presetClass="entr" presetSubtype="0" fill="hold" nodeType="withEffect">
                                  <p:stCondLst>
                                    <p:cond delay="0"/>
                                  </p:stCondLst>
                                  <p:childTnLst>
                                    <p:set>
                                      <p:cBhvr>
                                        <p:cTn id="24" dur="1" fill="hold">
                                          <p:stCondLst>
                                            <p:cond delay="0"/>
                                          </p:stCondLst>
                                        </p:cTn>
                                        <p:tgtEl>
                                          <p:spTgt spid="915"/>
                                        </p:tgtEl>
                                        <p:attrNameLst>
                                          <p:attrName>style.visibility</p:attrName>
                                        </p:attrNameLst>
                                      </p:cBhvr>
                                      <p:to>
                                        <p:strVal val="visible"/>
                                      </p:to>
                                    </p:set>
                                    <p:animEffect transition="in" filter="fade">
                                      <p:cBhvr>
                                        <p:cTn id="25" dur="1000"/>
                                        <p:tgtEl>
                                          <p:spTgt spid="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1"/>
        <p:cNvGrpSpPr/>
        <p:nvPr/>
      </p:nvGrpSpPr>
      <p:grpSpPr>
        <a:xfrm>
          <a:off x="0" y="0"/>
          <a:ext cx="0" cy="0"/>
          <a:chOff x="0" y="0"/>
          <a:chExt cx="0" cy="0"/>
        </a:xfrm>
      </p:grpSpPr>
      <p:sp>
        <p:nvSpPr>
          <p:cNvPr id="1212" name="Google Shape;1212;p101"/>
          <p:cNvSpPr txBox="1">
            <a:spLocks noGrp="1"/>
          </p:cNvSpPr>
          <p:nvPr>
            <p:ph type="title"/>
          </p:nvPr>
        </p:nvSpPr>
        <p:spPr>
          <a:xfrm>
            <a:off x="2187730" y="711175"/>
            <a:ext cx="5571442" cy="5727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dirty="0"/>
              <a:t>12 </a:t>
            </a:r>
            <a:r>
              <a:rPr lang="en-US" dirty="0" err="1"/>
              <a:t>Permasalahan</a:t>
            </a:r>
            <a:r>
              <a:rPr lang="en-US" dirty="0"/>
              <a:t> </a:t>
            </a:r>
            <a:r>
              <a:rPr lang="en-US" dirty="0" err="1"/>
              <a:t>Pada</a:t>
            </a:r>
            <a:r>
              <a:rPr lang="en-US" dirty="0"/>
              <a:t> Data Quality</a:t>
            </a:r>
            <a:endParaRPr dirty="0"/>
          </a:p>
        </p:txBody>
      </p:sp>
      <p:sp>
        <p:nvSpPr>
          <p:cNvPr id="1213" name="Google Shape;1213;p101"/>
          <p:cNvSpPr txBox="1">
            <a:spLocks noGrp="1"/>
          </p:cNvSpPr>
          <p:nvPr>
            <p:ph type="title" idx="2"/>
          </p:nvPr>
        </p:nvSpPr>
        <p:spPr>
          <a:xfrm>
            <a:off x="1664325"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Non Unique Identifier</a:t>
            </a:r>
            <a:endParaRPr dirty="0"/>
          </a:p>
        </p:txBody>
      </p:sp>
      <p:sp>
        <p:nvSpPr>
          <p:cNvPr id="1214" name="Google Shape;1214;p101"/>
          <p:cNvSpPr txBox="1">
            <a:spLocks noGrp="1"/>
          </p:cNvSpPr>
          <p:nvPr>
            <p:ph type="subTitle" idx="1"/>
          </p:nvPr>
        </p:nvSpPr>
        <p:spPr>
          <a:xfrm>
            <a:off x="1664334"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Tidak</a:t>
            </a:r>
            <a:r>
              <a:rPr lang="en-US" dirty="0"/>
              <a:t> </a:t>
            </a:r>
            <a:r>
              <a:rPr lang="en-US" dirty="0" err="1"/>
              <a:t>adanya</a:t>
            </a:r>
            <a:r>
              <a:rPr lang="en-US" dirty="0"/>
              <a:t> </a:t>
            </a:r>
            <a:r>
              <a:rPr lang="en-US" dirty="0" err="1"/>
              <a:t>keunikan</a:t>
            </a:r>
            <a:r>
              <a:rPr lang="en-US" dirty="0"/>
              <a:t> </a:t>
            </a:r>
            <a:r>
              <a:rPr lang="en-US" dirty="0" err="1"/>
              <a:t>terhadap</a:t>
            </a:r>
            <a:r>
              <a:rPr lang="en-US" dirty="0"/>
              <a:t> </a:t>
            </a:r>
            <a:r>
              <a:rPr lang="en-US" dirty="0" err="1"/>
              <a:t>kode</a:t>
            </a:r>
            <a:r>
              <a:rPr lang="en-US" dirty="0"/>
              <a:t> </a:t>
            </a:r>
            <a:r>
              <a:rPr lang="en-US" dirty="0" err="1"/>
              <a:t>suatu</a:t>
            </a:r>
            <a:r>
              <a:rPr lang="en-US" dirty="0"/>
              <a:t> </a:t>
            </a:r>
            <a:r>
              <a:rPr lang="en-US" dirty="0" err="1"/>
              <a:t>produk</a:t>
            </a:r>
            <a:endParaRPr dirty="0"/>
          </a:p>
        </p:txBody>
      </p:sp>
      <p:sp>
        <p:nvSpPr>
          <p:cNvPr id="1215" name="Google Shape;1215;p101"/>
          <p:cNvSpPr txBox="1">
            <a:spLocks noGrp="1"/>
          </p:cNvSpPr>
          <p:nvPr>
            <p:ph type="title" idx="3"/>
          </p:nvPr>
        </p:nvSpPr>
        <p:spPr>
          <a:xfrm>
            <a:off x="3817459"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Violation of Business Rule</a:t>
            </a:r>
            <a:endParaRPr dirty="0"/>
          </a:p>
        </p:txBody>
      </p:sp>
      <p:sp>
        <p:nvSpPr>
          <p:cNvPr id="1216" name="Google Shape;1216;p101"/>
          <p:cNvSpPr txBox="1">
            <a:spLocks noGrp="1"/>
          </p:cNvSpPr>
          <p:nvPr>
            <p:ph type="subTitle" idx="4"/>
          </p:nvPr>
        </p:nvSpPr>
        <p:spPr>
          <a:xfrm>
            <a:off x="3817468"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Pelanggaran</a:t>
            </a:r>
            <a:r>
              <a:rPr lang="en-US" dirty="0"/>
              <a:t> </a:t>
            </a:r>
            <a:r>
              <a:rPr lang="en-US" dirty="0" err="1"/>
              <a:t>terhadap</a:t>
            </a:r>
            <a:r>
              <a:rPr lang="en-US" dirty="0"/>
              <a:t> proses </a:t>
            </a:r>
            <a:r>
              <a:rPr lang="en-US" dirty="0" err="1"/>
              <a:t>bisnis</a:t>
            </a:r>
            <a:r>
              <a:rPr lang="en-US" dirty="0"/>
              <a:t> yang </a:t>
            </a:r>
            <a:r>
              <a:rPr lang="en-US" dirty="0" err="1"/>
              <a:t>ada</a:t>
            </a:r>
            <a:r>
              <a:rPr lang="en-US" dirty="0"/>
              <a:t> di </a:t>
            </a:r>
            <a:r>
              <a:rPr lang="en-US" dirty="0" err="1"/>
              <a:t>oraganisasi</a:t>
            </a:r>
            <a:endParaRPr dirty="0"/>
          </a:p>
        </p:txBody>
      </p:sp>
      <p:sp>
        <p:nvSpPr>
          <p:cNvPr id="1217" name="Google Shape;1217;p101"/>
          <p:cNvSpPr txBox="1">
            <a:spLocks noGrp="1"/>
          </p:cNvSpPr>
          <p:nvPr>
            <p:ph type="title" idx="5"/>
          </p:nvPr>
        </p:nvSpPr>
        <p:spPr>
          <a:xfrm>
            <a:off x="5970592"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Reused Primary Keys</a:t>
            </a:r>
            <a:endParaRPr dirty="0"/>
          </a:p>
        </p:txBody>
      </p:sp>
      <p:sp>
        <p:nvSpPr>
          <p:cNvPr id="1218" name="Google Shape;1218;p101"/>
          <p:cNvSpPr txBox="1">
            <a:spLocks noGrp="1"/>
          </p:cNvSpPr>
          <p:nvPr>
            <p:ph type="subTitle" idx="6"/>
          </p:nvPr>
        </p:nvSpPr>
        <p:spPr>
          <a:xfrm>
            <a:off x="5970602"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Pemakaian</a:t>
            </a:r>
            <a:r>
              <a:rPr lang="en-US" dirty="0"/>
              <a:t> </a:t>
            </a:r>
            <a:r>
              <a:rPr lang="en-US" dirty="0" err="1"/>
              <a:t>ulang</a:t>
            </a:r>
            <a:r>
              <a:rPr lang="en-US" dirty="0"/>
              <a:t> </a:t>
            </a:r>
            <a:r>
              <a:rPr lang="en-US" dirty="0" err="1"/>
              <a:t>terhadap</a:t>
            </a:r>
            <a:r>
              <a:rPr lang="en-US" dirty="0"/>
              <a:t> primary key</a:t>
            </a:r>
            <a:endParaRPr dirty="0"/>
          </a:p>
        </p:txBody>
      </p:sp>
      <p:sp>
        <p:nvSpPr>
          <p:cNvPr id="1219" name="Google Shape;1219;p101"/>
          <p:cNvSpPr txBox="1">
            <a:spLocks noGrp="1"/>
          </p:cNvSpPr>
          <p:nvPr>
            <p:ph type="title" idx="7"/>
          </p:nvPr>
        </p:nvSpPr>
        <p:spPr>
          <a:xfrm>
            <a:off x="1664325" y="3369473"/>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Contradicting Value</a:t>
            </a:r>
            <a:endParaRPr dirty="0"/>
          </a:p>
        </p:txBody>
      </p:sp>
      <p:sp>
        <p:nvSpPr>
          <p:cNvPr id="1220" name="Google Shape;1220;p101"/>
          <p:cNvSpPr txBox="1">
            <a:spLocks noGrp="1"/>
          </p:cNvSpPr>
          <p:nvPr>
            <p:ph type="subTitle" idx="8"/>
          </p:nvPr>
        </p:nvSpPr>
        <p:spPr>
          <a:xfrm>
            <a:off x="1664334"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1400"/>
              <a:buNone/>
            </a:pPr>
            <a:r>
              <a:rPr lang="en-US" dirty="0" err="1"/>
              <a:t>Kontradiksi</a:t>
            </a:r>
            <a:r>
              <a:rPr lang="en-US" dirty="0"/>
              <a:t> </a:t>
            </a:r>
            <a:r>
              <a:rPr lang="en-US" dirty="0" err="1"/>
              <a:t>nilai</a:t>
            </a:r>
            <a:endParaRPr dirty="0"/>
          </a:p>
        </p:txBody>
      </p:sp>
      <p:sp>
        <p:nvSpPr>
          <p:cNvPr id="1221" name="Google Shape;1221;p101"/>
          <p:cNvSpPr txBox="1">
            <a:spLocks noGrp="1"/>
          </p:cNvSpPr>
          <p:nvPr>
            <p:ph type="title" idx="9"/>
          </p:nvPr>
        </p:nvSpPr>
        <p:spPr>
          <a:xfrm>
            <a:off x="3817459" y="3369473"/>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Incorrect Value</a:t>
            </a:r>
            <a:endParaRPr dirty="0"/>
          </a:p>
        </p:txBody>
      </p:sp>
      <p:sp>
        <p:nvSpPr>
          <p:cNvPr id="1222" name="Google Shape;1222;p101"/>
          <p:cNvSpPr txBox="1">
            <a:spLocks noGrp="1"/>
          </p:cNvSpPr>
          <p:nvPr>
            <p:ph type="subTitle" idx="13"/>
          </p:nvPr>
        </p:nvSpPr>
        <p:spPr>
          <a:xfrm>
            <a:off x="3817468"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1400"/>
              <a:buNone/>
            </a:pPr>
            <a:r>
              <a:rPr lang="en-US" dirty="0" err="1"/>
              <a:t>Kesalahan</a:t>
            </a:r>
            <a:r>
              <a:rPr lang="en-US" dirty="0"/>
              <a:t> </a:t>
            </a:r>
            <a:r>
              <a:rPr lang="en-US" dirty="0" err="1"/>
              <a:t>nilai</a:t>
            </a:r>
            <a:endParaRPr dirty="0"/>
          </a:p>
        </p:txBody>
      </p:sp>
      <p:sp>
        <p:nvSpPr>
          <p:cNvPr id="1223" name="Google Shape;1223;p101"/>
          <p:cNvSpPr txBox="1">
            <a:spLocks noGrp="1"/>
          </p:cNvSpPr>
          <p:nvPr>
            <p:ph type="title" idx="14"/>
          </p:nvPr>
        </p:nvSpPr>
        <p:spPr>
          <a:xfrm>
            <a:off x="5970592" y="3369473"/>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err="1"/>
              <a:t>Incosistent</a:t>
            </a:r>
            <a:r>
              <a:rPr lang="en-US" dirty="0"/>
              <a:t> Value</a:t>
            </a:r>
            <a:endParaRPr dirty="0"/>
          </a:p>
        </p:txBody>
      </p:sp>
      <p:sp>
        <p:nvSpPr>
          <p:cNvPr id="1224" name="Google Shape;1224;p101"/>
          <p:cNvSpPr txBox="1">
            <a:spLocks noGrp="1"/>
          </p:cNvSpPr>
          <p:nvPr>
            <p:ph type="subTitle" idx="15"/>
          </p:nvPr>
        </p:nvSpPr>
        <p:spPr>
          <a:xfrm>
            <a:off x="5970602"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Ketidak</a:t>
            </a:r>
            <a:r>
              <a:rPr lang="en-US" dirty="0"/>
              <a:t> </a:t>
            </a:r>
            <a:r>
              <a:rPr lang="en-US" dirty="0" err="1"/>
              <a:t>konsistenan</a:t>
            </a:r>
            <a:r>
              <a:rPr lang="en-US" dirty="0"/>
              <a:t> </a:t>
            </a:r>
            <a:r>
              <a:rPr lang="en-US" dirty="0" err="1"/>
              <a:t>nilai</a:t>
            </a:r>
            <a:endParaRPr dirty="0"/>
          </a:p>
        </p:txBody>
      </p:sp>
      <p:pic>
        <p:nvPicPr>
          <p:cNvPr id="1225" name="Google Shape;1225;p101"/>
          <p:cNvPicPr preferRelativeResize="0"/>
          <p:nvPr/>
        </p:nvPicPr>
        <p:blipFill rotWithShape="1">
          <a:blip r:embed="rId3">
            <a:alphaModFix/>
          </a:blip>
          <a:srcRect t="16970" r="8890" b="21025"/>
          <a:stretch/>
        </p:blipFill>
        <p:spPr>
          <a:xfrm rot="-5400000">
            <a:off x="665400" y="481373"/>
            <a:ext cx="2036850" cy="81027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13"/>
                                        </p:tgtEl>
                                        <p:attrNameLst>
                                          <p:attrName>style.visibility</p:attrName>
                                        </p:attrNameLst>
                                      </p:cBhvr>
                                      <p:to>
                                        <p:strVal val="visible"/>
                                      </p:to>
                                    </p:set>
                                    <p:animEffect transition="in" filter="fade">
                                      <p:cBhvr>
                                        <p:cTn id="7" dur="1000"/>
                                        <p:tgtEl>
                                          <p:spTgt spid="1213"/>
                                        </p:tgtEl>
                                      </p:cBhvr>
                                    </p:animEffect>
                                  </p:childTnLst>
                                </p:cTn>
                              </p:par>
                              <p:par>
                                <p:cTn id="8" presetID="10" presetClass="entr" presetSubtype="0" fill="hold" nodeType="withEffect">
                                  <p:stCondLst>
                                    <p:cond delay="0"/>
                                  </p:stCondLst>
                                  <p:childTnLst>
                                    <p:set>
                                      <p:cBhvr>
                                        <p:cTn id="9" dur="1" fill="hold">
                                          <p:stCondLst>
                                            <p:cond delay="0"/>
                                          </p:stCondLst>
                                        </p:cTn>
                                        <p:tgtEl>
                                          <p:spTgt spid="1214"/>
                                        </p:tgtEl>
                                        <p:attrNameLst>
                                          <p:attrName>style.visibility</p:attrName>
                                        </p:attrNameLst>
                                      </p:cBhvr>
                                      <p:to>
                                        <p:strVal val="visible"/>
                                      </p:to>
                                    </p:set>
                                    <p:animEffect transition="in" filter="fade">
                                      <p:cBhvr>
                                        <p:cTn id="10" dur="1000"/>
                                        <p:tgtEl>
                                          <p:spTgt spid="1214"/>
                                        </p:tgtEl>
                                      </p:cBhvr>
                                    </p:animEffect>
                                  </p:childTnLst>
                                </p:cTn>
                              </p:par>
                              <p:par>
                                <p:cTn id="11" presetID="10" presetClass="entr" presetSubtype="0" fill="hold" nodeType="withEffect">
                                  <p:stCondLst>
                                    <p:cond delay="0"/>
                                  </p:stCondLst>
                                  <p:childTnLst>
                                    <p:set>
                                      <p:cBhvr>
                                        <p:cTn id="12" dur="1" fill="hold">
                                          <p:stCondLst>
                                            <p:cond delay="0"/>
                                          </p:stCondLst>
                                        </p:cTn>
                                        <p:tgtEl>
                                          <p:spTgt spid="1215"/>
                                        </p:tgtEl>
                                        <p:attrNameLst>
                                          <p:attrName>style.visibility</p:attrName>
                                        </p:attrNameLst>
                                      </p:cBhvr>
                                      <p:to>
                                        <p:strVal val="visible"/>
                                      </p:to>
                                    </p:set>
                                    <p:animEffect transition="in" filter="fade">
                                      <p:cBhvr>
                                        <p:cTn id="13" dur="1000"/>
                                        <p:tgtEl>
                                          <p:spTgt spid="1215"/>
                                        </p:tgtEl>
                                      </p:cBhvr>
                                    </p:animEffect>
                                  </p:childTnLst>
                                </p:cTn>
                              </p:par>
                              <p:par>
                                <p:cTn id="14" presetID="10" presetClass="entr" presetSubtype="0" fill="hold" nodeType="withEffect">
                                  <p:stCondLst>
                                    <p:cond delay="0"/>
                                  </p:stCondLst>
                                  <p:childTnLst>
                                    <p:set>
                                      <p:cBhvr>
                                        <p:cTn id="15" dur="1" fill="hold">
                                          <p:stCondLst>
                                            <p:cond delay="0"/>
                                          </p:stCondLst>
                                        </p:cTn>
                                        <p:tgtEl>
                                          <p:spTgt spid="1216"/>
                                        </p:tgtEl>
                                        <p:attrNameLst>
                                          <p:attrName>style.visibility</p:attrName>
                                        </p:attrNameLst>
                                      </p:cBhvr>
                                      <p:to>
                                        <p:strVal val="visible"/>
                                      </p:to>
                                    </p:set>
                                    <p:animEffect transition="in" filter="fade">
                                      <p:cBhvr>
                                        <p:cTn id="16" dur="1000"/>
                                        <p:tgtEl>
                                          <p:spTgt spid="1216"/>
                                        </p:tgtEl>
                                      </p:cBhvr>
                                    </p:animEffect>
                                  </p:childTnLst>
                                </p:cTn>
                              </p:par>
                              <p:par>
                                <p:cTn id="17" presetID="10" presetClass="entr" presetSubtype="0" fill="hold" nodeType="withEffect">
                                  <p:stCondLst>
                                    <p:cond delay="0"/>
                                  </p:stCondLst>
                                  <p:childTnLst>
                                    <p:set>
                                      <p:cBhvr>
                                        <p:cTn id="18" dur="1" fill="hold">
                                          <p:stCondLst>
                                            <p:cond delay="0"/>
                                          </p:stCondLst>
                                        </p:cTn>
                                        <p:tgtEl>
                                          <p:spTgt spid="1217"/>
                                        </p:tgtEl>
                                        <p:attrNameLst>
                                          <p:attrName>style.visibility</p:attrName>
                                        </p:attrNameLst>
                                      </p:cBhvr>
                                      <p:to>
                                        <p:strVal val="visible"/>
                                      </p:to>
                                    </p:set>
                                    <p:animEffect transition="in" filter="fade">
                                      <p:cBhvr>
                                        <p:cTn id="19" dur="1000"/>
                                        <p:tgtEl>
                                          <p:spTgt spid="1217"/>
                                        </p:tgtEl>
                                      </p:cBhvr>
                                    </p:animEffect>
                                  </p:childTnLst>
                                </p:cTn>
                              </p:par>
                              <p:par>
                                <p:cTn id="20" presetID="10" presetClass="entr" presetSubtype="0" fill="hold" nodeType="withEffect">
                                  <p:stCondLst>
                                    <p:cond delay="0"/>
                                  </p:stCondLst>
                                  <p:childTnLst>
                                    <p:set>
                                      <p:cBhvr>
                                        <p:cTn id="21" dur="1" fill="hold">
                                          <p:stCondLst>
                                            <p:cond delay="0"/>
                                          </p:stCondLst>
                                        </p:cTn>
                                        <p:tgtEl>
                                          <p:spTgt spid="1218"/>
                                        </p:tgtEl>
                                        <p:attrNameLst>
                                          <p:attrName>style.visibility</p:attrName>
                                        </p:attrNameLst>
                                      </p:cBhvr>
                                      <p:to>
                                        <p:strVal val="visible"/>
                                      </p:to>
                                    </p:set>
                                    <p:animEffect transition="in" filter="fade">
                                      <p:cBhvr>
                                        <p:cTn id="22" dur="1000"/>
                                        <p:tgtEl>
                                          <p:spTgt spid="1218"/>
                                        </p:tgtEl>
                                      </p:cBhvr>
                                    </p:animEffect>
                                  </p:childTnLst>
                                </p:cTn>
                              </p:par>
                              <p:par>
                                <p:cTn id="23" presetID="10" presetClass="entr" presetSubtype="0" fill="hold" nodeType="withEffect">
                                  <p:stCondLst>
                                    <p:cond delay="0"/>
                                  </p:stCondLst>
                                  <p:childTnLst>
                                    <p:set>
                                      <p:cBhvr>
                                        <p:cTn id="24" dur="1" fill="hold">
                                          <p:stCondLst>
                                            <p:cond delay="0"/>
                                          </p:stCondLst>
                                        </p:cTn>
                                        <p:tgtEl>
                                          <p:spTgt spid="1219"/>
                                        </p:tgtEl>
                                        <p:attrNameLst>
                                          <p:attrName>style.visibility</p:attrName>
                                        </p:attrNameLst>
                                      </p:cBhvr>
                                      <p:to>
                                        <p:strVal val="visible"/>
                                      </p:to>
                                    </p:set>
                                    <p:animEffect transition="in" filter="fade">
                                      <p:cBhvr>
                                        <p:cTn id="25" dur="1000"/>
                                        <p:tgtEl>
                                          <p:spTgt spid="1219"/>
                                        </p:tgtEl>
                                      </p:cBhvr>
                                    </p:animEffect>
                                  </p:childTnLst>
                                </p:cTn>
                              </p:par>
                              <p:par>
                                <p:cTn id="26" presetID="10" presetClass="entr" presetSubtype="0" fill="hold" nodeType="withEffect">
                                  <p:stCondLst>
                                    <p:cond delay="0"/>
                                  </p:stCondLst>
                                  <p:childTnLst>
                                    <p:set>
                                      <p:cBhvr>
                                        <p:cTn id="27" dur="1" fill="hold">
                                          <p:stCondLst>
                                            <p:cond delay="0"/>
                                          </p:stCondLst>
                                        </p:cTn>
                                        <p:tgtEl>
                                          <p:spTgt spid="1220"/>
                                        </p:tgtEl>
                                        <p:attrNameLst>
                                          <p:attrName>style.visibility</p:attrName>
                                        </p:attrNameLst>
                                      </p:cBhvr>
                                      <p:to>
                                        <p:strVal val="visible"/>
                                      </p:to>
                                    </p:set>
                                    <p:animEffect transition="in" filter="fade">
                                      <p:cBhvr>
                                        <p:cTn id="28" dur="1000"/>
                                        <p:tgtEl>
                                          <p:spTgt spid="1220"/>
                                        </p:tgtEl>
                                      </p:cBhvr>
                                    </p:animEffect>
                                  </p:childTnLst>
                                </p:cTn>
                              </p:par>
                              <p:par>
                                <p:cTn id="29" presetID="10" presetClass="entr" presetSubtype="0" fill="hold" nodeType="withEffect">
                                  <p:stCondLst>
                                    <p:cond delay="0"/>
                                  </p:stCondLst>
                                  <p:childTnLst>
                                    <p:set>
                                      <p:cBhvr>
                                        <p:cTn id="30" dur="1" fill="hold">
                                          <p:stCondLst>
                                            <p:cond delay="0"/>
                                          </p:stCondLst>
                                        </p:cTn>
                                        <p:tgtEl>
                                          <p:spTgt spid="1221"/>
                                        </p:tgtEl>
                                        <p:attrNameLst>
                                          <p:attrName>style.visibility</p:attrName>
                                        </p:attrNameLst>
                                      </p:cBhvr>
                                      <p:to>
                                        <p:strVal val="visible"/>
                                      </p:to>
                                    </p:set>
                                    <p:animEffect transition="in" filter="fade">
                                      <p:cBhvr>
                                        <p:cTn id="31" dur="1000"/>
                                        <p:tgtEl>
                                          <p:spTgt spid="1221"/>
                                        </p:tgtEl>
                                      </p:cBhvr>
                                    </p:animEffect>
                                  </p:childTnLst>
                                </p:cTn>
                              </p:par>
                              <p:par>
                                <p:cTn id="32" presetID="10" presetClass="entr" presetSubtype="0" fill="hold" nodeType="withEffect">
                                  <p:stCondLst>
                                    <p:cond delay="0"/>
                                  </p:stCondLst>
                                  <p:childTnLst>
                                    <p:set>
                                      <p:cBhvr>
                                        <p:cTn id="33" dur="1" fill="hold">
                                          <p:stCondLst>
                                            <p:cond delay="0"/>
                                          </p:stCondLst>
                                        </p:cTn>
                                        <p:tgtEl>
                                          <p:spTgt spid="1222"/>
                                        </p:tgtEl>
                                        <p:attrNameLst>
                                          <p:attrName>style.visibility</p:attrName>
                                        </p:attrNameLst>
                                      </p:cBhvr>
                                      <p:to>
                                        <p:strVal val="visible"/>
                                      </p:to>
                                    </p:set>
                                    <p:animEffect transition="in" filter="fade">
                                      <p:cBhvr>
                                        <p:cTn id="34" dur="1000"/>
                                        <p:tgtEl>
                                          <p:spTgt spid="1222"/>
                                        </p:tgtEl>
                                      </p:cBhvr>
                                    </p:animEffect>
                                  </p:childTnLst>
                                </p:cTn>
                              </p:par>
                              <p:par>
                                <p:cTn id="35" presetID="10" presetClass="entr" presetSubtype="0" fill="hold" nodeType="withEffect">
                                  <p:stCondLst>
                                    <p:cond delay="0"/>
                                  </p:stCondLst>
                                  <p:childTnLst>
                                    <p:set>
                                      <p:cBhvr>
                                        <p:cTn id="36" dur="1" fill="hold">
                                          <p:stCondLst>
                                            <p:cond delay="0"/>
                                          </p:stCondLst>
                                        </p:cTn>
                                        <p:tgtEl>
                                          <p:spTgt spid="1223"/>
                                        </p:tgtEl>
                                        <p:attrNameLst>
                                          <p:attrName>style.visibility</p:attrName>
                                        </p:attrNameLst>
                                      </p:cBhvr>
                                      <p:to>
                                        <p:strVal val="visible"/>
                                      </p:to>
                                    </p:set>
                                    <p:animEffect transition="in" filter="fade">
                                      <p:cBhvr>
                                        <p:cTn id="37" dur="1000"/>
                                        <p:tgtEl>
                                          <p:spTgt spid="1223"/>
                                        </p:tgtEl>
                                      </p:cBhvr>
                                    </p:animEffect>
                                  </p:childTnLst>
                                </p:cTn>
                              </p:par>
                              <p:par>
                                <p:cTn id="38" presetID="10" presetClass="entr" presetSubtype="0" fill="hold" nodeType="withEffect">
                                  <p:stCondLst>
                                    <p:cond delay="0"/>
                                  </p:stCondLst>
                                  <p:childTnLst>
                                    <p:set>
                                      <p:cBhvr>
                                        <p:cTn id="39" dur="1" fill="hold">
                                          <p:stCondLst>
                                            <p:cond delay="0"/>
                                          </p:stCondLst>
                                        </p:cTn>
                                        <p:tgtEl>
                                          <p:spTgt spid="1224"/>
                                        </p:tgtEl>
                                        <p:attrNameLst>
                                          <p:attrName>style.visibility</p:attrName>
                                        </p:attrNameLst>
                                      </p:cBhvr>
                                      <p:to>
                                        <p:strVal val="visible"/>
                                      </p:to>
                                    </p:set>
                                    <p:animEffect transition="in" filter="fade">
                                      <p:cBhvr>
                                        <p:cTn id="40" dur="1000"/>
                                        <p:tgtEl>
                                          <p:spTgt spid="1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1"/>
        <p:cNvGrpSpPr/>
        <p:nvPr/>
      </p:nvGrpSpPr>
      <p:grpSpPr>
        <a:xfrm>
          <a:off x="0" y="0"/>
          <a:ext cx="0" cy="0"/>
          <a:chOff x="0" y="0"/>
          <a:chExt cx="0" cy="0"/>
        </a:xfrm>
      </p:grpSpPr>
      <p:sp>
        <p:nvSpPr>
          <p:cNvPr id="1212" name="Google Shape;1212;p101"/>
          <p:cNvSpPr txBox="1">
            <a:spLocks noGrp="1"/>
          </p:cNvSpPr>
          <p:nvPr>
            <p:ph type="title"/>
          </p:nvPr>
        </p:nvSpPr>
        <p:spPr>
          <a:xfrm>
            <a:off x="2187730" y="711175"/>
            <a:ext cx="5571442" cy="5727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dirty="0"/>
              <a:t>12 </a:t>
            </a:r>
            <a:r>
              <a:rPr lang="en-US" dirty="0" err="1"/>
              <a:t>Permasalahan</a:t>
            </a:r>
            <a:r>
              <a:rPr lang="en-US" dirty="0"/>
              <a:t> </a:t>
            </a:r>
            <a:r>
              <a:rPr lang="en-US" dirty="0" err="1"/>
              <a:t>Pada</a:t>
            </a:r>
            <a:r>
              <a:rPr lang="en-US" dirty="0"/>
              <a:t> Data Quality</a:t>
            </a:r>
            <a:endParaRPr dirty="0"/>
          </a:p>
        </p:txBody>
      </p:sp>
      <p:sp>
        <p:nvSpPr>
          <p:cNvPr id="1213" name="Google Shape;1213;p101"/>
          <p:cNvSpPr txBox="1">
            <a:spLocks noGrp="1"/>
          </p:cNvSpPr>
          <p:nvPr>
            <p:ph type="title" idx="2"/>
          </p:nvPr>
        </p:nvSpPr>
        <p:spPr>
          <a:xfrm>
            <a:off x="1664325"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Multi Purpose Field</a:t>
            </a:r>
            <a:endParaRPr dirty="0"/>
          </a:p>
        </p:txBody>
      </p:sp>
      <p:sp>
        <p:nvSpPr>
          <p:cNvPr id="1214" name="Google Shape;1214;p101"/>
          <p:cNvSpPr txBox="1">
            <a:spLocks noGrp="1"/>
          </p:cNvSpPr>
          <p:nvPr>
            <p:ph type="subTitle" idx="1"/>
          </p:nvPr>
        </p:nvSpPr>
        <p:spPr>
          <a:xfrm>
            <a:off x="1664334"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Pemanfaatan</a:t>
            </a:r>
            <a:r>
              <a:rPr lang="en-US" dirty="0"/>
              <a:t> field yang </a:t>
            </a:r>
            <a:r>
              <a:rPr lang="en-US" dirty="0" err="1"/>
              <a:t>majemuk</a:t>
            </a:r>
            <a:endParaRPr dirty="0"/>
          </a:p>
        </p:txBody>
      </p:sp>
      <p:sp>
        <p:nvSpPr>
          <p:cNvPr id="1215" name="Google Shape;1215;p101"/>
          <p:cNvSpPr txBox="1">
            <a:spLocks noGrp="1"/>
          </p:cNvSpPr>
          <p:nvPr>
            <p:ph type="title" idx="3"/>
          </p:nvPr>
        </p:nvSpPr>
        <p:spPr>
          <a:xfrm>
            <a:off x="3817459"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err="1"/>
              <a:t>Errorneous</a:t>
            </a:r>
            <a:r>
              <a:rPr lang="en-US" dirty="0"/>
              <a:t> Integration</a:t>
            </a:r>
            <a:endParaRPr dirty="0"/>
          </a:p>
        </p:txBody>
      </p:sp>
      <p:sp>
        <p:nvSpPr>
          <p:cNvPr id="1216" name="Google Shape;1216;p101"/>
          <p:cNvSpPr txBox="1">
            <a:spLocks noGrp="1"/>
          </p:cNvSpPr>
          <p:nvPr>
            <p:ph type="subTitle" idx="4"/>
          </p:nvPr>
        </p:nvSpPr>
        <p:spPr>
          <a:xfrm>
            <a:off x="3817468"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Tidak</a:t>
            </a:r>
            <a:r>
              <a:rPr lang="en-US" dirty="0"/>
              <a:t> </a:t>
            </a:r>
            <a:r>
              <a:rPr lang="en-US" dirty="0" err="1"/>
              <a:t>adanya</a:t>
            </a:r>
            <a:r>
              <a:rPr lang="en-US" dirty="0"/>
              <a:t> integrase </a:t>
            </a:r>
            <a:r>
              <a:rPr lang="en-US" dirty="0" err="1"/>
              <a:t>dari</a:t>
            </a:r>
            <a:r>
              <a:rPr lang="en-US" dirty="0"/>
              <a:t> </a:t>
            </a:r>
            <a:r>
              <a:rPr lang="en-US" dirty="0" err="1"/>
              <a:t>penmaatan</a:t>
            </a:r>
            <a:r>
              <a:rPr lang="en-US" dirty="0"/>
              <a:t> </a:t>
            </a:r>
            <a:r>
              <a:rPr lang="en-US" dirty="0" err="1"/>
              <a:t>kode</a:t>
            </a:r>
            <a:r>
              <a:rPr lang="en-US" dirty="0"/>
              <a:t> data </a:t>
            </a:r>
            <a:r>
              <a:rPr lang="en-US" dirty="0" err="1"/>
              <a:t>yg</a:t>
            </a:r>
            <a:r>
              <a:rPr lang="en-US" dirty="0"/>
              <a:t> </a:t>
            </a:r>
            <a:r>
              <a:rPr lang="en-US" dirty="0" err="1"/>
              <a:t>berbeda</a:t>
            </a:r>
            <a:endParaRPr dirty="0"/>
          </a:p>
        </p:txBody>
      </p:sp>
      <p:sp>
        <p:nvSpPr>
          <p:cNvPr id="1217" name="Google Shape;1217;p101"/>
          <p:cNvSpPr txBox="1">
            <a:spLocks noGrp="1"/>
          </p:cNvSpPr>
          <p:nvPr>
            <p:ph type="title" idx="5"/>
          </p:nvPr>
        </p:nvSpPr>
        <p:spPr>
          <a:xfrm>
            <a:off x="5970592" y="1787225"/>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Data Dummy</a:t>
            </a:r>
            <a:endParaRPr dirty="0"/>
          </a:p>
        </p:txBody>
      </p:sp>
      <p:sp>
        <p:nvSpPr>
          <p:cNvPr id="1218" name="Google Shape;1218;p101"/>
          <p:cNvSpPr txBox="1">
            <a:spLocks noGrp="1"/>
          </p:cNvSpPr>
          <p:nvPr>
            <p:ph type="subTitle" idx="6"/>
          </p:nvPr>
        </p:nvSpPr>
        <p:spPr>
          <a:xfrm>
            <a:off x="5970602" y="2148198"/>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Terdapat</a:t>
            </a:r>
            <a:r>
              <a:rPr lang="en-US" dirty="0"/>
              <a:t> data </a:t>
            </a:r>
            <a:r>
              <a:rPr lang="en-US" dirty="0" err="1"/>
              <a:t>palsu</a:t>
            </a:r>
            <a:r>
              <a:rPr lang="en-US" dirty="0"/>
              <a:t> </a:t>
            </a:r>
            <a:r>
              <a:rPr lang="en-US" dirty="0" err="1"/>
              <a:t>atau</a:t>
            </a:r>
            <a:r>
              <a:rPr lang="en-US" dirty="0"/>
              <a:t> data </a:t>
            </a:r>
            <a:r>
              <a:rPr lang="en-US" dirty="0" err="1"/>
              <a:t>yg</a:t>
            </a:r>
            <a:r>
              <a:rPr lang="en-US" dirty="0"/>
              <a:t> </a:t>
            </a:r>
            <a:r>
              <a:rPr lang="en-US" dirty="0" err="1"/>
              <a:t>diciptakan</a:t>
            </a:r>
            <a:r>
              <a:rPr lang="en-US" dirty="0"/>
              <a:t> </a:t>
            </a:r>
            <a:r>
              <a:rPr lang="en-US" dirty="0" err="1"/>
              <a:t>untuk</a:t>
            </a:r>
            <a:r>
              <a:rPr lang="en-US" dirty="0"/>
              <a:t> </a:t>
            </a:r>
            <a:r>
              <a:rPr lang="en-US" dirty="0" err="1"/>
              <a:t>mengisi</a:t>
            </a:r>
            <a:r>
              <a:rPr lang="en-US" dirty="0"/>
              <a:t> </a:t>
            </a:r>
            <a:r>
              <a:rPr lang="en-US" dirty="0" err="1"/>
              <a:t>kekosongan</a:t>
            </a:r>
            <a:endParaRPr dirty="0"/>
          </a:p>
        </p:txBody>
      </p:sp>
      <p:sp>
        <p:nvSpPr>
          <p:cNvPr id="1219" name="Google Shape;1219;p101"/>
          <p:cNvSpPr txBox="1">
            <a:spLocks noGrp="1"/>
          </p:cNvSpPr>
          <p:nvPr>
            <p:ph type="title" idx="7"/>
          </p:nvPr>
        </p:nvSpPr>
        <p:spPr>
          <a:xfrm>
            <a:off x="1664325" y="3369473"/>
            <a:ext cx="1908900" cy="488400"/>
          </a:xfrm>
          <a:prstGeom prst="rect">
            <a:avLst/>
          </a:prstGeom>
          <a:noFill/>
          <a:ln>
            <a:noFill/>
          </a:ln>
        </p:spPr>
        <p:txBody>
          <a:bodyPr spcFirstLastPara="1" wrap="square" lIns="91425" tIns="91425" rIns="91425" bIns="91425" anchor="b" anchorCtr="0">
            <a:noAutofit/>
          </a:bodyPr>
          <a:lstStyle/>
          <a:p>
            <a:pPr lvl="0"/>
            <a:r>
              <a:rPr lang="en-US" dirty="0"/>
              <a:t>Lack of Data Segmentation</a:t>
            </a:r>
            <a:endParaRPr dirty="0"/>
          </a:p>
        </p:txBody>
      </p:sp>
      <p:sp>
        <p:nvSpPr>
          <p:cNvPr id="1220" name="Google Shape;1220;p101"/>
          <p:cNvSpPr txBox="1">
            <a:spLocks noGrp="1"/>
          </p:cNvSpPr>
          <p:nvPr>
            <p:ph type="subTitle" idx="8"/>
          </p:nvPr>
        </p:nvSpPr>
        <p:spPr>
          <a:xfrm>
            <a:off x="1664334"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1400"/>
              <a:buNone/>
            </a:pPr>
            <a:r>
              <a:rPr lang="en-US" dirty="0" err="1"/>
              <a:t>Tidak</a:t>
            </a:r>
            <a:r>
              <a:rPr lang="en-US" dirty="0"/>
              <a:t> </a:t>
            </a:r>
            <a:r>
              <a:rPr lang="en-US" dirty="0" err="1"/>
              <a:t>terdapat</a:t>
            </a:r>
            <a:r>
              <a:rPr lang="en-US" dirty="0"/>
              <a:t> </a:t>
            </a:r>
            <a:r>
              <a:rPr lang="en-US" dirty="0" err="1"/>
              <a:t>pembagian</a:t>
            </a:r>
            <a:r>
              <a:rPr lang="en-US" dirty="0"/>
              <a:t> data </a:t>
            </a:r>
            <a:r>
              <a:rPr lang="en-US" dirty="0" err="1"/>
              <a:t>secara</a:t>
            </a:r>
            <a:r>
              <a:rPr lang="en-US" dirty="0"/>
              <a:t> </a:t>
            </a:r>
            <a:r>
              <a:rPr lang="en-US" dirty="0" err="1"/>
              <a:t>jelas</a:t>
            </a:r>
            <a:endParaRPr dirty="0"/>
          </a:p>
        </p:txBody>
      </p:sp>
      <p:sp>
        <p:nvSpPr>
          <p:cNvPr id="1221" name="Google Shape;1221;p101"/>
          <p:cNvSpPr txBox="1">
            <a:spLocks noGrp="1"/>
          </p:cNvSpPr>
          <p:nvPr>
            <p:ph type="title" idx="9"/>
          </p:nvPr>
        </p:nvSpPr>
        <p:spPr>
          <a:xfrm>
            <a:off x="3817459" y="3369473"/>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Cryptic Data</a:t>
            </a:r>
            <a:endParaRPr dirty="0"/>
          </a:p>
        </p:txBody>
      </p:sp>
      <p:sp>
        <p:nvSpPr>
          <p:cNvPr id="1222" name="Google Shape;1222;p101"/>
          <p:cNvSpPr txBox="1">
            <a:spLocks noGrp="1"/>
          </p:cNvSpPr>
          <p:nvPr>
            <p:ph type="subTitle" idx="13"/>
          </p:nvPr>
        </p:nvSpPr>
        <p:spPr>
          <a:xfrm>
            <a:off x="3817468"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1400"/>
              <a:buNone/>
            </a:pPr>
            <a:r>
              <a:rPr lang="en-US" dirty="0" err="1"/>
              <a:t>Penyingkatan</a:t>
            </a:r>
            <a:r>
              <a:rPr lang="en-US" dirty="0"/>
              <a:t> data yang </a:t>
            </a:r>
            <a:r>
              <a:rPr lang="en-US" dirty="0" err="1"/>
              <a:t>menimbulkan</a:t>
            </a:r>
            <a:r>
              <a:rPr lang="en-US" dirty="0"/>
              <a:t> </a:t>
            </a:r>
            <a:r>
              <a:rPr lang="en-US" dirty="0" err="1"/>
              <a:t>keambiguan</a:t>
            </a:r>
            <a:endParaRPr dirty="0"/>
          </a:p>
        </p:txBody>
      </p:sp>
      <p:sp>
        <p:nvSpPr>
          <p:cNvPr id="1223" name="Google Shape;1223;p101"/>
          <p:cNvSpPr txBox="1">
            <a:spLocks noGrp="1"/>
          </p:cNvSpPr>
          <p:nvPr>
            <p:ph type="title" idx="14"/>
          </p:nvPr>
        </p:nvSpPr>
        <p:spPr>
          <a:xfrm>
            <a:off x="5970592" y="3369473"/>
            <a:ext cx="1908900" cy="488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1800"/>
              <a:buNone/>
            </a:pPr>
            <a:r>
              <a:rPr lang="en-US" dirty="0"/>
              <a:t>Entry Errors</a:t>
            </a:r>
            <a:endParaRPr dirty="0"/>
          </a:p>
        </p:txBody>
      </p:sp>
      <p:sp>
        <p:nvSpPr>
          <p:cNvPr id="1224" name="Google Shape;1224;p101"/>
          <p:cNvSpPr txBox="1">
            <a:spLocks noGrp="1"/>
          </p:cNvSpPr>
          <p:nvPr>
            <p:ph type="subTitle" idx="15"/>
          </p:nvPr>
        </p:nvSpPr>
        <p:spPr>
          <a:xfrm>
            <a:off x="5970602" y="3730446"/>
            <a:ext cx="1908900" cy="676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err="1"/>
              <a:t>Kesalahan</a:t>
            </a:r>
            <a:r>
              <a:rPr lang="en-US" dirty="0"/>
              <a:t> di </a:t>
            </a:r>
            <a:r>
              <a:rPr lang="en-US" dirty="0" err="1"/>
              <a:t>dalam</a:t>
            </a:r>
            <a:r>
              <a:rPr lang="en-US" dirty="0"/>
              <a:t> </a:t>
            </a:r>
            <a:r>
              <a:rPr lang="en-US" dirty="0" err="1"/>
              <a:t>pengisian</a:t>
            </a:r>
            <a:r>
              <a:rPr lang="en-US" dirty="0"/>
              <a:t> data</a:t>
            </a:r>
            <a:endParaRPr dirty="0"/>
          </a:p>
        </p:txBody>
      </p:sp>
      <p:pic>
        <p:nvPicPr>
          <p:cNvPr id="1225" name="Google Shape;1225;p101"/>
          <p:cNvPicPr preferRelativeResize="0"/>
          <p:nvPr/>
        </p:nvPicPr>
        <p:blipFill rotWithShape="1">
          <a:blip r:embed="rId3">
            <a:alphaModFix/>
          </a:blip>
          <a:srcRect t="16970" r="8890" b="21025"/>
          <a:stretch/>
        </p:blipFill>
        <p:spPr>
          <a:xfrm rot="-5400000">
            <a:off x="665400" y="481373"/>
            <a:ext cx="2036850" cy="810276"/>
          </a:xfrm>
          <a:prstGeom prst="rect">
            <a:avLst/>
          </a:prstGeom>
          <a:noFill/>
          <a:ln>
            <a:noFill/>
          </a:ln>
        </p:spPr>
      </p:pic>
    </p:spTree>
    <p:extLst>
      <p:ext uri="{BB962C8B-B14F-4D97-AF65-F5344CB8AC3E}">
        <p14:creationId xmlns:p14="http://schemas.microsoft.com/office/powerpoint/2010/main" val="334975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13"/>
                                        </p:tgtEl>
                                        <p:attrNameLst>
                                          <p:attrName>style.visibility</p:attrName>
                                        </p:attrNameLst>
                                      </p:cBhvr>
                                      <p:to>
                                        <p:strVal val="visible"/>
                                      </p:to>
                                    </p:set>
                                    <p:animEffect transition="in" filter="fade">
                                      <p:cBhvr>
                                        <p:cTn id="7" dur="1000"/>
                                        <p:tgtEl>
                                          <p:spTgt spid="1213"/>
                                        </p:tgtEl>
                                      </p:cBhvr>
                                    </p:animEffect>
                                  </p:childTnLst>
                                </p:cTn>
                              </p:par>
                              <p:par>
                                <p:cTn id="8" presetID="10" presetClass="entr" presetSubtype="0" fill="hold" nodeType="withEffect">
                                  <p:stCondLst>
                                    <p:cond delay="0"/>
                                  </p:stCondLst>
                                  <p:childTnLst>
                                    <p:set>
                                      <p:cBhvr>
                                        <p:cTn id="9" dur="1" fill="hold">
                                          <p:stCondLst>
                                            <p:cond delay="0"/>
                                          </p:stCondLst>
                                        </p:cTn>
                                        <p:tgtEl>
                                          <p:spTgt spid="1214"/>
                                        </p:tgtEl>
                                        <p:attrNameLst>
                                          <p:attrName>style.visibility</p:attrName>
                                        </p:attrNameLst>
                                      </p:cBhvr>
                                      <p:to>
                                        <p:strVal val="visible"/>
                                      </p:to>
                                    </p:set>
                                    <p:animEffect transition="in" filter="fade">
                                      <p:cBhvr>
                                        <p:cTn id="10" dur="1000"/>
                                        <p:tgtEl>
                                          <p:spTgt spid="1214"/>
                                        </p:tgtEl>
                                      </p:cBhvr>
                                    </p:animEffect>
                                  </p:childTnLst>
                                </p:cTn>
                              </p:par>
                              <p:par>
                                <p:cTn id="11" presetID="10" presetClass="entr" presetSubtype="0" fill="hold" nodeType="withEffect">
                                  <p:stCondLst>
                                    <p:cond delay="0"/>
                                  </p:stCondLst>
                                  <p:childTnLst>
                                    <p:set>
                                      <p:cBhvr>
                                        <p:cTn id="12" dur="1" fill="hold">
                                          <p:stCondLst>
                                            <p:cond delay="0"/>
                                          </p:stCondLst>
                                        </p:cTn>
                                        <p:tgtEl>
                                          <p:spTgt spid="1215"/>
                                        </p:tgtEl>
                                        <p:attrNameLst>
                                          <p:attrName>style.visibility</p:attrName>
                                        </p:attrNameLst>
                                      </p:cBhvr>
                                      <p:to>
                                        <p:strVal val="visible"/>
                                      </p:to>
                                    </p:set>
                                    <p:animEffect transition="in" filter="fade">
                                      <p:cBhvr>
                                        <p:cTn id="13" dur="1000"/>
                                        <p:tgtEl>
                                          <p:spTgt spid="1215"/>
                                        </p:tgtEl>
                                      </p:cBhvr>
                                    </p:animEffect>
                                  </p:childTnLst>
                                </p:cTn>
                              </p:par>
                              <p:par>
                                <p:cTn id="14" presetID="10" presetClass="entr" presetSubtype="0" fill="hold" nodeType="withEffect">
                                  <p:stCondLst>
                                    <p:cond delay="0"/>
                                  </p:stCondLst>
                                  <p:childTnLst>
                                    <p:set>
                                      <p:cBhvr>
                                        <p:cTn id="15" dur="1" fill="hold">
                                          <p:stCondLst>
                                            <p:cond delay="0"/>
                                          </p:stCondLst>
                                        </p:cTn>
                                        <p:tgtEl>
                                          <p:spTgt spid="1216"/>
                                        </p:tgtEl>
                                        <p:attrNameLst>
                                          <p:attrName>style.visibility</p:attrName>
                                        </p:attrNameLst>
                                      </p:cBhvr>
                                      <p:to>
                                        <p:strVal val="visible"/>
                                      </p:to>
                                    </p:set>
                                    <p:animEffect transition="in" filter="fade">
                                      <p:cBhvr>
                                        <p:cTn id="16" dur="1000"/>
                                        <p:tgtEl>
                                          <p:spTgt spid="1216"/>
                                        </p:tgtEl>
                                      </p:cBhvr>
                                    </p:animEffect>
                                  </p:childTnLst>
                                </p:cTn>
                              </p:par>
                              <p:par>
                                <p:cTn id="17" presetID="10" presetClass="entr" presetSubtype="0" fill="hold" nodeType="withEffect">
                                  <p:stCondLst>
                                    <p:cond delay="0"/>
                                  </p:stCondLst>
                                  <p:childTnLst>
                                    <p:set>
                                      <p:cBhvr>
                                        <p:cTn id="18" dur="1" fill="hold">
                                          <p:stCondLst>
                                            <p:cond delay="0"/>
                                          </p:stCondLst>
                                        </p:cTn>
                                        <p:tgtEl>
                                          <p:spTgt spid="1217"/>
                                        </p:tgtEl>
                                        <p:attrNameLst>
                                          <p:attrName>style.visibility</p:attrName>
                                        </p:attrNameLst>
                                      </p:cBhvr>
                                      <p:to>
                                        <p:strVal val="visible"/>
                                      </p:to>
                                    </p:set>
                                    <p:animEffect transition="in" filter="fade">
                                      <p:cBhvr>
                                        <p:cTn id="19" dur="1000"/>
                                        <p:tgtEl>
                                          <p:spTgt spid="1217"/>
                                        </p:tgtEl>
                                      </p:cBhvr>
                                    </p:animEffect>
                                  </p:childTnLst>
                                </p:cTn>
                              </p:par>
                              <p:par>
                                <p:cTn id="20" presetID="10" presetClass="entr" presetSubtype="0" fill="hold" nodeType="withEffect">
                                  <p:stCondLst>
                                    <p:cond delay="0"/>
                                  </p:stCondLst>
                                  <p:childTnLst>
                                    <p:set>
                                      <p:cBhvr>
                                        <p:cTn id="21" dur="1" fill="hold">
                                          <p:stCondLst>
                                            <p:cond delay="0"/>
                                          </p:stCondLst>
                                        </p:cTn>
                                        <p:tgtEl>
                                          <p:spTgt spid="1218"/>
                                        </p:tgtEl>
                                        <p:attrNameLst>
                                          <p:attrName>style.visibility</p:attrName>
                                        </p:attrNameLst>
                                      </p:cBhvr>
                                      <p:to>
                                        <p:strVal val="visible"/>
                                      </p:to>
                                    </p:set>
                                    <p:animEffect transition="in" filter="fade">
                                      <p:cBhvr>
                                        <p:cTn id="22" dur="1000"/>
                                        <p:tgtEl>
                                          <p:spTgt spid="1218"/>
                                        </p:tgtEl>
                                      </p:cBhvr>
                                    </p:animEffect>
                                  </p:childTnLst>
                                </p:cTn>
                              </p:par>
                              <p:par>
                                <p:cTn id="23" presetID="10" presetClass="entr" presetSubtype="0" fill="hold" nodeType="withEffect">
                                  <p:stCondLst>
                                    <p:cond delay="0"/>
                                  </p:stCondLst>
                                  <p:childTnLst>
                                    <p:set>
                                      <p:cBhvr>
                                        <p:cTn id="24" dur="1" fill="hold">
                                          <p:stCondLst>
                                            <p:cond delay="0"/>
                                          </p:stCondLst>
                                        </p:cTn>
                                        <p:tgtEl>
                                          <p:spTgt spid="1219"/>
                                        </p:tgtEl>
                                        <p:attrNameLst>
                                          <p:attrName>style.visibility</p:attrName>
                                        </p:attrNameLst>
                                      </p:cBhvr>
                                      <p:to>
                                        <p:strVal val="visible"/>
                                      </p:to>
                                    </p:set>
                                    <p:animEffect transition="in" filter="fade">
                                      <p:cBhvr>
                                        <p:cTn id="25" dur="1000"/>
                                        <p:tgtEl>
                                          <p:spTgt spid="1219"/>
                                        </p:tgtEl>
                                      </p:cBhvr>
                                    </p:animEffect>
                                  </p:childTnLst>
                                </p:cTn>
                              </p:par>
                              <p:par>
                                <p:cTn id="26" presetID="10" presetClass="entr" presetSubtype="0" fill="hold" nodeType="withEffect">
                                  <p:stCondLst>
                                    <p:cond delay="0"/>
                                  </p:stCondLst>
                                  <p:childTnLst>
                                    <p:set>
                                      <p:cBhvr>
                                        <p:cTn id="27" dur="1" fill="hold">
                                          <p:stCondLst>
                                            <p:cond delay="0"/>
                                          </p:stCondLst>
                                        </p:cTn>
                                        <p:tgtEl>
                                          <p:spTgt spid="1220"/>
                                        </p:tgtEl>
                                        <p:attrNameLst>
                                          <p:attrName>style.visibility</p:attrName>
                                        </p:attrNameLst>
                                      </p:cBhvr>
                                      <p:to>
                                        <p:strVal val="visible"/>
                                      </p:to>
                                    </p:set>
                                    <p:animEffect transition="in" filter="fade">
                                      <p:cBhvr>
                                        <p:cTn id="28" dur="1000"/>
                                        <p:tgtEl>
                                          <p:spTgt spid="1220"/>
                                        </p:tgtEl>
                                      </p:cBhvr>
                                    </p:animEffect>
                                  </p:childTnLst>
                                </p:cTn>
                              </p:par>
                              <p:par>
                                <p:cTn id="29" presetID="10" presetClass="entr" presetSubtype="0" fill="hold" nodeType="withEffect">
                                  <p:stCondLst>
                                    <p:cond delay="0"/>
                                  </p:stCondLst>
                                  <p:childTnLst>
                                    <p:set>
                                      <p:cBhvr>
                                        <p:cTn id="30" dur="1" fill="hold">
                                          <p:stCondLst>
                                            <p:cond delay="0"/>
                                          </p:stCondLst>
                                        </p:cTn>
                                        <p:tgtEl>
                                          <p:spTgt spid="1221"/>
                                        </p:tgtEl>
                                        <p:attrNameLst>
                                          <p:attrName>style.visibility</p:attrName>
                                        </p:attrNameLst>
                                      </p:cBhvr>
                                      <p:to>
                                        <p:strVal val="visible"/>
                                      </p:to>
                                    </p:set>
                                    <p:animEffect transition="in" filter="fade">
                                      <p:cBhvr>
                                        <p:cTn id="31" dur="1000"/>
                                        <p:tgtEl>
                                          <p:spTgt spid="1221"/>
                                        </p:tgtEl>
                                      </p:cBhvr>
                                    </p:animEffect>
                                  </p:childTnLst>
                                </p:cTn>
                              </p:par>
                              <p:par>
                                <p:cTn id="32" presetID="10" presetClass="entr" presetSubtype="0" fill="hold" nodeType="withEffect">
                                  <p:stCondLst>
                                    <p:cond delay="0"/>
                                  </p:stCondLst>
                                  <p:childTnLst>
                                    <p:set>
                                      <p:cBhvr>
                                        <p:cTn id="33" dur="1" fill="hold">
                                          <p:stCondLst>
                                            <p:cond delay="0"/>
                                          </p:stCondLst>
                                        </p:cTn>
                                        <p:tgtEl>
                                          <p:spTgt spid="1222"/>
                                        </p:tgtEl>
                                        <p:attrNameLst>
                                          <p:attrName>style.visibility</p:attrName>
                                        </p:attrNameLst>
                                      </p:cBhvr>
                                      <p:to>
                                        <p:strVal val="visible"/>
                                      </p:to>
                                    </p:set>
                                    <p:animEffect transition="in" filter="fade">
                                      <p:cBhvr>
                                        <p:cTn id="34" dur="1000"/>
                                        <p:tgtEl>
                                          <p:spTgt spid="1222"/>
                                        </p:tgtEl>
                                      </p:cBhvr>
                                    </p:animEffect>
                                  </p:childTnLst>
                                </p:cTn>
                              </p:par>
                              <p:par>
                                <p:cTn id="35" presetID="10" presetClass="entr" presetSubtype="0" fill="hold" nodeType="withEffect">
                                  <p:stCondLst>
                                    <p:cond delay="0"/>
                                  </p:stCondLst>
                                  <p:childTnLst>
                                    <p:set>
                                      <p:cBhvr>
                                        <p:cTn id="36" dur="1" fill="hold">
                                          <p:stCondLst>
                                            <p:cond delay="0"/>
                                          </p:stCondLst>
                                        </p:cTn>
                                        <p:tgtEl>
                                          <p:spTgt spid="1223"/>
                                        </p:tgtEl>
                                        <p:attrNameLst>
                                          <p:attrName>style.visibility</p:attrName>
                                        </p:attrNameLst>
                                      </p:cBhvr>
                                      <p:to>
                                        <p:strVal val="visible"/>
                                      </p:to>
                                    </p:set>
                                    <p:animEffect transition="in" filter="fade">
                                      <p:cBhvr>
                                        <p:cTn id="37" dur="1000"/>
                                        <p:tgtEl>
                                          <p:spTgt spid="1223"/>
                                        </p:tgtEl>
                                      </p:cBhvr>
                                    </p:animEffect>
                                  </p:childTnLst>
                                </p:cTn>
                              </p:par>
                              <p:par>
                                <p:cTn id="38" presetID="10" presetClass="entr" presetSubtype="0" fill="hold" nodeType="withEffect">
                                  <p:stCondLst>
                                    <p:cond delay="0"/>
                                  </p:stCondLst>
                                  <p:childTnLst>
                                    <p:set>
                                      <p:cBhvr>
                                        <p:cTn id="39" dur="1" fill="hold">
                                          <p:stCondLst>
                                            <p:cond delay="0"/>
                                          </p:stCondLst>
                                        </p:cTn>
                                        <p:tgtEl>
                                          <p:spTgt spid="1224"/>
                                        </p:tgtEl>
                                        <p:attrNameLst>
                                          <p:attrName>style.visibility</p:attrName>
                                        </p:attrNameLst>
                                      </p:cBhvr>
                                      <p:to>
                                        <p:strVal val="visible"/>
                                      </p:to>
                                    </p:set>
                                    <p:animEffect transition="in" filter="fade">
                                      <p:cBhvr>
                                        <p:cTn id="40" dur="1000"/>
                                        <p:tgtEl>
                                          <p:spTgt spid="1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6"/>
        <p:cNvGrpSpPr/>
        <p:nvPr/>
      </p:nvGrpSpPr>
      <p:grpSpPr>
        <a:xfrm>
          <a:off x="0" y="0"/>
          <a:ext cx="0" cy="0"/>
          <a:chOff x="0" y="0"/>
          <a:chExt cx="0" cy="0"/>
        </a:xfrm>
      </p:grpSpPr>
      <p:sp>
        <p:nvSpPr>
          <p:cNvPr id="1827" name="Google Shape;1827;p118"/>
          <p:cNvSpPr txBox="1">
            <a:spLocks noGrp="1"/>
          </p:cNvSpPr>
          <p:nvPr>
            <p:ph type="title"/>
          </p:nvPr>
        </p:nvSpPr>
        <p:spPr>
          <a:xfrm>
            <a:off x="1002325" y="711181"/>
            <a:ext cx="2403900" cy="572700"/>
          </a:xfrm>
          <a:prstGeom prst="rect">
            <a:avLst/>
          </a:prstGeom>
          <a:noFill/>
          <a:ln>
            <a:noFill/>
          </a:ln>
        </p:spPr>
        <p:txBody>
          <a:bodyPr spcFirstLastPara="1" wrap="square" lIns="91425" tIns="91425" rIns="91425" bIns="91425" anchor="t" anchorCtr="0">
            <a:noAutofit/>
          </a:bodyPr>
          <a:lstStyle/>
          <a:p>
            <a:pPr marL="0" lvl="0" indent="0" algn="l" rtl="0">
              <a:lnSpc>
                <a:spcPct val="80000"/>
              </a:lnSpc>
              <a:spcBef>
                <a:spcPts val="0"/>
              </a:spcBef>
              <a:spcAft>
                <a:spcPts val="0"/>
              </a:spcAft>
              <a:buSzPts val="2800"/>
              <a:buNone/>
            </a:pPr>
            <a:r>
              <a:rPr lang="en-US" dirty="0"/>
              <a:t>KESIMPULAN</a:t>
            </a:r>
            <a:endParaRPr dirty="0"/>
          </a:p>
        </p:txBody>
      </p:sp>
      <p:sp>
        <p:nvSpPr>
          <p:cNvPr id="1828" name="Google Shape;1828;p118"/>
          <p:cNvSpPr txBox="1">
            <a:spLocks noGrp="1"/>
          </p:cNvSpPr>
          <p:nvPr>
            <p:ph type="body" idx="1"/>
          </p:nvPr>
        </p:nvSpPr>
        <p:spPr>
          <a:xfrm>
            <a:off x="667491" y="1650878"/>
            <a:ext cx="3593400" cy="2822100"/>
          </a:xfrm>
          <a:prstGeom prst="rect">
            <a:avLst/>
          </a:prstGeom>
          <a:noFill/>
          <a:ln>
            <a:noFill/>
          </a:ln>
        </p:spPr>
        <p:txBody>
          <a:bodyPr spcFirstLastPara="1" wrap="square" lIns="91425" tIns="91425" rIns="91425" bIns="91425" anchor="b" anchorCtr="0">
            <a:noAutofit/>
          </a:bodyPr>
          <a:lstStyle/>
          <a:p>
            <a:pPr marL="0" lvl="0" indent="0">
              <a:buNone/>
            </a:pPr>
            <a:r>
              <a:rPr lang="en-US" sz="1200" dirty="0"/>
              <a:t>Dari </a:t>
            </a:r>
            <a:r>
              <a:rPr lang="en-US" sz="1200" dirty="0" err="1"/>
              <a:t>pemamaparan</a:t>
            </a:r>
            <a:r>
              <a:rPr lang="en-US" sz="1200" dirty="0"/>
              <a:t> yang </a:t>
            </a:r>
            <a:r>
              <a:rPr lang="en-US" sz="1200" dirty="0" err="1"/>
              <a:t>telah</a:t>
            </a:r>
            <a:r>
              <a:rPr lang="en-US" sz="1200" dirty="0"/>
              <a:t> </a:t>
            </a:r>
            <a:r>
              <a:rPr lang="en-US" sz="1200" dirty="0" err="1"/>
              <a:t>dijelaskan</a:t>
            </a:r>
            <a:r>
              <a:rPr lang="en-US" sz="1200" dirty="0"/>
              <a:t>, </a:t>
            </a:r>
            <a:r>
              <a:rPr lang="en-US" sz="1200" dirty="0" err="1"/>
              <a:t>dapat</a:t>
            </a:r>
            <a:r>
              <a:rPr lang="en-US" sz="1200" dirty="0"/>
              <a:t> </a:t>
            </a:r>
            <a:r>
              <a:rPr lang="en-US" sz="1200" dirty="0" err="1"/>
              <a:t>diambil</a:t>
            </a:r>
            <a:r>
              <a:rPr lang="en-US" sz="1200" dirty="0"/>
              <a:t> </a:t>
            </a:r>
            <a:r>
              <a:rPr lang="en-US" sz="1200" dirty="0" err="1"/>
              <a:t>kesimpulan</a:t>
            </a:r>
            <a:r>
              <a:rPr lang="en-US" sz="1200" dirty="0"/>
              <a:t> </a:t>
            </a:r>
            <a:r>
              <a:rPr lang="en-US" sz="1200" dirty="0" err="1"/>
              <a:t>bahwasanya</a:t>
            </a:r>
            <a:r>
              <a:rPr lang="en-US" sz="1200" dirty="0"/>
              <a:t> Data Warehouse </a:t>
            </a:r>
            <a:r>
              <a:rPr lang="en-US" sz="1200" dirty="0" err="1"/>
              <a:t>dan</a:t>
            </a:r>
            <a:r>
              <a:rPr lang="en-US" sz="1200" dirty="0"/>
              <a:t> Knowledge Management </a:t>
            </a:r>
            <a:r>
              <a:rPr lang="en-US" sz="1200" dirty="0" err="1"/>
              <a:t>saling</a:t>
            </a:r>
            <a:r>
              <a:rPr lang="en-US" sz="1200" dirty="0"/>
              <a:t> </a:t>
            </a:r>
            <a:r>
              <a:rPr lang="en-US" sz="1200" dirty="0" err="1"/>
              <a:t>berkaitan</a:t>
            </a:r>
            <a:r>
              <a:rPr lang="en-US" sz="1200" dirty="0"/>
              <a:t> </a:t>
            </a:r>
            <a:r>
              <a:rPr lang="en-US" sz="1200" dirty="0" err="1"/>
              <a:t>satu</a:t>
            </a:r>
            <a:r>
              <a:rPr lang="en-US" sz="1200" dirty="0"/>
              <a:t> </a:t>
            </a:r>
            <a:r>
              <a:rPr lang="en-US" sz="1200" dirty="0" err="1"/>
              <a:t>sama</a:t>
            </a:r>
            <a:r>
              <a:rPr lang="en-US" sz="1200" dirty="0"/>
              <a:t> lain. Data Warehouse </a:t>
            </a:r>
            <a:r>
              <a:rPr lang="en-US" sz="1200" dirty="0" err="1"/>
              <a:t>menjadi</a:t>
            </a:r>
            <a:r>
              <a:rPr lang="en-US" sz="1200" dirty="0"/>
              <a:t> </a:t>
            </a:r>
            <a:r>
              <a:rPr lang="en-US" sz="1200" dirty="0" err="1"/>
              <a:t>penyumbang</a:t>
            </a:r>
            <a:r>
              <a:rPr lang="en-US" sz="1200" dirty="0"/>
              <a:t> </a:t>
            </a:r>
            <a:r>
              <a:rPr lang="en-US" sz="1200" dirty="0" err="1"/>
              <a:t>aset</a:t>
            </a:r>
            <a:r>
              <a:rPr lang="en-US" sz="1200" dirty="0"/>
              <a:t> </a:t>
            </a:r>
            <a:r>
              <a:rPr lang="en-US" sz="1200" dirty="0" err="1"/>
              <a:t>terbesar</a:t>
            </a:r>
            <a:r>
              <a:rPr lang="en-US" sz="1200" dirty="0"/>
              <a:t> </a:t>
            </a:r>
            <a:r>
              <a:rPr lang="en-US" sz="1200" dirty="0" err="1"/>
              <a:t>untuk</a:t>
            </a:r>
            <a:r>
              <a:rPr lang="en-US" sz="1200" dirty="0"/>
              <a:t> </a:t>
            </a:r>
            <a:r>
              <a:rPr lang="en-US" sz="1200" dirty="0" err="1"/>
              <a:t>kumpulan</a:t>
            </a:r>
            <a:r>
              <a:rPr lang="en-US" sz="1200" dirty="0"/>
              <a:t> data-data </a:t>
            </a:r>
            <a:r>
              <a:rPr lang="en-US" sz="1200" dirty="0" err="1"/>
              <a:t>sember</a:t>
            </a:r>
            <a:r>
              <a:rPr lang="en-US" sz="1200" dirty="0"/>
              <a:t> knowledge </a:t>
            </a:r>
            <a:r>
              <a:rPr lang="en-US" sz="1200" dirty="0" err="1"/>
              <a:t>bagi</a:t>
            </a:r>
            <a:r>
              <a:rPr lang="en-US" sz="1200" dirty="0"/>
              <a:t> knowledge management </a:t>
            </a:r>
            <a:r>
              <a:rPr lang="en-US" sz="1200" dirty="0" err="1"/>
              <a:t>pada</a:t>
            </a:r>
            <a:r>
              <a:rPr lang="en-US" sz="1200" dirty="0"/>
              <a:t> </a:t>
            </a:r>
            <a:r>
              <a:rPr lang="en-US" sz="1200" dirty="0" err="1"/>
              <a:t>perusahaan</a:t>
            </a:r>
            <a:r>
              <a:rPr lang="en-US" sz="1200" dirty="0"/>
              <a:t>. Yang mana, </a:t>
            </a:r>
            <a:r>
              <a:rPr lang="en-US" sz="1200" i="1" dirty="0"/>
              <a:t>Knowledge Management </a:t>
            </a:r>
            <a:r>
              <a:rPr lang="en-US" sz="1200" dirty="0"/>
              <a:t>yang </a:t>
            </a:r>
            <a:r>
              <a:rPr lang="en-US" sz="1200" dirty="0" err="1"/>
              <a:t>baik</a:t>
            </a:r>
            <a:r>
              <a:rPr lang="en-US" sz="1200" dirty="0"/>
              <a:t> </a:t>
            </a:r>
            <a:r>
              <a:rPr lang="en-US" sz="1200" dirty="0" err="1"/>
              <a:t>adalah</a:t>
            </a:r>
            <a:r>
              <a:rPr lang="en-US" sz="1200" dirty="0"/>
              <a:t> Knowledge Management yang </a:t>
            </a:r>
            <a:r>
              <a:rPr lang="en-US" sz="1200" dirty="0" err="1"/>
              <a:t>memiliki</a:t>
            </a:r>
            <a:r>
              <a:rPr lang="en-US" sz="1200" dirty="0"/>
              <a:t> </a:t>
            </a:r>
            <a:r>
              <a:rPr lang="en-US" sz="1200" i="1" dirty="0"/>
              <a:t>Knowledge Repository </a:t>
            </a:r>
            <a:r>
              <a:rPr lang="en-US" sz="1200" dirty="0"/>
              <a:t>yang </a:t>
            </a:r>
            <a:r>
              <a:rPr lang="en-US" sz="1200" dirty="0" err="1"/>
              <a:t>memuat</a:t>
            </a:r>
            <a:r>
              <a:rPr lang="en-US" sz="1200" dirty="0"/>
              <a:t> data-data </a:t>
            </a:r>
            <a:r>
              <a:rPr lang="en-US" sz="1200" dirty="0" err="1"/>
              <a:t>berkualitas</a:t>
            </a:r>
            <a:r>
              <a:rPr lang="en-US" sz="1200" dirty="0"/>
              <a:t> (</a:t>
            </a:r>
            <a:r>
              <a:rPr lang="en-US" sz="1200" dirty="0" err="1"/>
              <a:t>untuk</a:t>
            </a:r>
            <a:r>
              <a:rPr lang="en-US" sz="1200" dirty="0"/>
              <a:t> Knowledge yang </a:t>
            </a:r>
            <a:r>
              <a:rPr lang="en-US" sz="1200" dirty="0" err="1"/>
              <a:t>baik</a:t>
            </a:r>
            <a:r>
              <a:rPr lang="en-US" sz="1200" dirty="0"/>
              <a:t>) </a:t>
            </a:r>
            <a:r>
              <a:rPr lang="en-US" sz="1200" dirty="0" err="1"/>
              <a:t>hasil</a:t>
            </a:r>
            <a:r>
              <a:rPr lang="en-US" sz="1200" dirty="0"/>
              <a:t> </a:t>
            </a:r>
            <a:r>
              <a:rPr lang="en-US" sz="1200" dirty="0" err="1"/>
              <a:t>seleksi</a:t>
            </a:r>
            <a:r>
              <a:rPr lang="en-US" sz="1200" dirty="0"/>
              <a:t>, </a:t>
            </a:r>
            <a:r>
              <a:rPr lang="en-US" sz="1200" dirty="0" err="1"/>
              <a:t>ekstraksi</a:t>
            </a:r>
            <a:r>
              <a:rPr lang="en-US" sz="1200" dirty="0"/>
              <a:t>, </a:t>
            </a:r>
            <a:r>
              <a:rPr lang="en-US" sz="1200" dirty="0" err="1"/>
              <a:t>agregasi</a:t>
            </a:r>
            <a:r>
              <a:rPr lang="en-US" sz="1200" dirty="0"/>
              <a:t>, </a:t>
            </a:r>
            <a:r>
              <a:rPr lang="en-US" sz="1200" dirty="0" err="1"/>
              <a:t>dan</a:t>
            </a:r>
            <a:r>
              <a:rPr lang="en-US" sz="1200" dirty="0"/>
              <a:t> </a:t>
            </a:r>
            <a:r>
              <a:rPr lang="en-US" sz="1200" dirty="0" err="1"/>
              <a:t>integrasi</a:t>
            </a:r>
            <a:r>
              <a:rPr lang="en-US" sz="1200" dirty="0"/>
              <a:t>, </a:t>
            </a:r>
            <a:r>
              <a:rPr lang="en-US" sz="1200" dirty="0" err="1"/>
              <a:t>bukan</a:t>
            </a:r>
            <a:r>
              <a:rPr lang="en-US" sz="1200" dirty="0"/>
              <a:t> </a:t>
            </a:r>
            <a:r>
              <a:rPr lang="en-US" sz="1200" dirty="0" err="1"/>
              <a:t>sekadar</a:t>
            </a:r>
            <a:r>
              <a:rPr lang="en-US" sz="1200" dirty="0"/>
              <a:t> </a:t>
            </a:r>
            <a:r>
              <a:rPr lang="en-US" sz="1200" dirty="0" err="1"/>
              <a:t>mengumpulkan</a:t>
            </a:r>
            <a:r>
              <a:rPr lang="en-US" sz="1200" dirty="0"/>
              <a:t> data </a:t>
            </a:r>
            <a:r>
              <a:rPr lang="en-US" sz="1200" dirty="0" err="1"/>
              <a:t>dan</a:t>
            </a:r>
            <a:r>
              <a:rPr lang="en-US" sz="1200" dirty="0"/>
              <a:t> </a:t>
            </a:r>
            <a:r>
              <a:rPr lang="en-US" sz="1200" dirty="0" err="1"/>
              <a:t>sumber</a:t>
            </a:r>
            <a:r>
              <a:rPr lang="en-US" sz="1200" dirty="0"/>
              <a:t> Knowledge </a:t>
            </a:r>
            <a:r>
              <a:rPr lang="en-US" sz="1200" dirty="0" err="1"/>
              <a:t>dari</a:t>
            </a:r>
            <a:r>
              <a:rPr lang="en-US" sz="1200" dirty="0"/>
              <a:t> </a:t>
            </a:r>
            <a:r>
              <a:rPr lang="en-US" sz="1200" dirty="0" err="1"/>
              <a:t>beragam</a:t>
            </a:r>
            <a:r>
              <a:rPr lang="en-US" sz="1200" dirty="0"/>
              <a:t> </a:t>
            </a:r>
            <a:r>
              <a:rPr lang="en-US" sz="1200" dirty="0" err="1"/>
              <a:t>sumber</a:t>
            </a:r>
            <a:r>
              <a:rPr lang="en-US" sz="1200" dirty="0"/>
              <a:t> </a:t>
            </a:r>
            <a:r>
              <a:rPr lang="en-US" sz="1200" dirty="0" err="1"/>
              <a:t>saja</a:t>
            </a:r>
            <a:r>
              <a:rPr lang="en-US" sz="1200" dirty="0"/>
              <a:t>. </a:t>
            </a:r>
            <a:endParaRPr sz="1200" u="sng" dirty="0"/>
          </a:p>
        </p:txBody>
      </p:sp>
      <p:sp>
        <p:nvSpPr>
          <p:cNvPr id="1829" name="Google Shape;1829;p118"/>
          <p:cNvSpPr txBox="1">
            <a:spLocks noGrp="1"/>
          </p:cNvSpPr>
          <p:nvPr>
            <p:ph type="body" idx="2"/>
          </p:nvPr>
        </p:nvSpPr>
        <p:spPr>
          <a:xfrm>
            <a:off x="4844601" y="1683929"/>
            <a:ext cx="3593400" cy="2822100"/>
          </a:xfrm>
          <a:prstGeom prst="rect">
            <a:avLst/>
          </a:prstGeom>
          <a:noFill/>
          <a:ln>
            <a:noFill/>
          </a:ln>
        </p:spPr>
        <p:txBody>
          <a:bodyPr spcFirstLastPara="1" wrap="square" lIns="91425" tIns="91425" rIns="91425" bIns="91425" anchor="b" anchorCtr="0">
            <a:noAutofit/>
          </a:bodyPr>
          <a:lstStyle/>
          <a:p>
            <a:pPr marL="139700" lvl="0" indent="0">
              <a:buNone/>
            </a:pPr>
            <a:r>
              <a:rPr lang="en-US" sz="1200" u="none" dirty="0" err="1"/>
              <a:t>Penggunaan</a:t>
            </a:r>
            <a:r>
              <a:rPr lang="en-US" sz="1200" u="none" dirty="0"/>
              <a:t> data warehouse di </a:t>
            </a:r>
            <a:r>
              <a:rPr lang="en-US" sz="1200" u="none" dirty="0" err="1"/>
              <a:t>segala</a:t>
            </a:r>
            <a:r>
              <a:rPr lang="en-US" sz="1200" u="none" dirty="0"/>
              <a:t> </a:t>
            </a:r>
            <a:r>
              <a:rPr lang="en-US" sz="1200" u="none" dirty="0" err="1"/>
              <a:t>laporan</a:t>
            </a:r>
            <a:r>
              <a:rPr lang="en-US" sz="1200" u="none" dirty="0"/>
              <a:t> </a:t>
            </a:r>
            <a:r>
              <a:rPr lang="en-US" sz="1200" u="none" dirty="0" err="1"/>
              <a:t>telah</a:t>
            </a:r>
            <a:r>
              <a:rPr lang="en-US" sz="1200" u="none" dirty="0"/>
              <a:t> </a:t>
            </a:r>
            <a:r>
              <a:rPr lang="en-US" sz="1200" u="none" dirty="0" err="1"/>
              <a:t>diringkas</a:t>
            </a:r>
            <a:r>
              <a:rPr lang="en-US" sz="1200" u="none" dirty="0"/>
              <a:t> </a:t>
            </a:r>
            <a:r>
              <a:rPr lang="en-US" sz="1200" u="none" dirty="0" err="1"/>
              <a:t>dan</a:t>
            </a:r>
            <a:r>
              <a:rPr lang="en-US" sz="1200" u="none" dirty="0"/>
              <a:t> </a:t>
            </a:r>
            <a:r>
              <a:rPr lang="en-US" sz="1200" u="none" dirty="0" err="1"/>
              <a:t>dapat</a:t>
            </a:r>
            <a:r>
              <a:rPr lang="en-US" sz="1200" u="none" dirty="0"/>
              <a:t> pula </a:t>
            </a:r>
            <a:r>
              <a:rPr lang="en-US" sz="1200" u="none" dirty="0" err="1"/>
              <a:t>mengetahui</a:t>
            </a:r>
            <a:r>
              <a:rPr lang="en-US" sz="1200" u="none" dirty="0"/>
              <a:t> </a:t>
            </a:r>
            <a:r>
              <a:rPr lang="en-US" sz="1200" u="none" dirty="0" err="1"/>
              <a:t>segala</a:t>
            </a:r>
            <a:r>
              <a:rPr lang="en-US" sz="1200" u="none" dirty="0"/>
              <a:t> </a:t>
            </a:r>
            <a:r>
              <a:rPr lang="en-US" sz="1200" u="none" dirty="0" err="1"/>
              <a:t>rinciannya</a:t>
            </a:r>
            <a:r>
              <a:rPr lang="en-US" sz="1200" u="none" dirty="0"/>
              <a:t> </a:t>
            </a:r>
            <a:r>
              <a:rPr lang="en-US" sz="1200" u="none" dirty="0" err="1"/>
              <a:t>secara</a:t>
            </a:r>
            <a:r>
              <a:rPr lang="en-US" sz="1200" u="none" dirty="0"/>
              <a:t> </a:t>
            </a:r>
            <a:r>
              <a:rPr lang="en-US" sz="1200" u="none" dirty="0" err="1"/>
              <a:t>lengkap</a:t>
            </a:r>
            <a:r>
              <a:rPr lang="en-US" sz="1200" u="none" dirty="0"/>
              <a:t>, </a:t>
            </a:r>
            <a:r>
              <a:rPr lang="en-US" sz="1200" u="none" dirty="0" err="1"/>
              <a:t>sehingga</a:t>
            </a:r>
            <a:r>
              <a:rPr lang="en-US" sz="1200" u="none" dirty="0"/>
              <a:t> </a:t>
            </a:r>
            <a:r>
              <a:rPr lang="en-US" sz="1200" u="none" dirty="0" err="1"/>
              <a:t>mempermudah</a:t>
            </a:r>
            <a:r>
              <a:rPr lang="en-US" sz="1200" u="none" dirty="0"/>
              <a:t> proses </a:t>
            </a:r>
            <a:r>
              <a:rPr lang="en-US" sz="1200" u="none" dirty="0" err="1"/>
              <a:t>pengambilan</a:t>
            </a:r>
            <a:r>
              <a:rPr lang="en-US" sz="1200" u="none" dirty="0"/>
              <a:t> </a:t>
            </a:r>
            <a:r>
              <a:rPr lang="en-US" sz="1200" u="none" dirty="0" err="1"/>
              <a:t>keputusan</a:t>
            </a:r>
            <a:r>
              <a:rPr lang="en-US" sz="1200" u="none" dirty="0"/>
              <a:t>. Data </a:t>
            </a:r>
            <a:r>
              <a:rPr lang="en-US" sz="1200" u="none" dirty="0" err="1"/>
              <a:t>dan</a:t>
            </a:r>
            <a:r>
              <a:rPr lang="en-US" sz="1200" u="none" dirty="0"/>
              <a:t> </a:t>
            </a:r>
            <a:r>
              <a:rPr lang="en-US" sz="1200" u="none" dirty="0" err="1"/>
              <a:t>informasi</a:t>
            </a:r>
            <a:r>
              <a:rPr lang="en-US" sz="1200" u="none" dirty="0"/>
              <a:t> yang </a:t>
            </a:r>
            <a:r>
              <a:rPr lang="en-US" sz="1200" u="none" dirty="0" err="1"/>
              <a:t>digunakan</a:t>
            </a:r>
            <a:r>
              <a:rPr lang="en-US" sz="1200" u="none" dirty="0"/>
              <a:t> </a:t>
            </a:r>
            <a:r>
              <a:rPr lang="en-US" sz="1200" u="none" dirty="0" err="1"/>
              <a:t>sebagai</a:t>
            </a:r>
            <a:r>
              <a:rPr lang="en-US" sz="1200" u="none" dirty="0"/>
              <a:t> </a:t>
            </a:r>
            <a:r>
              <a:rPr lang="en-US" sz="1200" u="none" dirty="0" err="1"/>
              <a:t>dasar</a:t>
            </a:r>
            <a:r>
              <a:rPr lang="en-US" sz="1200" u="none" dirty="0"/>
              <a:t> </a:t>
            </a:r>
            <a:r>
              <a:rPr lang="en-US" sz="1200" u="none" dirty="0" err="1"/>
              <a:t>untuk</a:t>
            </a:r>
            <a:r>
              <a:rPr lang="en-US" sz="1200" u="none" dirty="0"/>
              <a:t> </a:t>
            </a:r>
            <a:r>
              <a:rPr lang="en-US" sz="1200" u="none" dirty="0" err="1"/>
              <a:t>membantu</a:t>
            </a:r>
            <a:r>
              <a:rPr lang="en-US" sz="1200" u="none" dirty="0"/>
              <a:t> di </a:t>
            </a:r>
            <a:r>
              <a:rPr lang="en-US" sz="1200" u="none" dirty="0" err="1"/>
              <a:t>dalam</a:t>
            </a:r>
            <a:r>
              <a:rPr lang="en-US" sz="1200" u="none" dirty="0"/>
              <a:t> </a:t>
            </a:r>
            <a:r>
              <a:rPr lang="en-US" sz="1200" u="none" dirty="0" err="1"/>
              <a:t>pengambilan</a:t>
            </a:r>
            <a:r>
              <a:rPr lang="en-US" sz="1200" u="none" dirty="0"/>
              <a:t> </a:t>
            </a:r>
            <a:r>
              <a:rPr lang="en-US" sz="1200" u="none" dirty="0" err="1"/>
              <a:t>keputusan</a:t>
            </a:r>
            <a:r>
              <a:rPr lang="en-US" sz="1200" u="none" dirty="0"/>
              <a:t> </a:t>
            </a:r>
            <a:r>
              <a:rPr lang="en-US" sz="1200" u="none" dirty="0" err="1"/>
              <a:t>pelu</a:t>
            </a:r>
            <a:r>
              <a:rPr lang="en-US" sz="1200" u="none" dirty="0"/>
              <a:t> </a:t>
            </a:r>
            <a:r>
              <a:rPr lang="en-US" sz="1200" u="none" dirty="0" err="1"/>
              <a:t>adanya</a:t>
            </a:r>
            <a:r>
              <a:rPr lang="en-US" sz="1200" u="none" dirty="0"/>
              <a:t> Data Quality </a:t>
            </a:r>
            <a:r>
              <a:rPr lang="en-US" sz="1200" u="none" dirty="0" err="1"/>
              <a:t>dan</a:t>
            </a:r>
            <a:r>
              <a:rPr lang="en-US" sz="1200" u="none" dirty="0"/>
              <a:t> </a:t>
            </a:r>
            <a:r>
              <a:rPr lang="en-US" sz="1200" u="none" dirty="0" err="1"/>
              <a:t>Infornmation</a:t>
            </a:r>
            <a:r>
              <a:rPr lang="en-US" sz="1200" u="none" dirty="0"/>
              <a:t> Quality, </a:t>
            </a:r>
            <a:r>
              <a:rPr lang="en-US" sz="1200" u="none" dirty="0" err="1"/>
              <a:t>bertujuan</a:t>
            </a:r>
            <a:r>
              <a:rPr lang="en-US" sz="1200" u="none" dirty="0"/>
              <a:t> </a:t>
            </a:r>
            <a:r>
              <a:rPr lang="en-US" sz="1200" u="none" dirty="0" err="1"/>
              <a:t>untuk</a:t>
            </a:r>
            <a:r>
              <a:rPr lang="en-US" sz="1200" u="none" dirty="0"/>
              <a:t> </a:t>
            </a:r>
            <a:r>
              <a:rPr lang="en-US" sz="1200" u="none" dirty="0" err="1"/>
              <a:t>membantu</a:t>
            </a:r>
            <a:r>
              <a:rPr lang="en-US" sz="1200" u="none" dirty="0"/>
              <a:t> </a:t>
            </a:r>
            <a:r>
              <a:rPr lang="en-US" sz="1200" u="none" dirty="0" err="1"/>
              <a:t>organisasi</a:t>
            </a:r>
            <a:r>
              <a:rPr lang="en-US" sz="1200" u="none" dirty="0"/>
              <a:t> di </a:t>
            </a:r>
            <a:r>
              <a:rPr lang="en-US" sz="1200" u="none" dirty="0" err="1"/>
              <a:t>dalam</a:t>
            </a:r>
            <a:r>
              <a:rPr lang="en-US" sz="1200" u="none" dirty="0"/>
              <a:t> </a:t>
            </a:r>
            <a:r>
              <a:rPr lang="en-US" sz="1200" u="none" dirty="0" err="1"/>
              <a:t>menghasilkan</a:t>
            </a:r>
            <a:r>
              <a:rPr lang="en-US" sz="1200" u="none" dirty="0"/>
              <a:t> </a:t>
            </a:r>
            <a:r>
              <a:rPr lang="en-US" sz="1200" u="none" dirty="0" err="1"/>
              <a:t>keputusan</a:t>
            </a:r>
            <a:r>
              <a:rPr lang="en-US" sz="1200" u="none" dirty="0"/>
              <a:t> yang </a:t>
            </a:r>
            <a:r>
              <a:rPr lang="en-US" sz="1200" u="none" dirty="0" err="1"/>
              <a:t>berkualitas</a:t>
            </a:r>
            <a:r>
              <a:rPr lang="en-US" sz="1200" u="none" dirty="0"/>
              <a:t>. </a:t>
            </a:r>
            <a:r>
              <a:rPr lang="en-US" sz="1200" u="none" dirty="0" err="1"/>
              <a:t>Keputusan</a:t>
            </a:r>
            <a:r>
              <a:rPr lang="en-US" sz="1200" u="none" dirty="0"/>
              <a:t> yang </a:t>
            </a:r>
            <a:r>
              <a:rPr lang="en-US" sz="1200" u="none" dirty="0" err="1"/>
              <a:t>berkualitas</a:t>
            </a:r>
            <a:r>
              <a:rPr lang="en-US" sz="1200" u="none" dirty="0"/>
              <a:t> </a:t>
            </a:r>
            <a:r>
              <a:rPr lang="en-US" sz="1200" u="none" dirty="0" err="1"/>
              <a:t>adalah</a:t>
            </a:r>
            <a:r>
              <a:rPr lang="en-US" sz="1200" u="none" dirty="0"/>
              <a:t> </a:t>
            </a:r>
            <a:r>
              <a:rPr lang="en-US" sz="1200" u="none" dirty="0" err="1"/>
              <a:t>keputusan</a:t>
            </a:r>
            <a:r>
              <a:rPr lang="en-US" sz="1200" u="none" dirty="0"/>
              <a:t> yang </a:t>
            </a:r>
            <a:r>
              <a:rPr lang="en-US" sz="1200" u="none" dirty="0" err="1"/>
              <a:t>diambil</a:t>
            </a:r>
            <a:r>
              <a:rPr lang="en-US" sz="1200" u="none" dirty="0"/>
              <a:t> </a:t>
            </a:r>
            <a:r>
              <a:rPr lang="en-US" sz="1200" u="none" dirty="0" err="1"/>
              <a:t>secara</a:t>
            </a:r>
            <a:r>
              <a:rPr lang="en-US" sz="1200" u="none" dirty="0"/>
              <a:t> </a:t>
            </a:r>
            <a:r>
              <a:rPr lang="en-US" sz="1200" u="none" dirty="0" err="1"/>
              <a:t>matang</a:t>
            </a:r>
            <a:r>
              <a:rPr lang="en-US" sz="1200" u="none" dirty="0"/>
              <a:t>, </a:t>
            </a:r>
            <a:r>
              <a:rPr lang="en-US" sz="1200" u="none" dirty="0" err="1"/>
              <a:t>dengan</a:t>
            </a:r>
            <a:r>
              <a:rPr lang="en-US" sz="1200" u="none" dirty="0"/>
              <a:t> </a:t>
            </a:r>
            <a:r>
              <a:rPr lang="en-US" sz="1200" u="none" dirty="0" err="1"/>
              <a:t>mempertimbangkan</a:t>
            </a:r>
            <a:r>
              <a:rPr lang="en-US" sz="1200" u="none" dirty="0"/>
              <a:t> </a:t>
            </a:r>
            <a:r>
              <a:rPr lang="en-US" sz="1200" u="none" dirty="0" err="1"/>
              <a:t>segala</a:t>
            </a:r>
            <a:r>
              <a:rPr lang="en-US" sz="1200" u="none" dirty="0"/>
              <a:t> </a:t>
            </a:r>
            <a:r>
              <a:rPr lang="en-US" sz="1200" u="none" dirty="0" err="1"/>
              <a:t>fakta</a:t>
            </a:r>
            <a:r>
              <a:rPr lang="en-US" sz="1200" u="none" dirty="0"/>
              <a:t>, data, </a:t>
            </a:r>
            <a:r>
              <a:rPr lang="en-US" sz="1200" u="none" dirty="0" err="1"/>
              <a:t>dan</a:t>
            </a:r>
            <a:r>
              <a:rPr lang="en-US" sz="1200" u="none" dirty="0"/>
              <a:t> </a:t>
            </a:r>
            <a:r>
              <a:rPr lang="en-US" sz="1200" u="none" dirty="0" err="1"/>
              <a:t>informasi</a:t>
            </a:r>
            <a:r>
              <a:rPr lang="en-US" sz="1200" u="none" dirty="0"/>
              <a:t> yang </a:t>
            </a:r>
            <a:r>
              <a:rPr lang="en-US" sz="1200" u="none" dirty="0" err="1"/>
              <a:t>tersedia</a:t>
            </a:r>
            <a:r>
              <a:rPr lang="en-US" sz="1200" u="none" dirty="0"/>
              <a:t>. </a:t>
            </a:r>
            <a:r>
              <a:rPr lang="en-US" sz="1200" u="none" dirty="0" err="1"/>
              <a:t>Informasi</a:t>
            </a:r>
            <a:r>
              <a:rPr lang="en-US" sz="1200" u="none" dirty="0"/>
              <a:t> </a:t>
            </a:r>
            <a:r>
              <a:rPr lang="en-US" sz="1200" u="none" dirty="0" err="1"/>
              <a:t>dan</a:t>
            </a:r>
            <a:r>
              <a:rPr lang="en-US" sz="1200" u="none" dirty="0"/>
              <a:t> data </a:t>
            </a:r>
            <a:r>
              <a:rPr lang="en-US" sz="1200" u="none" dirty="0" err="1"/>
              <a:t>pada</a:t>
            </a:r>
            <a:r>
              <a:rPr lang="en-US" sz="1200" u="none" dirty="0"/>
              <a:t> </a:t>
            </a:r>
            <a:r>
              <a:rPr lang="en-US" sz="1200" u="none" dirty="0" err="1"/>
              <a:t>laporan</a:t>
            </a:r>
            <a:r>
              <a:rPr lang="en-US" sz="1200" u="none" dirty="0"/>
              <a:t> data warehouse </a:t>
            </a:r>
            <a:r>
              <a:rPr lang="en-US" sz="1200" u="none" dirty="0" err="1"/>
              <a:t>menjadi</a:t>
            </a:r>
            <a:r>
              <a:rPr lang="en-US" sz="1200" u="none" dirty="0"/>
              <a:t> target informative </a:t>
            </a:r>
            <a:r>
              <a:rPr lang="en-US" sz="1200" u="none" dirty="0" err="1"/>
              <a:t>bagi</a:t>
            </a:r>
            <a:r>
              <a:rPr lang="en-US" sz="1200" u="none" dirty="0"/>
              <a:t> user </a:t>
            </a:r>
            <a:r>
              <a:rPr lang="en-US" sz="1200" u="none" dirty="0" err="1"/>
              <a:t>atau</a:t>
            </a:r>
            <a:r>
              <a:rPr lang="en-US" sz="1200" u="none" dirty="0"/>
              <a:t> </a:t>
            </a:r>
            <a:r>
              <a:rPr lang="en-US" sz="1200" u="none" dirty="0" err="1"/>
              <a:t>penggunanya</a:t>
            </a:r>
            <a:r>
              <a:rPr lang="en-US" sz="1200" u="none" dirty="0"/>
              <a:t>. </a:t>
            </a:r>
            <a:endParaRPr sz="1200"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48"/>
          <p:cNvSpPr txBox="1">
            <a:spLocks noGrp="1"/>
          </p:cNvSpPr>
          <p:nvPr>
            <p:ph type="title" idx="8"/>
          </p:nvPr>
        </p:nvSpPr>
        <p:spPr>
          <a:xfrm>
            <a:off x="458040" y="386291"/>
            <a:ext cx="2916531" cy="384534"/>
          </a:xfrm>
          <a:prstGeom prst="rect">
            <a:avLst/>
          </a:prstGeom>
          <a:noFill/>
          <a:ln>
            <a:noFill/>
          </a:ln>
        </p:spPr>
        <p:txBody>
          <a:bodyPr spcFirstLastPara="1" wrap="square" lIns="91425" tIns="91425" rIns="91425" bIns="91425" anchor="t" anchorCtr="0">
            <a:noAutofit/>
          </a:bodyPr>
          <a:lstStyle/>
          <a:p>
            <a:pPr marL="0" lvl="0" indent="0" algn="l" rtl="0">
              <a:lnSpc>
                <a:spcPct val="80000"/>
              </a:lnSpc>
              <a:spcBef>
                <a:spcPts val="0"/>
              </a:spcBef>
              <a:spcAft>
                <a:spcPts val="0"/>
              </a:spcAft>
              <a:buSzPts val="2800"/>
              <a:buNone/>
            </a:pPr>
            <a:r>
              <a:rPr lang="en-US" sz="2400"/>
              <a:t>Latar Belakang</a:t>
            </a:r>
            <a:endParaRPr sz="2400"/>
          </a:p>
        </p:txBody>
      </p:sp>
      <p:sp>
        <p:nvSpPr>
          <p:cNvPr id="314" name="Google Shape;314;p48"/>
          <p:cNvSpPr txBox="1">
            <a:spLocks noGrp="1"/>
          </p:cNvSpPr>
          <p:nvPr>
            <p:ph type="subTitle" idx="1"/>
          </p:nvPr>
        </p:nvSpPr>
        <p:spPr>
          <a:xfrm>
            <a:off x="458040" y="760957"/>
            <a:ext cx="3927182" cy="3335009"/>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ts val="1600"/>
              <a:buNone/>
            </a:pPr>
            <a:r>
              <a:rPr lang="en-US" sz="1100" dirty="0" err="1"/>
              <a:t>Adanya</a:t>
            </a:r>
            <a:r>
              <a:rPr lang="en-US" sz="1100" dirty="0"/>
              <a:t> </a:t>
            </a:r>
            <a:r>
              <a:rPr lang="en-US" sz="1100" dirty="0" err="1"/>
              <a:t>transformasi</a:t>
            </a:r>
            <a:r>
              <a:rPr lang="en-US" sz="1100" dirty="0"/>
              <a:t> </a:t>
            </a:r>
            <a:r>
              <a:rPr lang="en-US" sz="1100" dirty="0" err="1"/>
              <a:t>dari</a:t>
            </a:r>
            <a:r>
              <a:rPr lang="en-US" sz="1100" dirty="0"/>
              <a:t> </a:t>
            </a:r>
            <a:r>
              <a:rPr lang="en-US" sz="1100" dirty="0" err="1"/>
              <a:t>teknologi</a:t>
            </a:r>
            <a:r>
              <a:rPr lang="en-US" sz="1100" dirty="0"/>
              <a:t> digital,  </a:t>
            </a:r>
            <a:r>
              <a:rPr lang="en-US" sz="1100" dirty="0" err="1"/>
              <a:t>seseorang</a:t>
            </a:r>
            <a:r>
              <a:rPr lang="en-US" sz="1100" dirty="0"/>
              <a:t>  </a:t>
            </a:r>
            <a:r>
              <a:rPr lang="en-US" sz="1100" dirty="0" err="1"/>
              <a:t>atau</a:t>
            </a:r>
            <a:r>
              <a:rPr lang="en-US" sz="1100" dirty="0"/>
              <a:t>  </a:t>
            </a:r>
            <a:r>
              <a:rPr lang="en-US" sz="1100" dirty="0" err="1"/>
              <a:t>sebuah</a:t>
            </a:r>
            <a:r>
              <a:rPr lang="en-US" sz="1100" dirty="0"/>
              <a:t>  </a:t>
            </a:r>
            <a:r>
              <a:rPr lang="en-US" sz="1100" dirty="0" err="1"/>
              <a:t>organisasi</a:t>
            </a:r>
            <a:r>
              <a:rPr lang="en-US" sz="1100" dirty="0"/>
              <a:t>  </a:t>
            </a:r>
            <a:r>
              <a:rPr lang="en-US" sz="1100" dirty="0" err="1"/>
              <a:t>mampu</a:t>
            </a:r>
            <a:r>
              <a:rPr lang="en-US" sz="1100" dirty="0"/>
              <a:t>  </a:t>
            </a:r>
            <a:r>
              <a:rPr lang="en-US" sz="1100" dirty="0" err="1"/>
              <a:t>untuk</a:t>
            </a:r>
            <a:r>
              <a:rPr lang="en-US" sz="1100" dirty="0"/>
              <a:t>  </a:t>
            </a:r>
            <a:r>
              <a:rPr lang="en-US" sz="1100" dirty="0" err="1"/>
              <a:t>mendapatkan</a:t>
            </a:r>
            <a:r>
              <a:rPr lang="en-US" sz="1100" dirty="0"/>
              <a:t>  </a:t>
            </a:r>
            <a:r>
              <a:rPr lang="en-US" sz="1100" dirty="0" err="1"/>
              <a:t>lebih</a:t>
            </a:r>
            <a:r>
              <a:rPr lang="en-US" sz="1100" dirty="0"/>
              <a:t>  </a:t>
            </a:r>
            <a:r>
              <a:rPr lang="en-US" sz="1100" dirty="0" err="1"/>
              <a:t>banyak</a:t>
            </a:r>
            <a:r>
              <a:rPr lang="en-US" sz="1100" dirty="0"/>
              <a:t>  </a:t>
            </a:r>
            <a:r>
              <a:rPr lang="en-US" sz="1100" dirty="0" err="1"/>
              <a:t>informasi</a:t>
            </a:r>
            <a:r>
              <a:rPr lang="en-US" sz="1100" dirty="0"/>
              <a:t>, </a:t>
            </a:r>
            <a:r>
              <a:rPr lang="en-US" sz="1100" dirty="0" err="1"/>
              <a:t>memudahkan</a:t>
            </a:r>
            <a:r>
              <a:rPr lang="en-US" sz="1100" dirty="0"/>
              <a:t>  </a:t>
            </a:r>
            <a:r>
              <a:rPr lang="en-US" sz="1100" dirty="0" err="1"/>
              <a:t>komunikasi</a:t>
            </a:r>
            <a:r>
              <a:rPr lang="en-US" sz="1100" dirty="0"/>
              <a:t>, </a:t>
            </a:r>
            <a:r>
              <a:rPr lang="en-US" sz="1100" dirty="0" err="1"/>
              <a:t>serta</a:t>
            </a:r>
            <a:r>
              <a:rPr lang="en-US" sz="1100" dirty="0"/>
              <a:t>  </a:t>
            </a:r>
            <a:r>
              <a:rPr lang="en-US" sz="1100" dirty="0" err="1"/>
              <a:t>memungkinkan</a:t>
            </a:r>
            <a:r>
              <a:rPr lang="en-US" sz="1100" dirty="0"/>
              <a:t>  </a:t>
            </a:r>
            <a:r>
              <a:rPr lang="en-US" sz="1100" dirty="0" err="1"/>
              <a:t>untuk</a:t>
            </a:r>
            <a:r>
              <a:rPr lang="en-US" sz="1100" dirty="0"/>
              <a:t>  </a:t>
            </a:r>
            <a:r>
              <a:rPr lang="en-US" sz="1100" dirty="0" err="1"/>
              <a:t>membentuk</a:t>
            </a:r>
            <a:r>
              <a:rPr lang="en-US" sz="1100" dirty="0"/>
              <a:t>  </a:t>
            </a:r>
            <a:r>
              <a:rPr lang="en-US" sz="1100" dirty="0" err="1"/>
              <a:t>kolaborasi</a:t>
            </a:r>
            <a:r>
              <a:rPr lang="en-US" sz="1100" dirty="0"/>
              <a:t>  </a:t>
            </a:r>
            <a:r>
              <a:rPr lang="en-US" sz="1100" dirty="0" err="1"/>
              <a:t>baru</a:t>
            </a:r>
            <a:r>
              <a:rPr lang="en-US" sz="1100" dirty="0"/>
              <a:t>  </a:t>
            </a:r>
            <a:r>
              <a:rPr lang="en-US" sz="1100" dirty="0" err="1"/>
              <a:t>antara</a:t>
            </a:r>
            <a:r>
              <a:rPr lang="en-US" sz="1100" dirty="0"/>
              <a:t>  </a:t>
            </a:r>
            <a:r>
              <a:rPr lang="en-US" sz="1100" dirty="0" err="1"/>
              <a:t>satu</a:t>
            </a:r>
            <a:r>
              <a:rPr lang="en-US" sz="1100" dirty="0"/>
              <a:t>  orang </a:t>
            </a:r>
            <a:r>
              <a:rPr lang="en-US" sz="1100" dirty="0" err="1"/>
              <a:t>dengan</a:t>
            </a:r>
            <a:r>
              <a:rPr lang="en-US" sz="1100" dirty="0"/>
              <a:t>  yang  </a:t>
            </a:r>
            <a:r>
              <a:rPr lang="en-US" sz="1100" dirty="0" err="1"/>
              <a:t>lainnya</a:t>
            </a:r>
            <a:r>
              <a:rPr lang="en-US" sz="1100" dirty="0"/>
              <a:t> </a:t>
            </a:r>
            <a:r>
              <a:rPr lang="en-US" sz="1100" dirty="0" err="1"/>
              <a:t>Informasi</a:t>
            </a:r>
            <a:r>
              <a:rPr lang="en-US" sz="1100" dirty="0"/>
              <a:t>  yang </a:t>
            </a:r>
            <a:r>
              <a:rPr lang="en-US" sz="1100" dirty="0" err="1"/>
              <a:t>beragam</a:t>
            </a:r>
            <a:r>
              <a:rPr lang="en-US" sz="1100" dirty="0"/>
              <a:t> </a:t>
            </a:r>
            <a:r>
              <a:rPr lang="en-US" sz="1100" dirty="0" err="1"/>
              <a:t>perlu</a:t>
            </a:r>
            <a:r>
              <a:rPr lang="en-US" sz="1100" dirty="0"/>
              <a:t> </a:t>
            </a:r>
            <a:r>
              <a:rPr lang="en-US" sz="1100" dirty="0" err="1"/>
              <a:t>ditata</a:t>
            </a:r>
            <a:r>
              <a:rPr lang="en-US" sz="1100" dirty="0"/>
              <a:t> </a:t>
            </a:r>
            <a:r>
              <a:rPr lang="en-US" sz="1100" dirty="0" err="1"/>
              <a:t>dan</a:t>
            </a:r>
            <a:r>
              <a:rPr lang="en-US" sz="1100" dirty="0"/>
              <a:t> </a:t>
            </a:r>
            <a:r>
              <a:rPr lang="en-US" sz="1100" dirty="0" err="1"/>
              <a:t>dikompilasi</a:t>
            </a:r>
            <a:r>
              <a:rPr lang="en-US" sz="1100" dirty="0"/>
              <a:t> </a:t>
            </a:r>
            <a:r>
              <a:rPr lang="en-US" sz="1100" dirty="0" err="1"/>
              <a:t>dengan</a:t>
            </a:r>
            <a:r>
              <a:rPr lang="en-US" sz="1100" dirty="0"/>
              <a:t> </a:t>
            </a:r>
            <a:r>
              <a:rPr lang="en-US" sz="1100" dirty="0" err="1"/>
              <a:t>baik</a:t>
            </a:r>
            <a:r>
              <a:rPr lang="en-US" sz="1100" dirty="0"/>
              <a:t> agar para </a:t>
            </a:r>
            <a:r>
              <a:rPr lang="en-US" sz="1100" dirty="0" err="1"/>
              <a:t>pembuat</a:t>
            </a:r>
            <a:r>
              <a:rPr lang="en-US" sz="1100" dirty="0"/>
              <a:t> </a:t>
            </a:r>
            <a:r>
              <a:rPr lang="en-US" sz="1100" dirty="0" err="1"/>
              <a:t>keputusan</a:t>
            </a:r>
            <a:r>
              <a:rPr lang="en-US" sz="1100" dirty="0"/>
              <a:t> </a:t>
            </a:r>
            <a:r>
              <a:rPr lang="en-US" sz="1100" dirty="0" err="1"/>
              <a:t>dapat</a:t>
            </a:r>
            <a:r>
              <a:rPr lang="en-US" sz="1100" dirty="0"/>
              <a:t> </a:t>
            </a:r>
            <a:r>
              <a:rPr lang="en-US" sz="1100" dirty="0" err="1"/>
              <a:t>memutuskan</a:t>
            </a:r>
            <a:r>
              <a:rPr lang="en-US" sz="1100" dirty="0"/>
              <a:t> </a:t>
            </a:r>
            <a:r>
              <a:rPr lang="en-US" sz="1100" dirty="0" err="1"/>
              <a:t>keputusan</a:t>
            </a:r>
            <a:r>
              <a:rPr lang="en-US" sz="1100" dirty="0"/>
              <a:t> </a:t>
            </a:r>
            <a:r>
              <a:rPr lang="en-US" sz="1100" dirty="0" err="1"/>
              <a:t>dengan</a:t>
            </a:r>
            <a:r>
              <a:rPr lang="en-US" sz="1100" dirty="0"/>
              <a:t> </a:t>
            </a:r>
            <a:r>
              <a:rPr lang="en-US" sz="1100" dirty="0" err="1"/>
              <a:t>tepat</a:t>
            </a:r>
            <a:r>
              <a:rPr lang="en-US" sz="1100" dirty="0"/>
              <a:t>.</a:t>
            </a:r>
            <a:endParaRPr sz="1100" dirty="0"/>
          </a:p>
          <a:p>
            <a:pPr marL="0" lvl="0" indent="0" algn="just" rtl="0">
              <a:lnSpc>
                <a:spcPct val="100000"/>
              </a:lnSpc>
              <a:spcBef>
                <a:spcPts val="0"/>
              </a:spcBef>
              <a:spcAft>
                <a:spcPts val="0"/>
              </a:spcAft>
              <a:buSzPts val="1600"/>
              <a:buNone/>
            </a:pPr>
            <a:endParaRPr sz="1100" dirty="0"/>
          </a:p>
          <a:p>
            <a:pPr marL="0" lvl="0" indent="0" algn="just" rtl="0">
              <a:lnSpc>
                <a:spcPct val="100000"/>
              </a:lnSpc>
              <a:spcBef>
                <a:spcPts val="0"/>
              </a:spcBef>
              <a:spcAft>
                <a:spcPts val="0"/>
              </a:spcAft>
              <a:buSzPts val="1600"/>
              <a:buNone/>
            </a:pPr>
            <a:r>
              <a:rPr lang="en-US" sz="1100" dirty="0" err="1"/>
              <a:t>Pengambilan</a:t>
            </a:r>
            <a:r>
              <a:rPr lang="en-US" sz="1100" dirty="0"/>
              <a:t> </a:t>
            </a:r>
            <a:r>
              <a:rPr lang="en-US" sz="1100" dirty="0" err="1"/>
              <a:t>keputusan</a:t>
            </a:r>
            <a:r>
              <a:rPr lang="en-US" sz="1100" dirty="0"/>
              <a:t> </a:t>
            </a:r>
            <a:r>
              <a:rPr lang="en-US" sz="1100" dirty="0" err="1"/>
              <a:t>pada</a:t>
            </a:r>
            <a:r>
              <a:rPr lang="en-US" sz="1100" dirty="0"/>
              <a:t> data warehouse </a:t>
            </a:r>
            <a:r>
              <a:rPr lang="en-US" sz="1100" dirty="0" err="1"/>
              <a:t>sering</a:t>
            </a:r>
            <a:r>
              <a:rPr lang="en-US" sz="1100" dirty="0"/>
              <a:t> kali </a:t>
            </a:r>
            <a:r>
              <a:rPr lang="en-US" sz="1100" dirty="0" err="1"/>
              <a:t>digunakan</a:t>
            </a:r>
            <a:r>
              <a:rPr lang="en-US" sz="1100" dirty="0"/>
              <a:t> </a:t>
            </a:r>
            <a:r>
              <a:rPr lang="en-US" sz="1100" dirty="0" err="1"/>
              <a:t>oleh</a:t>
            </a:r>
            <a:r>
              <a:rPr lang="en-US" sz="1100" dirty="0"/>
              <a:t> </a:t>
            </a:r>
            <a:r>
              <a:rPr lang="en-US" sz="1100" dirty="0" err="1"/>
              <a:t>sebuah</a:t>
            </a:r>
            <a:r>
              <a:rPr lang="en-US" sz="1100" dirty="0"/>
              <a:t> </a:t>
            </a:r>
            <a:r>
              <a:rPr lang="en-US" sz="1100" dirty="0" err="1"/>
              <a:t>organisasi</a:t>
            </a:r>
            <a:r>
              <a:rPr lang="en-US" sz="1100" dirty="0"/>
              <a:t>, </a:t>
            </a:r>
            <a:r>
              <a:rPr lang="en-US" sz="1100" dirty="0" err="1"/>
              <a:t>perusahaan</a:t>
            </a:r>
            <a:r>
              <a:rPr lang="en-US" sz="1100" dirty="0"/>
              <a:t> </a:t>
            </a:r>
            <a:r>
              <a:rPr lang="en-US" sz="1100" dirty="0" err="1"/>
              <a:t>maupun</a:t>
            </a:r>
            <a:r>
              <a:rPr lang="en-US" sz="1100" dirty="0"/>
              <a:t> </a:t>
            </a:r>
            <a:r>
              <a:rPr lang="en-US" sz="1100" dirty="0" err="1"/>
              <a:t>instansi</a:t>
            </a:r>
            <a:r>
              <a:rPr lang="en-US" sz="1100" dirty="0"/>
              <a:t> </a:t>
            </a:r>
            <a:r>
              <a:rPr lang="en-US" sz="1100" dirty="0" err="1"/>
              <a:t>pemerintahan</a:t>
            </a:r>
            <a:r>
              <a:rPr lang="en-US" sz="1100" dirty="0"/>
              <a:t>.</a:t>
            </a:r>
            <a:endParaRPr sz="1100" dirty="0"/>
          </a:p>
          <a:p>
            <a:pPr marL="0" lvl="0" indent="0" algn="just" rtl="0">
              <a:lnSpc>
                <a:spcPct val="100000"/>
              </a:lnSpc>
              <a:spcBef>
                <a:spcPts val="0"/>
              </a:spcBef>
              <a:spcAft>
                <a:spcPts val="0"/>
              </a:spcAft>
              <a:buSzPts val="1600"/>
              <a:buNone/>
            </a:pPr>
            <a:endParaRPr sz="1100" dirty="0"/>
          </a:p>
          <a:p>
            <a:pPr marL="0" lvl="0" indent="0" algn="just" rtl="0">
              <a:lnSpc>
                <a:spcPct val="100000"/>
              </a:lnSpc>
              <a:spcBef>
                <a:spcPts val="0"/>
              </a:spcBef>
              <a:spcAft>
                <a:spcPts val="0"/>
              </a:spcAft>
              <a:buSzPts val="1600"/>
              <a:buNone/>
            </a:pPr>
            <a:r>
              <a:rPr lang="en-US" sz="1100" dirty="0"/>
              <a:t>Knowledge management </a:t>
            </a:r>
            <a:r>
              <a:rPr lang="en-US" sz="1100" dirty="0" err="1"/>
              <a:t>membantu</a:t>
            </a:r>
            <a:r>
              <a:rPr lang="en-US" sz="1100" dirty="0"/>
              <a:t> </a:t>
            </a:r>
            <a:r>
              <a:rPr lang="en-US" sz="1100" dirty="0" err="1"/>
              <a:t>pengguna</a:t>
            </a:r>
            <a:r>
              <a:rPr lang="en-US" sz="1100" dirty="0"/>
              <a:t> </a:t>
            </a:r>
            <a:r>
              <a:rPr lang="en-US" sz="1100" dirty="0" err="1"/>
              <a:t>untuk</a:t>
            </a:r>
            <a:r>
              <a:rPr lang="en-US" sz="1100" dirty="0"/>
              <a:t> </a:t>
            </a:r>
            <a:r>
              <a:rPr lang="en-US" sz="1100" dirty="0" err="1"/>
              <a:t>mengelola</a:t>
            </a:r>
            <a:r>
              <a:rPr lang="en-US" sz="1100" dirty="0"/>
              <a:t> </a:t>
            </a:r>
            <a:r>
              <a:rPr lang="en-US" sz="1100" dirty="0" err="1"/>
              <a:t>semua</a:t>
            </a:r>
            <a:r>
              <a:rPr lang="en-US" sz="1100" dirty="0"/>
              <a:t> </a:t>
            </a:r>
            <a:r>
              <a:rPr lang="en-US" sz="1100" dirty="0" err="1"/>
              <a:t>aset</a:t>
            </a:r>
            <a:r>
              <a:rPr lang="en-US" sz="1100" dirty="0"/>
              <a:t> </a:t>
            </a:r>
            <a:r>
              <a:rPr lang="en-US" sz="1100" dirty="0" err="1"/>
              <a:t>pengetahuan</a:t>
            </a:r>
            <a:r>
              <a:rPr lang="en-US" sz="1100" dirty="0"/>
              <a:t> di </a:t>
            </a:r>
            <a:r>
              <a:rPr lang="en-US" sz="1100" dirty="0" err="1"/>
              <a:t>dalam</a:t>
            </a:r>
            <a:r>
              <a:rPr lang="en-US" sz="1100" dirty="0"/>
              <a:t> </a:t>
            </a:r>
            <a:r>
              <a:rPr lang="en-US" sz="1100" dirty="0" err="1"/>
              <a:t>suatu</a:t>
            </a:r>
            <a:r>
              <a:rPr lang="en-US" sz="1100" dirty="0"/>
              <a:t> </a:t>
            </a:r>
            <a:r>
              <a:rPr lang="en-US" sz="1100" dirty="0" err="1"/>
              <a:t>organisasi</a:t>
            </a:r>
            <a:r>
              <a:rPr lang="en-US" sz="1100" dirty="0"/>
              <a:t> </a:t>
            </a:r>
            <a:r>
              <a:rPr lang="en-US" sz="1100" dirty="0" err="1"/>
              <a:t>atau</a:t>
            </a:r>
            <a:r>
              <a:rPr lang="en-US" sz="1100" dirty="0"/>
              <a:t> </a:t>
            </a:r>
            <a:r>
              <a:rPr lang="en-US" sz="1100" dirty="0" err="1"/>
              <a:t>perusahaan</a:t>
            </a:r>
            <a:r>
              <a:rPr lang="en-US" sz="1100" dirty="0"/>
              <a:t> </a:t>
            </a:r>
            <a:r>
              <a:rPr lang="en-US" sz="1100" dirty="0" err="1"/>
              <a:t>secara</a:t>
            </a:r>
            <a:r>
              <a:rPr lang="en-US" sz="1100" dirty="0"/>
              <a:t> </a:t>
            </a:r>
            <a:r>
              <a:rPr lang="en-US" sz="1100" dirty="0" err="1"/>
              <a:t>lebih</a:t>
            </a:r>
            <a:r>
              <a:rPr lang="en-US" sz="1100" dirty="0"/>
              <a:t> </a:t>
            </a:r>
            <a:r>
              <a:rPr lang="en-US" sz="1100" dirty="0" err="1"/>
              <a:t>baik</a:t>
            </a:r>
            <a:r>
              <a:rPr lang="en-US" sz="1100" dirty="0"/>
              <a:t>. </a:t>
            </a:r>
            <a:r>
              <a:rPr lang="en-US" sz="1100" dirty="0" err="1"/>
              <a:t>Untuk</a:t>
            </a:r>
            <a:r>
              <a:rPr lang="en-US" sz="1100" dirty="0"/>
              <a:t> </a:t>
            </a:r>
            <a:r>
              <a:rPr lang="en-US" sz="1100" dirty="0" err="1"/>
              <a:t>dapat</a:t>
            </a:r>
            <a:r>
              <a:rPr lang="en-US" sz="1100" dirty="0"/>
              <a:t> </a:t>
            </a:r>
            <a:r>
              <a:rPr lang="en-US" sz="1100" dirty="0" err="1"/>
              <a:t>mengelola</a:t>
            </a:r>
            <a:r>
              <a:rPr lang="en-US" sz="1100" dirty="0"/>
              <a:t> </a:t>
            </a:r>
            <a:r>
              <a:rPr lang="en-US" sz="1100" dirty="0" err="1"/>
              <a:t>aset-aset</a:t>
            </a:r>
            <a:r>
              <a:rPr lang="en-US" sz="1100" dirty="0"/>
              <a:t> </a:t>
            </a:r>
            <a:r>
              <a:rPr lang="en-US" sz="1100" dirty="0" err="1"/>
              <a:t>pengetahuan</a:t>
            </a:r>
            <a:r>
              <a:rPr lang="en-US" sz="1100" dirty="0"/>
              <a:t> </a:t>
            </a:r>
            <a:r>
              <a:rPr lang="en-US" sz="1100" dirty="0" err="1"/>
              <a:t>dengan</a:t>
            </a:r>
            <a:r>
              <a:rPr lang="en-US" sz="1100" dirty="0"/>
              <a:t> </a:t>
            </a:r>
            <a:r>
              <a:rPr lang="en-US" sz="1100" dirty="0" err="1"/>
              <a:t>baik</a:t>
            </a:r>
            <a:r>
              <a:rPr lang="en-US" sz="1100" dirty="0"/>
              <a:t> </a:t>
            </a:r>
            <a:r>
              <a:rPr lang="en-US" sz="1100" dirty="0" err="1"/>
              <a:t>dari</a:t>
            </a:r>
            <a:r>
              <a:rPr lang="en-US" sz="1100" dirty="0"/>
              <a:t> </a:t>
            </a:r>
            <a:r>
              <a:rPr lang="en-US" sz="1100" dirty="0" err="1"/>
              <a:t>beragam</a:t>
            </a:r>
            <a:r>
              <a:rPr lang="en-US" sz="1100" dirty="0"/>
              <a:t> </a:t>
            </a:r>
            <a:r>
              <a:rPr lang="en-US" sz="1100" dirty="0" err="1"/>
              <a:t>sumber</a:t>
            </a:r>
            <a:r>
              <a:rPr lang="en-US" sz="1100" dirty="0"/>
              <a:t> data, </a:t>
            </a:r>
            <a:r>
              <a:rPr lang="en-US" sz="1100" dirty="0" err="1"/>
              <a:t>maka</a:t>
            </a:r>
            <a:r>
              <a:rPr lang="en-US" sz="1100" dirty="0"/>
              <a:t> </a:t>
            </a:r>
            <a:r>
              <a:rPr lang="en-US" sz="1100" dirty="0" err="1"/>
              <a:t>tentunya</a:t>
            </a:r>
            <a:r>
              <a:rPr lang="en-US" sz="1100" dirty="0"/>
              <a:t> </a:t>
            </a:r>
            <a:r>
              <a:rPr lang="en-US" sz="1100" dirty="0" err="1"/>
              <a:t>diperlukan</a:t>
            </a:r>
            <a:r>
              <a:rPr lang="en-US" sz="1100" dirty="0"/>
              <a:t> </a:t>
            </a:r>
            <a:r>
              <a:rPr lang="en-US" sz="1100" dirty="0" err="1"/>
              <a:t>konsep</a:t>
            </a:r>
            <a:r>
              <a:rPr lang="en-US" sz="1100" dirty="0"/>
              <a:t> data warehouse di </a:t>
            </a:r>
            <a:r>
              <a:rPr lang="en-US" sz="1100" dirty="0" err="1"/>
              <a:t>dalamnya</a:t>
            </a:r>
            <a:r>
              <a:rPr lang="en-US" sz="1100" dirty="0"/>
              <a:t>.</a:t>
            </a:r>
            <a:endParaRPr sz="1100" dirty="0"/>
          </a:p>
          <a:p>
            <a:pPr marL="0" lvl="0" indent="0" algn="l" rtl="0">
              <a:lnSpc>
                <a:spcPct val="100000"/>
              </a:lnSpc>
              <a:spcBef>
                <a:spcPts val="0"/>
              </a:spcBef>
              <a:spcAft>
                <a:spcPts val="0"/>
              </a:spcAft>
              <a:buSzPts val="1600"/>
              <a:buNone/>
            </a:pPr>
            <a:endParaRPr sz="1100" dirty="0"/>
          </a:p>
          <a:p>
            <a:pPr marL="0" lvl="0" indent="0" algn="l" rtl="0">
              <a:lnSpc>
                <a:spcPct val="100000"/>
              </a:lnSpc>
              <a:spcBef>
                <a:spcPts val="0"/>
              </a:spcBef>
              <a:spcAft>
                <a:spcPts val="0"/>
              </a:spcAft>
              <a:buSzPts val="1600"/>
              <a:buNone/>
            </a:pPr>
            <a:endParaRPr sz="1100" dirty="0"/>
          </a:p>
        </p:txBody>
      </p:sp>
      <p:sp>
        <p:nvSpPr>
          <p:cNvPr id="315" name="Google Shape;315;p48"/>
          <p:cNvSpPr txBox="1">
            <a:spLocks noGrp="1"/>
          </p:cNvSpPr>
          <p:nvPr>
            <p:ph type="subTitle" idx="3"/>
          </p:nvPr>
        </p:nvSpPr>
        <p:spPr>
          <a:xfrm>
            <a:off x="4917114" y="770825"/>
            <a:ext cx="3617286" cy="3693459"/>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ts val="1600"/>
              <a:buNone/>
            </a:pPr>
            <a:r>
              <a:rPr lang="en-US" sz="1200"/>
              <a:t>Data warehouse  merupakan  tempat  penyimpanan  data perusahaan  atau  institusi  yang disusun  sedemikian  rupa  sehingga  mengandung  makna  dan  digunakan  untuk  analisa dan pelaporan.</a:t>
            </a:r>
            <a:endParaRPr/>
          </a:p>
          <a:p>
            <a:pPr marL="0" lvl="0" indent="0" algn="just" rtl="0">
              <a:lnSpc>
                <a:spcPct val="100000"/>
              </a:lnSpc>
              <a:spcBef>
                <a:spcPts val="0"/>
              </a:spcBef>
              <a:spcAft>
                <a:spcPts val="0"/>
              </a:spcAft>
              <a:buSzPts val="1600"/>
              <a:buNone/>
            </a:pPr>
            <a:endParaRPr sz="1200"/>
          </a:p>
          <a:p>
            <a:pPr marL="0" lvl="0" indent="0" algn="just" rtl="0">
              <a:lnSpc>
                <a:spcPct val="100000"/>
              </a:lnSpc>
              <a:spcBef>
                <a:spcPts val="0"/>
              </a:spcBef>
              <a:spcAft>
                <a:spcPts val="0"/>
              </a:spcAft>
              <a:buSzPts val="1600"/>
              <a:buNone/>
            </a:pPr>
            <a:endParaRPr sz="1200"/>
          </a:p>
          <a:p>
            <a:pPr marL="0" lvl="0" indent="0" algn="just" rtl="0">
              <a:lnSpc>
                <a:spcPct val="100000"/>
              </a:lnSpc>
              <a:spcBef>
                <a:spcPts val="0"/>
              </a:spcBef>
              <a:spcAft>
                <a:spcPts val="0"/>
              </a:spcAft>
              <a:buSzPts val="1600"/>
              <a:buNone/>
            </a:pPr>
            <a:r>
              <a:rPr lang="en-US" sz="1200"/>
              <a:t>Dengan mentarsformasikan data menjadi informasi yang berguna, data warehouse mengijinkan pengambil keputusan untuk melakukan analisis lebih sesuai dengan kenyataan, akurat dan konsisten. Maka dari itu, diperlukan data warehouse yang didalmnya terdapat data yang berkualitas serta informasi yang berkualitas pula.</a:t>
            </a:r>
            <a:endParaRPr/>
          </a:p>
          <a:p>
            <a:pPr marL="0" lvl="0" indent="0" algn="just" rtl="0">
              <a:lnSpc>
                <a:spcPct val="100000"/>
              </a:lnSpc>
              <a:spcBef>
                <a:spcPts val="0"/>
              </a:spcBef>
              <a:spcAft>
                <a:spcPts val="0"/>
              </a:spcAft>
              <a:buSzPts val="1600"/>
              <a:buNone/>
            </a:pPr>
            <a:endParaRPr sz="1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14"/>
                                        </p:tgtEl>
                                        <p:attrNameLst>
                                          <p:attrName>style.visibility</p:attrName>
                                        </p:attrNameLst>
                                      </p:cBhvr>
                                      <p:to>
                                        <p:strVal val="visible"/>
                                      </p:to>
                                    </p:set>
                                    <p:anim calcmode="lin" valueType="num">
                                      <p:cBhvr additive="base">
                                        <p:cTn id="7" dur="1000"/>
                                        <p:tgtEl>
                                          <p:spTgt spid="314"/>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15"/>
                                        </p:tgtEl>
                                        <p:attrNameLst>
                                          <p:attrName>style.visibility</p:attrName>
                                        </p:attrNameLst>
                                      </p:cBhvr>
                                      <p:to>
                                        <p:strVal val="visible"/>
                                      </p:to>
                                    </p:set>
                                    <p:anim calcmode="lin" valueType="num">
                                      <p:cBhvr additive="base">
                                        <p:cTn id="10" dur="1000"/>
                                        <p:tgtEl>
                                          <p:spTgt spid="3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TERIMA KASIH</a:t>
            </a:r>
          </a:p>
        </p:txBody>
      </p:sp>
    </p:spTree>
    <p:extLst>
      <p:ext uri="{BB962C8B-B14F-4D97-AF65-F5344CB8AC3E}">
        <p14:creationId xmlns:p14="http://schemas.microsoft.com/office/powerpoint/2010/main" val="783490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49"/>
          <p:cNvSpPr txBox="1">
            <a:spLocks noGrp="1"/>
          </p:cNvSpPr>
          <p:nvPr>
            <p:ph type="body" idx="1"/>
          </p:nvPr>
        </p:nvSpPr>
        <p:spPr>
          <a:xfrm>
            <a:off x="355895" y="1662924"/>
            <a:ext cx="4231076" cy="2998722"/>
          </a:xfrm>
          <a:prstGeom prst="rect">
            <a:avLst/>
          </a:prstGeom>
          <a:noFill/>
          <a:ln>
            <a:noFill/>
          </a:ln>
        </p:spPr>
        <p:txBody>
          <a:bodyPr spcFirstLastPara="1" wrap="square" lIns="91425" tIns="91425" rIns="91425" bIns="91425" anchor="t" anchorCtr="0">
            <a:noAutofit/>
          </a:bodyPr>
          <a:lstStyle/>
          <a:p>
            <a:pPr marL="127000" lvl="0" indent="0" algn="just" rtl="0">
              <a:lnSpc>
                <a:spcPct val="100000"/>
              </a:lnSpc>
              <a:spcBef>
                <a:spcPts val="0"/>
              </a:spcBef>
              <a:spcAft>
                <a:spcPts val="0"/>
              </a:spcAft>
              <a:buSzPts val="1600"/>
              <a:buNone/>
            </a:pPr>
            <a:r>
              <a:rPr lang="en-US" sz="1400" dirty="0" err="1"/>
              <a:t>Berdasarkan</a:t>
            </a:r>
            <a:r>
              <a:rPr lang="en-US" sz="1400" dirty="0"/>
              <a:t> </a:t>
            </a:r>
            <a:r>
              <a:rPr lang="en-US" sz="1400" dirty="0" err="1"/>
              <a:t>pemaparan</a:t>
            </a:r>
            <a:r>
              <a:rPr lang="en-US" sz="1400" dirty="0"/>
              <a:t> </a:t>
            </a:r>
            <a:r>
              <a:rPr lang="en-US" sz="1400" dirty="0" err="1"/>
              <a:t>latar</a:t>
            </a:r>
            <a:r>
              <a:rPr lang="en-US" sz="1400" dirty="0"/>
              <a:t> </a:t>
            </a:r>
            <a:r>
              <a:rPr lang="en-US" sz="1400" dirty="0" err="1"/>
              <a:t>belakang</a:t>
            </a:r>
            <a:r>
              <a:rPr lang="en-US" sz="1400" dirty="0"/>
              <a:t> </a:t>
            </a:r>
            <a:r>
              <a:rPr lang="en-US" sz="1400" dirty="0" err="1"/>
              <a:t>diatas</a:t>
            </a:r>
            <a:r>
              <a:rPr lang="en-US" sz="1400" dirty="0"/>
              <a:t>, </a:t>
            </a:r>
            <a:r>
              <a:rPr lang="en-US" sz="1400" dirty="0" err="1"/>
              <a:t>maka</a:t>
            </a:r>
            <a:r>
              <a:rPr lang="en-US" sz="1400" dirty="0"/>
              <a:t> </a:t>
            </a:r>
            <a:r>
              <a:rPr lang="en-US" sz="1400" dirty="0" err="1"/>
              <a:t>dapat</a:t>
            </a:r>
            <a:r>
              <a:rPr lang="en-US" sz="1400" dirty="0"/>
              <a:t> </a:t>
            </a:r>
            <a:r>
              <a:rPr lang="en-US" sz="1400" dirty="0" err="1"/>
              <a:t>dirumuskan</a:t>
            </a:r>
            <a:r>
              <a:rPr lang="en-US" sz="1400" dirty="0"/>
              <a:t> </a:t>
            </a:r>
            <a:r>
              <a:rPr lang="en-US" sz="1400" dirty="0" err="1"/>
              <a:t>permaslahan</a:t>
            </a:r>
            <a:r>
              <a:rPr lang="en-US" sz="1400" dirty="0"/>
              <a:t> </a:t>
            </a:r>
            <a:r>
              <a:rPr lang="en-US" sz="1400" dirty="0" err="1"/>
              <a:t>yaitu</a:t>
            </a:r>
            <a:r>
              <a:rPr lang="en-US" sz="1400" dirty="0"/>
              <a:t> :</a:t>
            </a:r>
            <a:endParaRPr sz="1400" dirty="0"/>
          </a:p>
          <a:p>
            <a:pPr marL="127000" lvl="0" indent="0" algn="just" rtl="0">
              <a:lnSpc>
                <a:spcPct val="100000"/>
              </a:lnSpc>
              <a:spcBef>
                <a:spcPts val="0"/>
              </a:spcBef>
              <a:spcAft>
                <a:spcPts val="0"/>
              </a:spcAft>
              <a:buSzPts val="1600"/>
              <a:buNone/>
            </a:pPr>
            <a:r>
              <a:rPr lang="en-US" sz="1400" dirty="0"/>
              <a:t>1. </a:t>
            </a:r>
            <a:r>
              <a:rPr lang="en-US" sz="1400" dirty="0" err="1"/>
              <a:t>Bagaimana</a:t>
            </a:r>
            <a:r>
              <a:rPr lang="en-US" sz="1400" dirty="0"/>
              <a:t> </a:t>
            </a:r>
            <a:r>
              <a:rPr lang="en-US" sz="1400" dirty="0" err="1"/>
              <a:t>keterkaitan</a:t>
            </a:r>
            <a:r>
              <a:rPr lang="en-US" sz="1400" dirty="0"/>
              <a:t> </a:t>
            </a:r>
            <a:r>
              <a:rPr lang="en-US" sz="1400" dirty="0" err="1"/>
              <a:t>antara</a:t>
            </a:r>
            <a:r>
              <a:rPr lang="en-US" sz="1400" dirty="0"/>
              <a:t> Data Warehouse </a:t>
            </a:r>
            <a:r>
              <a:rPr lang="en-US" sz="1400" dirty="0" err="1"/>
              <a:t>dan</a:t>
            </a:r>
            <a:r>
              <a:rPr lang="en-US" sz="1400" dirty="0"/>
              <a:t> Knowledge </a:t>
            </a:r>
            <a:r>
              <a:rPr lang="en-US" sz="1400" dirty="0" err="1"/>
              <a:t>Managament</a:t>
            </a:r>
            <a:r>
              <a:rPr lang="en-US" sz="1400" dirty="0"/>
              <a:t>.</a:t>
            </a:r>
            <a:endParaRPr sz="1400" dirty="0"/>
          </a:p>
          <a:p>
            <a:pPr marL="127000" lvl="0" indent="0" algn="just" rtl="0">
              <a:lnSpc>
                <a:spcPct val="100000"/>
              </a:lnSpc>
              <a:spcBef>
                <a:spcPts val="0"/>
              </a:spcBef>
              <a:spcAft>
                <a:spcPts val="0"/>
              </a:spcAft>
              <a:buSzPts val="1600"/>
              <a:buNone/>
            </a:pPr>
            <a:r>
              <a:rPr lang="en-US" sz="1400" dirty="0"/>
              <a:t>2. </a:t>
            </a:r>
            <a:r>
              <a:rPr lang="en-US" sz="1400" dirty="0" err="1"/>
              <a:t>Bagaimana</a:t>
            </a:r>
            <a:r>
              <a:rPr lang="en-US" sz="1400" dirty="0"/>
              <a:t> Data Warehouse </a:t>
            </a:r>
            <a:r>
              <a:rPr lang="en-US" sz="1400" dirty="0" err="1"/>
              <a:t>dalam</a:t>
            </a:r>
            <a:r>
              <a:rPr lang="en-US" sz="1400" dirty="0"/>
              <a:t> </a:t>
            </a:r>
            <a:r>
              <a:rPr lang="en-US" sz="1400" dirty="0" err="1"/>
              <a:t>membantu</a:t>
            </a:r>
            <a:r>
              <a:rPr lang="en-US" sz="1400" dirty="0"/>
              <a:t> </a:t>
            </a:r>
            <a:r>
              <a:rPr lang="en-US" sz="1400" dirty="0" err="1"/>
              <a:t>peningkatan</a:t>
            </a:r>
            <a:r>
              <a:rPr lang="en-US" sz="1400" dirty="0"/>
              <a:t> </a:t>
            </a:r>
            <a:r>
              <a:rPr lang="en-US" sz="1400" dirty="0" err="1"/>
              <a:t>kualitas</a:t>
            </a:r>
            <a:r>
              <a:rPr lang="en-US" sz="1400" dirty="0"/>
              <a:t> data </a:t>
            </a:r>
            <a:r>
              <a:rPr lang="en-US" sz="1400" dirty="0" err="1"/>
              <a:t>dan</a:t>
            </a:r>
            <a:r>
              <a:rPr lang="en-US" sz="1400" dirty="0"/>
              <a:t> </a:t>
            </a:r>
            <a:r>
              <a:rPr lang="en-US" sz="1400" dirty="0" err="1"/>
              <a:t>kualitas</a:t>
            </a:r>
            <a:r>
              <a:rPr lang="en-US" sz="1400" dirty="0"/>
              <a:t> </a:t>
            </a:r>
            <a:r>
              <a:rPr lang="en-US" sz="1400" dirty="0" err="1"/>
              <a:t>informasi</a:t>
            </a:r>
            <a:r>
              <a:rPr lang="en-US" sz="1400" dirty="0"/>
              <a:t>.</a:t>
            </a:r>
            <a:endParaRPr sz="1400" dirty="0"/>
          </a:p>
          <a:p>
            <a:pPr marL="127000" lvl="0" indent="0" algn="l" rtl="0">
              <a:lnSpc>
                <a:spcPct val="100000"/>
              </a:lnSpc>
              <a:spcBef>
                <a:spcPts val="0"/>
              </a:spcBef>
              <a:spcAft>
                <a:spcPts val="0"/>
              </a:spcAft>
              <a:buSzPts val="1600"/>
              <a:buNone/>
            </a:pPr>
            <a:endParaRPr sz="1400" dirty="0"/>
          </a:p>
        </p:txBody>
      </p:sp>
      <p:sp>
        <p:nvSpPr>
          <p:cNvPr id="324" name="Google Shape;324;p49"/>
          <p:cNvSpPr txBox="1">
            <a:spLocks noGrp="1"/>
          </p:cNvSpPr>
          <p:nvPr>
            <p:ph type="title"/>
          </p:nvPr>
        </p:nvSpPr>
        <p:spPr>
          <a:xfrm>
            <a:off x="0" y="359153"/>
            <a:ext cx="4942866" cy="1164847"/>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4400" dirty="0" err="1"/>
              <a:t>Rumusan</a:t>
            </a:r>
            <a:r>
              <a:rPr lang="en-US" sz="4400" dirty="0"/>
              <a:t> </a:t>
            </a:r>
            <a:br>
              <a:rPr lang="en-US" sz="4400" dirty="0"/>
            </a:br>
            <a:r>
              <a:rPr lang="en-US" sz="4400" dirty="0" err="1"/>
              <a:t>Masalah</a:t>
            </a:r>
            <a:endParaRPr sz="4400" dirty="0"/>
          </a:p>
        </p:txBody>
      </p:sp>
      <p:sp>
        <p:nvSpPr>
          <p:cNvPr id="325" name="Google Shape;325;p49"/>
          <p:cNvSpPr txBox="1"/>
          <p:nvPr/>
        </p:nvSpPr>
        <p:spPr>
          <a:xfrm>
            <a:off x="4061011" y="428615"/>
            <a:ext cx="4942866" cy="1164847"/>
          </a:xfrm>
          <a:prstGeom prst="rect">
            <a:avLst/>
          </a:prstGeom>
          <a:noFill/>
          <a:ln>
            <a:noFill/>
          </a:ln>
        </p:spPr>
        <p:txBody>
          <a:bodyPr spcFirstLastPara="1" wrap="square" lIns="91425" tIns="91425" rIns="91425" bIns="91425" anchor="t" anchorCtr="0">
            <a:noAutofit/>
          </a:bodyPr>
          <a:lstStyle/>
          <a:p>
            <a:pPr marL="0" marR="0" lvl="0" indent="0" algn="ctr" rtl="0">
              <a:lnSpc>
                <a:spcPct val="80000"/>
              </a:lnSpc>
              <a:spcBef>
                <a:spcPts val="0"/>
              </a:spcBef>
              <a:spcAft>
                <a:spcPts val="0"/>
              </a:spcAft>
              <a:buClr>
                <a:schemeClr val="accent2"/>
              </a:buClr>
              <a:buSzPts val="2800"/>
              <a:buFont typeface="Concert One"/>
              <a:buNone/>
            </a:pPr>
            <a:r>
              <a:rPr lang="en-US" sz="4400" b="1" i="0" u="none" strike="noStrike" cap="none">
                <a:solidFill>
                  <a:schemeClr val="accent2"/>
                </a:solidFill>
                <a:latin typeface="Concert One"/>
                <a:ea typeface="Concert One"/>
                <a:cs typeface="Concert One"/>
                <a:sym typeface="Concert One"/>
              </a:rPr>
              <a:t>Tujuan</a:t>
            </a:r>
            <a:endParaRPr sz="4400" b="1" i="0" u="none" strike="noStrike" cap="none">
              <a:solidFill>
                <a:schemeClr val="accent2"/>
              </a:solidFill>
              <a:latin typeface="Concert One"/>
              <a:ea typeface="Concert One"/>
              <a:cs typeface="Concert One"/>
              <a:sym typeface="Concert One"/>
            </a:endParaRPr>
          </a:p>
          <a:p>
            <a:pPr marL="0" marR="0" lvl="0" indent="0" algn="ctr" rtl="0">
              <a:lnSpc>
                <a:spcPct val="80000"/>
              </a:lnSpc>
              <a:spcBef>
                <a:spcPts val="0"/>
              </a:spcBef>
              <a:spcAft>
                <a:spcPts val="0"/>
              </a:spcAft>
              <a:buClr>
                <a:schemeClr val="accent2"/>
              </a:buClr>
              <a:buSzPts val="2800"/>
              <a:buFont typeface="Concert One"/>
              <a:buNone/>
            </a:pPr>
            <a:r>
              <a:rPr lang="en-US" sz="4400" b="1" i="0" u="none" strike="noStrike" cap="none">
                <a:solidFill>
                  <a:schemeClr val="accent2"/>
                </a:solidFill>
                <a:latin typeface="Concert One"/>
                <a:ea typeface="Concert One"/>
                <a:cs typeface="Concert One"/>
                <a:sym typeface="Concert One"/>
              </a:rPr>
              <a:t>Penelitian</a:t>
            </a:r>
            <a:endParaRPr sz="4400" b="1" i="0" u="none" strike="noStrike" cap="none">
              <a:solidFill>
                <a:schemeClr val="accent2"/>
              </a:solidFill>
              <a:latin typeface="Concert One"/>
              <a:ea typeface="Concert One"/>
              <a:cs typeface="Concert One"/>
              <a:sym typeface="Concert One"/>
            </a:endParaRPr>
          </a:p>
        </p:txBody>
      </p:sp>
      <p:sp>
        <p:nvSpPr>
          <p:cNvPr id="326" name="Google Shape;326;p49"/>
          <p:cNvSpPr txBox="1"/>
          <p:nvPr/>
        </p:nvSpPr>
        <p:spPr>
          <a:xfrm>
            <a:off x="4416906" y="1662923"/>
            <a:ext cx="4231076" cy="2998722"/>
          </a:xfrm>
          <a:prstGeom prst="rect">
            <a:avLst/>
          </a:prstGeom>
          <a:noFill/>
          <a:ln>
            <a:noFill/>
          </a:ln>
        </p:spPr>
        <p:txBody>
          <a:bodyPr spcFirstLastPara="1" wrap="square" lIns="91425" tIns="91425" rIns="91425" bIns="91425" anchor="t" anchorCtr="0">
            <a:noAutofit/>
          </a:bodyPr>
          <a:lstStyle/>
          <a:p>
            <a:pPr marL="127000" marR="0" lvl="0" indent="0" algn="just" rtl="0">
              <a:lnSpc>
                <a:spcPct val="100000"/>
              </a:lnSpc>
              <a:spcBef>
                <a:spcPts val="0"/>
              </a:spcBef>
              <a:spcAft>
                <a:spcPts val="0"/>
              </a:spcAft>
              <a:buClr>
                <a:schemeClr val="dk2"/>
              </a:buClr>
              <a:buSzPts val="1600"/>
              <a:buFont typeface="Roboto Mono Medium"/>
              <a:buNone/>
            </a:pPr>
            <a:r>
              <a:rPr lang="en-US" b="0" i="0" u="none" strike="noStrike" cap="none" dirty="0" err="1">
                <a:solidFill>
                  <a:schemeClr val="dk2"/>
                </a:solidFill>
                <a:latin typeface="Roboto Mono Medium"/>
                <a:ea typeface="Roboto Mono Medium"/>
                <a:cs typeface="Roboto Mono Medium"/>
                <a:sym typeface="Roboto Mono Medium"/>
              </a:rPr>
              <a:t>Adapun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tujuan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dari</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penelitian</a:t>
            </a:r>
            <a:r>
              <a:rPr lang="en-US" b="0" i="0" u="none" strike="noStrike" cap="none" dirty="0">
                <a:solidFill>
                  <a:schemeClr val="dk2"/>
                </a:solidFill>
                <a:latin typeface="Roboto Mono Medium"/>
                <a:ea typeface="Roboto Mono Medium"/>
                <a:cs typeface="Roboto Mono Medium"/>
                <a:sym typeface="Roboto Mono Medium"/>
              </a:rPr>
              <a:t> yang </a:t>
            </a:r>
            <a:r>
              <a:rPr lang="en-US" b="0" i="0" u="none" strike="noStrike" cap="none" dirty="0" err="1">
                <a:solidFill>
                  <a:schemeClr val="dk2"/>
                </a:solidFill>
                <a:latin typeface="Roboto Mono Medium"/>
                <a:ea typeface="Roboto Mono Medium"/>
                <a:cs typeface="Roboto Mono Medium"/>
                <a:sym typeface="Roboto Mono Medium"/>
              </a:rPr>
              <a:t>dilakukan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sebagai</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berikut</a:t>
            </a:r>
            <a:r>
              <a:rPr lang="en-US" b="0" i="0" u="none" strike="noStrike" cap="none" dirty="0">
                <a:solidFill>
                  <a:schemeClr val="dk2"/>
                </a:solidFill>
                <a:latin typeface="Roboto Mono Medium"/>
                <a:ea typeface="Roboto Mono Medium"/>
                <a:cs typeface="Roboto Mono Medium"/>
                <a:sym typeface="Roboto Mono Medium"/>
              </a:rPr>
              <a:t> :</a:t>
            </a:r>
            <a:endParaRPr b="0" i="0" u="none" strike="noStrike" cap="none" dirty="0">
              <a:solidFill>
                <a:srgbClr val="000000"/>
              </a:solidFill>
              <a:sym typeface="Arial"/>
            </a:endParaRPr>
          </a:p>
          <a:p>
            <a:pPr marL="127000" marR="0" lvl="0" indent="0" algn="just" rtl="0">
              <a:lnSpc>
                <a:spcPct val="100000"/>
              </a:lnSpc>
              <a:spcBef>
                <a:spcPts val="0"/>
              </a:spcBef>
              <a:spcAft>
                <a:spcPts val="0"/>
              </a:spcAft>
              <a:buClr>
                <a:schemeClr val="dk2"/>
              </a:buClr>
              <a:buSzPts val="1600"/>
              <a:buFont typeface="Roboto Mono Medium"/>
              <a:buNone/>
            </a:pPr>
            <a:r>
              <a:rPr lang="en-US" b="0" i="0" u="none" strike="noStrike" cap="none" dirty="0">
                <a:solidFill>
                  <a:schemeClr val="dk2"/>
                </a:solidFill>
                <a:latin typeface="Roboto Mono Medium"/>
                <a:ea typeface="Roboto Mono Medium"/>
                <a:cs typeface="Roboto Mono Medium"/>
                <a:sym typeface="Roboto Mono Medium"/>
              </a:rPr>
              <a:t>1. </a:t>
            </a:r>
            <a:r>
              <a:rPr lang="en-US" b="0" i="0" u="none" strike="noStrike" cap="none" dirty="0" err="1">
                <a:solidFill>
                  <a:schemeClr val="dk2"/>
                </a:solidFill>
                <a:latin typeface="Roboto Mono Medium"/>
                <a:ea typeface="Roboto Mono Medium"/>
                <a:cs typeface="Roboto Mono Medium"/>
                <a:sym typeface="Roboto Mono Medium"/>
              </a:rPr>
              <a:t>Untuk</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mengetahui</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keterkaitan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peran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antara</a:t>
            </a:r>
            <a:r>
              <a:rPr lang="en-US" b="0" i="0" u="none" strike="noStrike" cap="none" dirty="0">
                <a:solidFill>
                  <a:schemeClr val="dk2"/>
                </a:solidFill>
                <a:latin typeface="Roboto Mono Medium"/>
                <a:ea typeface="Roboto Mono Medium"/>
                <a:cs typeface="Roboto Mono Medium"/>
                <a:sym typeface="Roboto Mono Medium"/>
              </a:rPr>
              <a:t> Data Warehouse </a:t>
            </a:r>
            <a:r>
              <a:rPr lang="en-US" b="0" i="0" u="none" strike="noStrike" cap="none" dirty="0" err="1">
                <a:solidFill>
                  <a:schemeClr val="dk2"/>
                </a:solidFill>
                <a:latin typeface="Roboto Mono Medium"/>
                <a:ea typeface="Roboto Mono Medium"/>
                <a:cs typeface="Roboto Mono Medium"/>
                <a:sym typeface="Roboto Mono Medium"/>
              </a:rPr>
              <a:t>dan</a:t>
            </a:r>
            <a:r>
              <a:rPr lang="en-US" b="0" i="0" u="none" strike="noStrike" cap="none" dirty="0">
                <a:solidFill>
                  <a:schemeClr val="dk2"/>
                </a:solidFill>
                <a:latin typeface="Roboto Mono Medium"/>
                <a:ea typeface="Roboto Mono Medium"/>
                <a:cs typeface="Roboto Mono Medium"/>
                <a:sym typeface="Roboto Mono Medium"/>
              </a:rPr>
              <a:t> Knowledge </a:t>
            </a:r>
            <a:r>
              <a:rPr lang="en-US" b="0" i="0" u="none" strike="noStrike" cap="none" dirty="0" err="1">
                <a:solidFill>
                  <a:schemeClr val="dk2"/>
                </a:solidFill>
                <a:latin typeface="Roboto Mono Medium"/>
                <a:ea typeface="Roboto Mono Medium"/>
                <a:cs typeface="Roboto Mono Medium"/>
                <a:sym typeface="Roboto Mono Medium"/>
              </a:rPr>
              <a:t>Managament</a:t>
            </a:r>
            <a:r>
              <a:rPr lang="en-US" b="0" i="0" u="none" strike="noStrike" cap="none" dirty="0">
                <a:solidFill>
                  <a:schemeClr val="dk2"/>
                </a:solidFill>
                <a:latin typeface="Roboto Mono Medium"/>
                <a:ea typeface="Roboto Mono Medium"/>
                <a:cs typeface="Roboto Mono Medium"/>
                <a:sym typeface="Roboto Mono Medium"/>
              </a:rPr>
              <a:t>.</a:t>
            </a:r>
            <a:endParaRPr b="0" i="0" u="none" strike="noStrike" cap="none" dirty="0">
              <a:solidFill>
                <a:srgbClr val="000000"/>
              </a:solidFill>
              <a:sym typeface="Arial"/>
            </a:endParaRPr>
          </a:p>
          <a:p>
            <a:pPr marL="127000" marR="0" lvl="0" indent="0" algn="just" rtl="0">
              <a:lnSpc>
                <a:spcPct val="100000"/>
              </a:lnSpc>
              <a:spcBef>
                <a:spcPts val="0"/>
              </a:spcBef>
              <a:spcAft>
                <a:spcPts val="0"/>
              </a:spcAft>
              <a:buClr>
                <a:schemeClr val="dk2"/>
              </a:buClr>
              <a:buSzPts val="1600"/>
              <a:buFont typeface="Roboto Mono Medium"/>
              <a:buNone/>
            </a:pPr>
            <a:r>
              <a:rPr lang="en-US" b="0" i="0" u="none" strike="noStrike" cap="none" dirty="0">
                <a:solidFill>
                  <a:schemeClr val="dk2"/>
                </a:solidFill>
                <a:latin typeface="Roboto Mono Medium"/>
                <a:ea typeface="Roboto Mono Medium"/>
                <a:cs typeface="Roboto Mono Medium"/>
                <a:sym typeface="Roboto Mono Medium"/>
              </a:rPr>
              <a:t>2. </a:t>
            </a:r>
            <a:r>
              <a:rPr lang="en-US" b="0" i="0" u="none" strike="noStrike" cap="none" dirty="0" err="1">
                <a:solidFill>
                  <a:schemeClr val="dk2"/>
                </a:solidFill>
                <a:latin typeface="Roboto Mono Medium"/>
                <a:ea typeface="Roboto Mono Medium"/>
                <a:cs typeface="Roboto Mono Medium"/>
                <a:sym typeface="Roboto Mono Medium"/>
              </a:rPr>
              <a:t>Untuk</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mengetahui</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peran</a:t>
            </a:r>
            <a:r>
              <a:rPr lang="en-US" b="0" i="0" u="none" strike="noStrike" cap="none" dirty="0">
                <a:solidFill>
                  <a:schemeClr val="dk2"/>
                </a:solidFill>
                <a:latin typeface="Roboto Mono Medium"/>
                <a:ea typeface="Roboto Mono Medium"/>
                <a:cs typeface="Roboto Mono Medium"/>
                <a:sym typeface="Roboto Mono Medium"/>
              </a:rPr>
              <a:t> Data Warehouse </a:t>
            </a:r>
            <a:r>
              <a:rPr lang="en-US" b="0" i="0" u="none" strike="noStrike" cap="none" dirty="0" err="1">
                <a:solidFill>
                  <a:schemeClr val="dk2"/>
                </a:solidFill>
                <a:latin typeface="Roboto Mono Medium"/>
                <a:ea typeface="Roboto Mono Medium"/>
                <a:cs typeface="Roboto Mono Medium"/>
                <a:sym typeface="Roboto Mono Medium"/>
              </a:rPr>
              <a:t>dalam</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membantu</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peningkatan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kualitas</a:t>
            </a:r>
            <a:r>
              <a:rPr lang="en-US" b="0" i="0" u="none" strike="noStrike" cap="none" dirty="0">
                <a:solidFill>
                  <a:schemeClr val="dk2"/>
                </a:solidFill>
                <a:latin typeface="Roboto Mono Medium"/>
                <a:ea typeface="Roboto Mono Medium"/>
                <a:cs typeface="Roboto Mono Medium"/>
                <a:sym typeface="Roboto Mono Medium"/>
              </a:rPr>
              <a:t> data </a:t>
            </a:r>
            <a:r>
              <a:rPr lang="en-US" b="0" i="0" u="none" strike="noStrike" cap="none" dirty="0" err="1">
                <a:solidFill>
                  <a:schemeClr val="dk2"/>
                </a:solidFill>
                <a:latin typeface="Roboto Mono Medium"/>
                <a:ea typeface="Roboto Mono Medium"/>
                <a:cs typeface="Roboto Mono Medium"/>
                <a:sym typeface="Roboto Mono Medium"/>
              </a:rPr>
              <a:t>dan</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kualitas</a:t>
            </a:r>
            <a:r>
              <a:rPr lang="en-US" b="0" i="0" u="none" strike="noStrike" cap="none" dirty="0">
                <a:solidFill>
                  <a:schemeClr val="dk2"/>
                </a:solidFill>
                <a:latin typeface="Roboto Mono Medium"/>
                <a:ea typeface="Roboto Mono Medium"/>
                <a:cs typeface="Roboto Mono Medium"/>
                <a:sym typeface="Roboto Mono Medium"/>
              </a:rPr>
              <a:t> </a:t>
            </a:r>
            <a:r>
              <a:rPr lang="en-US" b="0" i="0" u="none" strike="noStrike" cap="none" dirty="0" err="1">
                <a:solidFill>
                  <a:schemeClr val="dk2"/>
                </a:solidFill>
                <a:latin typeface="Roboto Mono Medium"/>
                <a:ea typeface="Roboto Mono Medium"/>
                <a:cs typeface="Roboto Mono Medium"/>
                <a:sym typeface="Roboto Mono Medium"/>
              </a:rPr>
              <a:t>informasi</a:t>
            </a:r>
            <a:r>
              <a:rPr lang="en-US" b="0" i="0" u="none" strike="noStrike" cap="none" dirty="0">
                <a:solidFill>
                  <a:schemeClr val="dk2"/>
                </a:solidFill>
                <a:latin typeface="Roboto Mono Medium"/>
                <a:ea typeface="Roboto Mono Medium"/>
                <a:cs typeface="Roboto Mono Medium"/>
                <a:sym typeface="Roboto Mono Medium"/>
              </a:rPr>
              <a:t>.</a:t>
            </a:r>
            <a:endParaRPr b="0" i="0" u="none" strike="noStrike" cap="none" dirty="0">
              <a:solidFill>
                <a:srgbClr val="000000"/>
              </a:solidFill>
              <a:sym typeface="Arial"/>
            </a:endParaRPr>
          </a:p>
          <a:p>
            <a:pPr marL="127000" marR="0" lvl="0" indent="0" algn="just" rtl="0">
              <a:lnSpc>
                <a:spcPct val="100000"/>
              </a:lnSpc>
              <a:spcBef>
                <a:spcPts val="0"/>
              </a:spcBef>
              <a:spcAft>
                <a:spcPts val="0"/>
              </a:spcAft>
              <a:buClr>
                <a:schemeClr val="dk2"/>
              </a:buClr>
              <a:buSzPts val="1600"/>
              <a:buFont typeface="Roboto Mono Medium"/>
              <a:buNone/>
            </a:pPr>
            <a:endParaRPr b="0" i="0" u="none" strike="noStrike" cap="none" dirty="0">
              <a:solidFill>
                <a:schemeClr val="dk2"/>
              </a:solidFill>
              <a:latin typeface="Roboto Mono Medium"/>
              <a:ea typeface="Roboto Mono Medium"/>
              <a:cs typeface="Roboto Mono Medium"/>
              <a:sym typeface="Roboto Mono Medium"/>
            </a:endParaRPr>
          </a:p>
          <a:p>
            <a:pPr marL="127000" marR="0" lvl="0" indent="0" algn="l" rtl="0">
              <a:lnSpc>
                <a:spcPct val="100000"/>
              </a:lnSpc>
              <a:spcBef>
                <a:spcPts val="0"/>
              </a:spcBef>
              <a:spcAft>
                <a:spcPts val="0"/>
              </a:spcAft>
              <a:buClr>
                <a:schemeClr val="dk2"/>
              </a:buClr>
              <a:buSzPts val="1600"/>
              <a:buFont typeface="Roboto Mono Medium"/>
              <a:buNone/>
            </a:pPr>
            <a:endParaRPr b="0" i="0" u="none" strike="noStrike" cap="none" dirty="0">
              <a:solidFill>
                <a:schemeClr val="dk2"/>
              </a:solidFill>
              <a:latin typeface="Roboto Mono Medium"/>
              <a:ea typeface="Roboto Mono Medium"/>
              <a:cs typeface="Roboto Mono Medium"/>
              <a:sym typeface="Roboto Mono Medium"/>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50"/>
          <p:cNvSpPr txBox="1">
            <a:spLocks noGrp="1"/>
          </p:cNvSpPr>
          <p:nvPr>
            <p:ph type="subTitle" idx="1"/>
          </p:nvPr>
        </p:nvSpPr>
        <p:spPr>
          <a:xfrm>
            <a:off x="1259011" y="283369"/>
            <a:ext cx="5199519" cy="43380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US"/>
              <a:t>Definisi Knowledge Management</a:t>
            </a:r>
            <a:endParaRPr/>
          </a:p>
          <a:p>
            <a:pPr marL="0" lvl="0" indent="0" algn="l" rtl="0">
              <a:lnSpc>
                <a:spcPct val="100000"/>
              </a:lnSpc>
              <a:spcBef>
                <a:spcPts val="0"/>
              </a:spcBef>
              <a:spcAft>
                <a:spcPts val="0"/>
              </a:spcAft>
              <a:buSzPts val="2400"/>
              <a:buNone/>
            </a:pPr>
            <a:endParaRPr/>
          </a:p>
        </p:txBody>
      </p:sp>
      <p:sp>
        <p:nvSpPr>
          <p:cNvPr id="332" name="Google Shape;332;p50"/>
          <p:cNvSpPr txBox="1">
            <a:spLocks noGrp="1"/>
          </p:cNvSpPr>
          <p:nvPr>
            <p:ph type="title"/>
          </p:nvPr>
        </p:nvSpPr>
        <p:spPr>
          <a:xfrm>
            <a:off x="1850002" y="934817"/>
            <a:ext cx="6424886" cy="1159557"/>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ts val="1600"/>
              <a:buNone/>
            </a:pPr>
            <a:r>
              <a:rPr lang="en-US" sz="1400" b="1" i="1">
                <a:solidFill>
                  <a:schemeClr val="accent5"/>
                </a:solidFill>
              </a:rPr>
              <a:t>Alan Fost</a:t>
            </a:r>
            <a:r>
              <a:rPr lang="en-US" sz="1400">
                <a:solidFill>
                  <a:schemeClr val="accent5"/>
                </a:solidFill>
              </a:rPr>
              <a:t> menyatakan bahwa Knowledge Management merupakan sebuah sistem untuk mengelola dan memeanajemen aset-aset pengetahuan pada suatu organisasi, memadukan strategi, sistem, proses, dan teknis, untuk mencapai tujuan organisasi.</a:t>
            </a:r>
            <a:endParaRPr sz="1400">
              <a:solidFill>
                <a:schemeClr val="accent5"/>
              </a:solidFill>
            </a:endParaRPr>
          </a:p>
        </p:txBody>
      </p:sp>
      <p:grpSp>
        <p:nvGrpSpPr>
          <p:cNvPr id="333" name="Google Shape;333;p50"/>
          <p:cNvGrpSpPr/>
          <p:nvPr/>
        </p:nvGrpSpPr>
        <p:grpSpPr>
          <a:xfrm>
            <a:off x="1303849" y="1972268"/>
            <a:ext cx="537882" cy="364136"/>
            <a:chOff x="5310875" y="337375"/>
            <a:chExt cx="916225" cy="660225"/>
          </a:xfrm>
        </p:grpSpPr>
        <p:sp>
          <p:nvSpPr>
            <p:cNvPr id="334" name="Google Shape;334;p50"/>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5" name="Google Shape;335;p50"/>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6" name="Google Shape;336;p50"/>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50"/>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50"/>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39" name="Google Shape;339;p50"/>
          <p:cNvGrpSpPr/>
          <p:nvPr/>
        </p:nvGrpSpPr>
        <p:grpSpPr>
          <a:xfrm>
            <a:off x="1313264" y="854084"/>
            <a:ext cx="537882" cy="349624"/>
            <a:chOff x="5310875" y="337375"/>
            <a:chExt cx="916225" cy="660225"/>
          </a:xfrm>
        </p:grpSpPr>
        <p:sp>
          <p:nvSpPr>
            <p:cNvPr id="340" name="Google Shape;340;p50"/>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1" name="Google Shape;341;p50"/>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2" name="Google Shape;342;p50"/>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50"/>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50"/>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5" name="Google Shape;345;p50"/>
          <p:cNvSpPr txBox="1"/>
          <p:nvPr/>
        </p:nvSpPr>
        <p:spPr>
          <a:xfrm>
            <a:off x="1832316" y="2076428"/>
            <a:ext cx="6544234" cy="123304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2"/>
              </a:buClr>
              <a:buSzPts val="1600"/>
              <a:buFont typeface="Anonymous Pro"/>
              <a:buNone/>
            </a:pPr>
            <a:r>
              <a:rPr lang="en-US" sz="1400" b="1" i="1" u="none" strike="noStrike" cap="none">
                <a:solidFill>
                  <a:srgbClr val="5A2020"/>
                </a:solidFill>
                <a:latin typeface="Roboto Mono Medium"/>
                <a:ea typeface="Roboto Mono Medium"/>
                <a:cs typeface="Roboto Mono Medium"/>
                <a:sym typeface="Roboto Mono Medium"/>
              </a:rPr>
              <a:t>Duhon</a:t>
            </a:r>
            <a:r>
              <a:rPr lang="en-US" sz="1400" b="0" i="0" u="none" strike="noStrike" cap="none">
                <a:solidFill>
                  <a:srgbClr val="5A2020"/>
                </a:solidFill>
                <a:latin typeface="Roboto Mono Medium"/>
                <a:ea typeface="Roboto Mono Medium"/>
                <a:cs typeface="Roboto Mono Medium"/>
                <a:sym typeface="Roboto Mono Medium"/>
              </a:rPr>
              <a:t> menyatakan bahwa Knowledge Management merupakan sebuah disiplin ilmu khusus (bukan hanya sebatas sebuah sistem dan aplikasi saja) yang mengutamakan pendekatan terintegrasi untuk melakukan identifikasi, evaluasi, dan berbagi semua aset pengetahuan pada suatu organisasi, yang meliputi dokumen, aturan, database, pengalaman kerja pegawai, file, dan sebagainya.</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2"/>
              </a:buClr>
              <a:buSzPts val="1600"/>
              <a:buFont typeface="Anonymous Pro"/>
              <a:buNone/>
            </a:pPr>
            <a:endParaRPr sz="1600" b="0" i="0" u="none" strike="noStrike" cap="none">
              <a:solidFill>
                <a:schemeClr val="dk2"/>
              </a:solidFill>
              <a:latin typeface="Roboto Mono Medium"/>
              <a:ea typeface="Roboto Mono Medium"/>
              <a:cs typeface="Roboto Mono Medium"/>
              <a:sym typeface="Roboto Mono Medium"/>
            </a:endParaRPr>
          </a:p>
        </p:txBody>
      </p:sp>
      <p:sp>
        <p:nvSpPr>
          <p:cNvPr id="346" name="Google Shape;346;p50"/>
          <p:cNvSpPr txBox="1"/>
          <p:nvPr/>
        </p:nvSpPr>
        <p:spPr>
          <a:xfrm>
            <a:off x="1790328" y="3525789"/>
            <a:ext cx="6544234" cy="793961"/>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2"/>
              </a:buClr>
              <a:buSzPts val="1600"/>
              <a:buFont typeface="Anonymous Pro"/>
              <a:buNone/>
            </a:pPr>
            <a:r>
              <a:rPr lang="en-US" sz="1400" b="1" i="1" u="none" strike="noStrike" cap="none">
                <a:solidFill>
                  <a:srgbClr val="3C4F31"/>
                </a:solidFill>
                <a:latin typeface="Roboto Mono Medium"/>
                <a:ea typeface="Roboto Mono Medium"/>
                <a:cs typeface="Roboto Mono Medium"/>
                <a:sym typeface="Roboto Mono Medium"/>
              </a:rPr>
              <a:t>Davenport</a:t>
            </a:r>
            <a:r>
              <a:rPr lang="en-US" sz="1400" b="0" i="0" u="none" strike="noStrike" cap="none">
                <a:solidFill>
                  <a:srgbClr val="3C4F31"/>
                </a:solidFill>
                <a:latin typeface="Roboto Mono Medium"/>
                <a:ea typeface="Roboto Mono Medium"/>
                <a:cs typeface="Roboto Mono Medium"/>
                <a:sym typeface="Roboto Mono Medium"/>
              </a:rPr>
              <a:t> menyatakan bahwa Knowledge Management merupakan sebuah kesatuan sistem untuk mengambil, mengelola, dan mendistribusi semua hal pada suatu organisasi dengan memanfaatkan pengetahuan.</a:t>
            </a:r>
            <a:endParaRPr sz="1400" b="0" i="0" u="none" strike="noStrike" cap="none">
              <a:solidFill>
                <a:srgbClr val="3C4F31"/>
              </a:solidFill>
              <a:latin typeface="Roboto Mono Medium"/>
              <a:ea typeface="Roboto Mono Medium"/>
              <a:cs typeface="Roboto Mono Medium"/>
              <a:sym typeface="Roboto Mono Medium"/>
            </a:endParaRPr>
          </a:p>
        </p:txBody>
      </p:sp>
      <p:grpSp>
        <p:nvGrpSpPr>
          <p:cNvPr id="347" name="Google Shape;347;p50"/>
          <p:cNvGrpSpPr/>
          <p:nvPr/>
        </p:nvGrpSpPr>
        <p:grpSpPr>
          <a:xfrm>
            <a:off x="1294434" y="3413772"/>
            <a:ext cx="537882" cy="357748"/>
            <a:chOff x="5310875" y="337375"/>
            <a:chExt cx="916225" cy="660225"/>
          </a:xfrm>
        </p:grpSpPr>
        <p:sp>
          <p:nvSpPr>
            <p:cNvPr id="348" name="Google Shape;348;p50"/>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9" name="Google Shape;349;p50"/>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p50"/>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1" name="Google Shape;351;p50"/>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p50"/>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331"/>
                                        </p:tgtEl>
                                        <p:attrNameLst>
                                          <p:attrName>style.visibility</p:attrName>
                                        </p:attrNameLst>
                                      </p:cBhvr>
                                      <p:to>
                                        <p:strVal val="visible"/>
                                      </p:to>
                                    </p:set>
                                    <p:anim calcmode="lin" valueType="num">
                                      <p:cBhvr additive="base">
                                        <p:cTn id="7" dur="1000"/>
                                        <p:tgtEl>
                                          <p:spTgt spid="331"/>
                                        </p:tgtEl>
                                        <p:attrNameLst>
                                          <p:attrName>ppt_y</p:attrName>
                                        </p:attrNameLst>
                                      </p:cBhvr>
                                      <p:tavLst>
                                        <p:tav tm="0">
                                          <p:val>
                                            <p:strVal val="#ppt_y-1"/>
                                          </p:val>
                                        </p:tav>
                                        <p:tav tm="100000">
                                          <p:val>
                                            <p:strVal val="#ppt_y"/>
                                          </p:val>
                                        </p:tav>
                                      </p:tavLst>
                                    </p:anim>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33"/>
                                        </p:tgtEl>
                                        <p:attrNameLst>
                                          <p:attrName>style.visibility</p:attrName>
                                        </p:attrNameLst>
                                      </p:cBhvr>
                                      <p:to>
                                        <p:strVal val="visible"/>
                                      </p:to>
                                    </p:set>
                                    <p:animEffect transition="in" filter="fade">
                                      <p:cBhvr>
                                        <p:cTn id="11" dur="1000"/>
                                        <p:tgtEl>
                                          <p:spTgt spid="333"/>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39"/>
                                        </p:tgtEl>
                                        <p:attrNameLst>
                                          <p:attrName>style.visibility</p:attrName>
                                        </p:attrNameLst>
                                      </p:cBhvr>
                                      <p:to>
                                        <p:strVal val="visible"/>
                                      </p:to>
                                    </p:set>
                                    <p:animEffect transition="in" filter="fade">
                                      <p:cBhvr>
                                        <p:cTn id="15" dur="1000"/>
                                        <p:tgtEl>
                                          <p:spTgt spid="339"/>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47"/>
                                        </p:tgtEl>
                                        <p:attrNameLst>
                                          <p:attrName>style.visibility</p:attrName>
                                        </p:attrNameLst>
                                      </p:cBhvr>
                                      <p:to>
                                        <p:strVal val="visible"/>
                                      </p:to>
                                    </p:set>
                                    <p:animEffect transition="in" filter="fade">
                                      <p:cBhvr>
                                        <p:cTn id="19" dur="1000"/>
                                        <p:tgtEl>
                                          <p:spTgt spid="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1"/>
          <p:cNvSpPr txBox="1">
            <a:spLocks noGrp="1"/>
          </p:cNvSpPr>
          <p:nvPr>
            <p:ph type="title"/>
          </p:nvPr>
        </p:nvSpPr>
        <p:spPr>
          <a:xfrm>
            <a:off x="694259" y="327426"/>
            <a:ext cx="3483294" cy="488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1600"/>
              <a:buNone/>
            </a:pPr>
            <a:r>
              <a:rPr lang="en-US"/>
              <a:t>Tiga Layer Pada Knowledge Management</a:t>
            </a:r>
            <a:endParaRPr/>
          </a:p>
        </p:txBody>
      </p:sp>
      <p:sp>
        <p:nvSpPr>
          <p:cNvPr id="358" name="Google Shape;358;p51"/>
          <p:cNvSpPr txBox="1">
            <a:spLocks noGrp="1"/>
          </p:cNvSpPr>
          <p:nvPr>
            <p:ph type="subTitle" idx="1"/>
          </p:nvPr>
        </p:nvSpPr>
        <p:spPr>
          <a:xfrm>
            <a:off x="4536141" y="1448518"/>
            <a:ext cx="4195483" cy="2839376"/>
          </a:xfrm>
          <a:prstGeom prst="rect">
            <a:avLst/>
          </a:prstGeom>
          <a:noFill/>
          <a:ln>
            <a:noFill/>
          </a:ln>
        </p:spPr>
        <p:txBody>
          <a:bodyPr spcFirstLastPara="1" wrap="square" lIns="91425" tIns="91425" rIns="91425" bIns="91425" anchor="ctr" anchorCtr="0">
            <a:noAutofit/>
          </a:bodyPr>
          <a:lstStyle/>
          <a:p>
            <a:pPr marL="0" lvl="0" indent="0" algn="just" rtl="0">
              <a:lnSpc>
                <a:spcPct val="100000"/>
              </a:lnSpc>
              <a:spcBef>
                <a:spcPts val="0"/>
              </a:spcBef>
              <a:spcAft>
                <a:spcPts val="0"/>
              </a:spcAft>
              <a:buSzPts val="2400"/>
              <a:buNone/>
            </a:pPr>
            <a:r>
              <a:rPr lang="en-US" sz="1200" b="1" i="1" dirty="0"/>
              <a:t>1.Knowledge Presentation Layer</a:t>
            </a:r>
            <a:r>
              <a:rPr lang="en-US" sz="1200" dirty="0"/>
              <a:t> </a:t>
            </a:r>
            <a:r>
              <a:rPr lang="en-US" sz="1200" dirty="0" err="1"/>
              <a:t>merupakan</a:t>
            </a:r>
            <a:r>
              <a:rPr lang="en-US" sz="1200" dirty="0"/>
              <a:t> layer </a:t>
            </a:r>
            <a:r>
              <a:rPr lang="en-US" sz="1200" dirty="0" err="1"/>
              <a:t>pada</a:t>
            </a:r>
            <a:r>
              <a:rPr lang="en-US" sz="1200" dirty="0"/>
              <a:t> Knowledge Management, yang </a:t>
            </a:r>
            <a:r>
              <a:rPr lang="en-US" sz="1200" dirty="0" err="1"/>
              <a:t>berfungsi</a:t>
            </a:r>
            <a:r>
              <a:rPr lang="en-US" sz="1200" dirty="0"/>
              <a:t> </a:t>
            </a:r>
            <a:r>
              <a:rPr lang="en-US" sz="1200" dirty="0" err="1"/>
              <a:t>untuk</a:t>
            </a:r>
            <a:r>
              <a:rPr lang="en-US" sz="1200" dirty="0"/>
              <a:t> </a:t>
            </a:r>
            <a:r>
              <a:rPr lang="en-US" sz="1200" dirty="0" err="1"/>
              <a:t>menyajikan</a:t>
            </a:r>
            <a:r>
              <a:rPr lang="en-US" sz="1200" dirty="0"/>
              <a:t> Knowledge </a:t>
            </a:r>
            <a:r>
              <a:rPr lang="en-US" sz="1200" dirty="0" err="1"/>
              <a:t>ke</a:t>
            </a:r>
            <a:r>
              <a:rPr lang="en-US" sz="1200" dirty="0"/>
              <a:t> </a:t>
            </a:r>
            <a:r>
              <a:rPr lang="en-US" sz="1200" dirty="0" err="1"/>
              <a:t>pengguna</a:t>
            </a:r>
            <a:r>
              <a:rPr lang="en-US" sz="1200" dirty="0"/>
              <a:t> </a:t>
            </a:r>
            <a:r>
              <a:rPr lang="en-US" sz="1200" dirty="0" err="1"/>
              <a:t>melalui</a:t>
            </a:r>
            <a:r>
              <a:rPr lang="en-US" sz="1200" dirty="0"/>
              <a:t> Knowledge Portal. </a:t>
            </a:r>
            <a:endParaRPr sz="1200" dirty="0"/>
          </a:p>
          <a:p>
            <a:pPr marL="0" lvl="0" indent="0" algn="just" rtl="0">
              <a:lnSpc>
                <a:spcPct val="100000"/>
              </a:lnSpc>
              <a:spcBef>
                <a:spcPts val="0"/>
              </a:spcBef>
              <a:spcAft>
                <a:spcPts val="0"/>
              </a:spcAft>
              <a:buSzPts val="2400"/>
              <a:buNone/>
            </a:pPr>
            <a:endParaRPr sz="1200" dirty="0"/>
          </a:p>
          <a:p>
            <a:pPr marL="0" lvl="0" indent="0" algn="just" rtl="0">
              <a:lnSpc>
                <a:spcPct val="100000"/>
              </a:lnSpc>
              <a:spcBef>
                <a:spcPts val="0"/>
              </a:spcBef>
              <a:spcAft>
                <a:spcPts val="0"/>
              </a:spcAft>
              <a:buSzPts val="2400"/>
              <a:buNone/>
            </a:pPr>
            <a:r>
              <a:rPr lang="en-US" sz="1200" dirty="0"/>
              <a:t>2. </a:t>
            </a:r>
            <a:r>
              <a:rPr lang="en-US" sz="1200" b="1" i="1" dirty="0"/>
              <a:t>Knowledge Management Layer</a:t>
            </a:r>
            <a:r>
              <a:rPr lang="en-US" sz="1200" dirty="0"/>
              <a:t>. Layer </a:t>
            </a:r>
            <a:r>
              <a:rPr lang="en-US" sz="1200" dirty="0" err="1"/>
              <a:t>ini</a:t>
            </a:r>
            <a:r>
              <a:rPr lang="en-US" sz="1200" dirty="0"/>
              <a:t> </a:t>
            </a:r>
            <a:r>
              <a:rPr lang="en-US" sz="1200" dirty="0" err="1"/>
              <a:t>menyediakan</a:t>
            </a:r>
            <a:r>
              <a:rPr lang="en-US" sz="1200" dirty="0"/>
              <a:t> Knowledge Repository </a:t>
            </a:r>
            <a:r>
              <a:rPr lang="en-US" sz="1200" dirty="0" err="1"/>
              <a:t>sebagai</a:t>
            </a:r>
            <a:r>
              <a:rPr lang="en-US" sz="1200" dirty="0"/>
              <a:t> </a:t>
            </a:r>
            <a:r>
              <a:rPr lang="en-US" sz="1200" dirty="0" err="1"/>
              <a:t>sebuah</a:t>
            </a:r>
            <a:r>
              <a:rPr lang="en-US" sz="1200" dirty="0"/>
              <a:t> </a:t>
            </a:r>
            <a:r>
              <a:rPr lang="en-US" sz="1200" dirty="0" err="1"/>
              <a:t>lumbung</a:t>
            </a:r>
            <a:r>
              <a:rPr lang="en-US" sz="1200" dirty="0"/>
              <a:t> (</a:t>
            </a:r>
            <a:r>
              <a:rPr lang="en-US" sz="1200" dirty="0" err="1"/>
              <a:t>repositori</a:t>
            </a:r>
            <a:r>
              <a:rPr lang="en-US" sz="1200" dirty="0"/>
              <a:t>) </a:t>
            </a:r>
            <a:r>
              <a:rPr lang="en-US" sz="1200" dirty="0" err="1"/>
              <a:t>untuk</a:t>
            </a:r>
            <a:r>
              <a:rPr lang="en-US" sz="1200" dirty="0"/>
              <a:t> </a:t>
            </a:r>
            <a:r>
              <a:rPr lang="en-US" sz="1200" dirty="0" err="1"/>
              <a:t>semua</a:t>
            </a:r>
            <a:r>
              <a:rPr lang="en-US" sz="1200" dirty="0"/>
              <a:t> Knowledge, yang </a:t>
            </a:r>
            <a:r>
              <a:rPr lang="en-US" sz="1200" dirty="0" err="1"/>
              <a:t>japat</a:t>
            </a:r>
            <a:r>
              <a:rPr lang="en-US" sz="1200" dirty="0"/>
              <a:t> </a:t>
            </a:r>
            <a:r>
              <a:rPr lang="en-US" sz="1200" dirty="0" err="1"/>
              <a:t>digunakan</a:t>
            </a:r>
            <a:r>
              <a:rPr lang="en-US" sz="1200" dirty="0"/>
              <a:t> </a:t>
            </a:r>
            <a:r>
              <a:rPr lang="en-US" sz="1200" dirty="0" err="1"/>
              <a:t>oleh</a:t>
            </a:r>
            <a:r>
              <a:rPr lang="en-US" sz="1200" dirty="0"/>
              <a:t> </a:t>
            </a:r>
            <a:r>
              <a:rPr lang="en-US" sz="1200" dirty="0" err="1"/>
              <a:t>pengguna</a:t>
            </a:r>
            <a:r>
              <a:rPr lang="en-US" sz="1200" dirty="0"/>
              <a:t> </a:t>
            </a:r>
            <a:r>
              <a:rPr lang="en-US" sz="1200" dirty="0" err="1"/>
              <a:t>melalui</a:t>
            </a:r>
            <a:r>
              <a:rPr lang="en-US" sz="1200" dirty="0"/>
              <a:t> Knowledge Portal </a:t>
            </a:r>
            <a:r>
              <a:rPr lang="en-US" sz="1200" dirty="0" err="1"/>
              <a:t>pada</a:t>
            </a:r>
            <a:r>
              <a:rPr lang="en-US" sz="1200" dirty="0"/>
              <a:t> </a:t>
            </a:r>
            <a:r>
              <a:rPr lang="en-US" sz="1200" b="1" i="1" dirty="0"/>
              <a:t>Knowledge Presentation Layer</a:t>
            </a:r>
            <a:r>
              <a:rPr lang="en-US" sz="1200" dirty="0"/>
              <a:t>.</a:t>
            </a:r>
            <a:endParaRPr sz="1200" dirty="0"/>
          </a:p>
          <a:p>
            <a:pPr marL="0" lvl="0" indent="0" algn="just" rtl="0">
              <a:lnSpc>
                <a:spcPct val="100000"/>
              </a:lnSpc>
              <a:spcBef>
                <a:spcPts val="0"/>
              </a:spcBef>
              <a:spcAft>
                <a:spcPts val="0"/>
              </a:spcAft>
              <a:buSzPts val="2400"/>
              <a:buNone/>
            </a:pPr>
            <a:endParaRPr sz="1200" dirty="0"/>
          </a:p>
          <a:p>
            <a:pPr marL="0" lvl="0" indent="0" algn="just" rtl="0">
              <a:lnSpc>
                <a:spcPct val="100000"/>
              </a:lnSpc>
              <a:spcBef>
                <a:spcPts val="0"/>
              </a:spcBef>
              <a:spcAft>
                <a:spcPts val="0"/>
              </a:spcAft>
              <a:buSzPts val="2400"/>
              <a:buNone/>
            </a:pPr>
            <a:r>
              <a:rPr lang="en-US" sz="1200" dirty="0"/>
              <a:t>3. </a:t>
            </a:r>
            <a:r>
              <a:rPr lang="en-US" sz="1200" b="1" i="1" dirty="0"/>
              <a:t>Data Source Layer</a:t>
            </a:r>
            <a:r>
              <a:rPr lang="en-US" sz="1200" dirty="0"/>
              <a:t>. </a:t>
            </a:r>
            <a:r>
              <a:rPr lang="en-US" sz="1200" dirty="0" err="1"/>
              <a:t>Sebagaimana</a:t>
            </a:r>
            <a:r>
              <a:rPr lang="en-US" sz="1200" dirty="0"/>
              <a:t> </a:t>
            </a:r>
            <a:r>
              <a:rPr lang="en-US" sz="1200" dirty="0" err="1"/>
              <a:t>namanya</a:t>
            </a:r>
            <a:r>
              <a:rPr lang="en-US" sz="1200" dirty="0"/>
              <a:t>, </a:t>
            </a:r>
            <a:r>
              <a:rPr lang="en-US" sz="1200" dirty="0" err="1"/>
              <a:t>pada</a:t>
            </a:r>
            <a:r>
              <a:rPr lang="en-US" sz="1200" dirty="0"/>
              <a:t> layer </a:t>
            </a:r>
            <a:r>
              <a:rPr lang="en-US" sz="1200" dirty="0" err="1"/>
              <a:t>terbawah</a:t>
            </a:r>
            <a:r>
              <a:rPr lang="en-US" sz="1200" dirty="0"/>
              <a:t> </a:t>
            </a:r>
            <a:r>
              <a:rPr lang="en-US" sz="1200" dirty="0" err="1"/>
              <a:t>ini</a:t>
            </a:r>
            <a:r>
              <a:rPr lang="en-US" sz="1200" dirty="0"/>
              <a:t>, </a:t>
            </a:r>
            <a:r>
              <a:rPr lang="en-US" sz="1200" dirty="0" err="1"/>
              <a:t>terdapat</a:t>
            </a:r>
            <a:r>
              <a:rPr lang="en-US" sz="1200" dirty="0"/>
              <a:t> </a:t>
            </a:r>
            <a:r>
              <a:rPr lang="en-US" sz="1200" dirty="0" err="1"/>
              <a:t>berbagai</a:t>
            </a:r>
            <a:r>
              <a:rPr lang="en-US" sz="1200" dirty="0"/>
              <a:t> </a:t>
            </a:r>
            <a:r>
              <a:rPr lang="en-US" sz="1200" dirty="0" err="1"/>
              <a:t>sumber</a:t>
            </a:r>
            <a:r>
              <a:rPr lang="en-US" sz="1200" dirty="0"/>
              <a:t> Knowledge </a:t>
            </a:r>
            <a:r>
              <a:rPr lang="en-US" sz="1200" dirty="0" err="1"/>
              <a:t>berasal</a:t>
            </a:r>
            <a:r>
              <a:rPr lang="en-US" sz="1200" dirty="0"/>
              <a:t>. </a:t>
            </a:r>
            <a:r>
              <a:rPr lang="en-US" sz="1200" dirty="0" err="1"/>
              <a:t>Sumber-sumber</a:t>
            </a:r>
            <a:r>
              <a:rPr lang="en-US" sz="1200" dirty="0"/>
              <a:t> Knowledge </a:t>
            </a:r>
            <a:r>
              <a:rPr lang="en-US" sz="1200" dirty="0" err="1"/>
              <a:t>dapat</a:t>
            </a:r>
            <a:r>
              <a:rPr lang="en-US" sz="1200" dirty="0"/>
              <a:t> </a:t>
            </a:r>
            <a:r>
              <a:rPr lang="en-US" sz="1200" dirty="0" err="1"/>
              <a:t>meliputi</a:t>
            </a:r>
            <a:r>
              <a:rPr lang="en-US" sz="1200" dirty="0"/>
              <a:t> database, </a:t>
            </a:r>
            <a:r>
              <a:rPr lang="en-US" sz="1200" dirty="0" err="1"/>
              <a:t>repositori</a:t>
            </a:r>
            <a:r>
              <a:rPr lang="en-US" sz="1200" dirty="0"/>
              <a:t> (</a:t>
            </a:r>
            <a:r>
              <a:rPr lang="en-US" sz="1200" i="1" dirty="0"/>
              <a:t>Domain Repository, Media </a:t>
            </a:r>
            <a:r>
              <a:rPr lang="en-US" sz="1200" i="1" dirty="0" err="1"/>
              <a:t>Repositoty</a:t>
            </a:r>
            <a:r>
              <a:rPr lang="en-US" sz="1200" i="1" dirty="0"/>
              <a:t>, Web </a:t>
            </a:r>
            <a:r>
              <a:rPr lang="en-US" sz="1200" i="1" dirty="0" err="1"/>
              <a:t>Repositoty</a:t>
            </a:r>
            <a:r>
              <a:rPr lang="en-US" sz="1200" i="1" dirty="0"/>
              <a:t>, E-Mail Repository, Text Repository</a:t>
            </a:r>
            <a:r>
              <a:rPr lang="en-US" sz="1200" dirty="0"/>
              <a:t>), </a:t>
            </a:r>
            <a:r>
              <a:rPr lang="en-US" sz="1200" dirty="0" err="1"/>
              <a:t>dan</a:t>
            </a:r>
            <a:r>
              <a:rPr lang="en-US" sz="1200" dirty="0"/>
              <a:t> </a:t>
            </a:r>
            <a:r>
              <a:rPr lang="en-US" sz="1200" dirty="0" err="1"/>
              <a:t>sumber-sumber</a:t>
            </a:r>
            <a:r>
              <a:rPr lang="en-US" sz="1200" dirty="0"/>
              <a:t> </a:t>
            </a:r>
            <a:r>
              <a:rPr lang="en-US" sz="1200" dirty="0" err="1"/>
              <a:t>eksternal</a:t>
            </a:r>
            <a:r>
              <a:rPr lang="en-US" sz="1200" dirty="0"/>
              <a:t> (</a:t>
            </a:r>
            <a:r>
              <a:rPr lang="en-US" sz="1200" i="1" dirty="0" err="1"/>
              <a:t>dokumen</a:t>
            </a:r>
            <a:r>
              <a:rPr lang="en-US" sz="1200" i="1" dirty="0"/>
              <a:t>, file, flat file</a:t>
            </a:r>
            <a:r>
              <a:rPr lang="en-US" sz="1200" dirty="0"/>
              <a:t>).</a:t>
            </a:r>
            <a:endParaRPr sz="1200" dirty="0"/>
          </a:p>
          <a:p>
            <a:pPr marL="0" lvl="0" indent="0" algn="just" rtl="0">
              <a:lnSpc>
                <a:spcPct val="100000"/>
              </a:lnSpc>
              <a:spcBef>
                <a:spcPts val="0"/>
              </a:spcBef>
              <a:spcAft>
                <a:spcPts val="0"/>
              </a:spcAft>
              <a:buSzPts val="2400"/>
              <a:buNone/>
            </a:pPr>
            <a:endParaRPr sz="1200" dirty="0"/>
          </a:p>
          <a:p>
            <a:pPr marL="0" lvl="0" indent="0" algn="just" rtl="0">
              <a:lnSpc>
                <a:spcPct val="100000"/>
              </a:lnSpc>
              <a:spcBef>
                <a:spcPts val="0"/>
              </a:spcBef>
              <a:spcAft>
                <a:spcPts val="0"/>
              </a:spcAft>
              <a:buSzPts val="2400"/>
              <a:buNone/>
            </a:pPr>
            <a:endParaRPr sz="1200" dirty="0"/>
          </a:p>
          <a:p>
            <a:pPr marL="0" lvl="0" indent="0" algn="just" rtl="0">
              <a:lnSpc>
                <a:spcPct val="100000"/>
              </a:lnSpc>
              <a:spcBef>
                <a:spcPts val="0"/>
              </a:spcBef>
              <a:spcAft>
                <a:spcPts val="0"/>
              </a:spcAft>
              <a:buSzPts val="2400"/>
              <a:buNone/>
            </a:pPr>
            <a:endParaRPr sz="1200" dirty="0"/>
          </a:p>
        </p:txBody>
      </p:sp>
      <p:pic>
        <p:nvPicPr>
          <p:cNvPr id="359" name="Google Shape;359;p51"/>
          <p:cNvPicPr preferRelativeResize="0"/>
          <p:nvPr/>
        </p:nvPicPr>
        <p:blipFill rotWithShape="1">
          <a:blip r:embed="rId3">
            <a:alphaModFix/>
          </a:blip>
          <a:srcRect/>
          <a:stretch/>
        </p:blipFill>
        <p:spPr>
          <a:xfrm>
            <a:off x="694259" y="1448518"/>
            <a:ext cx="3716376" cy="3051764"/>
          </a:xfrm>
          <a:prstGeom prst="rect">
            <a:avLst/>
          </a:prstGeom>
          <a:noFill/>
          <a:ln>
            <a:noFill/>
          </a:ln>
        </p:spPr>
      </p:pic>
      <p:sp>
        <p:nvSpPr>
          <p:cNvPr id="360" name="Google Shape;360;p51"/>
          <p:cNvSpPr/>
          <p:nvPr/>
        </p:nvSpPr>
        <p:spPr>
          <a:xfrm rot="2700000">
            <a:off x="360478" y="1339646"/>
            <a:ext cx="672213" cy="248132"/>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chemeClr val="dk1">
              <a:alpha val="26274"/>
            </a:schemeClr>
          </a:solidFill>
          <a:ln>
            <a:noFill/>
          </a:ln>
          <a:effectLst>
            <a:outerShdw blurRad="57150" dist="19050" dir="5400000" algn="bl" rotWithShape="0">
              <a:srgbClr val="000000">
                <a:alpha val="30588"/>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8"/>
                                        </p:tgtEl>
                                        <p:attrNameLst>
                                          <p:attrName>style.visibility</p:attrName>
                                        </p:attrNameLst>
                                      </p:cBhvr>
                                      <p:to>
                                        <p:strVal val="visible"/>
                                      </p:to>
                                    </p:set>
                                    <p:animEffect transition="in" filter="fade">
                                      <p:cBhvr>
                                        <p:cTn id="7" dur="1000"/>
                                        <p:tgtEl>
                                          <p:spTgt spid="358"/>
                                        </p:tgtEl>
                                      </p:cBhvr>
                                    </p:animEffect>
                                  </p:childTnLst>
                                </p:cTn>
                              </p:par>
                              <p:par>
                                <p:cTn id="8" presetID="10" presetClass="entr" presetSubtype="0" fill="hold" nodeType="withEffect">
                                  <p:stCondLst>
                                    <p:cond delay="0"/>
                                  </p:stCondLst>
                                  <p:childTnLst>
                                    <p:set>
                                      <p:cBhvr>
                                        <p:cTn id="9" dur="1" fill="hold">
                                          <p:stCondLst>
                                            <p:cond delay="0"/>
                                          </p:stCondLst>
                                        </p:cTn>
                                        <p:tgtEl>
                                          <p:spTgt spid="357"/>
                                        </p:tgtEl>
                                        <p:attrNameLst>
                                          <p:attrName>style.visibility</p:attrName>
                                        </p:attrNameLst>
                                      </p:cBhvr>
                                      <p:to>
                                        <p:strVal val="visible"/>
                                      </p:to>
                                    </p:set>
                                    <p:animEffect transition="in" filter="fade">
                                      <p:cBhvr>
                                        <p:cTn id="10" dur="1000"/>
                                        <p:tgtEl>
                                          <p:spTgt spid="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52"/>
          <p:cNvSpPr txBox="1">
            <a:spLocks noGrp="1"/>
          </p:cNvSpPr>
          <p:nvPr>
            <p:ph type="body" idx="2"/>
          </p:nvPr>
        </p:nvSpPr>
        <p:spPr>
          <a:xfrm>
            <a:off x="502023" y="378137"/>
            <a:ext cx="3783105" cy="5154094"/>
          </a:xfrm>
          <a:prstGeom prst="rect">
            <a:avLst/>
          </a:prstGeom>
          <a:noFill/>
          <a:ln>
            <a:noFill/>
          </a:ln>
        </p:spPr>
        <p:txBody>
          <a:bodyPr spcFirstLastPara="1" wrap="square" lIns="91425" tIns="91425" rIns="91425" bIns="91425" anchor="ctr" anchorCtr="0">
            <a:noAutofit/>
          </a:bodyPr>
          <a:lstStyle/>
          <a:p>
            <a:pPr marL="457200" lvl="0" indent="-317500" algn="l" rtl="0">
              <a:lnSpc>
                <a:spcPct val="100000"/>
              </a:lnSpc>
              <a:spcBef>
                <a:spcPts val="0"/>
              </a:spcBef>
              <a:spcAft>
                <a:spcPts val="0"/>
              </a:spcAft>
              <a:buClr>
                <a:schemeClr val="dk2"/>
              </a:buClr>
              <a:buSzPts val="1400"/>
              <a:buChar char="●"/>
            </a:pPr>
            <a:r>
              <a:rPr lang="en-US" sz="1600" dirty="0"/>
              <a:t>Data Warehouse </a:t>
            </a:r>
            <a:r>
              <a:rPr lang="en-US" sz="1600" dirty="0" err="1"/>
              <a:t>menjadi</a:t>
            </a:r>
            <a:r>
              <a:rPr lang="en-US" sz="1600" dirty="0"/>
              <a:t> </a:t>
            </a:r>
            <a:r>
              <a:rPr lang="en-US" sz="1600" dirty="0" err="1"/>
              <a:t>penyumbang</a:t>
            </a:r>
            <a:r>
              <a:rPr lang="en-US" sz="1600" dirty="0"/>
              <a:t> </a:t>
            </a:r>
            <a:r>
              <a:rPr lang="en-US" sz="1600" dirty="0" err="1"/>
              <a:t>aset</a:t>
            </a:r>
            <a:r>
              <a:rPr lang="en-US" sz="1600" dirty="0"/>
              <a:t> </a:t>
            </a:r>
            <a:r>
              <a:rPr lang="en-US" sz="1600" dirty="0" err="1"/>
              <a:t>terbesar</a:t>
            </a:r>
            <a:r>
              <a:rPr lang="en-US" sz="1600" dirty="0"/>
              <a:t> </a:t>
            </a:r>
            <a:r>
              <a:rPr lang="en-US" sz="1600" dirty="0" err="1"/>
              <a:t>untuk</a:t>
            </a:r>
            <a:r>
              <a:rPr lang="en-US" sz="1600" dirty="0"/>
              <a:t> </a:t>
            </a:r>
            <a:r>
              <a:rPr lang="en-US" sz="1600" dirty="0" err="1"/>
              <a:t>kumpulan</a:t>
            </a:r>
            <a:r>
              <a:rPr lang="en-US" sz="1600" dirty="0"/>
              <a:t> data-data </a:t>
            </a:r>
            <a:r>
              <a:rPr lang="en-US" sz="1600" dirty="0" err="1"/>
              <a:t>sember</a:t>
            </a:r>
            <a:r>
              <a:rPr lang="en-US" sz="1600" dirty="0"/>
              <a:t> knowledge </a:t>
            </a:r>
            <a:r>
              <a:rPr lang="en-US" sz="1600" dirty="0" err="1"/>
              <a:t>bagi</a:t>
            </a:r>
            <a:r>
              <a:rPr lang="en-US" sz="1600" dirty="0"/>
              <a:t> knowledge management </a:t>
            </a:r>
            <a:r>
              <a:rPr lang="en-US" sz="1600" dirty="0" err="1"/>
              <a:t>pada</a:t>
            </a:r>
            <a:r>
              <a:rPr lang="en-US" sz="1600" dirty="0"/>
              <a:t> </a:t>
            </a:r>
            <a:r>
              <a:rPr lang="en-US" sz="1600" dirty="0" err="1"/>
              <a:t>perusahaan</a:t>
            </a:r>
            <a:r>
              <a:rPr lang="en-US" sz="1600" dirty="0"/>
              <a:t>.</a:t>
            </a:r>
            <a:endParaRPr sz="1200" dirty="0"/>
          </a:p>
          <a:p>
            <a:pPr marL="457200" lvl="0" indent="-317500" algn="l" rtl="0">
              <a:lnSpc>
                <a:spcPct val="100000"/>
              </a:lnSpc>
              <a:spcBef>
                <a:spcPts val="0"/>
              </a:spcBef>
              <a:spcAft>
                <a:spcPts val="0"/>
              </a:spcAft>
              <a:buSzPts val="1400"/>
              <a:buChar char="●"/>
            </a:pPr>
            <a:r>
              <a:rPr lang="en-US" sz="1600" dirty="0" err="1"/>
              <a:t>Dapat</a:t>
            </a:r>
            <a:r>
              <a:rPr lang="en-US" sz="1600" dirty="0"/>
              <a:t> </a:t>
            </a:r>
            <a:r>
              <a:rPr lang="en-US" sz="1600" dirty="0" err="1"/>
              <a:t>memperluas</a:t>
            </a:r>
            <a:r>
              <a:rPr lang="en-US" sz="1600" dirty="0"/>
              <a:t> </a:t>
            </a:r>
            <a:r>
              <a:rPr lang="en-US" sz="1600" dirty="0" err="1"/>
              <a:t>peran</a:t>
            </a:r>
            <a:r>
              <a:rPr lang="en-US" sz="1600" dirty="0"/>
              <a:t> </a:t>
            </a:r>
            <a:r>
              <a:rPr lang="en-US" sz="1600" dirty="0" err="1"/>
              <a:t>dari</a:t>
            </a:r>
            <a:r>
              <a:rPr lang="en-US" sz="1600" dirty="0"/>
              <a:t> </a:t>
            </a:r>
            <a:r>
              <a:rPr lang="en-US" sz="1600" i="1" dirty="0"/>
              <a:t>Knowledge Management</a:t>
            </a:r>
            <a:r>
              <a:rPr lang="en-US" sz="1600" dirty="0"/>
              <a:t> </a:t>
            </a:r>
            <a:r>
              <a:rPr lang="en-US" sz="1600" dirty="0" err="1"/>
              <a:t>untuk</a:t>
            </a:r>
            <a:r>
              <a:rPr lang="en-US" sz="1600" dirty="0"/>
              <a:t> </a:t>
            </a:r>
            <a:r>
              <a:rPr lang="en-US" sz="1600" dirty="0" err="1"/>
              <a:t>membantu</a:t>
            </a:r>
            <a:r>
              <a:rPr lang="en-US" sz="1600" dirty="0"/>
              <a:t> di </a:t>
            </a:r>
            <a:r>
              <a:rPr lang="en-US" sz="1600" dirty="0" err="1"/>
              <a:t>dalam</a:t>
            </a:r>
            <a:r>
              <a:rPr lang="en-US" sz="1600" dirty="0"/>
              <a:t> </a:t>
            </a:r>
            <a:r>
              <a:rPr lang="en-US" sz="1600" dirty="0" err="1"/>
              <a:t>analisis</a:t>
            </a:r>
            <a:r>
              <a:rPr lang="en-US" sz="1600" dirty="0"/>
              <a:t>, </a:t>
            </a:r>
            <a:r>
              <a:rPr lang="en-US" sz="1600" dirty="0" err="1"/>
              <a:t>pengambilan</a:t>
            </a:r>
            <a:r>
              <a:rPr lang="en-US" sz="1600" dirty="0"/>
              <a:t> </a:t>
            </a:r>
            <a:r>
              <a:rPr lang="en-US" sz="1600" dirty="0" err="1"/>
              <a:t>keputusan</a:t>
            </a:r>
            <a:r>
              <a:rPr lang="en-US" sz="1600" dirty="0"/>
              <a:t>.</a:t>
            </a:r>
            <a:endParaRPr sz="1200" dirty="0"/>
          </a:p>
          <a:p>
            <a:pPr marL="457200" lvl="0" indent="-317500" algn="l" rtl="0">
              <a:lnSpc>
                <a:spcPct val="100000"/>
              </a:lnSpc>
              <a:spcBef>
                <a:spcPts val="0"/>
              </a:spcBef>
              <a:spcAft>
                <a:spcPts val="0"/>
              </a:spcAft>
              <a:buClr>
                <a:schemeClr val="dk2"/>
              </a:buClr>
              <a:buSzPts val="1400"/>
              <a:buChar char="●"/>
            </a:pPr>
            <a:r>
              <a:rPr lang="en-US" sz="1600" dirty="0" err="1"/>
              <a:t>menyediakan</a:t>
            </a:r>
            <a:r>
              <a:rPr lang="en-US" sz="1600" dirty="0"/>
              <a:t> </a:t>
            </a:r>
            <a:r>
              <a:rPr lang="en-US" sz="1600" b="1" i="1" dirty="0"/>
              <a:t>Decision Support System</a:t>
            </a:r>
            <a:r>
              <a:rPr lang="en-US" sz="1600" dirty="0"/>
              <a:t> (DSS). </a:t>
            </a:r>
            <a:endParaRPr sz="1600" dirty="0"/>
          </a:p>
        </p:txBody>
      </p:sp>
      <p:sp>
        <p:nvSpPr>
          <p:cNvPr id="366" name="Google Shape;366;p52"/>
          <p:cNvSpPr txBox="1">
            <a:spLocks noGrp="1"/>
          </p:cNvSpPr>
          <p:nvPr>
            <p:ph type="title"/>
          </p:nvPr>
        </p:nvSpPr>
        <p:spPr>
          <a:xfrm>
            <a:off x="502024" y="539500"/>
            <a:ext cx="3783105" cy="91473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000"/>
              <a:t>Perananan Data Warehouse dan Knowledge Management</a:t>
            </a:r>
            <a:endParaRPr sz="2000"/>
          </a:p>
        </p:txBody>
      </p:sp>
      <p:sp>
        <p:nvSpPr>
          <p:cNvPr id="367" name="Google Shape;367;p52"/>
          <p:cNvSpPr txBox="1"/>
          <p:nvPr/>
        </p:nvSpPr>
        <p:spPr>
          <a:xfrm>
            <a:off x="4760257" y="222488"/>
            <a:ext cx="3783105" cy="5154094"/>
          </a:xfrm>
          <a:prstGeom prst="rect">
            <a:avLst/>
          </a:prstGeom>
          <a:noFill/>
          <a:ln>
            <a:noFill/>
          </a:ln>
        </p:spPr>
        <p:txBody>
          <a:bodyPr spcFirstLastPara="1" wrap="square" lIns="91425" tIns="91425" rIns="91425" bIns="91425" anchor="ctr" anchorCtr="0">
            <a:noAutofit/>
          </a:bodyPr>
          <a:lstStyle/>
          <a:p>
            <a:pPr marL="457200" marR="0" lvl="0" indent="-317500" algn="l" rtl="0">
              <a:lnSpc>
                <a:spcPct val="100000"/>
              </a:lnSpc>
              <a:spcBef>
                <a:spcPts val="0"/>
              </a:spcBef>
              <a:spcAft>
                <a:spcPts val="0"/>
              </a:spcAft>
              <a:buClr>
                <a:schemeClr val="dk2"/>
              </a:buClr>
              <a:buSzPts val="1400"/>
              <a:buFont typeface="Roboto Mono Medium"/>
              <a:buChar char="●"/>
            </a:pPr>
            <a:r>
              <a:rPr lang="en-US" sz="1800" b="0" i="0" u="none" strike="noStrike" cap="none">
                <a:solidFill>
                  <a:schemeClr val="dk2"/>
                </a:solidFill>
                <a:latin typeface="Roboto Mono Medium"/>
                <a:ea typeface="Roboto Mono Medium"/>
                <a:cs typeface="Roboto Mono Medium"/>
                <a:sym typeface="Roboto Mono Medium"/>
              </a:rPr>
              <a:t>Menyediakan </a:t>
            </a:r>
            <a:r>
              <a:rPr lang="en-US" sz="1800" b="1" i="1" u="none" strike="noStrike" cap="none">
                <a:solidFill>
                  <a:schemeClr val="dk2"/>
                </a:solidFill>
                <a:latin typeface="Roboto Mono Medium"/>
                <a:ea typeface="Roboto Mono Medium"/>
                <a:cs typeface="Roboto Mono Medium"/>
                <a:sym typeface="Roboto Mono Medium"/>
              </a:rPr>
              <a:t>Executive Information System</a:t>
            </a:r>
            <a:r>
              <a:rPr lang="en-US" sz="1800" b="0" i="0" u="none" strike="noStrike" cap="none">
                <a:solidFill>
                  <a:schemeClr val="dk2"/>
                </a:solidFill>
                <a:latin typeface="Roboto Mono Medium"/>
                <a:ea typeface="Roboto Mono Medium"/>
                <a:cs typeface="Roboto Mono Medium"/>
                <a:sym typeface="Roboto Mono Medium"/>
              </a:rPr>
              <a:t> (EIS).</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chemeClr val="dk2"/>
              </a:buClr>
              <a:buSzPts val="1400"/>
              <a:buFont typeface="Roboto Mono Medium"/>
              <a:buChar char="●"/>
            </a:pPr>
            <a:r>
              <a:rPr lang="en-US" sz="1800" b="1" i="1" u="none" strike="noStrike" cap="none">
                <a:solidFill>
                  <a:schemeClr val="dk2"/>
                </a:solidFill>
                <a:latin typeface="Roboto Mono Medium"/>
                <a:ea typeface="Roboto Mono Medium"/>
                <a:cs typeface="Roboto Mono Medium"/>
                <a:sym typeface="Roboto Mono Medium"/>
              </a:rPr>
              <a:t>Menyediakan Management InformatIon System</a:t>
            </a:r>
            <a:r>
              <a:rPr lang="en-US" sz="1800" b="0" i="0" u="none" strike="noStrike" cap="none">
                <a:solidFill>
                  <a:schemeClr val="dk2"/>
                </a:solidFill>
                <a:latin typeface="Roboto Mono Medium"/>
                <a:ea typeface="Roboto Mono Medium"/>
                <a:cs typeface="Roboto Mono Medium"/>
                <a:sym typeface="Roboto Mono Medium"/>
              </a:rPr>
              <a:t> (MIS). </a:t>
            </a:r>
            <a:r>
              <a:rPr lang="en-US" sz="1800" b="1" i="1" u="none" strike="noStrike" cap="none">
                <a:solidFill>
                  <a:schemeClr val="dk2"/>
                </a:solidFill>
                <a:latin typeface="Roboto Mono Medium"/>
                <a:ea typeface="Roboto Mono Medium"/>
                <a:cs typeface="Roboto Mono Medium"/>
                <a:sym typeface="Roboto Mono Medium"/>
              </a:rPr>
              <a:t>On line Analytical Processing</a:t>
            </a:r>
            <a:r>
              <a:rPr lang="en-US" sz="1800" b="0" i="0" u="none" strike="noStrike" cap="none">
                <a:solidFill>
                  <a:schemeClr val="dk2"/>
                </a:solidFill>
                <a:latin typeface="Roboto Mono Medium"/>
                <a:ea typeface="Roboto Mono Medium"/>
                <a:cs typeface="Roboto Mono Medium"/>
                <a:sym typeface="Roboto Mono Medium"/>
              </a:rPr>
              <a:t> (OLAP) adalah engine pada Data Warehouse yang memiliki peran penting di dalam analisis data untuk pengguna dan juga pada Knowledge Management.</a:t>
            </a:r>
            <a:endParaRPr sz="1400" b="0" i="0" u="none" strike="noStrike" cap="none">
              <a:solidFill>
                <a:srgbClr val="000000"/>
              </a:solidFill>
              <a:latin typeface="Arial"/>
              <a:ea typeface="Arial"/>
              <a:cs typeface="Arial"/>
              <a:sym typeface="Arial"/>
            </a:endParaRPr>
          </a:p>
          <a:p>
            <a:pPr marL="457200" marR="0" lvl="0" indent="-228600" algn="l" rtl="0">
              <a:lnSpc>
                <a:spcPct val="100000"/>
              </a:lnSpc>
              <a:spcBef>
                <a:spcPts val="0"/>
              </a:spcBef>
              <a:spcAft>
                <a:spcPts val="0"/>
              </a:spcAft>
              <a:buClr>
                <a:schemeClr val="dk2"/>
              </a:buClr>
              <a:buSzPts val="1400"/>
              <a:buFont typeface="Roboto Mono Medium"/>
              <a:buNone/>
            </a:pPr>
            <a:endParaRPr sz="1800" b="0" i="0" u="none" strike="noStrike" cap="none">
              <a:solidFill>
                <a:schemeClr val="dk2"/>
              </a:solidFill>
              <a:latin typeface="Roboto Mono Medium"/>
              <a:ea typeface="Roboto Mono Medium"/>
              <a:cs typeface="Roboto Mono Medium"/>
              <a:sym typeface="Roboto Mono Medium"/>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65"/>
                                        </p:tgtEl>
                                        <p:attrNameLst>
                                          <p:attrName>style.visibility</p:attrName>
                                        </p:attrNameLst>
                                      </p:cBhvr>
                                      <p:to>
                                        <p:strVal val="visible"/>
                                      </p:to>
                                    </p:set>
                                    <p:anim calcmode="lin" valueType="num">
                                      <p:cBhvr additive="base">
                                        <p:cTn id="7" dur="1000"/>
                                        <p:tgtEl>
                                          <p:spTgt spid="365"/>
                                        </p:tgtEl>
                                        <p:attrNameLst>
                                          <p:attrName>ppt_x</p:attrName>
                                        </p:attrNameLst>
                                      </p:cBhvr>
                                      <p:tavLst>
                                        <p:tav tm="0">
                                          <p:val>
                                            <p:strVal val="#ppt_x+1"/>
                                          </p:val>
                                        </p:tav>
                                        <p:tav tm="100000">
                                          <p:val>
                                            <p:strVal val="#ppt_x"/>
                                          </p:val>
                                        </p:tav>
                                      </p:tavLst>
                                    </p:anim>
                                  </p:childTnLst>
                                </p:cTn>
                              </p:par>
                            </p:childTnLst>
                          </p:cTn>
                        </p:par>
                        <p:par>
                          <p:cTn id="8" fill="hold">
                            <p:stCondLst>
                              <p:cond delay="1000"/>
                            </p:stCondLst>
                            <p:childTnLst>
                              <p:par>
                                <p:cTn id="9" presetID="2" presetClass="entr" presetSubtype="2" fill="hold" nodeType="afterEffect">
                                  <p:stCondLst>
                                    <p:cond delay="0"/>
                                  </p:stCondLst>
                                  <p:childTnLst>
                                    <p:set>
                                      <p:cBhvr>
                                        <p:cTn id="10" dur="1" fill="hold">
                                          <p:stCondLst>
                                            <p:cond delay="0"/>
                                          </p:stCondLst>
                                        </p:cTn>
                                        <p:tgtEl>
                                          <p:spTgt spid="367"/>
                                        </p:tgtEl>
                                        <p:attrNameLst>
                                          <p:attrName>style.visibility</p:attrName>
                                        </p:attrNameLst>
                                      </p:cBhvr>
                                      <p:to>
                                        <p:strVal val="visible"/>
                                      </p:to>
                                    </p:set>
                                    <p:anim calcmode="lin" valueType="num">
                                      <p:cBhvr additive="base">
                                        <p:cTn id="11" dur="1000"/>
                                        <p:tgtEl>
                                          <p:spTgt spid="36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53"/>
          <p:cNvSpPr txBox="1">
            <a:spLocks noGrp="1"/>
          </p:cNvSpPr>
          <p:nvPr>
            <p:ph type="body" idx="1"/>
          </p:nvPr>
        </p:nvSpPr>
        <p:spPr>
          <a:xfrm>
            <a:off x="543764" y="1363173"/>
            <a:ext cx="3604315" cy="1208700"/>
          </a:xfrm>
          <a:prstGeom prst="rect">
            <a:avLst/>
          </a:prstGeom>
          <a:noFill/>
          <a:ln>
            <a:noFill/>
          </a:ln>
        </p:spPr>
        <p:txBody>
          <a:bodyPr spcFirstLastPara="1" wrap="square" lIns="91425" tIns="91425" rIns="91425" bIns="91425" anchor="ctr" anchorCtr="0">
            <a:noAutofit/>
          </a:bodyPr>
          <a:lstStyle/>
          <a:p>
            <a:pPr marL="0" lvl="0" indent="0" algn="just" rtl="0">
              <a:lnSpc>
                <a:spcPct val="100000"/>
              </a:lnSpc>
              <a:spcBef>
                <a:spcPts val="0"/>
              </a:spcBef>
              <a:spcAft>
                <a:spcPts val="0"/>
              </a:spcAft>
              <a:buSzPts val="1400"/>
              <a:buNone/>
            </a:pPr>
            <a:r>
              <a:rPr lang="en-US" sz="1200" dirty="0" err="1"/>
              <a:t>Merupakan</a:t>
            </a:r>
            <a:r>
              <a:rPr lang="en-US" sz="1200" dirty="0"/>
              <a:t> </a:t>
            </a:r>
            <a:r>
              <a:rPr lang="en-US" sz="1200" dirty="0" err="1"/>
              <a:t>sebuah</a:t>
            </a:r>
            <a:r>
              <a:rPr lang="en-US" sz="1200" dirty="0"/>
              <a:t> </a:t>
            </a:r>
            <a:r>
              <a:rPr lang="en-US" sz="1200" dirty="0" err="1"/>
              <a:t>algoritma</a:t>
            </a:r>
            <a:r>
              <a:rPr lang="en-US" sz="1200" dirty="0"/>
              <a:t>, proses, </a:t>
            </a:r>
            <a:r>
              <a:rPr lang="en-US" sz="1200" dirty="0" err="1"/>
              <a:t>dan</a:t>
            </a:r>
            <a:r>
              <a:rPr lang="en-US" sz="1200" dirty="0"/>
              <a:t> </a:t>
            </a:r>
            <a:r>
              <a:rPr lang="en-US" sz="1200" dirty="0" err="1"/>
              <a:t>pendekatan</a:t>
            </a:r>
            <a:r>
              <a:rPr lang="en-US" sz="1200" dirty="0"/>
              <a:t> yang </a:t>
            </a:r>
            <a:r>
              <a:rPr lang="en-US" sz="1200" dirty="0" err="1"/>
              <a:t>digunakan</a:t>
            </a:r>
            <a:r>
              <a:rPr lang="en-US" sz="1200" dirty="0"/>
              <a:t> </a:t>
            </a:r>
            <a:r>
              <a:rPr lang="en-US" sz="1200" dirty="0" err="1"/>
              <a:t>baik</a:t>
            </a:r>
            <a:r>
              <a:rPr lang="en-US" sz="1200" dirty="0"/>
              <a:t> di Data Warehouse (</a:t>
            </a:r>
            <a:r>
              <a:rPr lang="en-US" sz="1200" dirty="0" err="1"/>
              <a:t>bersama</a:t>
            </a:r>
            <a:r>
              <a:rPr lang="en-US" sz="1200" dirty="0"/>
              <a:t> </a:t>
            </a:r>
            <a:r>
              <a:rPr lang="en-US" sz="1200" dirty="0" err="1"/>
              <a:t>dengan</a:t>
            </a:r>
            <a:r>
              <a:rPr lang="en-US" sz="1200" dirty="0"/>
              <a:t> OLAP) </a:t>
            </a:r>
            <a:r>
              <a:rPr lang="en-US" sz="1200" dirty="0" err="1"/>
              <a:t>maupun</a:t>
            </a:r>
            <a:r>
              <a:rPr lang="en-US" sz="1200" dirty="0"/>
              <a:t> </a:t>
            </a:r>
            <a:r>
              <a:rPr lang="en-US" sz="1200" dirty="0" err="1"/>
              <a:t>pada</a:t>
            </a:r>
            <a:r>
              <a:rPr lang="en-US" sz="1200" dirty="0"/>
              <a:t> Knowledge Management, </a:t>
            </a:r>
            <a:r>
              <a:rPr lang="en-US" sz="1200" dirty="0" err="1"/>
              <a:t>untuk</a:t>
            </a:r>
            <a:r>
              <a:rPr lang="en-US" sz="1200" dirty="0"/>
              <a:t> </a:t>
            </a:r>
            <a:r>
              <a:rPr lang="en-US" sz="1200" dirty="0" err="1"/>
              <a:t>membantu</a:t>
            </a:r>
            <a:r>
              <a:rPr lang="en-US" sz="1200" dirty="0"/>
              <a:t> </a:t>
            </a:r>
            <a:r>
              <a:rPr lang="en-US" sz="1200" dirty="0" err="1"/>
              <a:t>menganalisa</a:t>
            </a:r>
            <a:r>
              <a:rPr lang="en-US" sz="1200" dirty="0"/>
              <a:t> </a:t>
            </a:r>
            <a:r>
              <a:rPr lang="en-US" sz="1200" dirty="0" err="1"/>
              <a:t>pola-pola</a:t>
            </a:r>
            <a:r>
              <a:rPr lang="en-US" sz="1200" dirty="0"/>
              <a:t> data, </a:t>
            </a:r>
            <a:r>
              <a:rPr lang="en-US" sz="1200" dirty="0" err="1"/>
              <a:t>mengindentifikasi</a:t>
            </a:r>
            <a:r>
              <a:rPr lang="en-US" sz="1200" dirty="0"/>
              <a:t> data, </a:t>
            </a:r>
            <a:r>
              <a:rPr lang="en-US" sz="1200" dirty="0" err="1"/>
              <a:t>Pembaruan</a:t>
            </a:r>
            <a:r>
              <a:rPr lang="en-US" sz="1200" dirty="0"/>
              <a:t> data, </a:t>
            </a:r>
            <a:r>
              <a:rPr lang="en-US" sz="1200" dirty="0" err="1"/>
              <a:t>dan</a:t>
            </a:r>
            <a:r>
              <a:rPr lang="en-US" sz="1200" dirty="0"/>
              <a:t> </a:t>
            </a:r>
            <a:r>
              <a:rPr lang="en-US" sz="1200" dirty="0" err="1"/>
              <a:t>kevalidan</a:t>
            </a:r>
            <a:r>
              <a:rPr lang="en-US" sz="1200" dirty="0"/>
              <a:t> data. </a:t>
            </a:r>
            <a:endParaRPr sz="1200" dirty="0"/>
          </a:p>
        </p:txBody>
      </p:sp>
      <p:sp>
        <p:nvSpPr>
          <p:cNvPr id="373" name="Google Shape;373;p53"/>
          <p:cNvSpPr txBox="1">
            <a:spLocks noGrp="1"/>
          </p:cNvSpPr>
          <p:nvPr>
            <p:ph type="title"/>
          </p:nvPr>
        </p:nvSpPr>
        <p:spPr>
          <a:xfrm>
            <a:off x="661130" y="544585"/>
            <a:ext cx="3369585" cy="12087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2800"/>
              <a:buNone/>
            </a:pPr>
            <a:r>
              <a:rPr lang="en-US" sz="2400" dirty="0"/>
              <a:t>Knowledge Discovery in Database (KDD)</a:t>
            </a:r>
            <a:br>
              <a:rPr lang="en-US" dirty="0"/>
            </a:br>
            <a:endParaRPr dirty="0"/>
          </a:p>
        </p:txBody>
      </p:sp>
      <p:pic>
        <p:nvPicPr>
          <p:cNvPr id="374" name="Google Shape;374;p53"/>
          <p:cNvPicPr preferRelativeResize="0"/>
          <p:nvPr/>
        </p:nvPicPr>
        <p:blipFill rotWithShape="1">
          <a:blip r:embed="rId3">
            <a:alphaModFix/>
          </a:blip>
          <a:srcRect/>
          <a:stretch/>
        </p:blipFill>
        <p:spPr>
          <a:xfrm>
            <a:off x="661130" y="2688342"/>
            <a:ext cx="3713646" cy="1883658"/>
          </a:xfrm>
          <a:prstGeom prst="rect">
            <a:avLst/>
          </a:prstGeom>
          <a:noFill/>
          <a:ln>
            <a:noFill/>
          </a:ln>
        </p:spPr>
      </p:pic>
      <p:sp>
        <p:nvSpPr>
          <p:cNvPr id="375" name="Google Shape;375;p53"/>
          <p:cNvSpPr/>
          <p:nvPr/>
        </p:nvSpPr>
        <p:spPr>
          <a:xfrm>
            <a:off x="4661648" y="544585"/>
            <a:ext cx="4052047" cy="4616648"/>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Roboto Mono Medium"/>
                <a:ea typeface="Roboto Mono Medium"/>
                <a:cs typeface="Roboto Mono Medium"/>
                <a:sym typeface="Roboto Mono Medium"/>
              </a:rPr>
              <a:t>Terdapat lima langkah pada KDD untuk menghasilkan Knowledge dari data :</a:t>
            </a:r>
            <a:endParaRPr sz="1400" b="0" i="0" u="none" strike="noStrike" cap="none">
              <a:solidFill>
                <a:srgbClr val="000000"/>
              </a:solidFill>
              <a:latin typeface="Arial"/>
              <a:ea typeface="Arial"/>
              <a:cs typeface="Arial"/>
              <a:sym typeface="Arial"/>
            </a:endParaRPr>
          </a:p>
          <a:p>
            <a:pPr marL="342900" marR="0" lvl="0" indent="-342900" algn="just"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76BE4A"/>
                </a:solidFill>
                <a:latin typeface="Roboto Mono Medium"/>
                <a:ea typeface="Roboto Mono Medium"/>
                <a:cs typeface="Roboto Mono Medium"/>
                <a:sym typeface="Roboto Mono Medium"/>
              </a:rPr>
              <a:t>Selection</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Roboto Mono Medium"/>
                <a:ea typeface="Roboto Mono Medium"/>
                <a:cs typeface="Roboto Mono Medium"/>
                <a:sym typeface="Roboto Mono Medium"/>
              </a:rPr>
              <a:t>	P</a:t>
            </a:r>
            <a:r>
              <a:rPr lang="en-US" sz="1400" b="0" i="0" u="none" strike="noStrike" cap="none">
                <a:solidFill>
                  <a:srgbClr val="000000"/>
                </a:solidFill>
                <a:latin typeface="Arial"/>
                <a:ea typeface="Arial"/>
                <a:cs typeface="Arial"/>
                <a:sym typeface="Arial"/>
              </a:rPr>
              <a:t>roses seleksi terhadap data-data yang relevan dan tepat sesuai dengan kebutuhan Knowledge yang diinginkan</a:t>
            </a:r>
            <a:endParaRPr sz="1400" b="0" i="0" u="none" strike="noStrike" cap="none">
              <a:solidFill>
                <a:srgbClr val="000000"/>
              </a:solidFill>
              <a:latin typeface="Arial"/>
              <a:ea typeface="Arial"/>
              <a:cs typeface="Arial"/>
              <a:sym typeface="Arial"/>
            </a:endParaRPr>
          </a:p>
          <a:p>
            <a:pPr marL="342900" marR="0" lvl="0" indent="-342900" algn="just" rtl="0">
              <a:lnSpc>
                <a:spcPct val="100000"/>
              </a:lnSpc>
              <a:spcBef>
                <a:spcPts val="0"/>
              </a:spcBef>
              <a:spcAft>
                <a:spcPts val="0"/>
              </a:spcAft>
              <a:buClr>
                <a:srgbClr val="000000"/>
              </a:buClr>
              <a:buSzPts val="1400"/>
              <a:buFont typeface="Arial"/>
              <a:buAutoNum type="arabicPeriod" startAt="2"/>
            </a:pPr>
            <a:r>
              <a:rPr lang="en-US" sz="1400" b="0" i="0" u="none" strike="noStrike" cap="none">
                <a:solidFill>
                  <a:srgbClr val="76BE4A"/>
                </a:solidFill>
                <a:latin typeface="Arial"/>
                <a:ea typeface="Arial"/>
                <a:cs typeface="Arial"/>
                <a:sym typeface="Arial"/>
              </a:rPr>
              <a:t>Preprocessing</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Arial"/>
                <a:ea typeface="Arial"/>
                <a:cs typeface="Arial"/>
                <a:sym typeface="Arial"/>
              </a:rPr>
              <a:t>	Proses Preprocessing terhadap Target Data, untuk menghasilkan </a:t>
            </a:r>
            <a:r>
              <a:rPr lang="en-US" sz="1400" b="0" i="1" u="none" strike="noStrike" cap="none">
                <a:solidFill>
                  <a:srgbClr val="000000"/>
                </a:solidFill>
                <a:latin typeface="Arial"/>
                <a:ea typeface="Arial"/>
                <a:cs typeface="Arial"/>
                <a:sym typeface="Arial"/>
              </a:rPr>
              <a:t>Preprocessed Data</a:t>
            </a:r>
            <a:r>
              <a:rPr lang="en-US"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342900" marR="0" lvl="0" indent="-342900" algn="just" rtl="0">
              <a:lnSpc>
                <a:spcPct val="100000"/>
              </a:lnSpc>
              <a:spcBef>
                <a:spcPts val="0"/>
              </a:spcBef>
              <a:spcAft>
                <a:spcPts val="0"/>
              </a:spcAft>
              <a:buClr>
                <a:srgbClr val="000000"/>
              </a:buClr>
              <a:buSzPts val="1400"/>
              <a:buFont typeface="Arial"/>
              <a:buAutoNum type="arabicPeriod" startAt="3"/>
            </a:pPr>
            <a:r>
              <a:rPr lang="en-US" sz="1400" b="0" i="0" u="none" strike="noStrike" cap="none">
                <a:solidFill>
                  <a:schemeClr val="lt2"/>
                </a:solidFill>
                <a:latin typeface="Arial"/>
                <a:ea typeface="Arial"/>
                <a:cs typeface="Arial"/>
                <a:sym typeface="Arial"/>
              </a:rPr>
              <a:t>Transfomation</a:t>
            </a:r>
            <a:endParaRPr sz="1400" b="0" i="0" u="none" strike="noStrike" cap="none">
              <a:solidFill>
                <a:schemeClr val="lt2"/>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Arial"/>
                <a:ea typeface="Arial"/>
                <a:cs typeface="Arial"/>
                <a:sym typeface="Arial"/>
              </a:rPr>
              <a:t>	Transfomation terhadap </a:t>
            </a:r>
            <a:r>
              <a:rPr lang="en-US" sz="1400" b="0" i="1" u="none" strike="noStrike" cap="none">
                <a:solidFill>
                  <a:srgbClr val="000000"/>
                </a:solidFill>
                <a:latin typeface="Arial"/>
                <a:ea typeface="Arial"/>
                <a:cs typeface="Arial"/>
                <a:sym typeface="Arial"/>
              </a:rPr>
              <a:t>Preprocessed Data</a:t>
            </a:r>
            <a:r>
              <a:rPr lang="en-US" sz="1400" b="0" i="0" u="none" strike="noStrike" cap="none">
                <a:solidFill>
                  <a:srgbClr val="000000"/>
                </a:solidFill>
                <a:latin typeface="Arial"/>
                <a:ea typeface="Arial"/>
                <a:cs typeface="Arial"/>
                <a:sym typeface="Arial"/>
              </a:rPr>
              <a:t> untuk menghasilkan </a:t>
            </a:r>
            <a:r>
              <a:rPr lang="en-US" sz="1400" b="0" i="1" u="none" strike="noStrike" cap="none">
                <a:solidFill>
                  <a:srgbClr val="000000"/>
                </a:solidFill>
                <a:latin typeface="Arial"/>
                <a:ea typeface="Arial"/>
                <a:cs typeface="Arial"/>
                <a:sym typeface="Arial"/>
              </a:rPr>
              <a:t>Transformed Data</a:t>
            </a:r>
            <a:r>
              <a:rPr lang="en-US"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chemeClr val="dk2"/>
                </a:solidFill>
                <a:latin typeface="Arial"/>
                <a:ea typeface="Arial"/>
                <a:cs typeface="Arial"/>
                <a:sym typeface="Arial"/>
              </a:rPr>
              <a:t>4</a:t>
            </a:r>
            <a:r>
              <a:rPr lang="en-US" sz="1400" b="0" i="0" u="none" strike="noStrike" cap="none">
                <a:solidFill>
                  <a:srgbClr val="4E822E"/>
                </a:solidFill>
                <a:latin typeface="Arial"/>
                <a:ea typeface="Arial"/>
                <a:cs typeface="Arial"/>
                <a:sym typeface="Arial"/>
              </a:rPr>
              <a:t>.    Penambangan pengetahuan (Knowledge)</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Arial"/>
                <a:ea typeface="Arial"/>
                <a:cs typeface="Arial"/>
                <a:sym typeface="Arial"/>
              </a:rPr>
              <a:t>	Hasilnya adalah berupa pola (</a:t>
            </a:r>
            <a:r>
              <a:rPr lang="en-US" sz="1400" b="0" i="1" u="none" strike="noStrike" cap="none">
                <a:solidFill>
                  <a:srgbClr val="000000"/>
                </a:solidFill>
                <a:latin typeface="Arial"/>
                <a:ea typeface="Arial"/>
                <a:cs typeface="Arial"/>
                <a:sym typeface="Arial"/>
              </a:rPr>
              <a:t>Pattern</a:t>
            </a:r>
            <a:r>
              <a:rPr lang="en-US" sz="1400" b="0" i="0" u="none" strike="noStrike" cap="none">
                <a:solidFill>
                  <a:srgbClr val="000000"/>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chemeClr val="dk2"/>
                </a:solidFill>
                <a:latin typeface="Arial"/>
                <a:ea typeface="Arial"/>
                <a:cs typeface="Arial"/>
                <a:sym typeface="Arial"/>
              </a:rPr>
              <a:t>5.    </a:t>
            </a:r>
            <a:r>
              <a:rPr lang="en-US" sz="1400" b="0" i="1" u="none" strike="noStrike" cap="none">
                <a:solidFill>
                  <a:schemeClr val="accent5"/>
                </a:solidFill>
                <a:latin typeface="Arial"/>
                <a:ea typeface="Arial"/>
                <a:cs typeface="Arial"/>
                <a:sym typeface="Arial"/>
              </a:rPr>
              <a:t>Interpretation/Evaluation</a:t>
            </a:r>
            <a:r>
              <a:rPr lang="en-US" sz="1400" b="0" i="0" u="none" strike="noStrike" cap="none">
                <a:solidFill>
                  <a:schemeClr val="accent5"/>
                </a:solidFill>
                <a:latin typeface="Arial"/>
                <a:ea typeface="Arial"/>
                <a:cs typeface="Arial"/>
                <a:sym typeface="Arial"/>
              </a:rPr>
              <a:t> </a:t>
            </a:r>
            <a:endParaRPr sz="1400" b="0" i="0" u="none" strike="noStrike" cap="none">
              <a:solidFill>
                <a:schemeClr val="accent5"/>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Arial"/>
                <a:ea typeface="Arial"/>
                <a:cs typeface="Arial"/>
                <a:sym typeface="Arial"/>
              </a:rPr>
              <a:t>Menghasilkan </a:t>
            </a:r>
            <a:r>
              <a:rPr lang="en-US" sz="1400" b="0" i="1" u="none" strike="noStrike" cap="none">
                <a:solidFill>
                  <a:srgbClr val="000000"/>
                </a:solidFill>
                <a:latin typeface="Arial"/>
                <a:ea typeface="Arial"/>
                <a:cs typeface="Arial"/>
                <a:sym typeface="Arial"/>
              </a:rPr>
              <a:t>Knowledge</a:t>
            </a:r>
            <a:endParaRPr sz="1400" b="0" i="0" u="none" strike="noStrike" cap="none">
              <a:solidFill>
                <a:schemeClr val="dk2"/>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chemeClr val="dk2"/>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Roboto Mono Medium"/>
              <a:ea typeface="Roboto Mono Medium"/>
              <a:cs typeface="Roboto Mono Medium"/>
              <a:sym typeface="Roboto Mono Medium"/>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54"/>
          <p:cNvSpPr txBox="1">
            <a:spLocks noGrp="1"/>
          </p:cNvSpPr>
          <p:nvPr>
            <p:ph type="subTitle" idx="1"/>
          </p:nvPr>
        </p:nvSpPr>
        <p:spPr>
          <a:xfrm>
            <a:off x="1258997" y="283375"/>
            <a:ext cx="6617100" cy="433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US"/>
              <a:t>Definisi Kualitas Data (Data Quality) </a:t>
            </a:r>
            <a:endParaRPr/>
          </a:p>
          <a:p>
            <a:pPr marL="0" lvl="0" indent="0" algn="l" rtl="0">
              <a:lnSpc>
                <a:spcPct val="100000"/>
              </a:lnSpc>
              <a:spcBef>
                <a:spcPts val="0"/>
              </a:spcBef>
              <a:spcAft>
                <a:spcPts val="0"/>
              </a:spcAft>
              <a:buSzPts val="2400"/>
              <a:buNone/>
            </a:pPr>
            <a:endParaRPr/>
          </a:p>
        </p:txBody>
      </p:sp>
      <p:sp>
        <p:nvSpPr>
          <p:cNvPr id="381" name="Google Shape;381;p54"/>
          <p:cNvSpPr txBox="1">
            <a:spLocks noGrp="1"/>
          </p:cNvSpPr>
          <p:nvPr>
            <p:ph type="title"/>
          </p:nvPr>
        </p:nvSpPr>
        <p:spPr>
          <a:xfrm>
            <a:off x="1850027" y="764955"/>
            <a:ext cx="6424800" cy="115950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ts val="1600"/>
              <a:buNone/>
            </a:pPr>
            <a:r>
              <a:rPr lang="en-US" sz="1400" b="1" i="1">
                <a:solidFill>
                  <a:schemeClr val="accent5"/>
                </a:solidFill>
                <a:latin typeface="Roboto Mono"/>
                <a:ea typeface="Roboto Mono"/>
                <a:cs typeface="Roboto Mono"/>
                <a:sym typeface="Roboto Mono"/>
              </a:rPr>
              <a:t>Margareth Rouse</a:t>
            </a:r>
            <a:r>
              <a:rPr lang="en-US" sz="1400" b="1" i="1">
                <a:solidFill>
                  <a:schemeClr val="accent5"/>
                </a:solidFill>
              </a:rPr>
              <a:t> menyatakan bahwa kualitas data (Data Oualink merupakan tolok ukur, persepsi, dan penilaian mengenai sejauh mana data atau sekumpulan data masih dalam keadaan segar, dalam artian data tersebut akurat, relevan, baru, dan belum mengalami perubahan. sehingga sangat membantu di dalam penentuan dan pemahaman akan suatu konteks tertentu.</a:t>
            </a:r>
            <a:endParaRPr sz="1400" b="1" i="1">
              <a:solidFill>
                <a:schemeClr val="accent5"/>
              </a:solidFill>
            </a:endParaRPr>
          </a:p>
          <a:p>
            <a:pPr marL="0" lvl="0" indent="0" algn="just" rtl="0">
              <a:lnSpc>
                <a:spcPct val="100000"/>
              </a:lnSpc>
              <a:spcBef>
                <a:spcPts val="0"/>
              </a:spcBef>
              <a:spcAft>
                <a:spcPts val="0"/>
              </a:spcAft>
              <a:buSzPts val="1600"/>
              <a:buNone/>
            </a:pPr>
            <a:endParaRPr sz="1400" b="1" i="1">
              <a:solidFill>
                <a:schemeClr val="accent5"/>
              </a:solidFill>
            </a:endParaRPr>
          </a:p>
          <a:p>
            <a:pPr marL="0" lvl="0" indent="0" algn="just" rtl="0">
              <a:lnSpc>
                <a:spcPct val="100000"/>
              </a:lnSpc>
              <a:spcBef>
                <a:spcPts val="0"/>
              </a:spcBef>
              <a:spcAft>
                <a:spcPts val="0"/>
              </a:spcAft>
              <a:buSzPts val="1600"/>
              <a:buNone/>
            </a:pPr>
            <a:endParaRPr sz="1400" b="1" i="1">
              <a:solidFill>
                <a:schemeClr val="accent5"/>
              </a:solidFill>
            </a:endParaRPr>
          </a:p>
        </p:txBody>
      </p:sp>
      <p:grpSp>
        <p:nvGrpSpPr>
          <p:cNvPr id="382" name="Google Shape;382;p54"/>
          <p:cNvGrpSpPr/>
          <p:nvPr/>
        </p:nvGrpSpPr>
        <p:grpSpPr>
          <a:xfrm>
            <a:off x="1294632" y="2182719"/>
            <a:ext cx="537916" cy="364114"/>
            <a:chOff x="5310875" y="418767"/>
            <a:chExt cx="916225" cy="660225"/>
          </a:xfrm>
        </p:grpSpPr>
        <p:sp>
          <p:nvSpPr>
            <p:cNvPr id="383" name="Google Shape;383;p54"/>
            <p:cNvSpPr/>
            <p:nvPr/>
          </p:nvSpPr>
          <p:spPr>
            <a:xfrm>
              <a:off x="5310875" y="418767"/>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4" name="Google Shape;384;p54"/>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5" name="Google Shape;385;p54"/>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6" name="Google Shape;386;p54"/>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7" name="Google Shape;387;p54"/>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88" name="Google Shape;388;p54"/>
          <p:cNvGrpSpPr/>
          <p:nvPr/>
        </p:nvGrpSpPr>
        <p:grpSpPr>
          <a:xfrm>
            <a:off x="1313459" y="854100"/>
            <a:ext cx="537916" cy="349655"/>
            <a:chOff x="5310875" y="337375"/>
            <a:chExt cx="916225" cy="660225"/>
          </a:xfrm>
        </p:grpSpPr>
        <p:sp>
          <p:nvSpPr>
            <p:cNvPr id="389" name="Google Shape;389;p54"/>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0" name="Google Shape;390;p54"/>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1" name="Google Shape;391;p54"/>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2" name="Google Shape;392;p54"/>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3" name="Google Shape;393;p54"/>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94" name="Google Shape;394;p54"/>
          <p:cNvSpPr txBox="1"/>
          <p:nvPr/>
        </p:nvSpPr>
        <p:spPr>
          <a:xfrm>
            <a:off x="1790316" y="2239578"/>
            <a:ext cx="6544200" cy="1233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1" u="none" strike="noStrike" cap="none">
                <a:solidFill>
                  <a:srgbClr val="5A2020"/>
                </a:solidFill>
                <a:latin typeface="Roboto Mono Medium"/>
                <a:ea typeface="Roboto Mono Medium"/>
                <a:cs typeface="Roboto Mono Medium"/>
                <a:sym typeface="Roboto Mono Medium"/>
              </a:rPr>
              <a:t>IBM menyatakan bahwa kualitas data (Data Quality) merupakan ciri dan syarat mutlak dari sSuatu data, yang sangat membantu di dalam proses pengambilan keputusan (Decision Making).  </a:t>
            </a:r>
            <a:endParaRPr sz="1400" b="1" i="1" u="none" strike="noStrike" cap="none">
              <a:solidFill>
                <a:srgbClr val="5A2020"/>
              </a:solidFill>
              <a:latin typeface="Roboto Mono Medium"/>
              <a:ea typeface="Roboto Mono Medium"/>
              <a:cs typeface="Roboto Mono Medium"/>
              <a:sym typeface="Roboto Mono Medium"/>
            </a:endParaRPr>
          </a:p>
          <a:p>
            <a:pPr marL="0" marR="0" lvl="0" indent="0" algn="l" rtl="0">
              <a:lnSpc>
                <a:spcPct val="100000"/>
              </a:lnSpc>
              <a:spcBef>
                <a:spcPts val="0"/>
              </a:spcBef>
              <a:spcAft>
                <a:spcPts val="0"/>
              </a:spcAft>
              <a:buClr>
                <a:srgbClr val="000000"/>
              </a:buClr>
              <a:buSzPts val="1400"/>
              <a:buFont typeface="Arial"/>
              <a:buNone/>
            </a:pPr>
            <a:endParaRPr sz="1400" b="1" i="1" u="none" strike="noStrike" cap="none">
              <a:solidFill>
                <a:srgbClr val="5A2020"/>
              </a:solidFill>
              <a:latin typeface="Roboto Mono Medium"/>
              <a:ea typeface="Roboto Mono Medium"/>
              <a:cs typeface="Roboto Mono Medium"/>
              <a:sym typeface="Roboto Mono Medium"/>
            </a:endParaRPr>
          </a:p>
          <a:p>
            <a:pPr marL="0" marR="0" lvl="0" indent="0" algn="l" rtl="0">
              <a:lnSpc>
                <a:spcPct val="100000"/>
              </a:lnSpc>
              <a:spcBef>
                <a:spcPts val="0"/>
              </a:spcBef>
              <a:spcAft>
                <a:spcPts val="0"/>
              </a:spcAft>
              <a:buClr>
                <a:schemeClr val="dk2"/>
              </a:buClr>
              <a:buSzPts val="1600"/>
              <a:buFont typeface="Anonymous Pro"/>
              <a:buNone/>
            </a:pPr>
            <a:endParaRPr sz="1400" b="1" i="1" u="none" strike="noStrike" cap="none">
              <a:solidFill>
                <a:srgbClr val="5A2020"/>
              </a:solidFill>
              <a:latin typeface="Roboto Mono Medium"/>
              <a:ea typeface="Roboto Mono Medium"/>
              <a:cs typeface="Roboto Mono Medium"/>
              <a:sym typeface="Roboto Mono Medium"/>
            </a:endParaRPr>
          </a:p>
        </p:txBody>
      </p:sp>
      <p:sp>
        <p:nvSpPr>
          <p:cNvPr id="395" name="Google Shape;395;p54"/>
          <p:cNvSpPr txBox="1"/>
          <p:nvPr/>
        </p:nvSpPr>
        <p:spPr>
          <a:xfrm>
            <a:off x="1790328" y="3137339"/>
            <a:ext cx="6544200" cy="7941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400"/>
              <a:buFont typeface="Arial"/>
              <a:buNone/>
            </a:pPr>
            <a:r>
              <a:rPr lang="en-US" sz="1400" b="1" i="1" u="none" strike="noStrike" cap="none">
                <a:solidFill>
                  <a:srgbClr val="3C4F31"/>
                </a:solidFill>
                <a:latin typeface="Roboto Mono Medium"/>
                <a:ea typeface="Roboto Mono Medium"/>
                <a:cs typeface="Roboto Mono Medium"/>
                <a:sym typeface="Roboto Mono Medium"/>
              </a:rPr>
              <a:t>Informatica menyatakan bahwa Data Quality merupakan salah satu syarat mutlak dari sebuah data, agar konteks yang dikonsumsi oleh pengguna data serta dapat dipahami oleh pengguna bersangkutan dengan baik.</a:t>
            </a:r>
            <a:endParaRPr sz="1400" b="1" i="1" u="none" strike="noStrike" cap="none">
              <a:solidFill>
                <a:srgbClr val="3C4F31"/>
              </a:solidFill>
              <a:latin typeface="Roboto Mono Medium"/>
              <a:ea typeface="Roboto Mono Medium"/>
              <a:cs typeface="Roboto Mono Medium"/>
              <a:sym typeface="Roboto Mono Medium"/>
            </a:endParaRPr>
          </a:p>
          <a:p>
            <a:pPr marL="0" marR="0" lvl="0" indent="0" algn="just" rtl="0">
              <a:lnSpc>
                <a:spcPct val="100000"/>
              </a:lnSpc>
              <a:spcBef>
                <a:spcPts val="0"/>
              </a:spcBef>
              <a:spcAft>
                <a:spcPts val="0"/>
              </a:spcAft>
              <a:buClr>
                <a:srgbClr val="000000"/>
              </a:buClr>
              <a:buSzPts val="1400"/>
              <a:buFont typeface="Arial"/>
              <a:buNone/>
            </a:pPr>
            <a:endParaRPr sz="1400" b="1" i="1" u="none" strike="noStrike" cap="none">
              <a:solidFill>
                <a:srgbClr val="3C4F31"/>
              </a:solidFill>
              <a:latin typeface="Roboto Mono Medium"/>
              <a:ea typeface="Roboto Mono Medium"/>
              <a:cs typeface="Roboto Mono Medium"/>
              <a:sym typeface="Roboto Mono Medium"/>
            </a:endParaRPr>
          </a:p>
          <a:p>
            <a:pPr marL="0" marR="0" lvl="0" indent="0" algn="just" rtl="0">
              <a:lnSpc>
                <a:spcPct val="100000"/>
              </a:lnSpc>
              <a:spcBef>
                <a:spcPts val="0"/>
              </a:spcBef>
              <a:spcAft>
                <a:spcPts val="0"/>
              </a:spcAft>
              <a:buClr>
                <a:schemeClr val="dk2"/>
              </a:buClr>
              <a:buSzPts val="1600"/>
              <a:buFont typeface="Anonymous Pro"/>
              <a:buNone/>
            </a:pPr>
            <a:endParaRPr sz="1400" b="1" i="1" u="none" strike="noStrike" cap="none">
              <a:solidFill>
                <a:srgbClr val="3C4F31"/>
              </a:solidFill>
              <a:latin typeface="Roboto Mono Medium"/>
              <a:ea typeface="Roboto Mono Medium"/>
              <a:cs typeface="Roboto Mono Medium"/>
              <a:sym typeface="Roboto Mono Medium"/>
            </a:endParaRPr>
          </a:p>
        </p:txBody>
      </p:sp>
      <p:grpSp>
        <p:nvGrpSpPr>
          <p:cNvPr id="396" name="Google Shape;396;p54"/>
          <p:cNvGrpSpPr/>
          <p:nvPr/>
        </p:nvGrpSpPr>
        <p:grpSpPr>
          <a:xfrm>
            <a:off x="1294629" y="3226236"/>
            <a:ext cx="537916" cy="357776"/>
            <a:chOff x="5310875" y="337375"/>
            <a:chExt cx="916225" cy="660225"/>
          </a:xfrm>
        </p:grpSpPr>
        <p:sp>
          <p:nvSpPr>
            <p:cNvPr id="397" name="Google Shape;397;p54"/>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8" name="Google Shape;398;p54"/>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9" name="Google Shape;399;p54"/>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0" name="Google Shape;400;p54"/>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1" name="Google Shape;401;p54"/>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380"/>
                                        </p:tgtEl>
                                        <p:attrNameLst>
                                          <p:attrName>style.visibility</p:attrName>
                                        </p:attrNameLst>
                                      </p:cBhvr>
                                      <p:to>
                                        <p:strVal val="visible"/>
                                      </p:to>
                                    </p:set>
                                    <p:anim calcmode="lin" valueType="num">
                                      <p:cBhvr additive="base">
                                        <p:cTn id="7" dur="1000"/>
                                        <p:tgtEl>
                                          <p:spTgt spid="380"/>
                                        </p:tgtEl>
                                        <p:attrNameLst>
                                          <p:attrName>ppt_y</p:attrName>
                                        </p:attrNameLst>
                                      </p:cBhvr>
                                      <p:tavLst>
                                        <p:tav tm="0">
                                          <p:val>
                                            <p:strVal val="#ppt_y-1"/>
                                          </p:val>
                                        </p:tav>
                                        <p:tav tm="100000">
                                          <p:val>
                                            <p:strVal val="#ppt_y"/>
                                          </p:val>
                                        </p:tav>
                                      </p:tavLst>
                                    </p:anim>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82"/>
                                        </p:tgtEl>
                                        <p:attrNameLst>
                                          <p:attrName>style.visibility</p:attrName>
                                        </p:attrNameLst>
                                      </p:cBhvr>
                                      <p:to>
                                        <p:strVal val="visible"/>
                                      </p:to>
                                    </p:set>
                                    <p:animEffect transition="in" filter="fade">
                                      <p:cBhvr>
                                        <p:cTn id="11" dur="1000"/>
                                        <p:tgtEl>
                                          <p:spTgt spid="382"/>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88"/>
                                        </p:tgtEl>
                                        <p:attrNameLst>
                                          <p:attrName>style.visibility</p:attrName>
                                        </p:attrNameLst>
                                      </p:cBhvr>
                                      <p:to>
                                        <p:strVal val="visible"/>
                                      </p:to>
                                    </p:set>
                                    <p:animEffect transition="in" filter="fade">
                                      <p:cBhvr>
                                        <p:cTn id="15" dur="1000"/>
                                        <p:tgtEl>
                                          <p:spTgt spid="38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96"/>
                                        </p:tgtEl>
                                        <p:attrNameLst>
                                          <p:attrName>style.visibility</p:attrName>
                                        </p:attrNameLst>
                                      </p:cBhvr>
                                      <p:to>
                                        <p:strVal val="visible"/>
                                      </p:to>
                                    </p:set>
                                    <p:animEffect transition="in" filter="fade">
                                      <p:cBhvr>
                                        <p:cTn id="19" dur="1000"/>
                                        <p:tgtEl>
                                          <p:spTgt spid="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5"/>
          <p:cNvSpPr txBox="1">
            <a:spLocks noGrp="1"/>
          </p:cNvSpPr>
          <p:nvPr>
            <p:ph type="subTitle" idx="1"/>
          </p:nvPr>
        </p:nvSpPr>
        <p:spPr>
          <a:xfrm>
            <a:off x="1259000" y="283375"/>
            <a:ext cx="7075500" cy="433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US"/>
              <a:t>Definisi Kualitas Informasi(Quality Information)</a:t>
            </a:r>
            <a:endParaRPr/>
          </a:p>
          <a:p>
            <a:pPr marL="0" lvl="0" indent="0" algn="l" rtl="0">
              <a:lnSpc>
                <a:spcPct val="100000"/>
              </a:lnSpc>
              <a:spcBef>
                <a:spcPts val="0"/>
              </a:spcBef>
              <a:spcAft>
                <a:spcPts val="0"/>
              </a:spcAft>
              <a:buSzPts val="2400"/>
              <a:buNone/>
            </a:pPr>
            <a:endParaRPr/>
          </a:p>
        </p:txBody>
      </p:sp>
      <p:sp>
        <p:nvSpPr>
          <p:cNvPr id="407" name="Google Shape;407;p55"/>
          <p:cNvSpPr txBox="1">
            <a:spLocks noGrp="1"/>
          </p:cNvSpPr>
          <p:nvPr>
            <p:ph type="title"/>
          </p:nvPr>
        </p:nvSpPr>
        <p:spPr>
          <a:xfrm>
            <a:off x="1851375" y="1260543"/>
            <a:ext cx="6424800" cy="289170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ts val="1600"/>
              <a:buNone/>
            </a:pPr>
            <a:r>
              <a:rPr lang="en-US" b="1" i="1">
                <a:solidFill>
                  <a:schemeClr val="accent5"/>
                </a:solidFill>
                <a:latin typeface="Roboto Mono"/>
                <a:ea typeface="Roboto Mono"/>
                <a:cs typeface="Roboto Mono"/>
                <a:sym typeface="Roboto Mono"/>
              </a:rPr>
              <a:t>secara garis besarnya, kualitas informasi atau Information Quality merupakan suatu kondisi dari sebuah informasi yang dapat dipercaya, dapat dipertanggung jawabkan kebenarannya, dan memberi manfaat bagi pengguna. Baik kualitas data maupun kualitas informasi, tidak dapat lepas dari akurasi data.</a:t>
            </a:r>
            <a:endParaRPr b="1" i="1">
              <a:solidFill>
                <a:schemeClr val="accent5"/>
              </a:solidFill>
              <a:latin typeface="Roboto Mono"/>
              <a:ea typeface="Roboto Mono"/>
              <a:cs typeface="Roboto Mono"/>
              <a:sym typeface="Roboto Mono"/>
            </a:endParaRPr>
          </a:p>
          <a:p>
            <a:pPr marL="0" lvl="0" indent="0" algn="just" rtl="0">
              <a:lnSpc>
                <a:spcPct val="100000"/>
              </a:lnSpc>
              <a:spcBef>
                <a:spcPts val="0"/>
              </a:spcBef>
              <a:spcAft>
                <a:spcPts val="0"/>
              </a:spcAft>
              <a:buSzPts val="1600"/>
              <a:buNone/>
            </a:pPr>
            <a:endParaRPr b="1" i="1">
              <a:solidFill>
                <a:schemeClr val="accent5"/>
              </a:solidFill>
              <a:latin typeface="Roboto Mono"/>
              <a:ea typeface="Roboto Mono"/>
              <a:cs typeface="Roboto Mono"/>
              <a:sym typeface="Roboto Mono"/>
            </a:endParaRPr>
          </a:p>
          <a:p>
            <a:pPr marL="0" lvl="0" indent="0" algn="just" rtl="0">
              <a:lnSpc>
                <a:spcPct val="100000"/>
              </a:lnSpc>
              <a:spcBef>
                <a:spcPts val="0"/>
              </a:spcBef>
              <a:spcAft>
                <a:spcPts val="0"/>
              </a:spcAft>
              <a:buSzPts val="1600"/>
              <a:buNone/>
            </a:pPr>
            <a:endParaRPr b="1" i="1">
              <a:solidFill>
                <a:schemeClr val="accent5"/>
              </a:solidFill>
              <a:latin typeface="Roboto Mono"/>
              <a:ea typeface="Roboto Mono"/>
              <a:cs typeface="Roboto Mono"/>
              <a:sym typeface="Roboto Mono"/>
            </a:endParaRPr>
          </a:p>
        </p:txBody>
      </p:sp>
      <p:grpSp>
        <p:nvGrpSpPr>
          <p:cNvPr id="408" name="Google Shape;408;p55"/>
          <p:cNvGrpSpPr/>
          <p:nvPr/>
        </p:nvGrpSpPr>
        <p:grpSpPr>
          <a:xfrm>
            <a:off x="1259009" y="1336325"/>
            <a:ext cx="537916" cy="349655"/>
            <a:chOff x="5310875" y="337375"/>
            <a:chExt cx="916225" cy="660225"/>
          </a:xfrm>
        </p:grpSpPr>
        <p:sp>
          <p:nvSpPr>
            <p:cNvPr id="409" name="Google Shape;409;p55"/>
            <p:cNvSpPr/>
            <p:nvPr/>
          </p:nvSpPr>
          <p:spPr>
            <a:xfrm>
              <a:off x="5310875" y="337375"/>
              <a:ext cx="916225" cy="660225"/>
            </a:xfrm>
            <a:custGeom>
              <a:avLst/>
              <a:gdLst/>
              <a:ahLst/>
              <a:cxnLst/>
              <a:rect l="l" t="t" r="r" b="b"/>
              <a:pathLst>
                <a:path w="36649" h="26409" extrusionOk="0">
                  <a:moveTo>
                    <a:pt x="22990" y="1502"/>
                  </a:moveTo>
                  <a:cubicBezTo>
                    <a:pt x="24636" y="1502"/>
                    <a:pt x="26251" y="1775"/>
                    <a:pt x="27734" y="2504"/>
                  </a:cubicBezTo>
                  <a:cubicBezTo>
                    <a:pt x="34704" y="5931"/>
                    <a:pt x="35360" y="15588"/>
                    <a:pt x="28935" y="19943"/>
                  </a:cubicBezTo>
                  <a:cubicBezTo>
                    <a:pt x="28675" y="20118"/>
                    <a:pt x="28439" y="20497"/>
                    <a:pt x="28574" y="20826"/>
                  </a:cubicBezTo>
                  <a:cubicBezTo>
                    <a:pt x="29254" y="22480"/>
                    <a:pt x="30274" y="23815"/>
                    <a:pt x="31605" y="24830"/>
                  </a:cubicBezTo>
                  <a:cubicBezTo>
                    <a:pt x="29557" y="24651"/>
                    <a:pt x="27668" y="23543"/>
                    <a:pt x="26518" y="21715"/>
                  </a:cubicBezTo>
                  <a:cubicBezTo>
                    <a:pt x="26364" y="21470"/>
                    <a:pt x="26128" y="21352"/>
                    <a:pt x="25885" y="21352"/>
                  </a:cubicBezTo>
                  <a:cubicBezTo>
                    <a:pt x="25695" y="21352"/>
                    <a:pt x="25502" y="21424"/>
                    <a:pt x="25338" y="21563"/>
                  </a:cubicBezTo>
                  <a:cubicBezTo>
                    <a:pt x="22839" y="23686"/>
                    <a:pt x="19493" y="24773"/>
                    <a:pt x="16164" y="24773"/>
                  </a:cubicBezTo>
                  <a:cubicBezTo>
                    <a:pt x="11835" y="24773"/>
                    <a:pt x="7535" y="22936"/>
                    <a:pt x="5160" y="19152"/>
                  </a:cubicBezTo>
                  <a:cubicBezTo>
                    <a:pt x="2622" y="15107"/>
                    <a:pt x="4899" y="10120"/>
                    <a:pt x="7851" y="6959"/>
                  </a:cubicBezTo>
                  <a:cubicBezTo>
                    <a:pt x="8283" y="6499"/>
                    <a:pt x="8743" y="6066"/>
                    <a:pt x="9230" y="5662"/>
                  </a:cubicBezTo>
                  <a:cubicBezTo>
                    <a:pt x="11347" y="4267"/>
                    <a:pt x="13707" y="3260"/>
                    <a:pt x="16182" y="2604"/>
                  </a:cubicBezTo>
                  <a:cubicBezTo>
                    <a:pt x="18320" y="2038"/>
                    <a:pt x="20684" y="1502"/>
                    <a:pt x="22990" y="1502"/>
                  </a:cubicBezTo>
                  <a:close/>
                  <a:moveTo>
                    <a:pt x="22921" y="0"/>
                  </a:moveTo>
                  <a:cubicBezTo>
                    <a:pt x="20883" y="0"/>
                    <a:pt x="18812" y="363"/>
                    <a:pt x="16843" y="849"/>
                  </a:cubicBezTo>
                  <a:cubicBezTo>
                    <a:pt x="15554" y="1167"/>
                    <a:pt x="14293" y="1584"/>
                    <a:pt x="13082" y="2104"/>
                  </a:cubicBezTo>
                  <a:cubicBezTo>
                    <a:pt x="6225" y="4767"/>
                    <a:pt x="1" y="12892"/>
                    <a:pt x="3814" y="19616"/>
                  </a:cubicBezTo>
                  <a:cubicBezTo>
                    <a:pt x="6346" y="24082"/>
                    <a:pt x="11197" y="26196"/>
                    <a:pt x="16102" y="26196"/>
                  </a:cubicBezTo>
                  <a:cubicBezTo>
                    <a:pt x="19536" y="26196"/>
                    <a:pt x="22996" y="25160"/>
                    <a:pt x="25706" y="23169"/>
                  </a:cubicBezTo>
                  <a:cubicBezTo>
                    <a:pt x="27286" y="25232"/>
                    <a:pt x="29698" y="26409"/>
                    <a:pt x="32242" y="26409"/>
                  </a:cubicBezTo>
                  <a:cubicBezTo>
                    <a:pt x="32931" y="26409"/>
                    <a:pt x="33630" y="26323"/>
                    <a:pt x="34324" y="26144"/>
                  </a:cubicBezTo>
                  <a:cubicBezTo>
                    <a:pt x="35137" y="25935"/>
                    <a:pt x="34984" y="24910"/>
                    <a:pt x="34324" y="24641"/>
                  </a:cubicBezTo>
                  <a:cubicBezTo>
                    <a:pt x="32541" y="23914"/>
                    <a:pt x="31137" y="22589"/>
                    <a:pt x="30302" y="20875"/>
                  </a:cubicBezTo>
                  <a:cubicBezTo>
                    <a:pt x="36648" y="16007"/>
                    <a:pt x="36480" y="6187"/>
                    <a:pt x="29567" y="1774"/>
                  </a:cubicBezTo>
                  <a:cubicBezTo>
                    <a:pt x="27529" y="473"/>
                    <a:pt x="25246" y="0"/>
                    <a:pt x="2292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0" name="Google Shape;410;p55"/>
            <p:cNvSpPr/>
            <p:nvPr/>
          </p:nvSpPr>
          <p:spPr>
            <a:xfrm>
              <a:off x="5603850" y="729950"/>
              <a:ext cx="44325" cy="37875"/>
            </a:xfrm>
            <a:custGeom>
              <a:avLst/>
              <a:gdLst/>
              <a:ahLst/>
              <a:cxnLst/>
              <a:rect l="l" t="t" r="r" b="b"/>
              <a:pathLst>
                <a:path w="1773" h="1515" extrusionOk="0">
                  <a:moveTo>
                    <a:pt x="894" y="0"/>
                  </a:moveTo>
                  <a:cubicBezTo>
                    <a:pt x="405" y="0"/>
                    <a:pt x="1" y="547"/>
                    <a:pt x="280" y="1044"/>
                  </a:cubicBezTo>
                  <a:cubicBezTo>
                    <a:pt x="405" y="1267"/>
                    <a:pt x="569" y="1455"/>
                    <a:pt x="836" y="1501"/>
                  </a:cubicBezTo>
                  <a:cubicBezTo>
                    <a:pt x="890" y="1510"/>
                    <a:pt x="942" y="1514"/>
                    <a:pt x="992" y="1514"/>
                  </a:cubicBezTo>
                  <a:cubicBezTo>
                    <a:pt x="1457" y="1514"/>
                    <a:pt x="1772" y="1142"/>
                    <a:pt x="1689" y="648"/>
                  </a:cubicBezTo>
                  <a:cubicBezTo>
                    <a:pt x="1644" y="385"/>
                    <a:pt x="1454" y="215"/>
                    <a:pt x="1232" y="91"/>
                  </a:cubicBezTo>
                  <a:cubicBezTo>
                    <a:pt x="1120" y="28"/>
                    <a:pt x="1004" y="0"/>
                    <a:pt x="89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1" name="Google Shape;411;p55"/>
            <p:cNvSpPr/>
            <p:nvPr/>
          </p:nvSpPr>
          <p:spPr>
            <a:xfrm>
              <a:off x="5700025" y="697375"/>
              <a:ext cx="60225" cy="53675"/>
            </a:xfrm>
            <a:custGeom>
              <a:avLst/>
              <a:gdLst/>
              <a:ahLst/>
              <a:cxnLst/>
              <a:rect l="l" t="t" r="r" b="b"/>
              <a:pathLst>
                <a:path w="2409" h="2147" extrusionOk="0">
                  <a:moveTo>
                    <a:pt x="1180" y="1"/>
                  </a:moveTo>
                  <a:cubicBezTo>
                    <a:pt x="1097" y="1"/>
                    <a:pt x="1013" y="11"/>
                    <a:pt x="927" y="34"/>
                  </a:cubicBezTo>
                  <a:cubicBezTo>
                    <a:pt x="386" y="183"/>
                    <a:pt x="0" y="802"/>
                    <a:pt x="178" y="1352"/>
                  </a:cubicBezTo>
                  <a:cubicBezTo>
                    <a:pt x="321" y="1795"/>
                    <a:pt x="742" y="2147"/>
                    <a:pt x="1208" y="2147"/>
                  </a:cubicBezTo>
                  <a:cubicBezTo>
                    <a:pt x="1303" y="2147"/>
                    <a:pt x="1399" y="2132"/>
                    <a:pt x="1495" y="2101"/>
                  </a:cubicBezTo>
                  <a:cubicBezTo>
                    <a:pt x="2043" y="1923"/>
                    <a:pt x="2408" y="1365"/>
                    <a:pt x="2244" y="783"/>
                  </a:cubicBezTo>
                  <a:cubicBezTo>
                    <a:pt x="2231" y="741"/>
                    <a:pt x="2219" y="700"/>
                    <a:pt x="2209" y="658"/>
                  </a:cubicBezTo>
                  <a:cubicBezTo>
                    <a:pt x="2137" y="379"/>
                    <a:pt x="1900" y="141"/>
                    <a:pt x="1621" y="69"/>
                  </a:cubicBezTo>
                  <a:cubicBezTo>
                    <a:pt x="1473" y="32"/>
                    <a:pt x="1328" y="1"/>
                    <a:pt x="1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2" name="Google Shape;412;p55"/>
            <p:cNvSpPr/>
            <p:nvPr/>
          </p:nvSpPr>
          <p:spPr>
            <a:xfrm>
              <a:off x="5785025" y="670025"/>
              <a:ext cx="64550" cy="50050"/>
            </a:xfrm>
            <a:custGeom>
              <a:avLst/>
              <a:gdLst/>
              <a:ahLst/>
              <a:cxnLst/>
              <a:rect l="l" t="t" r="r" b="b"/>
              <a:pathLst>
                <a:path w="2582" h="2002" extrusionOk="0">
                  <a:moveTo>
                    <a:pt x="1291" y="1"/>
                  </a:moveTo>
                  <a:cubicBezTo>
                    <a:pt x="3" y="1"/>
                    <a:pt x="1" y="2002"/>
                    <a:pt x="1291" y="2002"/>
                  </a:cubicBezTo>
                  <a:cubicBezTo>
                    <a:pt x="2579" y="2002"/>
                    <a:pt x="2581" y="1"/>
                    <a:pt x="129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3" name="Google Shape;413;p55"/>
            <p:cNvSpPr/>
            <p:nvPr/>
          </p:nvSpPr>
          <p:spPr>
            <a:xfrm>
              <a:off x="5887850" y="638500"/>
              <a:ext cx="56125" cy="43525"/>
            </a:xfrm>
            <a:custGeom>
              <a:avLst/>
              <a:gdLst/>
              <a:ahLst/>
              <a:cxnLst/>
              <a:rect l="l" t="t" r="r" b="b"/>
              <a:pathLst>
                <a:path w="2245" h="1741" extrusionOk="0">
                  <a:moveTo>
                    <a:pt x="1123" y="1"/>
                  </a:moveTo>
                  <a:cubicBezTo>
                    <a:pt x="0" y="1"/>
                    <a:pt x="0" y="1741"/>
                    <a:pt x="1123" y="1741"/>
                  </a:cubicBezTo>
                  <a:cubicBezTo>
                    <a:pt x="2242" y="1741"/>
                    <a:pt x="2244" y="1"/>
                    <a:pt x="1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06"/>
                                        </p:tgtEl>
                                        <p:attrNameLst>
                                          <p:attrName>style.visibility</p:attrName>
                                        </p:attrNameLst>
                                      </p:cBhvr>
                                      <p:to>
                                        <p:strVal val="visible"/>
                                      </p:to>
                                    </p:set>
                                    <p:anim calcmode="lin" valueType="num">
                                      <p:cBhvr additive="base">
                                        <p:cTn id="7" dur="1000"/>
                                        <p:tgtEl>
                                          <p:spTgt spid="406"/>
                                        </p:tgtEl>
                                        <p:attrNameLst>
                                          <p:attrName>ppt_y</p:attrName>
                                        </p:attrNameLst>
                                      </p:cBhvr>
                                      <p:tavLst>
                                        <p:tav tm="0">
                                          <p:val>
                                            <p:strVal val="#ppt_y-1"/>
                                          </p:val>
                                        </p:tav>
                                        <p:tav tm="100000">
                                          <p:val>
                                            <p:strVal val="#ppt_y"/>
                                          </p:val>
                                        </p:tav>
                                      </p:tavLst>
                                    </p:anim>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408"/>
                                        </p:tgtEl>
                                        <p:attrNameLst>
                                          <p:attrName>style.visibility</p:attrName>
                                        </p:attrNameLst>
                                      </p:cBhvr>
                                      <p:to>
                                        <p:strVal val="visible"/>
                                      </p:to>
                                    </p:set>
                                    <p:animEffect transition="in" filter="fade">
                                      <p:cBhvr>
                                        <p:cTn id="11" dur="1000"/>
                                        <p:tgtEl>
                                          <p:spTgt spid="4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C232"/>
      </a:lt1>
      <a:dk2>
        <a:srgbClr val="595959"/>
      </a:dk2>
      <a:lt2>
        <a:srgbClr val="A8D68C"/>
      </a:lt2>
      <a:accent1>
        <a:srgbClr val="F1C232"/>
      </a:accent1>
      <a:accent2>
        <a:srgbClr val="B44141"/>
      </a:accent2>
      <a:accent3>
        <a:srgbClr val="F1C232"/>
      </a:accent3>
      <a:accent4>
        <a:srgbClr val="DF7070"/>
      </a:accent4>
      <a:accent5>
        <a:srgbClr val="7A9E64"/>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1913</Words>
  <Application>Microsoft Office PowerPoint</Application>
  <PresentationFormat>On-screen Show (16:9)</PresentationFormat>
  <Paragraphs>176</Paragraphs>
  <Slides>20</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Concert One</vt:lpstr>
      <vt:lpstr>Arial</vt:lpstr>
      <vt:lpstr>Times New Roman</vt:lpstr>
      <vt:lpstr>Roboto Mono</vt:lpstr>
      <vt:lpstr>Anonymous Pro</vt:lpstr>
      <vt:lpstr>Coming Soon</vt:lpstr>
      <vt:lpstr>Roboto Mono Medium</vt:lpstr>
      <vt:lpstr>Notebook Lesson by Slidesgo</vt:lpstr>
      <vt:lpstr>DATA WAREHOUSE &amp; KNOWLEDGE MANAGEMENT DATA QUALITY DAN INFORMATION QUALITY  </vt:lpstr>
      <vt:lpstr>Latar Belakang</vt:lpstr>
      <vt:lpstr>Rumusan  Masalah</vt:lpstr>
      <vt:lpstr>Alan Fost menyatakan bahwa Knowledge Management merupakan sebuah sistem untuk mengelola dan memeanajemen aset-aset pengetahuan pada suatu organisasi, memadukan strategi, sistem, proses, dan teknis, untuk mencapai tujuan organisasi.</vt:lpstr>
      <vt:lpstr>Tiga Layer Pada Knowledge Management</vt:lpstr>
      <vt:lpstr>Perananan Data Warehouse dan Knowledge Management</vt:lpstr>
      <vt:lpstr>Knowledge Discovery in Database (KDD) </vt:lpstr>
      <vt:lpstr>Margareth Rouse menyatakan bahwa kualitas data (Data Oualink merupakan tolok ukur, persepsi, dan penilaian mengenai sejauh mana data atau sekumpulan data masih dalam keadaan segar, dalam artian data tersebut akurat, relevan, baru, dan belum mengalami perubahan. sehingga sangat membantu di dalam penentuan dan pemahaman akan suatu konteks tertentu.  </vt:lpstr>
      <vt:lpstr>secara garis besarnya, kualitas informasi atau Information Quality merupakan suatu kondisi dari sebuah informasi yang dapat dipercaya, dapat dipertanggung jawabkan kebenarannya, dan memberi manfaat bagi pengguna. Baik kualitas data maupun kualitas informasi, tidak dapat lepas dari akurasi data.  </vt:lpstr>
      <vt:lpstr>Manfaat Adanya Kualitas Data dan Kualitas Informasi</vt:lpstr>
      <vt:lpstr>PowerPoint Presentation</vt:lpstr>
      <vt:lpstr>PowerPoint Presentation</vt:lpstr>
      <vt:lpstr>PowerPoint Presentation</vt:lpstr>
      <vt:lpstr>PowerPoint Presentation</vt:lpstr>
      <vt:lpstr>PowerPoint Presentation</vt:lpstr>
      <vt:lpstr>7 Tantangan Yang Dihadapi</vt:lpstr>
      <vt:lpstr>12 Permasalahan Pada Data Quality</vt:lpstr>
      <vt:lpstr>12 Permasalahan Pada Data Quality</vt:lpstr>
      <vt:lpstr>KESIMPULAN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WAREHOUSE &amp; KNOWLEDGE MANAGEMENT DATA QUALITY DAN INFORMATION QUALITY</dc:title>
  <dc:creator>Nur Azizah</dc:creator>
  <cp:lastModifiedBy>Afdal Alfatih</cp:lastModifiedBy>
  <cp:revision>7</cp:revision>
  <dcterms:modified xsi:type="dcterms:W3CDTF">2024-01-30T15:56:13Z</dcterms:modified>
</cp:coreProperties>
</file>