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6"/>
  </p:notesMasterIdLst>
  <p:handoutMasterIdLst>
    <p:handoutMasterId r:id="rId17"/>
  </p:handoutMasterIdLst>
  <p:sldIdLst>
    <p:sldId id="256" r:id="rId11"/>
    <p:sldId id="317" r:id="rId12"/>
    <p:sldId id="318" r:id="rId13"/>
    <p:sldId id="320" r:id="rId14"/>
    <p:sldId id="316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11/12/2012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- 1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Etika dalam Rekayasa Perangkat Lunak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Etika dalam RPL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mtClean="0"/>
              <a:t>RPL melibatkan tanggung jawab yang lebih luas, bukan hanya sekedar penerapan ketrampilan teknis</a:t>
            </a:r>
          </a:p>
          <a:p>
            <a:r>
              <a:rPr lang="id-ID" smtClean="0"/>
              <a:t>Seorang Perekayasa PL harus memiliki karakter jujur dan memiliki etika dan tanggung jawab sebagai seorang profesional</a:t>
            </a:r>
          </a:p>
          <a:p>
            <a:r>
              <a:rPr lang="id-ID" smtClean="0"/>
              <a:t>Parilaku etis tidak cukup hanya dengan mematuhi peraturan/ hukum, namun juga melibatkan prinsip-prinsip moral yang dianggap benar oleh umum</a:t>
            </a:r>
          </a:p>
          <a:p>
            <a:pPr lvl="1">
              <a:buNone/>
            </a:pPr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smtClean="0"/>
              <a:t>Etika dalam RPL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Tanggung Jawab Profesional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smtClean="0"/>
              <a:t>Kerahasiaan</a:t>
            </a:r>
          </a:p>
          <a:p>
            <a:pPr lvl="1"/>
            <a:r>
              <a:rPr lang="id-ID" smtClean="0"/>
              <a:t>Seorang perekayasa PL harus menghormati kerahasiaan pelanggan atau stafnya,  meskipun tidak tidak ada kesepakatan formal tentang hal ini.</a:t>
            </a:r>
            <a:endParaRPr lang="id-ID" smtClean="0"/>
          </a:p>
          <a:p>
            <a:r>
              <a:rPr lang="id-ID" smtClean="0"/>
              <a:t>Kompetensi</a:t>
            </a:r>
          </a:p>
          <a:p>
            <a:pPr lvl="1"/>
            <a:r>
              <a:rPr lang="id-ID" smtClean="0"/>
              <a:t>Seorang </a:t>
            </a:r>
            <a:r>
              <a:rPr lang="id-ID" smtClean="0"/>
              <a:t>perekayasa </a:t>
            </a:r>
            <a:r>
              <a:rPr lang="id-ID" smtClean="0"/>
              <a:t>PL harus bekerja (menerima pekerjaan) berdasarkan tingkat kompetensi yang dimilikinya.</a:t>
            </a:r>
            <a:endParaRPr lang="id-ID" smtClean="0"/>
          </a:p>
          <a:p>
            <a:r>
              <a:rPr lang="id-ID" smtClean="0"/>
              <a:t>Hak cipta intelektual</a:t>
            </a:r>
          </a:p>
          <a:p>
            <a:pPr lvl="1"/>
            <a:r>
              <a:rPr lang="id-ID" smtClean="0"/>
              <a:t>Seorang perekayasa </a:t>
            </a:r>
            <a:r>
              <a:rPr lang="id-ID" smtClean="0"/>
              <a:t>PL </a:t>
            </a:r>
            <a:r>
              <a:rPr lang="id-ID" smtClean="0"/>
              <a:t>harus memastikan dan melindungi hak cipta intelektual stafnya (</a:t>
            </a:r>
            <a:r>
              <a:rPr lang="id-ID" i="1" smtClean="0"/>
              <a:t>paten, copyright</a:t>
            </a:r>
            <a:r>
              <a:rPr lang="id-ID" smtClean="0"/>
              <a:t>), juga harus peduli pada aturan pemerintah yang mengatur tentang hal ini.</a:t>
            </a:r>
            <a:endParaRPr lang="id-ID" smtClean="0"/>
          </a:p>
          <a:p>
            <a:r>
              <a:rPr lang="id-ID" smtClean="0"/>
              <a:t>Penyalahgunaan komputer</a:t>
            </a:r>
          </a:p>
          <a:p>
            <a:pPr lvl="1"/>
            <a:r>
              <a:rPr lang="id-ID" smtClean="0"/>
              <a:t>Seorang </a:t>
            </a:r>
            <a:r>
              <a:rPr lang="id-ID" smtClean="0"/>
              <a:t>perekayasa </a:t>
            </a:r>
            <a:r>
              <a:rPr lang="id-ID" smtClean="0"/>
              <a:t>PL tidak seharusnya menyalahgunakan kemampuannya untuk  ‘mengganggu’ komputer orang lain</a:t>
            </a:r>
          </a:p>
          <a:p>
            <a:endParaRPr lang="id-ID" smtClean="0"/>
          </a:p>
          <a:p>
            <a:pPr lvl="1">
              <a:buNone/>
            </a:pPr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smtClean="0"/>
              <a:t>Etika dalam RPL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Kode Etik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z="2400" smtClean="0"/>
              <a:t>IEEE/ACM telah menyusun kode etik dalam dunia RPL</a:t>
            </a:r>
          </a:p>
          <a:p>
            <a:r>
              <a:rPr lang="id-ID" sz="2400" smtClean="0"/>
              <a:t>Prinsip-prinsip Kode Etik</a:t>
            </a:r>
          </a:p>
          <a:p>
            <a:endParaRPr lang="id-ID" smtClean="0"/>
          </a:p>
          <a:p>
            <a:pPr>
              <a:buNone/>
            </a:pPr>
            <a:endParaRPr lang="id-ID" smtClean="0"/>
          </a:p>
          <a:p>
            <a:endParaRPr lang="id-ID" smtClean="0"/>
          </a:p>
          <a:p>
            <a:pPr lvl="1">
              <a:buNone/>
            </a:pPr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smtClean="0"/>
              <a:t>Etika dalam RPL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362200"/>
            <a:ext cx="7315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11/12/2012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Presmann, 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3573</TotalTime>
  <Words>218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Etika dalam Rekayasa Perangkat Lunak</vt:lpstr>
      <vt:lpstr>Etika dalam RPL</vt:lpstr>
      <vt:lpstr>Tanggung Jawab Profesional</vt:lpstr>
      <vt:lpstr>Kode Etik</vt:lpstr>
      <vt:lpstr>Referensi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Siti Rochimah</cp:lastModifiedBy>
  <cp:revision>252</cp:revision>
  <dcterms:created xsi:type="dcterms:W3CDTF">2012-09-02T13:27:45Z</dcterms:created>
  <dcterms:modified xsi:type="dcterms:W3CDTF">2012-12-10T22:10:16Z</dcterms:modified>
</cp:coreProperties>
</file>