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gian Default" id="{E73BA0DA-FEDF-944E-A4FD-0681AFCDD536}">
          <p14:sldIdLst>
            <p14:sldId id="256"/>
            <p14:sldId id="257"/>
            <p14:sldId id="258"/>
            <p14:sldId id="259"/>
            <p14:sldId id="261"/>
            <p14:sldId id="260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731"/>
    <p:restoredTop sz="93321"/>
  </p:normalViewPr>
  <p:slideViewPr>
    <p:cSldViewPr snapToGrid="0">
      <p:cViewPr varScale="1">
        <p:scale>
          <a:sx n="53" d="100"/>
          <a:sy n="53" d="100"/>
        </p:scale>
        <p:origin x="184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2E79D-D99F-DD48-A71B-AC6A18A3A42F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5A3CC-E267-EA40-B1D2-40041CCF023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5229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241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726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0635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8787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0885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9508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1654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6047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58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508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973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549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772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814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584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766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792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2B787D1-9B60-5248-97A6-FCB369022C9C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EE681B9-F2FA-7A4D-81CA-1C17CDBEFA6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697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1032670-BFD0-7BD0-8F05-CC89B2066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3075" y="1109740"/>
            <a:ext cx="9311777" cy="2421464"/>
          </a:xfrm>
        </p:spPr>
        <p:txBody>
          <a:bodyPr>
            <a:normAutofit/>
          </a:bodyPr>
          <a:lstStyle/>
          <a:p>
            <a:pPr algn="ctr"/>
            <a:r>
              <a:rPr lang="id-ID" sz="4400" b="1" dirty="0"/>
              <a:t>Aturan Perkuliahan</a:t>
            </a:r>
            <a:br>
              <a:rPr lang="id-ID" sz="4400" b="1" dirty="0"/>
            </a:br>
            <a:r>
              <a:rPr lang="id-ID" sz="4400" b="1" dirty="0"/>
              <a:t>Mata Kuliah Enterprise </a:t>
            </a:r>
            <a:r>
              <a:rPr lang="id-ID" sz="4400" b="1" dirty="0" err="1"/>
              <a:t>Information</a:t>
            </a:r>
            <a:r>
              <a:rPr lang="id-ID" sz="4400" b="1" dirty="0"/>
              <a:t> System.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7745463D-F474-EBF1-A040-71D707AE25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Febi Nur Salisah, </a:t>
            </a:r>
            <a:r>
              <a:rPr lang="id-ID" dirty="0" err="1"/>
              <a:t>S.Kom</a:t>
            </a:r>
            <a:r>
              <a:rPr lang="id-ID" dirty="0"/>
              <a:t>, </a:t>
            </a:r>
            <a:r>
              <a:rPr lang="id-ID" dirty="0" err="1"/>
              <a:t>M.Kom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271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Judul 5">
            <a:extLst>
              <a:ext uri="{FF2B5EF4-FFF2-40B4-BE49-F238E27FC236}">
                <a16:creationId xmlns:a16="http://schemas.microsoft.com/office/drawing/2014/main" id="{31AB8C73-3FCA-22CE-6FA5-E8905783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err="1"/>
              <a:t>Introduction</a:t>
            </a:r>
            <a:r>
              <a:rPr lang="id-ID" b="1" dirty="0"/>
              <a:t> </a:t>
            </a:r>
          </a:p>
        </p:txBody>
      </p:sp>
      <p:sp>
        <p:nvSpPr>
          <p:cNvPr id="7" name="Tampungan Konten 6">
            <a:extLst>
              <a:ext uri="{FF2B5EF4-FFF2-40B4-BE49-F238E27FC236}">
                <a16:creationId xmlns:a16="http://schemas.microsoft.com/office/drawing/2014/main" id="{4BE036B1-2338-75E0-E69C-20F213BF0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Mata Kuliah 			: Enterprise </a:t>
            </a:r>
            <a:r>
              <a:rPr lang="id-ID" dirty="0" err="1"/>
              <a:t>Information</a:t>
            </a:r>
            <a:r>
              <a:rPr lang="id-ID" dirty="0"/>
              <a:t> System </a:t>
            </a:r>
          </a:p>
          <a:p>
            <a:r>
              <a:rPr lang="id-ID" dirty="0"/>
              <a:t>Kode Mata Kuliah 	: PSI 1602</a:t>
            </a:r>
          </a:p>
          <a:p>
            <a:r>
              <a:rPr lang="id-ID" dirty="0"/>
              <a:t>BOBOT 				: 3 SKS</a:t>
            </a:r>
          </a:p>
          <a:p>
            <a:r>
              <a:rPr lang="id-ID" dirty="0"/>
              <a:t>Semester 			: 6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3749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58DAF92-FE9B-439F-B971-778F8808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DESKRIPSI MATA KULIAH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54BB150-3B39-8983-1352-C1CD231FA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Mata kuliah ini memberikan pemahaman kepada mahasiswa untuk memahami bagaimana sistem informasi mendukung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aktifitas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bisnis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disebuah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perusahaan. </a:t>
            </a:r>
          </a:p>
          <a:p>
            <a:pPr marL="0" indent="0" algn="just">
              <a:buNone/>
            </a:pP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Mata kuliah ini juga memberikan pemahaman kepada mahasiswa untuk memahami sistem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enterprise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dan bagaimana sistem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enterprise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dilibatkan dalam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aktifitas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bisnis perusahaan.  </a:t>
            </a:r>
          </a:p>
          <a:p>
            <a:pPr marL="0" indent="0" algn="just">
              <a:buNone/>
            </a:pP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Dan memahami bagaimana mengimplementasikan sistem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enterprise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. </a:t>
            </a:r>
            <a:r>
              <a:rPr lang="id-ID" dirty="0">
                <a:solidFill>
                  <a:srgbClr val="373A3C"/>
                </a:solidFill>
                <a:latin typeface="-apple-system"/>
              </a:rPr>
              <a:t>Sehingga akhirnya dapat 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juga memberikan pemahaman kepada mahasiswa untuk membangun Perusahaan Pemula Berbasis Digital atau </a:t>
            </a:r>
            <a:r>
              <a:rPr lang="id-ID" b="0" i="0" dirty="0" err="1">
                <a:solidFill>
                  <a:srgbClr val="373A3C"/>
                </a:solidFill>
                <a:effectLst/>
                <a:latin typeface="-apple-system"/>
              </a:rPr>
              <a:t>Startup</a:t>
            </a:r>
            <a:r>
              <a:rPr lang="id-ID" b="0" i="0" dirty="0">
                <a:solidFill>
                  <a:srgbClr val="373A3C"/>
                </a:solidFill>
                <a:effectLst/>
                <a:latin typeface="-apple-system"/>
              </a:rPr>
              <a:t> Digital.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9243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8820DCE-1C55-08E8-5D90-66A5E4948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Mata Kuliah ini akan membahas :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8699160-9D10-A819-61FB-112EDF65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57148" cy="3505470"/>
          </a:xfrm>
        </p:spPr>
        <p:txBody>
          <a:bodyPr/>
          <a:lstStyle/>
          <a:p>
            <a:r>
              <a:rPr lang="id-ID" dirty="0"/>
              <a:t>Pengantar Sistem Informasi</a:t>
            </a:r>
          </a:p>
          <a:p>
            <a:r>
              <a:rPr lang="id-ID" dirty="0"/>
              <a:t>Jenis Sistem Informasi dalam Perusahaan</a:t>
            </a:r>
          </a:p>
          <a:p>
            <a:r>
              <a:rPr lang="id-ID" dirty="0"/>
              <a:t>Level – level sistem informasi pada perusahaan</a:t>
            </a:r>
          </a:p>
          <a:p>
            <a:r>
              <a:rPr lang="id-ID" dirty="0"/>
              <a:t>Pemahaman Konsep </a:t>
            </a:r>
            <a:r>
              <a:rPr lang="id-ID" i="1" dirty="0"/>
              <a:t>Enterprise </a:t>
            </a:r>
            <a:r>
              <a:rPr lang="id-ID" i="1" dirty="0" err="1"/>
              <a:t>Information</a:t>
            </a:r>
            <a:r>
              <a:rPr lang="id-ID" i="1" dirty="0"/>
              <a:t> System</a:t>
            </a:r>
          </a:p>
          <a:p>
            <a:r>
              <a:rPr lang="id-ID" i="1" dirty="0"/>
              <a:t>Pengenalan Enterprise dan Lingkungannya</a:t>
            </a:r>
          </a:p>
          <a:p>
            <a:r>
              <a:rPr lang="id-ID" dirty="0"/>
              <a:t>Sistem Informasi Perusahaan dan Sistem Informasi Fungsional : </a:t>
            </a:r>
            <a:r>
              <a:rPr lang="id-ID" sz="1600" dirty="0"/>
              <a:t>ERP, SCM, CRM</a:t>
            </a:r>
          </a:p>
          <a:p>
            <a:r>
              <a:rPr lang="id-ID" dirty="0"/>
              <a:t>Pengembangan Sistem Informasi 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31519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EC7DDD2-4595-9E64-64DF-1F6BC8DC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Sasaran Perkuliahan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6C599E9-6C35-704E-C06E-98F1B4A52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251789" cy="3416300"/>
          </a:xfrm>
        </p:spPr>
        <p:txBody>
          <a:bodyPr/>
          <a:lstStyle/>
          <a:p>
            <a:r>
              <a:rPr lang="id-ID" dirty="0"/>
              <a:t>Memahami bagaimana teknologi informasi mendukung </a:t>
            </a:r>
            <a:r>
              <a:rPr lang="id-ID" dirty="0" err="1"/>
              <a:t>aktifitas</a:t>
            </a:r>
            <a:r>
              <a:rPr lang="id-ID" dirty="0"/>
              <a:t> bisnis</a:t>
            </a:r>
          </a:p>
          <a:p>
            <a:r>
              <a:rPr lang="id-ID" dirty="0"/>
              <a:t>Memahami System Enterprise dan bagaimana System Enterprise dilibatkan dalam </a:t>
            </a:r>
            <a:r>
              <a:rPr lang="id-ID" dirty="0" err="1"/>
              <a:t>aktifitas</a:t>
            </a:r>
            <a:r>
              <a:rPr lang="id-ID" dirty="0"/>
              <a:t> bisnis</a:t>
            </a:r>
          </a:p>
          <a:p>
            <a:r>
              <a:rPr lang="id-ID" dirty="0"/>
              <a:t>Memahami aplikasi perangkat lunak yang dilihat dari sisi Internal dan Eksternal.</a:t>
            </a:r>
          </a:p>
          <a:p>
            <a:r>
              <a:rPr lang="id-ID" dirty="0"/>
              <a:t>Memahami bagaimana mengimplementasikan sistem </a:t>
            </a:r>
            <a:r>
              <a:rPr lang="id-ID" dirty="0" err="1"/>
              <a:t>enterprise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5580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202D3F7-654D-765A-AFCA-E4DE51DD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Metode Perkuliahan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4AD53D5-41A7-A406-EC69-D642C66A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68032"/>
            <a:ext cx="8825659" cy="34163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Diskusi</a:t>
            </a:r>
            <a:endParaRPr lang="en-US" dirty="0"/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/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endParaRPr lang="en-US" dirty="0"/>
          </a:p>
          <a:p>
            <a:r>
              <a:rPr lang="en-US" dirty="0" err="1"/>
              <a:t>Presentasi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4620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6CBDD2A-5898-6F5A-7883-5ACF47DD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Penilaian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99DEACF-1207-55BF-7045-EFE1C8AD9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min. </a:t>
            </a:r>
            <a:r>
              <a:rPr lang="id-ID" dirty="0"/>
              <a:t>80</a:t>
            </a:r>
            <a:r>
              <a:rPr lang="en-US" dirty="0"/>
              <a:t>%</a:t>
            </a:r>
          </a:p>
          <a:p>
            <a:r>
              <a:rPr lang="id-ID" dirty="0"/>
              <a:t>Terstruktur 15%</a:t>
            </a:r>
          </a:p>
          <a:p>
            <a:r>
              <a:rPr lang="id-ID" dirty="0"/>
              <a:t>Mandiri 15%</a:t>
            </a:r>
          </a:p>
          <a:p>
            <a:r>
              <a:rPr lang="id-ID" dirty="0"/>
              <a:t>UTS 35%</a:t>
            </a:r>
          </a:p>
          <a:p>
            <a:r>
              <a:rPr lang="id-ID" dirty="0"/>
              <a:t>UAS 35%</a:t>
            </a: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8077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E532230-7281-98D0-B426-2D76DF809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Aturan Perkuliahan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1D23C81-6DF3-F6BD-1B79-E934C0D03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0267" y="4035119"/>
            <a:ext cx="8825659" cy="24765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id-ID" sz="1600" dirty="0"/>
              <a:t>Teknik Perkuliahan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gabung </a:t>
            </a:r>
            <a:r>
              <a:rPr lang="id-ID" sz="1600" dirty="0" err="1"/>
              <a:t>E</a:t>
            </a:r>
            <a:r>
              <a:rPr lang="id-ID" sz="1600" dirty="0"/>
              <a:t> – </a:t>
            </a:r>
            <a:r>
              <a:rPr lang="id-ID" sz="1600" dirty="0" err="1"/>
              <a:t>Learning</a:t>
            </a:r>
            <a:r>
              <a:rPr lang="id-ID" sz="1600" dirty="0"/>
              <a:t> UIN SUSKA</a:t>
            </a:r>
          </a:p>
          <a:p>
            <a:pPr>
              <a:buFont typeface="Wingdings" pitchFamily="2" charset="2"/>
              <a:buChar char="v"/>
            </a:pPr>
            <a:r>
              <a:rPr lang="id-ID" sz="1600" dirty="0"/>
              <a:t>Berpakaian Rapi dan Sopan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Laki – laki </a:t>
            </a:r>
            <a:r>
              <a:rPr lang="id-ID" sz="1600" dirty="0" err="1"/>
              <a:t>no</a:t>
            </a:r>
            <a:r>
              <a:rPr lang="id-ID" sz="1600" dirty="0"/>
              <a:t> kaos oblong </a:t>
            </a:r>
            <a:r>
              <a:rPr lang="id-ID" sz="1600" dirty="0" err="1"/>
              <a:t>no</a:t>
            </a:r>
            <a:r>
              <a:rPr lang="id-ID" sz="1600" dirty="0"/>
              <a:t> jeans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Perempuan berbusana Longgar dan menutup aurat</a:t>
            </a:r>
          </a:p>
          <a:p>
            <a:pPr>
              <a:buFont typeface="Wingdings" pitchFamily="2" charset="2"/>
              <a:buChar char="v"/>
            </a:pPr>
            <a:r>
              <a:rPr lang="id-ID" sz="1600" dirty="0"/>
              <a:t>Absensi 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 Masuk </a:t>
            </a:r>
            <a:r>
              <a:rPr lang="id-ID" sz="1600" dirty="0" err="1"/>
              <a:t>pkl</a:t>
            </a:r>
            <a:r>
              <a:rPr lang="id-ID" sz="1600" dirty="0"/>
              <a:t>. 08.30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Jika terlambat maka setoran hafalan surat juz 30 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Tanpa Keterangan di anggap Alfa 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Toleransi Sakit diberikan jika dalam keadaan benar - benar tidak sehat.</a:t>
            </a:r>
          </a:p>
          <a:p>
            <a:pPr lvl="1">
              <a:buFont typeface="Wingdings" pitchFamily="2" charset="2"/>
              <a:buChar char="Ø"/>
            </a:pPr>
            <a:r>
              <a:rPr lang="id-ID" sz="1600" dirty="0"/>
              <a:t>3 Minggu berturut - turut Alfa Tanpa keterangan = Nilai </a:t>
            </a:r>
            <a:r>
              <a:rPr lang="id-ID" sz="1600" dirty="0" err="1"/>
              <a:t>E</a:t>
            </a:r>
            <a:r>
              <a:rPr lang="id-ID" sz="1600" dirty="0"/>
              <a:t> 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843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:a16="http://schemas.microsoft.com/office/drawing/2014/main" id="{BA9B7483-C466-3A89-83E9-479CC4012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err="1"/>
              <a:t>Thank</a:t>
            </a:r>
            <a:r>
              <a:rPr lang="id-ID" b="1" dirty="0"/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4294876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{7C01A3CF-D50B-F945-A32D-3CD494B020C1}tf10001076</Template>
  <TotalTime>447</TotalTime>
  <Words>303</Words>
  <Application>Microsoft Macintosh PowerPoint</Application>
  <PresentationFormat>Layar Lebar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6" baseType="lpstr">
      <vt:lpstr>-apple-system</vt:lpstr>
      <vt:lpstr>Arial</vt:lpstr>
      <vt:lpstr>Calibri</vt:lpstr>
      <vt:lpstr>Century Gothic</vt:lpstr>
      <vt:lpstr>Wingdings</vt:lpstr>
      <vt:lpstr>Wingdings 3</vt:lpstr>
      <vt:lpstr>Ion Boardroom</vt:lpstr>
      <vt:lpstr>Aturan Perkuliahan Mata Kuliah Enterprise Information System.</vt:lpstr>
      <vt:lpstr>Introduction </vt:lpstr>
      <vt:lpstr>DESKRIPSI MATA KULIAH</vt:lpstr>
      <vt:lpstr>Mata Kuliah ini akan membahas : </vt:lpstr>
      <vt:lpstr>Sasaran Perkuliahan</vt:lpstr>
      <vt:lpstr>Metode Perkuliahan</vt:lpstr>
      <vt:lpstr>Komponen Penilaian</vt:lpstr>
      <vt:lpstr>Aturan Perkuliahan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INFORMATION SYSTEM</dc:title>
  <dc:creator>febins_22@yahoo.co.id</dc:creator>
  <cp:lastModifiedBy>febins_22@yahoo.co.id</cp:lastModifiedBy>
  <cp:revision>22</cp:revision>
  <dcterms:created xsi:type="dcterms:W3CDTF">2023-02-26T13:30:42Z</dcterms:created>
  <dcterms:modified xsi:type="dcterms:W3CDTF">2023-03-17T03:36:17Z</dcterms:modified>
</cp:coreProperties>
</file>