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63" r:id="rId2"/>
    <p:sldId id="261" r:id="rId3"/>
    <p:sldId id="269" r:id="rId4"/>
    <p:sldId id="265" r:id="rId5"/>
    <p:sldId id="266" r:id="rId6"/>
    <p:sldId id="275" r:id="rId7"/>
    <p:sldId id="274" r:id="rId8"/>
    <p:sldId id="273" r:id="rId9"/>
    <p:sldId id="272" r:id="rId10"/>
    <p:sldId id="270" r:id="rId11"/>
    <p:sldId id="278" r:id="rId12"/>
    <p:sldId id="277" r:id="rId13"/>
    <p:sldId id="276" r:id="rId14"/>
    <p:sldId id="279" r:id="rId15"/>
    <p:sldId id="280" r:id="rId16"/>
    <p:sldId id="281" r:id="rId17"/>
    <p:sldId id="283" r:id="rId18"/>
    <p:sldId id="282" r:id="rId19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0" autoAdjust="0"/>
    <p:restoredTop sz="94660"/>
  </p:normalViewPr>
  <p:slideViewPr>
    <p:cSldViewPr>
      <p:cViewPr varScale="1">
        <p:scale>
          <a:sx n="69" d="100"/>
          <a:sy n="69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0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0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fld id="{6CC36E82-301D-4E32-88A5-03AE308F2E97}" type="datetimeFigureOut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1730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0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fld id="{F1A1E437-1A2D-4DD2-ADFE-DA66109E5CD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1706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956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956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fld id="{2D9BDF34-B19C-42BE-B489-D37DE3C74FC0}" type="datetimeFigureOut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20" tIns="47160" rIns="94320" bIns="4716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357"/>
            <a:ext cx="5679440" cy="4030133"/>
          </a:xfrm>
          <a:prstGeom prst="rect">
            <a:avLst/>
          </a:prstGeom>
        </p:spPr>
        <p:txBody>
          <a:bodyPr vert="horz" lIns="94320" tIns="47160" rIns="94320" bIns="471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658"/>
            <a:ext cx="3076363" cy="512956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658"/>
            <a:ext cx="3076363" cy="512956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fld id="{494B4888-B62E-44F6-BACF-7AD9E88A126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12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B4888-B62E-44F6-BACF-7AD9E88A1264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260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9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01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318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269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02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809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632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590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6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30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190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02A9CC-5185-4144-9B20-9ECBA1244673}" type="datetimeFigureOut">
              <a:rPr lang="fr-FR" smtClean="0"/>
              <a:pPr>
                <a:defRPr/>
              </a:pPr>
              <a:t>17/03/2021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2F0328-7027-4B5B-901E-F539D80F78A1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5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827584" y="1772817"/>
            <a:ext cx="7543800" cy="648072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id-ID" dirty="0" smtClean="0">
                <a:solidFill>
                  <a:srgbClr val="FFFF00"/>
                </a:solidFill>
                <a:latin typeface="Algerian" panose="04020705040A02060702" pitchFamily="82" charset="0"/>
              </a:rPr>
              <a:t>pendahuluan</a:t>
            </a:r>
            <a:endParaRPr lang="fr-CA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43608" y="1"/>
            <a:ext cx="7543800" cy="11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lgerian" panose="04020705040A02060702" pitchFamily="82" charset="0"/>
              </a:rPr>
              <a:t>DATA ANALISIS</a:t>
            </a:r>
            <a:endParaRPr lang="fr-CA" dirty="0" smtClean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93776"/>
            <a:ext cx="4209048" cy="2979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8"/>
          <p:cNvSpPr/>
          <p:nvPr/>
        </p:nvSpPr>
        <p:spPr>
          <a:xfrm>
            <a:off x="502603" y="605027"/>
            <a:ext cx="294131" cy="359663"/>
          </a:xfrm>
          <a:custGeom>
            <a:avLst/>
            <a:gdLst/>
            <a:ahLst/>
            <a:cxnLst/>
            <a:rect l="l" t="t" r="r" b="b"/>
            <a:pathLst>
              <a:path w="294131" h="359663">
                <a:moveTo>
                  <a:pt x="294131" y="338836"/>
                </a:moveTo>
                <a:lnTo>
                  <a:pt x="293674" y="342011"/>
                </a:lnTo>
                <a:lnTo>
                  <a:pt x="292747" y="345313"/>
                </a:lnTo>
                <a:lnTo>
                  <a:pt x="285813" y="354964"/>
                </a:lnTo>
                <a:lnTo>
                  <a:pt x="276542" y="359663"/>
                </a:lnTo>
                <a:lnTo>
                  <a:pt x="19430" y="359663"/>
                </a:lnTo>
                <a:lnTo>
                  <a:pt x="6476" y="352298"/>
                </a:lnTo>
                <a:lnTo>
                  <a:pt x="469" y="342011"/>
                </a:lnTo>
                <a:lnTo>
                  <a:pt x="0" y="338836"/>
                </a:lnTo>
                <a:lnTo>
                  <a:pt x="0" y="16637"/>
                </a:lnTo>
                <a:lnTo>
                  <a:pt x="469" y="13462"/>
                </a:lnTo>
                <a:lnTo>
                  <a:pt x="1866" y="10668"/>
                </a:lnTo>
                <a:lnTo>
                  <a:pt x="3708" y="7874"/>
                </a:lnTo>
                <a:lnTo>
                  <a:pt x="6476" y="5080"/>
                </a:lnTo>
                <a:lnTo>
                  <a:pt x="9245" y="3301"/>
                </a:lnTo>
                <a:lnTo>
                  <a:pt x="12496" y="1397"/>
                </a:lnTo>
                <a:lnTo>
                  <a:pt x="15722" y="508"/>
                </a:lnTo>
                <a:lnTo>
                  <a:pt x="18491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19"/>
          <p:cNvSpPr/>
          <p:nvPr/>
        </p:nvSpPr>
        <p:spPr>
          <a:xfrm>
            <a:off x="525475" y="586739"/>
            <a:ext cx="286499" cy="350520"/>
          </a:xfrm>
          <a:custGeom>
            <a:avLst/>
            <a:gdLst/>
            <a:ahLst/>
            <a:cxnLst/>
            <a:rect l="l" t="t" r="r" b="b"/>
            <a:pathLst>
              <a:path w="286499" h="350520">
                <a:moveTo>
                  <a:pt x="286499" y="63626"/>
                </a:moveTo>
                <a:lnTo>
                  <a:pt x="286499" y="335788"/>
                </a:lnTo>
                <a:lnTo>
                  <a:pt x="286042" y="338455"/>
                </a:lnTo>
                <a:lnTo>
                  <a:pt x="285115" y="341249"/>
                </a:lnTo>
                <a:lnTo>
                  <a:pt x="277253" y="349123"/>
                </a:lnTo>
                <a:lnTo>
                  <a:pt x="271716" y="350520"/>
                </a:lnTo>
                <a:lnTo>
                  <a:pt x="14782" y="350520"/>
                </a:lnTo>
                <a:lnTo>
                  <a:pt x="4165" y="345948"/>
                </a:lnTo>
                <a:lnTo>
                  <a:pt x="0" y="335788"/>
                </a:lnTo>
                <a:lnTo>
                  <a:pt x="0" y="14732"/>
                </a:lnTo>
                <a:lnTo>
                  <a:pt x="457" y="11557"/>
                </a:lnTo>
                <a:lnTo>
                  <a:pt x="1396" y="8762"/>
                </a:lnTo>
                <a:lnTo>
                  <a:pt x="2324" y="6476"/>
                </a:lnTo>
                <a:lnTo>
                  <a:pt x="4165" y="4190"/>
                </a:lnTo>
                <a:lnTo>
                  <a:pt x="6477" y="2286"/>
                </a:lnTo>
                <a:lnTo>
                  <a:pt x="9245" y="888"/>
                </a:lnTo>
                <a:lnTo>
                  <a:pt x="12014" y="0"/>
                </a:lnTo>
                <a:lnTo>
                  <a:pt x="14782" y="0"/>
                </a:lnTo>
                <a:lnTo>
                  <a:pt x="222732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21"/>
          <p:cNvSpPr/>
          <p:nvPr/>
        </p:nvSpPr>
        <p:spPr>
          <a:xfrm>
            <a:off x="572707" y="795527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24"/>
          <p:cNvSpPr/>
          <p:nvPr/>
        </p:nvSpPr>
        <p:spPr>
          <a:xfrm>
            <a:off x="747979" y="586739"/>
            <a:ext cx="63995" cy="64008"/>
          </a:xfrm>
          <a:custGeom>
            <a:avLst/>
            <a:gdLst/>
            <a:ahLst/>
            <a:cxnLst/>
            <a:rect l="l" t="t" r="r" b="b"/>
            <a:pathLst>
              <a:path w="63995" h="64008">
                <a:moveTo>
                  <a:pt x="0" y="49149"/>
                </a:moveTo>
                <a:lnTo>
                  <a:pt x="0" y="0"/>
                </a:lnTo>
                <a:lnTo>
                  <a:pt x="63995" y="64008"/>
                </a:lnTo>
                <a:lnTo>
                  <a:pt x="14833" y="64008"/>
                </a:lnTo>
                <a:lnTo>
                  <a:pt x="11595" y="63500"/>
                </a:lnTo>
                <a:lnTo>
                  <a:pt x="8826" y="62611"/>
                </a:lnTo>
                <a:lnTo>
                  <a:pt x="6502" y="61213"/>
                </a:lnTo>
                <a:lnTo>
                  <a:pt x="4178" y="59309"/>
                </a:lnTo>
                <a:lnTo>
                  <a:pt x="2324" y="57531"/>
                </a:lnTo>
                <a:lnTo>
                  <a:pt x="939" y="54737"/>
                </a:lnTo>
                <a:lnTo>
                  <a:pt x="0" y="51943"/>
                </a:lnTo>
                <a:lnTo>
                  <a:pt x="0" y="49149"/>
                </a:lnTo>
                <a:close/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083348" y="651526"/>
            <a:ext cx="262952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Tuj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 Da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890410" y="1830844"/>
            <a:ext cx="6273878" cy="1499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42329" algn="just">
              <a:lnSpc>
                <a:spcPts val="2155"/>
              </a:lnSpc>
              <a:spcBef>
                <a:spcPts val="107"/>
              </a:spcBef>
            </a:pPr>
            <a:r>
              <a:rPr sz="2000" b="1" spc="0" dirty="0" smtClean="0">
                <a:latin typeface="Arial Narrow"/>
                <a:cs typeface="Arial Narrow"/>
              </a:rPr>
              <a:t>T</a:t>
            </a:r>
            <a:r>
              <a:rPr sz="2000" b="1" spc="4" dirty="0" smtClean="0">
                <a:latin typeface="Arial Narrow"/>
                <a:cs typeface="Arial Narrow"/>
              </a:rPr>
              <a:t>u</a:t>
            </a:r>
            <a:r>
              <a:rPr sz="2000" b="1" spc="0" dirty="0" smtClean="0">
                <a:latin typeface="Arial Narrow"/>
                <a:cs typeface="Arial Narrow"/>
              </a:rPr>
              <a:t>juan</a:t>
            </a:r>
            <a:r>
              <a:rPr sz="2000" b="1" spc="-44" dirty="0" smtClean="0">
                <a:latin typeface="Arial Narrow"/>
                <a:cs typeface="Arial Narrow"/>
              </a:rPr>
              <a:t> </a:t>
            </a:r>
            <a:r>
              <a:rPr sz="2000" b="1" spc="0" dirty="0" smtClean="0">
                <a:latin typeface="Arial Narrow"/>
                <a:cs typeface="Arial Narrow"/>
              </a:rPr>
              <a:t>Analisis</a:t>
            </a:r>
            <a:r>
              <a:rPr sz="2000" b="1" spc="-24" dirty="0" smtClean="0">
                <a:latin typeface="Arial Narrow"/>
                <a:cs typeface="Arial Narrow"/>
              </a:rPr>
              <a:t> </a:t>
            </a:r>
            <a:r>
              <a:rPr sz="2000" b="1" spc="0" dirty="0" smtClean="0">
                <a:latin typeface="Arial Narrow"/>
                <a:cs typeface="Arial Narrow"/>
              </a:rPr>
              <a:t>Data: </a:t>
            </a: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4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kri</a:t>
            </a:r>
            <a:r>
              <a:rPr sz="2000" spc="-9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3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h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ngga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</a:t>
            </a:r>
            <a:r>
              <a:rPr sz="2000" spc="-4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at</a:t>
            </a:r>
            <a:endParaRPr sz="2000">
              <a:latin typeface="Arial Narrow"/>
              <a:cs typeface="Arial Narrow"/>
            </a:endParaRPr>
          </a:p>
          <a:p>
            <a:pPr marL="12700" marR="915973" algn="just">
              <a:lnSpc>
                <a:spcPct val="95621"/>
              </a:lnSpc>
            </a:pP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pah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mi,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Memb</a:t>
            </a:r>
            <a:r>
              <a:rPr sz="2000" spc="-4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at</a:t>
            </a:r>
            <a:r>
              <a:rPr sz="2000" spc="-2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mpu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atau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rik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mpu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endParaRPr sz="2000">
              <a:latin typeface="Arial Narrow"/>
              <a:cs typeface="Arial Narrow"/>
            </a:endParaRPr>
          </a:p>
          <a:p>
            <a:pPr marL="12700" algn="just">
              <a:lnSpc>
                <a:spcPct val="100020"/>
              </a:lnSpc>
              <a:spcBef>
                <a:spcPts val="105"/>
              </a:spcBef>
            </a:pP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4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enai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rakteri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tik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pop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si berda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arkan data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y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ng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dap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</a:t>
            </a:r>
            <a:r>
              <a:rPr sz="2000" spc="-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 dari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am</a:t>
            </a:r>
            <a:r>
              <a:rPr sz="2000" spc="-9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,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b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-14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bu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berd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ark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pe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du</a:t>
            </a:r>
            <a:r>
              <a:rPr sz="2000" spc="-9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aan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 </a:t>
            </a:r>
            <a:r>
              <a:rPr sz="2000" spc="-9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en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j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an h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pot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s.</a:t>
            </a:r>
            <a:endParaRPr sz="20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4035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0"/>
          <p:cNvSpPr/>
          <p:nvPr/>
        </p:nvSpPr>
        <p:spPr>
          <a:xfrm>
            <a:off x="6463629" y="381000"/>
            <a:ext cx="772667" cy="771144"/>
          </a:xfrm>
          <a:custGeom>
            <a:avLst/>
            <a:gdLst/>
            <a:ahLst/>
            <a:cxnLst/>
            <a:rect l="l" t="t" r="r" b="b"/>
            <a:pathLst>
              <a:path w="772667" h="771144">
                <a:moveTo>
                  <a:pt x="0" y="0"/>
                </a:moveTo>
                <a:lnTo>
                  <a:pt x="0" y="771144"/>
                </a:lnTo>
                <a:lnTo>
                  <a:pt x="772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3E527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21"/>
          <p:cNvSpPr/>
          <p:nvPr/>
        </p:nvSpPr>
        <p:spPr>
          <a:xfrm>
            <a:off x="475833" y="605027"/>
            <a:ext cx="294131" cy="359663"/>
          </a:xfrm>
          <a:custGeom>
            <a:avLst/>
            <a:gdLst/>
            <a:ahLst/>
            <a:cxnLst/>
            <a:rect l="l" t="t" r="r" b="b"/>
            <a:pathLst>
              <a:path w="294131" h="359663">
                <a:moveTo>
                  <a:pt x="294131" y="338836"/>
                </a:moveTo>
                <a:lnTo>
                  <a:pt x="293674" y="342011"/>
                </a:lnTo>
                <a:lnTo>
                  <a:pt x="292747" y="345313"/>
                </a:lnTo>
                <a:lnTo>
                  <a:pt x="285813" y="354964"/>
                </a:lnTo>
                <a:lnTo>
                  <a:pt x="276542" y="359663"/>
                </a:lnTo>
                <a:lnTo>
                  <a:pt x="19430" y="359663"/>
                </a:lnTo>
                <a:lnTo>
                  <a:pt x="6476" y="352298"/>
                </a:lnTo>
                <a:lnTo>
                  <a:pt x="469" y="342011"/>
                </a:lnTo>
                <a:lnTo>
                  <a:pt x="0" y="338836"/>
                </a:lnTo>
                <a:lnTo>
                  <a:pt x="0" y="16637"/>
                </a:lnTo>
                <a:lnTo>
                  <a:pt x="469" y="13462"/>
                </a:lnTo>
                <a:lnTo>
                  <a:pt x="1866" y="10668"/>
                </a:lnTo>
                <a:lnTo>
                  <a:pt x="3708" y="7874"/>
                </a:lnTo>
                <a:lnTo>
                  <a:pt x="6476" y="5080"/>
                </a:lnTo>
                <a:lnTo>
                  <a:pt x="9245" y="3301"/>
                </a:lnTo>
                <a:lnTo>
                  <a:pt x="12496" y="1397"/>
                </a:lnTo>
                <a:lnTo>
                  <a:pt x="15722" y="508"/>
                </a:lnTo>
                <a:lnTo>
                  <a:pt x="18491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22"/>
          <p:cNvSpPr/>
          <p:nvPr/>
        </p:nvSpPr>
        <p:spPr>
          <a:xfrm>
            <a:off x="498705" y="586739"/>
            <a:ext cx="286499" cy="350520"/>
          </a:xfrm>
          <a:custGeom>
            <a:avLst/>
            <a:gdLst/>
            <a:ahLst/>
            <a:cxnLst/>
            <a:rect l="l" t="t" r="r" b="b"/>
            <a:pathLst>
              <a:path w="286499" h="350520">
                <a:moveTo>
                  <a:pt x="286499" y="63626"/>
                </a:moveTo>
                <a:lnTo>
                  <a:pt x="286499" y="335788"/>
                </a:lnTo>
                <a:lnTo>
                  <a:pt x="286042" y="338455"/>
                </a:lnTo>
                <a:lnTo>
                  <a:pt x="285115" y="341249"/>
                </a:lnTo>
                <a:lnTo>
                  <a:pt x="277253" y="349123"/>
                </a:lnTo>
                <a:lnTo>
                  <a:pt x="271716" y="350520"/>
                </a:lnTo>
                <a:lnTo>
                  <a:pt x="14782" y="350520"/>
                </a:lnTo>
                <a:lnTo>
                  <a:pt x="4165" y="345948"/>
                </a:lnTo>
                <a:lnTo>
                  <a:pt x="0" y="335788"/>
                </a:lnTo>
                <a:lnTo>
                  <a:pt x="0" y="14732"/>
                </a:lnTo>
                <a:lnTo>
                  <a:pt x="457" y="11557"/>
                </a:lnTo>
                <a:lnTo>
                  <a:pt x="1396" y="8762"/>
                </a:lnTo>
                <a:lnTo>
                  <a:pt x="2324" y="6476"/>
                </a:lnTo>
                <a:lnTo>
                  <a:pt x="4165" y="4190"/>
                </a:lnTo>
                <a:lnTo>
                  <a:pt x="6477" y="2286"/>
                </a:lnTo>
                <a:lnTo>
                  <a:pt x="9245" y="888"/>
                </a:lnTo>
                <a:lnTo>
                  <a:pt x="12014" y="0"/>
                </a:lnTo>
                <a:lnTo>
                  <a:pt x="14782" y="0"/>
                </a:lnTo>
                <a:lnTo>
                  <a:pt x="222732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23"/>
          <p:cNvSpPr/>
          <p:nvPr/>
        </p:nvSpPr>
        <p:spPr>
          <a:xfrm>
            <a:off x="545937" y="835151"/>
            <a:ext cx="102082" cy="0"/>
          </a:xfrm>
          <a:custGeom>
            <a:avLst/>
            <a:gdLst/>
            <a:ahLst/>
            <a:cxnLst/>
            <a:rect l="l" t="t" r="r" b="b"/>
            <a:pathLst>
              <a:path w="102082">
                <a:moveTo>
                  <a:pt x="102082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24"/>
          <p:cNvSpPr/>
          <p:nvPr/>
        </p:nvSpPr>
        <p:spPr>
          <a:xfrm>
            <a:off x="545937" y="795527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25"/>
          <p:cNvSpPr/>
          <p:nvPr/>
        </p:nvSpPr>
        <p:spPr>
          <a:xfrm>
            <a:off x="545937" y="751332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26"/>
          <p:cNvSpPr/>
          <p:nvPr/>
        </p:nvSpPr>
        <p:spPr>
          <a:xfrm>
            <a:off x="545937" y="711708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27"/>
          <p:cNvSpPr/>
          <p:nvPr/>
        </p:nvSpPr>
        <p:spPr>
          <a:xfrm>
            <a:off x="721209" y="586739"/>
            <a:ext cx="63995" cy="64008"/>
          </a:xfrm>
          <a:custGeom>
            <a:avLst/>
            <a:gdLst/>
            <a:ahLst/>
            <a:cxnLst/>
            <a:rect l="l" t="t" r="r" b="b"/>
            <a:pathLst>
              <a:path w="63995" h="64008">
                <a:moveTo>
                  <a:pt x="0" y="49149"/>
                </a:moveTo>
                <a:lnTo>
                  <a:pt x="0" y="0"/>
                </a:lnTo>
                <a:lnTo>
                  <a:pt x="63995" y="64008"/>
                </a:lnTo>
                <a:lnTo>
                  <a:pt x="14833" y="64008"/>
                </a:lnTo>
                <a:lnTo>
                  <a:pt x="11595" y="63500"/>
                </a:lnTo>
                <a:lnTo>
                  <a:pt x="8826" y="62611"/>
                </a:lnTo>
                <a:lnTo>
                  <a:pt x="6502" y="61213"/>
                </a:lnTo>
                <a:lnTo>
                  <a:pt x="4178" y="59309"/>
                </a:lnTo>
                <a:lnTo>
                  <a:pt x="2324" y="57531"/>
                </a:lnTo>
                <a:lnTo>
                  <a:pt x="939" y="54737"/>
                </a:lnTo>
                <a:lnTo>
                  <a:pt x="0" y="51943"/>
                </a:lnTo>
                <a:lnTo>
                  <a:pt x="0" y="49149"/>
                </a:lnTo>
                <a:close/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1056578" y="651526"/>
            <a:ext cx="281862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Langkah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rosedur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3880829" y="651526"/>
            <a:ext cx="61713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4502338" y="651526"/>
            <a:ext cx="110731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799937" y="1740293"/>
            <a:ext cx="237826" cy="210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Arial Narrow"/>
                <a:cs typeface="Arial Narrow"/>
              </a:rPr>
              <a:t>1.</a:t>
            </a:r>
            <a:endParaRPr sz="2000">
              <a:latin typeface="Arial Narrow"/>
              <a:cs typeface="Arial Narrow"/>
            </a:endParaRPr>
          </a:p>
          <a:p>
            <a:pPr marL="12700" marR="23">
              <a:lnSpc>
                <a:spcPct val="95621"/>
              </a:lnSpc>
            </a:pPr>
            <a:r>
              <a:rPr sz="2000" spc="0" dirty="0" smtClean="0">
                <a:latin typeface="Arial Narrow"/>
                <a:cs typeface="Arial Narrow"/>
              </a:rPr>
              <a:t>2.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05"/>
              </a:spcBef>
            </a:pPr>
            <a:r>
              <a:rPr sz="2000" spc="0" dirty="0" smtClean="0">
                <a:latin typeface="Arial Narrow"/>
                <a:cs typeface="Arial Narrow"/>
              </a:rPr>
              <a:t>3.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05"/>
              </a:spcBef>
            </a:pPr>
            <a:r>
              <a:rPr sz="2000" spc="0" dirty="0" smtClean="0">
                <a:latin typeface="Arial Narrow"/>
                <a:cs typeface="Arial Narrow"/>
              </a:rPr>
              <a:t>4.</a:t>
            </a:r>
            <a:endParaRPr sz="2000">
              <a:latin typeface="Arial Narrow"/>
              <a:cs typeface="Arial Narrow"/>
            </a:endParaRPr>
          </a:p>
          <a:p>
            <a:pPr marL="12700" marR="23">
              <a:lnSpc>
                <a:spcPct val="95621"/>
              </a:lnSpc>
              <a:spcBef>
                <a:spcPts val="105"/>
              </a:spcBef>
            </a:pPr>
            <a:r>
              <a:rPr sz="2000" spc="0" dirty="0" smtClean="0">
                <a:latin typeface="Arial Narrow"/>
                <a:cs typeface="Arial Narrow"/>
              </a:rPr>
              <a:t>5.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05"/>
              </a:spcBef>
            </a:pPr>
            <a:r>
              <a:rPr sz="2000" spc="0" dirty="0" smtClean="0">
                <a:latin typeface="Arial Narrow"/>
                <a:cs typeface="Arial Narrow"/>
              </a:rPr>
              <a:t>6.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05"/>
              </a:spcBef>
            </a:pPr>
            <a:r>
              <a:rPr sz="2000" spc="0" dirty="0" smtClean="0">
                <a:latin typeface="Arial Narrow"/>
                <a:cs typeface="Arial Narrow"/>
              </a:rPr>
              <a:t>7.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1257441" y="1740293"/>
            <a:ext cx="4983210" cy="2109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43493" algn="just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Arial Narrow"/>
                <a:cs typeface="Arial Narrow"/>
              </a:rPr>
              <a:t>Tahap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ngu</a:t>
            </a:r>
            <a:r>
              <a:rPr sz="2000" spc="-4" dirty="0" smtClean="0">
                <a:latin typeface="Arial Narrow"/>
                <a:cs typeface="Arial Narrow"/>
              </a:rPr>
              <a:t>m</a:t>
            </a:r>
            <a:r>
              <a:rPr sz="2000" spc="0" dirty="0" smtClean="0">
                <a:latin typeface="Arial Narrow"/>
                <a:cs typeface="Arial Narrow"/>
              </a:rPr>
              <a:t>pu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an Dat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.</a:t>
            </a:r>
            <a:endParaRPr sz="2000">
              <a:latin typeface="Arial Narrow"/>
              <a:cs typeface="Arial Narrow"/>
            </a:endParaRPr>
          </a:p>
          <a:p>
            <a:pPr marL="12700" marR="3492098" algn="just">
              <a:lnSpc>
                <a:spcPct val="100020"/>
              </a:lnSpc>
            </a:pPr>
            <a:r>
              <a:rPr sz="2000" spc="0" dirty="0" smtClean="0">
                <a:latin typeface="Arial Narrow"/>
                <a:cs typeface="Arial Narrow"/>
              </a:rPr>
              <a:t>Tahap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9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g Tahap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4" dirty="0" smtClean="0">
                <a:latin typeface="Arial Narrow"/>
                <a:cs typeface="Arial Narrow"/>
              </a:rPr>
              <a:t>o</a:t>
            </a: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ng Tahap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Tabu</a:t>
            </a:r>
            <a:r>
              <a:rPr sz="2000" spc="-4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endParaRPr sz="2000">
              <a:latin typeface="Arial Narrow"/>
              <a:cs typeface="Arial Narrow"/>
            </a:endParaRPr>
          </a:p>
          <a:p>
            <a:pPr marL="12700" algn="just">
              <a:lnSpc>
                <a:spcPct val="95621"/>
              </a:lnSpc>
            </a:pPr>
            <a:r>
              <a:rPr sz="2000" spc="0" dirty="0" smtClean="0">
                <a:latin typeface="Arial Narrow"/>
                <a:cs typeface="Arial Narrow"/>
              </a:rPr>
              <a:t>Tahap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ng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j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an </a:t>
            </a:r>
            <a:r>
              <a:rPr sz="2000" spc="4" dirty="0" smtClean="0">
                <a:latin typeface="Arial Narrow"/>
                <a:cs typeface="Arial Narrow"/>
              </a:rPr>
              <a:t>(</a:t>
            </a:r>
            <a:r>
              <a:rPr sz="2000" spc="0" dirty="0" smtClean="0">
                <a:latin typeface="Arial Narrow"/>
                <a:cs typeface="Arial Narrow"/>
              </a:rPr>
              <a:t>Me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gu</a:t>
            </a:r>
            <a:r>
              <a:rPr sz="2000" spc="-9" dirty="0" smtClean="0">
                <a:latin typeface="Arial Narrow"/>
                <a:cs typeface="Arial Narrow"/>
              </a:rPr>
              <a:t>j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V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tas dan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Re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ab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ta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)</a:t>
            </a:r>
            <a:endParaRPr sz="2000">
              <a:latin typeface="Arial Narrow"/>
              <a:cs typeface="Arial Narrow"/>
            </a:endParaRPr>
          </a:p>
          <a:p>
            <a:pPr marL="12700" marR="2215535" algn="just">
              <a:lnSpc>
                <a:spcPct val="95621"/>
              </a:lnSpc>
              <a:spcBef>
                <a:spcPts val="105"/>
              </a:spcBef>
            </a:pPr>
            <a:r>
              <a:rPr sz="2000" spc="0" dirty="0" smtClean="0">
                <a:latin typeface="Arial Narrow"/>
                <a:cs typeface="Arial Narrow"/>
              </a:rPr>
              <a:t>Tahap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4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kri</a:t>
            </a:r>
            <a:r>
              <a:rPr sz="2000" spc="-9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3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Data</a:t>
            </a:r>
            <a:endParaRPr sz="2000">
              <a:latin typeface="Arial Narrow"/>
              <a:cs typeface="Arial Narrow"/>
            </a:endParaRPr>
          </a:p>
          <a:p>
            <a:pPr marL="12700" marR="2443682" algn="just">
              <a:lnSpc>
                <a:spcPct val="95621"/>
              </a:lnSpc>
              <a:spcBef>
                <a:spcPts val="105"/>
              </a:spcBef>
            </a:pPr>
            <a:r>
              <a:rPr sz="2000" spc="0" dirty="0" smtClean="0">
                <a:latin typeface="Arial Narrow"/>
                <a:cs typeface="Arial Narrow"/>
              </a:rPr>
              <a:t>Tahap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ngu</a:t>
            </a:r>
            <a:r>
              <a:rPr sz="2000" spc="-9" dirty="0" smtClean="0">
                <a:latin typeface="Arial Narrow"/>
                <a:cs typeface="Arial Narrow"/>
              </a:rPr>
              <a:t>j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Hip</a:t>
            </a:r>
            <a:r>
              <a:rPr sz="2000" spc="-4" dirty="0" smtClean="0">
                <a:latin typeface="Arial Narrow"/>
                <a:cs typeface="Arial Narrow"/>
              </a:rPr>
              <a:t>o</a:t>
            </a:r>
            <a:r>
              <a:rPr sz="2000" spc="0" dirty="0" smtClean="0">
                <a:latin typeface="Arial Narrow"/>
                <a:cs typeface="Arial Narrow"/>
              </a:rPr>
              <a:t>te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545937" y="695451"/>
            <a:ext cx="1020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9952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9"/>
          <p:cNvSpPr/>
          <p:nvPr/>
        </p:nvSpPr>
        <p:spPr>
          <a:xfrm>
            <a:off x="521923" y="605027"/>
            <a:ext cx="294131" cy="359663"/>
          </a:xfrm>
          <a:custGeom>
            <a:avLst/>
            <a:gdLst/>
            <a:ahLst/>
            <a:cxnLst/>
            <a:rect l="l" t="t" r="r" b="b"/>
            <a:pathLst>
              <a:path w="294131" h="359663">
                <a:moveTo>
                  <a:pt x="294131" y="338836"/>
                </a:moveTo>
                <a:lnTo>
                  <a:pt x="293674" y="342011"/>
                </a:lnTo>
                <a:lnTo>
                  <a:pt x="292747" y="345313"/>
                </a:lnTo>
                <a:lnTo>
                  <a:pt x="285813" y="354964"/>
                </a:lnTo>
                <a:lnTo>
                  <a:pt x="276542" y="359663"/>
                </a:lnTo>
                <a:lnTo>
                  <a:pt x="19430" y="359663"/>
                </a:lnTo>
                <a:lnTo>
                  <a:pt x="6476" y="352298"/>
                </a:lnTo>
                <a:lnTo>
                  <a:pt x="469" y="342011"/>
                </a:lnTo>
                <a:lnTo>
                  <a:pt x="0" y="338836"/>
                </a:lnTo>
                <a:lnTo>
                  <a:pt x="0" y="16637"/>
                </a:lnTo>
                <a:lnTo>
                  <a:pt x="469" y="13462"/>
                </a:lnTo>
                <a:lnTo>
                  <a:pt x="1866" y="10668"/>
                </a:lnTo>
                <a:lnTo>
                  <a:pt x="3708" y="7874"/>
                </a:lnTo>
                <a:lnTo>
                  <a:pt x="6476" y="5080"/>
                </a:lnTo>
                <a:lnTo>
                  <a:pt x="9245" y="3301"/>
                </a:lnTo>
                <a:lnTo>
                  <a:pt x="12496" y="1397"/>
                </a:lnTo>
                <a:lnTo>
                  <a:pt x="15722" y="508"/>
                </a:lnTo>
                <a:lnTo>
                  <a:pt x="18491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41"/>
          <p:cNvSpPr/>
          <p:nvPr/>
        </p:nvSpPr>
        <p:spPr>
          <a:xfrm>
            <a:off x="592027" y="835151"/>
            <a:ext cx="102082" cy="0"/>
          </a:xfrm>
          <a:custGeom>
            <a:avLst/>
            <a:gdLst/>
            <a:ahLst/>
            <a:cxnLst/>
            <a:rect l="l" t="t" r="r" b="b"/>
            <a:pathLst>
              <a:path w="102082">
                <a:moveTo>
                  <a:pt x="102082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2"/>
          <p:cNvSpPr/>
          <p:nvPr/>
        </p:nvSpPr>
        <p:spPr>
          <a:xfrm>
            <a:off x="592027" y="795527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43"/>
          <p:cNvSpPr/>
          <p:nvPr/>
        </p:nvSpPr>
        <p:spPr>
          <a:xfrm>
            <a:off x="592027" y="751332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44"/>
          <p:cNvSpPr/>
          <p:nvPr/>
        </p:nvSpPr>
        <p:spPr>
          <a:xfrm>
            <a:off x="592027" y="711708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13"/>
          <p:cNvSpPr/>
          <p:nvPr/>
        </p:nvSpPr>
        <p:spPr>
          <a:xfrm>
            <a:off x="2552653" y="2687574"/>
            <a:ext cx="2133600" cy="675132"/>
          </a:xfrm>
          <a:custGeom>
            <a:avLst/>
            <a:gdLst/>
            <a:ahLst/>
            <a:cxnLst/>
            <a:rect l="l" t="t" r="r" b="b"/>
            <a:pathLst>
              <a:path w="2133600" h="675131">
                <a:moveTo>
                  <a:pt x="0" y="112521"/>
                </a:moveTo>
                <a:lnTo>
                  <a:pt x="0" y="562609"/>
                </a:lnTo>
                <a:lnTo>
                  <a:pt x="267" y="570423"/>
                </a:lnTo>
                <a:lnTo>
                  <a:pt x="11138" y="611448"/>
                </a:lnTo>
                <a:lnTo>
                  <a:pt x="35597" y="644701"/>
                </a:lnTo>
                <a:lnTo>
                  <a:pt x="70455" y="666992"/>
                </a:lnTo>
                <a:lnTo>
                  <a:pt x="112522" y="675132"/>
                </a:lnTo>
                <a:lnTo>
                  <a:pt x="2021077" y="675132"/>
                </a:lnTo>
                <a:lnTo>
                  <a:pt x="2069916" y="663993"/>
                </a:lnTo>
                <a:lnTo>
                  <a:pt x="2103169" y="639534"/>
                </a:lnTo>
                <a:lnTo>
                  <a:pt x="2125460" y="604676"/>
                </a:lnTo>
                <a:lnTo>
                  <a:pt x="2133600" y="562609"/>
                </a:lnTo>
                <a:lnTo>
                  <a:pt x="2133600" y="112521"/>
                </a:lnTo>
                <a:lnTo>
                  <a:pt x="2122461" y="63683"/>
                </a:lnTo>
                <a:lnTo>
                  <a:pt x="2098002" y="30430"/>
                </a:lnTo>
                <a:lnTo>
                  <a:pt x="2063144" y="8139"/>
                </a:lnTo>
                <a:lnTo>
                  <a:pt x="2021077" y="0"/>
                </a:lnTo>
                <a:lnTo>
                  <a:pt x="112522" y="0"/>
                </a:lnTo>
                <a:lnTo>
                  <a:pt x="63683" y="11138"/>
                </a:lnTo>
                <a:lnTo>
                  <a:pt x="30430" y="35597"/>
                </a:lnTo>
                <a:lnTo>
                  <a:pt x="8139" y="70455"/>
                </a:lnTo>
                <a:lnTo>
                  <a:pt x="0" y="112521"/>
                </a:lnTo>
                <a:close/>
              </a:path>
            </a:pathLst>
          </a:custGeom>
          <a:solidFill>
            <a:srgbClr val="D79F3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14"/>
          <p:cNvSpPr/>
          <p:nvPr/>
        </p:nvSpPr>
        <p:spPr>
          <a:xfrm>
            <a:off x="2552653" y="2687574"/>
            <a:ext cx="2133600" cy="675132"/>
          </a:xfrm>
          <a:custGeom>
            <a:avLst/>
            <a:gdLst/>
            <a:ahLst/>
            <a:cxnLst/>
            <a:rect l="l" t="t" r="r" b="b"/>
            <a:pathLst>
              <a:path w="2133600" h="675131">
                <a:moveTo>
                  <a:pt x="0" y="112521"/>
                </a:moveTo>
                <a:lnTo>
                  <a:pt x="8139" y="70455"/>
                </a:lnTo>
                <a:lnTo>
                  <a:pt x="30430" y="35597"/>
                </a:lnTo>
                <a:lnTo>
                  <a:pt x="63683" y="11138"/>
                </a:lnTo>
                <a:lnTo>
                  <a:pt x="104708" y="267"/>
                </a:lnTo>
                <a:lnTo>
                  <a:pt x="112522" y="0"/>
                </a:lnTo>
                <a:lnTo>
                  <a:pt x="2021077" y="0"/>
                </a:lnTo>
                <a:lnTo>
                  <a:pt x="2063144" y="8139"/>
                </a:lnTo>
                <a:lnTo>
                  <a:pt x="2098002" y="30430"/>
                </a:lnTo>
                <a:lnTo>
                  <a:pt x="2122461" y="63683"/>
                </a:lnTo>
                <a:lnTo>
                  <a:pt x="2133332" y="104708"/>
                </a:lnTo>
                <a:lnTo>
                  <a:pt x="2133600" y="112521"/>
                </a:lnTo>
                <a:lnTo>
                  <a:pt x="2133600" y="562609"/>
                </a:lnTo>
                <a:lnTo>
                  <a:pt x="2125460" y="604676"/>
                </a:lnTo>
                <a:lnTo>
                  <a:pt x="2103169" y="639534"/>
                </a:lnTo>
                <a:lnTo>
                  <a:pt x="2069916" y="663993"/>
                </a:lnTo>
                <a:lnTo>
                  <a:pt x="2028891" y="674864"/>
                </a:lnTo>
                <a:lnTo>
                  <a:pt x="2021077" y="675132"/>
                </a:lnTo>
                <a:lnTo>
                  <a:pt x="112522" y="675132"/>
                </a:lnTo>
                <a:lnTo>
                  <a:pt x="70455" y="666992"/>
                </a:lnTo>
                <a:lnTo>
                  <a:pt x="35597" y="644701"/>
                </a:lnTo>
                <a:lnTo>
                  <a:pt x="11138" y="611448"/>
                </a:lnTo>
                <a:lnTo>
                  <a:pt x="267" y="570423"/>
                </a:lnTo>
                <a:lnTo>
                  <a:pt x="0" y="562609"/>
                </a:lnTo>
                <a:lnTo>
                  <a:pt x="0" y="112521"/>
                </a:lnTo>
                <a:close/>
              </a:path>
            </a:pathLst>
          </a:custGeom>
          <a:ln w="25400">
            <a:solidFill>
              <a:srgbClr val="9E74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15"/>
          <p:cNvSpPr/>
          <p:nvPr/>
        </p:nvSpPr>
        <p:spPr>
          <a:xfrm>
            <a:off x="4166569" y="1689353"/>
            <a:ext cx="2133600" cy="675132"/>
          </a:xfrm>
          <a:custGeom>
            <a:avLst/>
            <a:gdLst/>
            <a:ahLst/>
            <a:cxnLst/>
            <a:rect l="l" t="t" r="r" b="b"/>
            <a:pathLst>
              <a:path w="2133600" h="675132">
                <a:moveTo>
                  <a:pt x="0" y="112522"/>
                </a:moveTo>
                <a:lnTo>
                  <a:pt x="0" y="562610"/>
                </a:lnTo>
                <a:lnTo>
                  <a:pt x="267" y="570423"/>
                </a:lnTo>
                <a:lnTo>
                  <a:pt x="11138" y="611448"/>
                </a:lnTo>
                <a:lnTo>
                  <a:pt x="35597" y="644701"/>
                </a:lnTo>
                <a:lnTo>
                  <a:pt x="70455" y="666992"/>
                </a:lnTo>
                <a:lnTo>
                  <a:pt x="112522" y="675132"/>
                </a:lnTo>
                <a:lnTo>
                  <a:pt x="2021078" y="675132"/>
                </a:lnTo>
                <a:lnTo>
                  <a:pt x="2069916" y="663993"/>
                </a:lnTo>
                <a:lnTo>
                  <a:pt x="2103169" y="639534"/>
                </a:lnTo>
                <a:lnTo>
                  <a:pt x="2125460" y="604676"/>
                </a:lnTo>
                <a:lnTo>
                  <a:pt x="2133600" y="562610"/>
                </a:lnTo>
                <a:lnTo>
                  <a:pt x="2133600" y="112522"/>
                </a:lnTo>
                <a:lnTo>
                  <a:pt x="2122461" y="63683"/>
                </a:lnTo>
                <a:lnTo>
                  <a:pt x="2098002" y="30430"/>
                </a:lnTo>
                <a:lnTo>
                  <a:pt x="2063144" y="8139"/>
                </a:lnTo>
                <a:lnTo>
                  <a:pt x="2021078" y="0"/>
                </a:lnTo>
                <a:lnTo>
                  <a:pt x="112522" y="0"/>
                </a:lnTo>
                <a:lnTo>
                  <a:pt x="63683" y="11138"/>
                </a:lnTo>
                <a:lnTo>
                  <a:pt x="30430" y="35597"/>
                </a:lnTo>
                <a:lnTo>
                  <a:pt x="8139" y="70455"/>
                </a:lnTo>
                <a:lnTo>
                  <a:pt x="0" y="112522"/>
                </a:lnTo>
                <a:close/>
              </a:path>
            </a:pathLst>
          </a:custGeom>
          <a:solidFill>
            <a:srgbClr val="D79F3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6"/>
          <p:cNvSpPr/>
          <p:nvPr/>
        </p:nvSpPr>
        <p:spPr>
          <a:xfrm>
            <a:off x="4166569" y="1689353"/>
            <a:ext cx="2133600" cy="675132"/>
          </a:xfrm>
          <a:custGeom>
            <a:avLst/>
            <a:gdLst/>
            <a:ahLst/>
            <a:cxnLst/>
            <a:rect l="l" t="t" r="r" b="b"/>
            <a:pathLst>
              <a:path w="2133600" h="675132">
                <a:moveTo>
                  <a:pt x="0" y="112522"/>
                </a:moveTo>
                <a:lnTo>
                  <a:pt x="8139" y="70455"/>
                </a:lnTo>
                <a:lnTo>
                  <a:pt x="30430" y="35597"/>
                </a:lnTo>
                <a:lnTo>
                  <a:pt x="63683" y="11138"/>
                </a:lnTo>
                <a:lnTo>
                  <a:pt x="104708" y="267"/>
                </a:lnTo>
                <a:lnTo>
                  <a:pt x="112522" y="0"/>
                </a:lnTo>
                <a:lnTo>
                  <a:pt x="2021078" y="0"/>
                </a:lnTo>
                <a:lnTo>
                  <a:pt x="2063144" y="8139"/>
                </a:lnTo>
                <a:lnTo>
                  <a:pt x="2098002" y="30430"/>
                </a:lnTo>
                <a:lnTo>
                  <a:pt x="2122461" y="63683"/>
                </a:lnTo>
                <a:lnTo>
                  <a:pt x="2133332" y="104708"/>
                </a:lnTo>
                <a:lnTo>
                  <a:pt x="2133600" y="112522"/>
                </a:lnTo>
                <a:lnTo>
                  <a:pt x="2133600" y="562610"/>
                </a:lnTo>
                <a:lnTo>
                  <a:pt x="2125460" y="604676"/>
                </a:lnTo>
                <a:lnTo>
                  <a:pt x="2103169" y="639534"/>
                </a:lnTo>
                <a:lnTo>
                  <a:pt x="2069916" y="663993"/>
                </a:lnTo>
                <a:lnTo>
                  <a:pt x="2028891" y="674864"/>
                </a:lnTo>
                <a:lnTo>
                  <a:pt x="2021078" y="675132"/>
                </a:lnTo>
                <a:lnTo>
                  <a:pt x="112522" y="675132"/>
                </a:lnTo>
                <a:lnTo>
                  <a:pt x="70455" y="666992"/>
                </a:lnTo>
                <a:lnTo>
                  <a:pt x="35597" y="644701"/>
                </a:lnTo>
                <a:lnTo>
                  <a:pt x="11138" y="611448"/>
                </a:lnTo>
                <a:lnTo>
                  <a:pt x="267" y="570423"/>
                </a:lnTo>
                <a:lnTo>
                  <a:pt x="0" y="562610"/>
                </a:lnTo>
                <a:lnTo>
                  <a:pt x="0" y="112522"/>
                </a:lnTo>
                <a:close/>
              </a:path>
            </a:pathLst>
          </a:custGeom>
          <a:ln w="25400">
            <a:solidFill>
              <a:srgbClr val="9E74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7"/>
          <p:cNvSpPr/>
          <p:nvPr/>
        </p:nvSpPr>
        <p:spPr>
          <a:xfrm>
            <a:off x="3581353" y="2364486"/>
            <a:ext cx="1665097" cy="323341"/>
          </a:xfrm>
          <a:custGeom>
            <a:avLst/>
            <a:gdLst/>
            <a:ahLst/>
            <a:cxnLst/>
            <a:rect l="l" t="t" r="r" b="b"/>
            <a:pathLst>
              <a:path w="1665097" h="323341">
                <a:moveTo>
                  <a:pt x="31114" y="148970"/>
                </a:moveTo>
                <a:lnTo>
                  <a:pt x="38100" y="174370"/>
                </a:lnTo>
                <a:lnTo>
                  <a:pt x="50800" y="161670"/>
                </a:lnTo>
                <a:lnTo>
                  <a:pt x="1639697" y="161670"/>
                </a:lnTo>
                <a:lnTo>
                  <a:pt x="1639697" y="148970"/>
                </a:lnTo>
                <a:lnTo>
                  <a:pt x="31114" y="148970"/>
                </a:lnTo>
                <a:close/>
              </a:path>
              <a:path w="1665097" h="323341">
                <a:moveTo>
                  <a:pt x="1665097" y="0"/>
                </a:moveTo>
                <a:lnTo>
                  <a:pt x="1639697" y="0"/>
                </a:lnTo>
                <a:lnTo>
                  <a:pt x="1652397" y="148970"/>
                </a:lnTo>
                <a:lnTo>
                  <a:pt x="1659382" y="174370"/>
                </a:lnTo>
                <a:lnTo>
                  <a:pt x="1665097" y="168656"/>
                </a:lnTo>
                <a:lnTo>
                  <a:pt x="1665097" y="0"/>
                </a:lnTo>
                <a:close/>
              </a:path>
              <a:path w="1665097" h="323341">
                <a:moveTo>
                  <a:pt x="25400" y="247141"/>
                </a:moveTo>
                <a:lnTo>
                  <a:pt x="0" y="247141"/>
                </a:lnTo>
                <a:lnTo>
                  <a:pt x="38100" y="323341"/>
                </a:lnTo>
                <a:lnTo>
                  <a:pt x="76200" y="247141"/>
                </a:lnTo>
                <a:lnTo>
                  <a:pt x="50800" y="247141"/>
                </a:lnTo>
                <a:lnTo>
                  <a:pt x="50800" y="259841"/>
                </a:lnTo>
                <a:lnTo>
                  <a:pt x="25400" y="259841"/>
                </a:lnTo>
                <a:lnTo>
                  <a:pt x="25400" y="247141"/>
                </a:lnTo>
                <a:close/>
              </a:path>
              <a:path w="1665097" h="323341">
                <a:moveTo>
                  <a:pt x="1639697" y="0"/>
                </a:moveTo>
                <a:lnTo>
                  <a:pt x="1639697" y="161670"/>
                </a:lnTo>
                <a:lnTo>
                  <a:pt x="50800" y="161670"/>
                </a:lnTo>
                <a:lnTo>
                  <a:pt x="38100" y="174370"/>
                </a:lnTo>
                <a:lnTo>
                  <a:pt x="31114" y="148970"/>
                </a:lnTo>
                <a:lnTo>
                  <a:pt x="25400" y="154686"/>
                </a:lnTo>
                <a:lnTo>
                  <a:pt x="25400" y="259841"/>
                </a:lnTo>
                <a:lnTo>
                  <a:pt x="50800" y="259841"/>
                </a:lnTo>
                <a:lnTo>
                  <a:pt x="50799" y="174371"/>
                </a:lnTo>
                <a:lnTo>
                  <a:pt x="1659382" y="174370"/>
                </a:lnTo>
                <a:lnTo>
                  <a:pt x="1652397" y="148970"/>
                </a:lnTo>
                <a:lnTo>
                  <a:pt x="1639697" y="0"/>
                </a:lnTo>
                <a:close/>
              </a:path>
            </a:pathLst>
          </a:custGeom>
          <a:solidFill>
            <a:srgbClr val="9E74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8"/>
          <p:cNvSpPr/>
          <p:nvPr/>
        </p:nvSpPr>
        <p:spPr>
          <a:xfrm>
            <a:off x="5894785" y="2707386"/>
            <a:ext cx="2133599" cy="675132"/>
          </a:xfrm>
          <a:custGeom>
            <a:avLst/>
            <a:gdLst/>
            <a:ahLst/>
            <a:cxnLst/>
            <a:rect l="l" t="t" r="r" b="b"/>
            <a:pathLst>
              <a:path w="2133599" h="675132">
                <a:moveTo>
                  <a:pt x="0" y="112521"/>
                </a:moveTo>
                <a:lnTo>
                  <a:pt x="0" y="562609"/>
                </a:lnTo>
                <a:lnTo>
                  <a:pt x="267" y="570423"/>
                </a:lnTo>
                <a:lnTo>
                  <a:pt x="11138" y="611448"/>
                </a:lnTo>
                <a:lnTo>
                  <a:pt x="35597" y="644701"/>
                </a:lnTo>
                <a:lnTo>
                  <a:pt x="70455" y="666992"/>
                </a:lnTo>
                <a:lnTo>
                  <a:pt x="112521" y="675132"/>
                </a:lnTo>
                <a:lnTo>
                  <a:pt x="2021077" y="675132"/>
                </a:lnTo>
                <a:lnTo>
                  <a:pt x="2069916" y="663993"/>
                </a:lnTo>
                <a:lnTo>
                  <a:pt x="2103169" y="639534"/>
                </a:lnTo>
                <a:lnTo>
                  <a:pt x="2125460" y="604676"/>
                </a:lnTo>
                <a:lnTo>
                  <a:pt x="2133599" y="562609"/>
                </a:lnTo>
                <a:lnTo>
                  <a:pt x="2133599" y="112521"/>
                </a:lnTo>
                <a:lnTo>
                  <a:pt x="2122461" y="63683"/>
                </a:lnTo>
                <a:lnTo>
                  <a:pt x="2098002" y="30430"/>
                </a:lnTo>
                <a:lnTo>
                  <a:pt x="2063144" y="8139"/>
                </a:lnTo>
                <a:lnTo>
                  <a:pt x="2021077" y="0"/>
                </a:lnTo>
                <a:lnTo>
                  <a:pt x="112521" y="0"/>
                </a:lnTo>
                <a:lnTo>
                  <a:pt x="63683" y="11138"/>
                </a:lnTo>
                <a:lnTo>
                  <a:pt x="30430" y="35597"/>
                </a:lnTo>
                <a:lnTo>
                  <a:pt x="8139" y="70455"/>
                </a:lnTo>
                <a:lnTo>
                  <a:pt x="0" y="112521"/>
                </a:lnTo>
                <a:close/>
              </a:path>
            </a:pathLst>
          </a:custGeom>
          <a:solidFill>
            <a:srgbClr val="D79F3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9"/>
          <p:cNvSpPr/>
          <p:nvPr/>
        </p:nvSpPr>
        <p:spPr>
          <a:xfrm>
            <a:off x="5894785" y="2707386"/>
            <a:ext cx="2133599" cy="675132"/>
          </a:xfrm>
          <a:custGeom>
            <a:avLst/>
            <a:gdLst/>
            <a:ahLst/>
            <a:cxnLst/>
            <a:rect l="l" t="t" r="r" b="b"/>
            <a:pathLst>
              <a:path w="2133599" h="675132">
                <a:moveTo>
                  <a:pt x="0" y="112521"/>
                </a:moveTo>
                <a:lnTo>
                  <a:pt x="8139" y="70455"/>
                </a:lnTo>
                <a:lnTo>
                  <a:pt x="30430" y="35597"/>
                </a:lnTo>
                <a:lnTo>
                  <a:pt x="63683" y="11138"/>
                </a:lnTo>
                <a:lnTo>
                  <a:pt x="104708" y="267"/>
                </a:lnTo>
                <a:lnTo>
                  <a:pt x="112521" y="0"/>
                </a:lnTo>
                <a:lnTo>
                  <a:pt x="2021077" y="0"/>
                </a:lnTo>
                <a:lnTo>
                  <a:pt x="2063144" y="8139"/>
                </a:lnTo>
                <a:lnTo>
                  <a:pt x="2098002" y="30430"/>
                </a:lnTo>
                <a:lnTo>
                  <a:pt x="2122461" y="63683"/>
                </a:lnTo>
                <a:lnTo>
                  <a:pt x="2133332" y="104708"/>
                </a:lnTo>
                <a:lnTo>
                  <a:pt x="2133599" y="112521"/>
                </a:lnTo>
                <a:lnTo>
                  <a:pt x="2133599" y="562609"/>
                </a:lnTo>
                <a:lnTo>
                  <a:pt x="2125460" y="604676"/>
                </a:lnTo>
                <a:lnTo>
                  <a:pt x="2103169" y="639534"/>
                </a:lnTo>
                <a:lnTo>
                  <a:pt x="2069916" y="663993"/>
                </a:lnTo>
                <a:lnTo>
                  <a:pt x="2028891" y="674864"/>
                </a:lnTo>
                <a:lnTo>
                  <a:pt x="2021077" y="675132"/>
                </a:lnTo>
                <a:lnTo>
                  <a:pt x="112521" y="675132"/>
                </a:lnTo>
                <a:lnTo>
                  <a:pt x="70455" y="666992"/>
                </a:lnTo>
                <a:lnTo>
                  <a:pt x="35597" y="644701"/>
                </a:lnTo>
                <a:lnTo>
                  <a:pt x="11138" y="611448"/>
                </a:lnTo>
                <a:lnTo>
                  <a:pt x="267" y="570423"/>
                </a:lnTo>
                <a:lnTo>
                  <a:pt x="0" y="562609"/>
                </a:lnTo>
                <a:lnTo>
                  <a:pt x="0" y="112521"/>
                </a:lnTo>
                <a:close/>
              </a:path>
            </a:pathLst>
          </a:custGeom>
          <a:ln w="25400">
            <a:solidFill>
              <a:srgbClr val="9E74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20"/>
          <p:cNvSpPr/>
          <p:nvPr/>
        </p:nvSpPr>
        <p:spPr>
          <a:xfrm>
            <a:off x="5220669" y="2364486"/>
            <a:ext cx="1778000" cy="343788"/>
          </a:xfrm>
          <a:custGeom>
            <a:avLst/>
            <a:gdLst/>
            <a:ahLst/>
            <a:cxnLst/>
            <a:rect l="l" t="t" r="r" b="b"/>
            <a:pathLst>
              <a:path w="1778000" h="343788">
                <a:moveTo>
                  <a:pt x="1727200" y="267588"/>
                </a:moveTo>
                <a:lnTo>
                  <a:pt x="1701800" y="267588"/>
                </a:lnTo>
                <a:lnTo>
                  <a:pt x="1739900" y="343788"/>
                </a:lnTo>
                <a:lnTo>
                  <a:pt x="1778000" y="267588"/>
                </a:lnTo>
                <a:lnTo>
                  <a:pt x="1752600" y="267588"/>
                </a:lnTo>
                <a:lnTo>
                  <a:pt x="1752600" y="280288"/>
                </a:lnTo>
                <a:lnTo>
                  <a:pt x="1727200" y="280288"/>
                </a:lnTo>
                <a:lnTo>
                  <a:pt x="1727200" y="267588"/>
                </a:lnTo>
                <a:close/>
              </a:path>
              <a:path w="1778000" h="343788">
                <a:moveTo>
                  <a:pt x="1727200" y="280288"/>
                </a:moveTo>
                <a:lnTo>
                  <a:pt x="1752600" y="280288"/>
                </a:lnTo>
                <a:lnTo>
                  <a:pt x="1752600" y="267588"/>
                </a:lnTo>
                <a:lnTo>
                  <a:pt x="1739900" y="184657"/>
                </a:lnTo>
                <a:lnTo>
                  <a:pt x="1727199" y="184658"/>
                </a:lnTo>
                <a:lnTo>
                  <a:pt x="1727200" y="280288"/>
                </a:lnTo>
                <a:close/>
              </a:path>
              <a:path w="1778000" h="343788">
                <a:moveTo>
                  <a:pt x="25400" y="171957"/>
                </a:moveTo>
                <a:lnTo>
                  <a:pt x="12700" y="184657"/>
                </a:lnTo>
                <a:lnTo>
                  <a:pt x="1727199" y="184658"/>
                </a:lnTo>
                <a:lnTo>
                  <a:pt x="25400" y="171957"/>
                </a:lnTo>
                <a:close/>
              </a:path>
              <a:path w="1778000" h="343788">
                <a:moveTo>
                  <a:pt x="25400" y="159257"/>
                </a:moveTo>
                <a:lnTo>
                  <a:pt x="1727200" y="171957"/>
                </a:lnTo>
                <a:lnTo>
                  <a:pt x="1739900" y="159257"/>
                </a:lnTo>
                <a:lnTo>
                  <a:pt x="25400" y="159257"/>
                </a:lnTo>
                <a:close/>
              </a:path>
              <a:path w="1778000" h="343788">
                <a:moveTo>
                  <a:pt x="1752600" y="164845"/>
                </a:moveTo>
                <a:lnTo>
                  <a:pt x="1746885" y="159257"/>
                </a:lnTo>
                <a:lnTo>
                  <a:pt x="1739900" y="159257"/>
                </a:lnTo>
                <a:lnTo>
                  <a:pt x="1727200" y="171957"/>
                </a:lnTo>
                <a:lnTo>
                  <a:pt x="25400" y="159257"/>
                </a:lnTo>
                <a:lnTo>
                  <a:pt x="12700" y="159257"/>
                </a:lnTo>
                <a:lnTo>
                  <a:pt x="5714" y="184657"/>
                </a:lnTo>
                <a:lnTo>
                  <a:pt x="12700" y="184657"/>
                </a:lnTo>
                <a:lnTo>
                  <a:pt x="25400" y="171957"/>
                </a:lnTo>
                <a:lnTo>
                  <a:pt x="1727199" y="184658"/>
                </a:lnTo>
                <a:lnTo>
                  <a:pt x="1739900" y="184657"/>
                </a:lnTo>
                <a:lnTo>
                  <a:pt x="1752600" y="267588"/>
                </a:lnTo>
                <a:lnTo>
                  <a:pt x="1752600" y="164845"/>
                </a:lnTo>
                <a:close/>
              </a:path>
              <a:path w="1778000" h="343788">
                <a:moveTo>
                  <a:pt x="25400" y="0"/>
                </a:moveTo>
                <a:lnTo>
                  <a:pt x="0" y="0"/>
                </a:lnTo>
                <a:lnTo>
                  <a:pt x="0" y="178943"/>
                </a:lnTo>
                <a:lnTo>
                  <a:pt x="5714" y="184657"/>
                </a:lnTo>
                <a:lnTo>
                  <a:pt x="12700" y="159257"/>
                </a:lnTo>
                <a:lnTo>
                  <a:pt x="25400" y="159257"/>
                </a:lnTo>
                <a:lnTo>
                  <a:pt x="25400" y="0"/>
                </a:lnTo>
                <a:close/>
              </a:path>
            </a:pathLst>
          </a:custGeom>
          <a:solidFill>
            <a:srgbClr val="9E74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21"/>
          <p:cNvSpPr/>
          <p:nvPr/>
        </p:nvSpPr>
        <p:spPr>
          <a:xfrm>
            <a:off x="1507189" y="3755898"/>
            <a:ext cx="2133600" cy="676656"/>
          </a:xfrm>
          <a:custGeom>
            <a:avLst/>
            <a:gdLst/>
            <a:ahLst/>
            <a:cxnLst/>
            <a:rect l="l" t="t" r="r" b="b"/>
            <a:pathLst>
              <a:path w="2133600" h="676656">
                <a:moveTo>
                  <a:pt x="0" y="112775"/>
                </a:moveTo>
                <a:lnTo>
                  <a:pt x="0" y="563879"/>
                </a:lnTo>
                <a:lnTo>
                  <a:pt x="296" y="572111"/>
                </a:lnTo>
                <a:lnTo>
                  <a:pt x="11289" y="613100"/>
                </a:lnTo>
                <a:lnTo>
                  <a:pt x="35819" y="646298"/>
                </a:lnTo>
                <a:lnTo>
                  <a:pt x="70708" y="668538"/>
                </a:lnTo>
                <a:lnTo>
                  <a:pt x="112775" y="676655"/>
                </a:lnTo>
                <a:lnTo>
                  <a:pt x="2020824" y="676655"/>
                </a:lnTo>
                <a:lnTo>
                  <a:pt x="2070022" y="665375"/>
                </a:lnTo>
                <a:lnTo>
                  <a:pt x="2103224" y="640856"/>
                </a:lnTo>
                <a:lnTo>
                  <a:pt x="2125476" y="605968"/>
                </a:lnTo>
                <a:lnTo>
                  <a:pt x="2133600" y="563879"/>
                </a:lnTo>
                <a:lnTo>
                  <a:pt x="2133600" y="112775"/>
                </a:lnTo>
                <a:lnTo>
                  <a:pt x="2122310" y="63577"/>
                </a:lnTo>
                <a:lnTo>
                  <a:pt x="2097780" y="30375"/>
                </a:lnTo>
                <a:lnTo>
                  <a:pt x="2062891" y="8123"/>
                </a:lnTo>
                <a:lnTo>
                  <a:pt x="2020824" y="0"/>
                </a:lnTo>
                <a:lnTo>
                  <a:pt x="112775" y="0"/>
                </a:lnTo>
                <a:lnTo>
                  <a:pt x="63577" y="11289"/>
                </a:lnTo>
                <a:lnTo>
                  <a:pt x="30375" y="35819"/>
                </a:lnTo>
                <a:lnTo>
                  <a:pt x="8123" y="70708"/>
                </a:lnTo>
                <a:lnTo>
                  <a:pt x="0" y="112775"/>
                </a:lnTo>
                <a:close/>
              </a:path>
            </a:pathLst>
          </a:custGeom>
          <a:solidFill>
            <a:srgbClr val="D79F3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22"/>
          <p:cNvSpPr/>
          <p:nvPr/>
        </p:nvSpPr>
        <p:spPr>
          <a:xfrm>
            <a:off x="1507189" y="3755898"/>
            <a:ext cx="2133600" cy="676656"/>
          </a:xfrm>
          <a:custGeom>
            <a:avLst/>
            <a:gdLst/>
            <a:ahLst/>
            <a:cxnLst/>
            <a:rect l="l" t="t" r="r" b="b"/>
            <a:pathLst>
              <a:path w="2133600" h="676656">
                <a:moveTo>
                  <a:pt x="0" y="112775"/>
                </a:moveTo>
                <a:lnTo>
                  <a:pt x="8123" y="70708"/>
                </a:lnTo>
                <a:lnTo>
                  <a:pt x="30375" y="35819"/>
                </a:lnTo>
                <a:lnTo>
                  <a:pt x="63577" y="11289"/>
                </a:lnTo>
                <a:lnTo>
                  <a:pt x="104550" y="296"/>
                </a:lnTo>
                <a:lnTo>
                  <a:pt x="112775" y="0"/>
                </a:lnTo>
                <a:lnTo>
                  <a:pt x="2020824" y="0"/>
                </a:lnTo>
                <a:lnTo>
                  <a:pt x="2062891" y="8123"/>
                </a:lnTo>
                <a:lnTo>
                  <a:pt x="2097780" y="30375"/>
                </a:lnTo>
                <a:lnTo>
                  <a:pt x="2122310" y="63577"/>
                </a:lnTo>
                <a:lnTo>
                  <a:pt x="2133303" y="104550"/>
                </a:lnTo>
                <a:lnTo>
                  <a:pt x="2133600" y="112775"/>
                </a:lnTo>
                <a:lnTo>
                  <a:pt x="2133600" y="563879"/>
                </a:lnTo>
                <a:lnTo>
                  <a:pt x="2125476" y="605968"/>
                </a:lnTo>
                <a:lnTo>
                  <a:pt x="2103224" y="640856"/>
                </a:lnTo>
                <a:lnTo>
                  <a:pt x="2070022" y="665375"/>
                </a:lnTo>
                <a:lnTo>
                  <a:pt x="2029049" y="676360"/>
                </a:lnTo>
                <a:lnTo>
                  <a:pt x="2020824" y="676655"/>
                </a:lnTo>
                <a:lnTo>
                  <a:pt x="112775" y="676655"/>
                </a:lnTo>
                <a:lnTo>
                  <a:pt x="70708" y="668538"/>
                </a:lnTo>
                <a:lnTo>
                  <a:pt x="35819" y="646298"/>
                </a:lnTo>
                <a:lnTo>
                  <a:pt x="11289" y="613100"/>
                </a:lnTo>
                <a:lnTo>
                  <a:pt x="296" y="572111"/>
                </a:lnTo>
                <a:lnTo>
                  <a:pt x="0" y="563879"/>
                </a:lnTo>
                <a:lnTo>
                  <a:pt x="0" y="112775"/>
                </a:lnTo>
                <a:close/>
              </a:path>
            </a:pathLst>
          </a:custGeom>
          <a:ln w="25400">
            <a:solidFill>
              <a:srgbClr val="9E74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23"/>
          <p:cNvSpPr/>
          <p:nvPr/>
        </p:nvSpPr>
        <p:spPr>
          <a:xfrm>
            <a:off x="2535889" y="3362705"/>
            <a:ext cx="1096264" cy="393953"/>
          </a:xfrm>
          <a:custGeom>
            <a:avLst/>
            <a:gdLst/>
            <a:ahLst/>
            <a:cxnLst/>
            <a:rect l="l" t="t" r="r" b="b"/>
            <a:pathLst>
              <a:path w="1096264" h="393953">
                <a:moveTo>
                  <a:pt x="31114" y="184277"/>
                </a:moveTo>
                <a:lnTo>
                  <a:pt x="38100" y="209677"/>
                </a:lnTo>
                <a:lnTo>
                  <a:pt x="50800" y="196977"/>
                </a:lnTo>
                <a:lnTo>
                  <a:pt x="1070864" y="196977"/>
                </a:lnTo>
                <a:lnTo>
                  <a:pt x="1070863" y="184277"/>
                </a:lnTo>
                <a:lnTo>
                  <a:pt x="31114" y="184277"/>
                </a:lnTo>
                <a:close/>
              </a:path>
              <a:path w="1096264" h="393953">
                <a:moveTo>
                  <a:pt x="1096264" y="0"/>
                </a:moveTo>
                <a:lnTo>
                  <a:pt x="1070864" y="0"/>
                </a:lnTo>
                <a:lnTo>
                  <a:pt x="1083564" y="184277"/>
                </a:lnTo>
                <a:lnTo>
                  <a:pt x="1090676" y="209677"/>
                </a:lnTo>
                <a:lnTo>
                  <a:pt x="1096264" y="203962"/>
                </a:lnTo>
                <a:lnTo>
                  <a:pt x="1096264" y="0"/>
                </a:lnTo>
                <a:close/>
              </a:path>
              <a:path w="1096264" h="393953">
                <a:moveTo>
                  <a:pt x="25400" y="317753"/>
                </a:moveTo>
                <a:lnTo>
                  <a:pt x="0" y="317754"/>
                </a:lnTo>
                <a:lnTo>
                  <a:pt x="38100" y="393954"/>
                </a:lnTo>
                <a:lnTo>
                  <a:pt x="76200" y="317754"/>
                </a:lnTo>
                <a:lnTo>
                  <a:pt x="50799" y="317754"/>
                </a:lnTo>
                <a:lnTo>
                  <a:pt x="50800" y="330454"/>
                </a:lnTo>
                <a:lnTo>
                  <a:pt x="25400" y="330454"/>
                </a:lnTo>
                <a:lnTo>
                  <a:pt x="25400" y="317753"/>
                </a:lnTo>
                <a:close/>
              </a:path>
              <a:path w="1096264" h="393953">
                <a:moveTo>
                  <a:pt x="1070864" y="0"/>
                </a:moveTo>
                <a:lnTo>
                  <a:pt x="1070864" y="196977"/>
                </a:lnTo>
                <a:lnTo>
                  <a:pt x="50800" y="196977"/>
                </a:lnTo>
                <a:lnTo>
                  <a:pt x="38100" y="209677"/>
                </a:lnTo>
                <a:lnTo>
                  <a:pt x="31114" y="184277"/>
                </a:lnTo>
                <a:lnTo>
                  <a:pt x="25400" y="189992"/>
                </a:lnTo>
                <a:lnTo>
                  <a:pt x="25400" y="330454"/>
                </a:lnTo>
                <a:lnTo>
                  <a:pt x="50800" y="330454"/>
                </a:lnTo>
                <a:lnTo>
                  <a:pt x="50799" y="209677"/>
                </a:lnTo>
                <a:lnTo>
                  <a:pt x="1090676" y="209677"/>
                </a:lnTo>
                <a:lnTo>
                  <a:pt x="1083564" y="184277"/>
                </a:lnTo>
                <a:lnTo>
                  <a:pt x="1070864" y="0"/>
                </a:lnTo>
                <a:close/>
              </a:path>
            </a:pathLst>
          </a:custGeom>
          <a:solidFill>
            <a:srgbClr val="9E74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24"/>
          <p:cNvSpPr/>
          <p:nvPr/>
        </p:nvSpPr>
        <p:spPr>
          <a:xfrm>
            <a:off x="3761185" y="3755898"/>
            <a:ext cx="2133600" cy="676656"/>
          </a:xfrm>
          <a:custGeom>
            <a:avLst/>
            <a:gdLst/>
            <a:ahLst/>
            <a:cxnLst/>
            <a:rect l="l" t="t" r="r" b="b"/>
            <a:pathLst>
              <a:path w="2133600" h="676656">
                <a:moveTo>
                  <a:pt x="0" y="112775"/>
                </a:moveTo>
                <a:lnTo>
                  <a:pt x="0" y="563879"/>
                </a:lnTo>
                <a:lnTo>
                  <a:pt x="296" y="572111"/>
                </a:lnTo>
                <a:lnTo>
                  <a:pt x="11289" y="613100"/>
                </a:lnTo>
                <a:lnTo>
                  <a:pt x="35819" y="646298"/>
                </a:lnTo>
                <a:lnTo>
                  <a:pt x="70708" y="668538"/>
                </a:lnTo>
                <a:lnTo>
                  <a:pt x="112775" y="676655"/>
                </a:lnTo>
                <a:lnTo>
                  <a:pt x="2020823" y="676655"/>
                </a:lnTo>
                <a:lnTo>
                  <a:pt x="2070022" y="665375"/>
                </a:lnTo>
                <a:lnTo>
                  <a:pt x="2103224" y="640856"/>
                </a:lnTo>
                <a:lnTo>
                  <a:pt x="2125476" y="605968"/>
                </a:lnTo>
                <a:lnTo>
                  <a:pt x="2133600" y="563879"/>
                </a:lnTo>
                <a:lnTo>
                  <a:pt x="2133600" y="112775"/>
                </a:lnTo>
                <a:lnTo>
                  <a:pt x="2122310" y="63577"/>
                </a:lnTo>
                <a:lnTo>
                  <a:pt x="2097780" y="30375"/>
                </a:lnTo>
                <a:lnTo>
                  <a:pt x="2062891" y="8123"/>
                </a:lnTo>
                <a:lnTo>
                  <a:pt x="2020823" y="0"/>
                </a:lnTo>
                <a:lnTo>
                  <a:pt x="112775" y="0"/>
                </a:lnTo>
                <a:lnTo>
                  <a:pt x="63577" y="11289"/>
                </a:lnTo>
                <a:lnTo>
                  <a:pt x="30375" y="35819"/>
                </a:lnTo>
                <a:lnTo>
                  <a:pt x="8123" y="70708"/>
                </a:lnTo>
                <a:lnTo>
                  <a:pt x="0" y="112775"/>
                </a:lnTo>
                <a:close/>
              </a:path>
            </a:pathLst>
          </a:custGeom>
          <a:solidFill>
            <a:srgbClr val="D79F3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25"/>
          <p:cNvSpPr/>
          <p:nvPr/>
        </p:nvSpPr>
        <p:spPr>
          <a:xfrm>
            <a:off x="3761185" y="3755898"/>
            <a:ext cx="2133600" cy="676656"/>
          </a:xfrm>
          <a:custGeom>
            <a:avLst/>
            <a:gdLst/>
            <a:ahLst/>
            <a:cxnLst/>
            <a:rect l="l" t="t" r="r" b="b"/>
            <a:pathLst>
              <a:path w="2133600" h="676656">
                <a:moveTo>
                  <a:pt x="0" y="112775"/>
                </a:moveTo>
                <a:lnTo>
                  <a:pt x="8123" y="70708"/>
                </a:lnTo>
                <a:lnTo>
                  <a:pt x="30375" y="35819"/>
                </a:lnTo>
                <a:lnTo>
                  <a:pt x="63577" y="11289"/>
                </a:lnTo>
                <a:lnTo>
                  <a:pt x="104550" y="296"/>
                </a:lnTo>
                <a:lnTo>
                  <a:pt x="112775" y="0"/>
                </a:lnTo>
                <a:lnTo>
                  <a:pt x="2020823" y="0"/>
                </a:lnTo>
                <a:lnTo>
                  <a:pt x="2062891" y="8123"/>
                </a:lnTo>
                <a:lnTo>
                  <a:pt x="2097780" y="30375"/>
                </a:lnTo>
                <a:lnTo>
                  <a:pt x="2122310" y="63577"/>
                </a:lnTo>
                <a:lnTo>
                  <a:pt x="2133303" y="104550"/>
                </a:lnTo>
                <a:lnTo>
                  <a:pt x="2133600" y="112775"/>
                </a:lnTo>
                <a:lnTo>
                  <a:pt x="2133600" y="563879"/>
                </a:lnTo>
                <a:lnTo>
                  <a:pt x="2125476" y="605968"/>
                </a:lnTo>
                <a:lnTo>
                  <a:pt x="2103224" y="640856"/>
                </a:lnTo>
                <a:lnTo>
                  <a:pt x="2070022" y="665375"/>
                </a:lnTo>
                <a:lnTo>
                  <a:pt x="2029049" y="676360"/>
                </a:lnTo>
                <a:lnTo>
                  <a:pt x="2020823" y="676655"/>
                </a:lnTo>
                <a:lnTo>
                  <a:pt x="112775" y="676655"/>
                </a:lnTo>
                <a:lnTo>
                  <a:pt x="70708" y="668538"/>
                </a:lnTo>
                <a:lnTo>
                  <a:pt x="35819" y="646298"/>
                </a:lnTo>
                <a:lnTo>
                  <a:pt x="11289" y="613100"/>
                </a:lnTo>
                <a:lnTo>
                  <a:pt x="296" y="572111"/>
                </a:lnTo>
                <a:lnTo>
                  <a:pt x="0" y="563879"/>
                </a:lnTo>
                <a:lnTo>
                  <a:pt x="0" y="112775"/>
                </a:lnTo>
                <a:close/>
              </a:path>
            </a:pathLst>
          </a:custGeom>
          <a:ln w="25400">
            <a:solidFill>
              <a:srgbClr val="9E7427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6"/>
          <p:cNvSpPr/>
          <p:nvPr/>
        </p:nvSpPr>
        <p:spPr>
          <a:xfrm>
            <a:off x="3606753" y="3362705"/>
            <a:ext cx="1258697" cy="393953"/>
          </a:xfrm>
          <a:custGeom>
            <a:avLst/>
            <a:gdLst/>
            <a:ahLst/>
            <a:cxnLst/>
            <a:rect l="l" t="t" r="r" b="b"/>
            <a:pathLst>
              <a:path w="1258697" h="393953">
                <a:moveTo>
                  <a:pt x="1207897" y="317753"/>
                </a:moveTo>
                <a:lnTo>
                  <a:pt x="1182497" y="317754"/>
                </a:lnTo>
                <a:lnTo>
                  <a:pt x="1220597" y="393954"/>
                </a:lnTo>
                <a:lnTo>
                  <a:pt x="1258697" y="317754"/>
                </a:lnTo>
                <a:lnTo>
                  <a:pt x="1233296" y="317754"/>
                </a:lnTo>
                <a:lnTo>
                  <a:pt x="1233297" y="330454"/>
                </a:lnTo>
                <a:lnTo>
                  <a:pt x="1207897" y="330454"/>
                </a:lnTo>
                <a:lnTo>
                  <a:pt x="1207897" y="317753"/>
                </a:lnTo>
                <a:close/>
              </a:path>
              <a:path w="1258697" h="393953">
                <a:moveTo>
                  <a:pt x="1207897" y="330454"/>
                </a:moveTo>
                <a:lnTo>
                  <a:pt x="1233297" y="330454"/>
                </a:lnTo>
                <a:lnTo>
                  <a:pt x="1233296" y="317754"/>
                </a:lnTo>
                <a:lnTo>
                  <a:pt x="1220597" y="209677"/>
                </a:lnTo>
                <a:lnTo>
                  <a:pt x="1207896" y="209677"/>
                </a:lnTo>
                <a:lnTo>
                  <a:pt x="1207897" y="330454"/>
                </a:lnTo>
                <a:close/>
              </a:path>
              <a:path w="1258697" h="393953">
                <a:moveTo>
                  <a:pt x="25400" y="196977"/>
                </a:moveTo>
                <a:lnTo>
                  <a:pt x="12700" y="209677"/>
                </a:lnTo>
                <a:lnTo>
                  <a:pt x="1207896" y="209677"/>
                </a:lnTo>
                <a:lnTo>
                  <a:pt x="25400" y="196977"/>
                </a:lnTo>
                <a:close/>
              </a:path>
              <a:path w="1258697" h="393953">
                <a:moveTo>
                  <a:pt x="25400" y="184276"/>
                </a:moveTo>
                <a:lnTo>
                  <a:pt x="1207897" y="196977"/>
                </a:lnTo>
                <a:lnTo>
                  <a:pt x="1220597" y="184277"/>
                </a:lnTo>
                <a:lnTo>
                  <a:pt x="25400" y="184276"/>
                </a:lnTo>
                <a:close/>
              </a:path>
              <a:path w="1258697" h="393953">
                <a:moveTo>
                  <a:pt x="1233297" y="189992"/>
                </a:moveTo>
                <a:lnTo>
                  <a:pt x="1227582" y="184277"/>
                </a:lnTo>
                <a:lnTo>
                  <a:pt x="1220597" y="184277"/>
                </a:lnTo>
                <a:lnTo>
                  <a:pt x="1207897" y="196977"/>
                </a:lnTo>
                <a:lnTo>
                  <a:pt x="25400" y="184276"/>
                </a:lnTo>
                <a:lnTo>
                  <a:pt x="12700" y="184277"/>
                </a:lnTo>
                <a:lnTo>
                  <a:pt x="5714" y="209677"/>
                </a:lnTo>
                <a:lnTo>
                  <a:pt x="12700" y="209677"/>
                </a:lnTo>
                <a:lnTo>
                  <a:pt x="25400" y="196977"/>
                </a:lnTo>
                <a:lnTo>
                  <a:pt x="1207896" y="209677"/>
                </a:lnTo>
                <a:lnTo>
                  <a:pt x="1220597" y="209677"/>
                </a:lnTo>
                <a:lnTo>
                  <a:pt x="1233296" y="317754"/>
                </a:lnTo>
                <a:lnTo>
                  <a:pt x="1233297" y="189992"/>
                </a:lnTo>
                <a:close/>
              </a:path>
              <a:path w="1258697" h="393953">
                <a:moveTo>
                  <a:pt x="25400" y="0"/>
                </a:moveTo>
                <a:lnTo>
                  <a:pt x="0" y="0"/>
                </a:lnTo>
                <a:lnTo>
                  <a:pt x="0" y="203962"/>
                </a:lnTo>
                <a:lnTo>
                  <a:pt x="5714" y="209677"/>
                </a:lnTo>
                <a:lnTo>
                  <a:pt x="12700" y="184277"/>
                </a:lnTo>
                <a:lnTo>
                  <a:pt x="25400" y="184276"/>
                </a:lnTo>
                <a:lnTo>
                  <a:pt x="25400" y="0"/>
                </a:lnTo>
                <a:close/>
              </a:path>
            </a:pathLst>
          </a:custGeom>
          <a:solidFill>
            <a:srgbClr val="9E7427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12"/>
          <p:cNvSpPr txBox="1"/>
          <p:nvPr/>
        </p:nvSpPr>
        <p:spPr>
          <a:xfrm>
            <a:off x="1102668" y="651526"/>
            <a:ext cx="99711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Macam/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2102376" y="651526"/>
            <a:ext cx="71435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Jenis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10"/>
          <p:cNvSpPr txBox="1"/>
          <p:nvPr/>
        </p:nvSpPr>
        <p:spPr>
          <a:xfrm>
            <a:off x="2821615" y="651526"/>
            <a:ext cx="61560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3442288" y="651526"/>
            <a:ext cx="110578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4612720" y="1901843"/>
            <a:ext cx="128033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spc="-14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r>
              <a:rPr sz="2000" spc="9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Data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6" name="object 7"/>
          <p:cNvSpPr txBox="1"/>
          <p:nvPr/>
        </p:nvSpPr>
        <p:spPr>
          <a:xfrm>
            <a:off x="3142949" y="2900946"/>
            <a:ext cx="98871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sz="2000" spc="-4" dirty="0" smtClean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ant</a:t>
            </a:r>
            <a:r>
              <a:rPr sz="2000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tat</a:t>
            </a:r>
            <a:r>
              <a:rPr sz="2000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7" name="object 6"/>
          <p:cNvSpPr txBox="1"/>
          <p:nvPr/>
        </p:nvSpPr>
        <p:spPr>
          <a:xfrm>
            <a:off x="6549089" y="2921145"/>
            <a:ext cx="860938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sz="2000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at</a:t>
            </a:r>
            <a:r>
              <a:rPr sz="2000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8" name="object 5"/>
          <p:cNvSpPr txBox="1"/>
          <p:nvPr/>
        </p:nvSpPr>
        <p:spPr>
          <a:xfrm>
            <a:off x="2126186" y="3970489"/>
            <a:ext cx="93069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Des</a:t>
            </a:r>
            <a:r>
              <a:rPr sz="2000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ript</a:t>
            </a:r>
            <a:r>
              <a:rPr sz="2000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9" name="object 4"/>
          <p:cNvSpPr txBox="1"/>
          <p:nvPr/>
        </p:nvSpPr>
        <p:spPr>
          <a:xfrm>
            <a:off x="4334208" y="3970489"/>
            <a:ext cx="102437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Inferen</a:t>
            </a:r>
            <a:r>
              <a:rPr sz="2000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0" name="object 2"/>
          <p:cNvSpPr txBox="1"/>
          <p:nvPr/>
        </p:nvSpPr>
        <p:spPr>
          <a:xfrm>
            <a:off x="592027" y="695451"/>
            <a:ext cx="1020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9952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8"/>
          <p:cNvSpPr/>
          <p:nvPr/>
        </p:nvSpPr>
        <p:spPr>
          <a:xfrm>
            <a:off x="6513586" y="381000"/>
            <a:ext cx="772667" cy="771144"/>
          </a:xfrm>
          <a:custGeom>
            <a:avLst/>
            <a:gdLst/>
            <a:ahLst/>
            <a:cxnLst/>
            <a:rect l="l" t="t" r="r" b="b"/>
            <a:pathLst>
              <a:path w="772667" h="771144">
                <a:moveTo>
                  <a:pt x="0" y="0"/>
                </a:moveTo>
                <a:lnTo>
                  <a:pt x="0" y="771144"/>
                </a:lnTo>
                <a:lnTo>
                  <a:pt x="772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3E5278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25"/>
          <p:cNvSpPr/>
          <p:nvPr/>
        </p:nvSpPr>
        <p:spPr>
          <a:xfrm>
            <a:off x="771166" y="586739"/>
            <a:ext cx="63995" cy="64008"/>
          </a:xfrm>
          <a:custGeom>
            <a:avLst/>
            <a:gdLst/>
            <a:ahLst/>
            <a:cxnLst/>
            <a:rect l="l" t="t" r="r" b="b"/>
            <a:pathLst>
              <a:path w="63995" h="64008">
                <a:moveTo>
                  <a:pt x="0" y="49149"/>
                </a:moveTo>
                <a:lnTo>
                  <a:pt x="0" y="0"/>
                </a:lnTo>
                <a:lnTo>
                  <a:pt x="63995" y="64008"/>
                </a:lnTo>
                <a:lnTo>
                  <a:pt x="14833" y="64008"/>
                </a:lnTo>
                <a:lnTo>
                  <a:pt x="11595" y="63500"/>
                </a:lnTo>
                <a:lnTo>
                  <a:pt x="8826" y="62611"/>
                </a:lnTo>
                <a:lnTo>
                  <a:pt x="6502" y="61213"/>
                </a:lnTo>
                <a:lnTo>
                  <a:pt x="4178" y="59309"/>
                </a:lnTo>
                <a:lnTo>
                  <a:pt x="2324" y="57531"/>
                </a:lnTo>
                <a:lnTo>
                  <a:pt x="939" y="54737"/>
                </a:lnTo>
                <a:lnTo>
                  <a:pt x="0" y="51943"/>
                </a:lnTo>
                <a:lnTo>
                  <a:pt x="0" y="49149"/>
                </a:lnTo>
                <a:close/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1106535" y="651526"/>
            <a:ext cx="382851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Macam/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Jenis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r>
              <a:rPr sz="2000" b="1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486" y="1562239"/>
            <a:ext cx="202047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b="1" spc="0" dirty="0" smtClean="0">
                <a:latin typeface="Arial Narrow"/>
                <a:cs typeface="Arial Narrow"/>
              </a:rPr>
              <a:t>Analisis</a:t>
            </a:r>
            <a:r>
              <a:rPr sz="2000" b="1" spc="-39" dirty="0" smtClean="0">
                <a:latin typeface="Arial Narrow"/>
                <a:cs typeface="Arial Narrow"/>
              </a:rPr>
              <a:t> </a:t>
            </a:r>
            <a:r>
              <a:rPr sz="2000" b="1" spc="0" dirty="0" smtClean="0">
                <a:latin typeface="Arial Narrow"/>
                <a:cs typeface="Arial Narrow"/>
              </a:rPr>
              <a:t>Kua</a:t>
            </a:r>
            <a:r>
              <a:rPr sz="2000" b="1" spc="4" dirty="0" smtClean="0">
                <a:latin typeface="Arial Narrow"/>
                <a:cs typeface="Arial Narrow"/>
              </a:rPr>
              <a:t>n</a:t>
            </a:r>
            <a:r>
              <a:rPr sz="2000" b="1" spc="0" dirty="0" smtClean="0">
                <a:latin typeface="Arial Narrow"/>
                <a:cs typeface="Arial Narrow"/>
              </a:rPr>
              <a:t>ti</a:t>
            </a:r>
            <a:r>
              <a:rPr sz="2000" b="1" spc="4" dirty="0" smtClean="0">
                <a:latin typeface="Arial Narrow"/>
                <a:cs typeface="Arial Narrow"/>
              </a:rPr>
              <a:t>t</a:t>
            </a:r>
            <a:r>
              <a:rPr sz="2000" b="1" spc="0" dirty="0" smtClean="0">
                <a:latin typeface="Arial Narrow"/>
                <a:cs typeface="Arial Narrow"/>
              </a:rPr>
              <a:t>ati</a:t>
            </a:r>
            <a:r>
              <a:rPr sz="2000" b="1" spc="4" dirty="0" smtClean="0">
                <a:latin typeface="Arial Narrow"/>
                <a:cs typeface="Arial Narrow"/>
              </a:rPr>
              <a:t>f</a:t>
            </a:r>
            <a:r>
              <a:rPr sz="2000" b="1" spc="0" dirty="0" smtClean="0">
                <a:latin typeface="Arial Narrow"/>
                <a:cs typeface="Arial Narrow"/>
              </a:rPr>
              <a:t>: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868486" y="2171591"/>
            <a:ext cx="7303914" cy="2109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018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1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is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-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ua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t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tat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f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ad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h 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1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is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-4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ang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ng</a:t>
            </a:r>
            <a:r>
              <a:rPr sz="2000" spc="-9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un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at 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1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is ber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f</a:t>
            </a:r>
            <a:r>
              <a:rPr sz="2000" spc="0" dirty="0" smtClean="0">
                <a:latin typeface="Arial Narrow"/>
                <a:cs typeface="Arial Narrow"/>
              </a:rPr>
              <a:t>at</a:t>
            </a:r>
            <a:endParaRPr sz="2000">
              <a:latin typeface="Arial Narrow"/>
              <a:cs typeface="Arial Narrow"/>
            </a:endParaRPr>
          </a:p>
          <a:p>
            <a:pPr marL="355600" marR="49670">
              <a:lnSpc>
                <a:spcPct val="100020"/>
              </a:lnSpc>
            </a:pP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ant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tat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f,</a:t>
            </a:r>
            <a:r>
              <a:rPr sz="2000" spc="-2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y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itu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y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ng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4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gun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 mo</a:t>
            </a:r>
            <a:r>
              <a:rPr sz="2000" spc="-9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4" dirty="0" smtClean="0">
                <a:latin typeface="Arial Narrow"/>
                <a:cs typeface="Arial Narrow"/>
              </a:rPr>
              <a:t>l-</a:t>
            </a:r>
            <a:r>
              <a:rPr sz="2000" spc="0" dirty="0" smtClean="0">
                <a:latin typeface="Arial Narrow"/>
                <a:cs typeface="Arial Narrow"/>
              </a:rPr>
              <a:t>mod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l,</a:t>
            </a:r>
            <a:r>
              <a:rPr sz="2000" spc="-2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perti </a:t>
            </a:r>
            <a:r>
              <a:rPr sz="2000" spc="-4" dirty="0" smtClean="0">
                <a:latin typeface="Arial Narrow"/>
                <a:cs typeface="Arial Narrow"/>
              </a:rPr>
              <a:t>m</a:t>
            </a:r>
            <a:r>
              <a:rPr sz="2000" spc="0" dirty="0" smtClean="0">
                <a:latin typeface="Arial Narrow"/>
                <a:cs typeface="Arial Narrow"/>
              </a:rPr>
              <a:t>odel mate</a:t>
            </a:r>
            <a:r>
              <a:rPr sz="2000" spc="-4" dirty="0" smtClean="0">
                <a:latin typeface="Arial Narrow"/>
                <a:cs typeface="Arial Narrow"/>
              </a:rPr>
              <a:t>m</a:t>
            </a:r>
            <a:r>
              <a:rPr sz="2000" spc="0" dirty="0" smtClean="0">
                <a:latin typeface="Arial Narrow"/>
                <a:cs typeface="Arial Narrow"/>
              </a:rPr>
              <a:t>at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ka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(mi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9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fun</a:t>
            </a:r>
            <a:r>
              <a:rPr sz="2000" spc="-4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si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mu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ti</a:t>
            </a:r>
            <a:r>
              <a:rPr sz="2000" spc="-14" dirty="0" smtClean="0">
                <a:latin typeface="Arial Narrow"/>
                <a:cs typeface="Arial Narrow"/>
              </a:rPr>
              <a:t>v</a:t>
            </a:r>
            <a:r>
              <a:rPr sz="2000" spc="0" dirty="0" smtClean="0">
                <a:latin typeface="Arial Narrow"/>
                <a:cs typeface="Arial Narrow"/>
              </a:rPr>
              <a:t>ariat),</a:t>
            </a:r>
            <a:r>
              <a:rPr sz="2000" spc="-2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mod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l 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tat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, dan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ono</a:t>
            </a:r>
            <a:r>
              <a:rPr sz="2000" spc="-4" dirty="0" smtClean="0">
                <a:latin typeface="Arial Narrow"/>
                <a:cs typeface="Arial Narrow"/>
              </a:rPr>
              <a:t>m</a:t>
            </a:r>
            <a:r>
              <a:rPr sz="2000" spc="0" dirty="0" smtClean="0">
                <a:latin typeface="Arial Narrow"/>
                <a:cs typeface="Arial Narrow"/>
              </a:rPr>
              <a:t>etri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.</a:t>
            </a:r>
            <a:endParaRPr sz="2000">
              <a:latin typeface="Arial Narrow"/>
              <a:cs typeface="Arial Narrow"/>
            </a:endParaRPr>
          </a:p>
          <a:p>
            <a:pPr marL="12700" marR="31018">
              <a:lnSpc>
                <a:spcPts val="2300"/>
              </a:lnSpc>
              <a:spcBef>
                <a:spcPts val="115"/>
              </a:spcBef>
            </a:pPr>
            <a:r>
              <a:rPr sz="3000" spc="0" baseline="-1449" dirty="0" smtClean="0">
                <a:latin typeface="Arial"/>
                <a:cs typeface="Arial"/>
              </a:rPr>
              <a:t>•  </a:t>
            </a:r>
            <a:r>
              <a:rPr sz="3000" spc="338" baseline="-1449" dirty="0" smtClean="0">
                <a:latin typeface="Arial"/>
                <a:cs typeface="Arial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Has</a:t>
            </a:r>
            <a:r>
              <a:rPr sz="3000" spc="-9" baseline="-1452" dirty="0" smtClean="0">
                <a:latin typeface="Arial Narrow"/>
                <a:cs typeface="Arial Narrow"/>
              </a:rPr>
              <a:t>i</a:t>
            </a:r>
            <a:r>
              <a:rPr sz="3000" spc="0" baseline="-1452" dirty="0" smtClean="0">
                <a:latin typeface="Arial Narrow"/>
                <a:cs typeface="Arial Narrow"/>
              </a:rPr>
              <a:t>l</a:t>
            </a:r>
            <a:r>
              <a:rPr sz="3000" spc="4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ana</a:t>
            </a:r>
            <a:r>
              <a:rPr sz="3000" spc="-9" baseline="-1452" dirty="0" smtClean="0">
                <a:latin typeface="Arial Narrow"/>
                <a:cs typeface="Arial Narrow"/>
              </a:rPr>
              <a:t>l</a:t>
            </a:r>
            <a:r>
              <a:rPr sz="3000" spc="0" baseline="-1452" dirty="0" smtClean="0">
                <a:latin typeface="Arial Narrow"/>
                <a:cs typeface="Arial Narrow"/>
              </a:rPr>
              <a:t>i</a:t>
            </a:r>
            <a:r>
              <a:rPr sz="3000" spc="-9" baseline="-1452" dirty="0" smtClean="0">
                <a:latin typeface="Arial Narrow"/>
                <a:cs typeface="Arial Narrow"/>
              </a:rPr>
              <a:t>s</a:t>
            </a:r>
            <a:r>
              <a:rPr sz="3000" spc="0" baseline="-1452" dirty="0" smtClean="0">
                <a:latin typeface="Arial Narrow"/>
                <a:cs typeface="Arial Narrow"/>
              </a:rPr>
              <a:t>is d</a:t>
            </a:r>
            <a:r>
              <a:rPr sz="3000" spc="-4" baseline="-1452" dirty="0" smtClean="0">
                <a:latin typeface="Arial Narrow"/>
                <a:cs typeface="Arial Narrow"/>
              </a:rPr>
              <a:t>i</a:t>
            </a:r>
            <a:r>
              <a:rPr sz="3000" spc="0" baseline="-1452" dirty="0" smtClean="0">
                <a:latin typeface="Arial Narrow"/>
                <a:cs typeface="Arial Narrow"/>
              </a:rPr>
              <a:t>s</a:t>
            </a:r>
            <a:r>
              <a:rPr sz="3000" spc="-9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j</a:t>
            </a:r>
            <a:r>
              <a:rPr sz="3000" spc="-9" baseline="-1452" dirty="0" smtClean="0">
                <a:latin typeface="Arial Narrow"/>
                <a:cs typeface="Arial Narrow"/>
              </a:rPr>
              <a:t>i</a:t>
            </a:r>
            <a:r>
              <a:rPr sz="3000" spc="0" baseline="-1452" dirty="0" smtClean="0">
                <a:latin typeface="Arial Narrow"/>
                <a:cs typeface="Arial Narrow"/>
              </a:rPr>
              <a:t>k</a:t>
            </a:r>
            <a:r>
              <a:rPr sz="3000" spc="-9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n</a:t>
            </a:r>
            <a:r>
              <a:rPr sz="3000" spc="19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da</a:t>
            </a:r>
            <a:r>
              <a:rPr sz="3000" spc="-9" baseline="-1452" dirty="0" smtClean="0">
                <a:latin typeface="Arial Narrow"/>
                <a:cs typeface="Arial Narrow"/>
              </a:rPr>
              <a:t>l</a:t>
            </a:r>
            <a:r>
              <a:rPr sz="3000" spc="0" baseline="-1452" dirty="0" smtClean="0">
                <a:latin typeface="Arial Narrow"/>
                <a:cs typeface="Arial Narrow"/>
              </a:rPr>
              <a:t>am b</a:t>
            </a:r>
            <a:r>
              <a:rPr sz="3000" spc="-9" baseline="-1452" dirty="0" smtClean="0">
                <a:latin typeface="Arial Narrow"/>
                <a:cs typeface="Arial Narrow"/>
              </a:rPr>
              <a:t>e</a:t>
            </a:r>
            <a:r>
              <a:rPr sz="3000" spc="0" baseline="-1452" dirty="0" smtClean="0">
                <a:latin typeface="Arial Narrow"/>
                <a:cs typeface="Arial Narrow"/>
              </a:rPr>
              <a:t>ntuk</a:t>
            </a:r>
            <a:r>
              <a:rPr sz="3000" spc="-9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an</a:t>
            </a:r>
            <a:r>
              <a:rPr sz="3000" spc="-4" baseline="-1452" dirty="0" smtClean="0">
                <a:latin typeface="Arial Narrow"/>
                <a:cs typeface="Arial Narrow"/>
              </a:rPr>
              <a:t>g</a:t>
            </a:r>
            <a:r>
              <a:rPr sz="3000" spc="0" baseline="-1452" dirty="0" smtClean="0">
                <a:latin typeface="Arial Narrow"/>
                <a:cs typeface="Arial Narrow"/>
              </a:rPr>
              <a:t>ka</a:t>
            </a:r>
            <a:r>
              <a:rPr sz="3000" spc="4" baseline="-1452" dirty="0" smtClean="0">
                <a:latin typeface="Arial Narrow"/>
                <a:cs typeface="Arial Narrow"/>
              </a:rPr>
              <a:t>-</a:t>
            </a:r>
            <a:r>
              <a:rPr sz="3000" spc="0" baseline="-1452" dirty="0" smtClean="0">
                <a:latin typeface="Arial Narrow"/>
                <a:cs typeface="Arial Narrow"/>
              </a:rPr>
              <a:t>angka</a:t>
            </a:r>
            <a:r>
              <a:rPr sz="3000" spc="9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yang kemud</a:t>
            </a:r>
            <a:r>
              <a:rPr sz="3000" spc="-4" baseline="-1452" dirty="0" smtClean="0">
                <a:latin typeface="Arial Narrow"/>
                <a:cs typeface="Arial Narrow"/>
              </a:rPr>
              <a:t>i</a:t>
            </a:r>
            <a:r>
              <a:rPr sz="3000" spc="0" baseline="-1452" dirty="0" smtClean="0">
                <a:latin typeface="Arial Narrow"/>
                <a:cs typeface="Arial Narrow"/>
              </a:rPr>
              <a:t>an</a:t>
            </a:r>
            <a:endParaRPr sz="2000">
              <a:latin typeface="Arial Narrow"/>
              <a:cs typeface="Arial Narrow"/>
            </a:endParaRPr>
          </a:p>
          <a:p>
            <a:pPr marL="355600" marR="31018">
              <a:lnSpc>
                <a:spcPct val="95621"/>
              </a:lnSpc>
            </a:pP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j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sk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dan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tre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preta</a:t>
            </a:r>
            <a:r>
              <a:rPr sz="2000" spc="-1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1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am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ua</a:t>
            </a:r>
            <a:r>
              <a:rPr sz="2000" spc="-9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u 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rai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n.</a:t>
            </a:r>
            <a:endParaRPr sz="2000">
              <a:latin typeface="Arial Narrow"/>
              <a:cs typeface="Arial Narrow"/>
            </a:endParaRPr>
          </a:p>
          <a:p>
            <a:pPr marL="355600" indent="-342900">
              <a:lnSpc>
                <a:spcPct val="100041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2000" spc="0" dirty="0" smtClean="0">
                <a:latin typeface="Arial"/>
                <a:cs typeface="Arial"/>
              </a:rPr>
              <a:t>•	</a:t>
            </a:r>
            <a:r>
              <a:rPr sz="2000" spc="0" dirty="0" smtClean="0">
                <a:latin typeface="Arial Narrow"/>
                <a:cs typeface="Arial Narrow"/>
              </a:rPr>
              <a:t>Dal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m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pen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ti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 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uan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it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ti</a:t>
            </a:r>
            <a:r>
              <a:rPr sz="2000" spc="-4" dirty="0" smtClean="0">
                <a:latin typeface="Arial Narrow"/>
                <a:cs typeface="Arial Narrow"/>
              </a:rPr>
              <a:t>f</a:t>
            </a:r>
            <a:r>
              <a:rPr sz="2000" spc="0" dirty="0" smtClean="0">
                <a:latin typeface="Arial Narrow"/>
                <a:cs typeface="Arial Narrow"/>
              </a:rPr>
              <a:t>,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ana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is data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merupa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 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eg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atan</a:t>
            </a:r>
            <a:r>
              <a:rPr sz="2000" spc="-4" dirty="0" smtClean="0">
                <a:latin typeface="Arial Narrow"/>
                <a:cs typeface="Arial Narrow"/>
              </a:rPr>
              <a:t> s</a:t>
            </a:r>
            <a:r>
              <a:rPr sz="2000" spc="0" dirty="0" smtClean="0">
                <a:latin typeface="Arial Narrow"/>
                <a:cs typeface="Arial Narrow"/>
              </a:rPr>
              <a:t>ete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ah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data dari 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4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uruh resp</a:t>
            </a:r>
            <a:r>
              <a:rPr sz="2000" spc="-9" dirty="0" smtClean="0">
                <a:latin typeface="Arial Narrow"/>
                <a:cs typeface="Arial Narrow"/>
              </a:rPr>
              <a:t>o</a:t>
            </a:r>
            <a:r>
              <a:rPr sz="2000" spc="0" dirty="0" smtClean="0">
                <a:latin typeface="Arial Narrow"/>
                <a:cs typeface="Arial Narrow"/>
              </a:rPr>
              <a:t>nden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atau</a:t>
            </a:r>
            <a:r>
              <a:rPr sz="2000" spc="-4" dirty="0" smtClean="0">
                <a:latin typeface="Arial Narrow"/>
                <a:cs typeface="Arial Narrow"/>
              </a:rPr>
              <a:t> s</a:t>
            </a:r>
            <a:r>
              <a:rPr sz="2000" spc="0" dirty="0" smtClean="0">
                <a:latin typeface="Arial Narrow"/>
                <a:cs typeface="Arial Narrow"/>
              </a:rPr>
              <a:t>umb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r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in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terk</a:t>
            </a:r>
            <a:r>
              <a:rPr sz="2000" spc="-4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mpu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.</a:t>
            </a:r>
            <a:endParaRPr sz="20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09952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0"/>
          <p:cNvSpPr/>
          <p:nvPr/>
        </p:nvSpPr>
        <p:spPr>
          <a:xfrm>
            <a:off x="512900" y="605027"/>
            <a:ext cx="294131" cy="359663"/>
          </a:xfrm>
          <a:custGeom>
            <a:avLst/>
            <a:gdLst/>
            <a:ahLst/>
            <a:cxnLst/>
            <a:rect l="l" t="t" r="r" b="b"/>
            <a:pathLst>
              <a:path w="294131" h="359663">
                <a:moveTo>
                  <a:pt x="294131" y="338836"/>
                </a:moveTo>
                <a:lnTo>
                  <a:pt x="293674" y="342011"/>
                </a:lnTo>
                <a:lnTo>
                  <a:pt x="292747" y="345313"/>
                </a:lnTo>
                <a:lnTo>
                  <a:pt x="285813" y="354964"/>
                </a:lnTo>
                <a:lnTo>
                  <a:pt x="276542" y="359663"/>
                </a:lnTo>
                <a:lnTo>
                  <a:pt x="19430" y="359663"/>
                </a:lnTo>
                <a:lnTo>
                  <a:pt x="6476" y="352298"/>
                </a:lnTo>
                <a:lnTo>
                  <a:pt x="469" y="342011"/>
                </a:lnTo>
                <a:lnTo>
                  <a:pt x="0" y="338836"/>
                </a:lnTo>
                <a:lnTo>
                  <a:pt x="0" y="16637"/>
                </a:lnTo>
                <a:lnTo>
                  <a:pt x="469" y="13462"/>
                </a:lnTo>
                <a:lnTo>
                  <a:pt x="1866" y="10668"/>
                </a:lnTo>
                <a:lnTo>
                  <a:pt x="3708" y="7874"/>
                </a:lnTo>
                <a:lnTo>
                  <a:pt x="6476" y="5080"/>
                </a:lnTo>
                <a:lnTo>
                  <a:pt x="9245" y="3301"/>
                </a:lnTo>
                <a:lnTo>
                  <a:pt x="12496" y="1397"/>
                </a:lnTo>
                <a:lnTo>
                  <a:pt x="15722" y="508"/>
                </a:lnTo>
                <a:lnTo>
                  <a:pt x="18491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21"/>
          <p:cNvSpPr/>
          <p:nvPr/>
        </p:nvSpPr>
        <p:spPr>
          <a:xfrm>
            <a:off x="535772" y="586739"/>
            <a:ext cx="286499" cy="350520"/>
          </a:xfrm>
          <a:custGeom>
            <a:avLst/>
            <a:gdLst/>
            <a:ahLst/>
            <a:cxnLst/>
            <a:rect l="l" t="t" r="r" b="b"/>
            <a:pathLst>
              <a:path w="286499" h="350520">
                <a:moveTo>
                  <a:pt x="286499" y="63626"/>
                </a:moveTo>
                <a:lnTo>
                  <a:pt x="286499" y="335788"/>
                </a:lnTo>
                <a:lnTo>
                  <a:pt x="286042" y="338455"/>
                </a:lnTo>
                <a:lnTo>
                  <a:pt x="285115" y="341249"/>
                </a:lnTo>
                <a:lnTo>
                  <a:pt x="277253" y="349123"/>
                </a:lnTo>
                <a:lnTo>
                  <a:pt x="271716" y="350520"/>
                </a:lnTo>
                <a:lnTo>
                  <a:pt x="14782" y="350520"/>
                </a:lnTo>
                <a:lnTo>
                  <a:pt x="4165" y="345948"/>
                </a:lnTo>
                <a:lnTo>
                  <a:pt x="0" y="335788"/>
                </a:lnTo>
                <a:lnTo>
                  <a:pt x="0" y="14732"/>
                </a:lnTo>
                <a:lnTo>
                  <a:pt x="457" y="11557"/>
                </a:lnTo>
                <a:lnTo>
                  <a:pt x="1396" y="8762"/>
                </a:lnTo>
                <a:lnTo>
                  <a:pt x="2324" y="6476"/>
                </a:lnTo>
                <a:lnTo>
                  <a:pt x="4165" y="4190"/>
                </a:lnTo>
                <a:lnTo>
                  <a:pt x="6477" y="2286"/>
                </a:lnTo>
                <a:lnTo>
                  <a:pt x="9245" y="888"/>
                </a:lnTo>
                <a:lnTo>
                  <a:pt x="12014" y="0"/>
                </a:lnTo>
                <a:lnTo>
                  <a:pt x="14782" y="0"/>
                </a:lnTo>
                <a:lnTo>
                  <a:pt x="222732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22"/>
          <p:cNvSpPr/>
          <p:nvPr/>
        </p:nvSpPr>
        <p:spPr>
          <a:xfrm>
            <a:off x="583004" y="835151"/>
            <a:ext cx="102082" cy="0"/>
          </a:xfrm>
          <a:custGeom>
            <a:avLst/>
            <a:gdLst/>
            <a:ahLst/>
            <a:cxnLst/>
            <a:rect l="l" t="t" r="r" b="b"/>
            <a:pathLst>
              <a:path w="102082">
                <a:moveTo>
                  <a:pt x="102082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23"/>
          <p:cNvSpPr/>
          <p:nvPr/>
        </p:nvSpPr>
        <p:spPr>
          <a:xfrm>
            <a:off x="583004" y="795527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24"/>
          <p:cNvSpPr/>
          <p:nvPr/>
        </p:nvSpPr>
        <p:spPr>
          <a:xfrm>
            <a:off x="583004" y="751332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25"/>
          <p:cNvSpPr/>
          <p:nvPr/>
        </p:nvSpPr>
        <p:spPr>
          <a:xfrm>
            <a:off x="583004" y="711708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26"/>
          <p:cNvSpPr/>
          <p:nvPr/>
        </p:nvSpPr>
        <p:spPr>
          <a:xfrm>
            <a:off x="758276" y="586739"/>
            <a:ext cx="63995" cy="64008"/>
          </a:xfrm>
          <a:custGeom>
            <a:avLst/>
            <a:gdLst/>
            <a:ahLst/>
            <a:cxnLst/>
            <a:rect l="l" t="t" r="r" b="b"/>
            <a:pathLst>
              <a:path w="63995" h="64008">
                <a:moveTo>
                  <a:pt x="0" y="49149"/>
                </a:moveTo>
                <a:lnTo>
                  <a:pt x="0" y="0"/>
                </a:lnTo>
                <a:lnTo>
                  <a:pt x="63995" y="64008"/>
                </a:lnTo>
                <a:lnTo>
                  <a:pt x="14833" y="64008"/>
                </a:lnTo>
                <a:lnTo>
                  <a:pt x="11595" y="63500"/>
                </a:lnTo>
                <a:lnTo>
                  <a:pt x="8826" y="62611"/>
                </a:lnTo>
                <a:lnTo>
                  <a:pt x="6502" y="61213"/>
                </a:lnTo>
                <a:lnTo>
                  <a:pt x="4178" y="59309"/>
                </a:lnTo>
                <a:lnTo>
                  <a:pt x="2324" y="57531"/>
                </a:lnTo>
                <a:lnTo>
                  <a:pt x="939" y="54737"/>
                </a:lnTo>
                <a:lnTo>
                  <a:pt x="0" y="51943"/>
                </a:lnTo>
                <a:lnTo>
                  <a:pt x="0" y="49149"/>
                </a:lnTo>
                <a:close/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1093645" y="651526"/>
            <a:ext cx="344540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Macam/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Jenis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4548264" y="651526"/>
            <a:ext cx="37509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855596" y="1562239"/>
            <a:ext cx="202047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b="1" spc="0" dirty="0" smtClean="0">
                <a:latin typeface="Arial Narrow"/>
                <a:cs typeface="Arial Narrow"/>
              </a:rPr>
              <a:t>Analisis</a:t>
            </a:r>
            <a:r>
              <a:rPr sz="2000" b="1" spc="-39" dirty="0" smtClean="0">
                <a:latin typeface="Arial Narrow"/>
                <a:cs typeface="Arial Narrow"/>
              </a:rPr>
              <a:t> </a:t>
            </a:r>
            <a:r>
              <a:rPr sz="2000" b="1" spc="0" dirty="0" smtClean="0">
                <a:latin typeface="Arial Narrow"/>
                <a:cs typeface="Arial Narrow"/>
              </a:rPr>
              <a:t>Kua</a:t>
            </a:r>
            <a:r>
              <a:rPr sz="2000" b="1" spc="4" dirty="0" smtClean="0">
                <a:latin typeface="Arial Narrow"/>
                <a:cs typeface="Arial Narrow"/>
              </a:rPr>
              <a:t>n</a:t>
            </a:r>
            <a:r>
              <a:rPr sz="2000" b="1" spc="0" dirty="0" smtClean="0">
                <a:latin typeface="Arial Narrow"/>
                <a:cs typeface="Arial Narrow"/>
              </a:rPr>
              <a:t>ti</a:t>
            </a:r>
            <a:r>
              <a:rPr sz="2000" b="1" spc="4" dirty="0" smtClean="0">
                <a:latin typeface="Arial Narrow"/>
                <a:cs typeface="Arial Narrow"/>
              </a:rPr>
              <a:t>t</a:t>
            </a:r>
            <a:r>
              <a:rPr sz="2000" b="1" spc="0" dirty="0" smtClean="0">
                <a:latin typeface="Arial Narrow"/>
                <a:cs typeface="Arial Narrow"/>
              </a:rPr>
              <a:t>ati</a:t>
            </a:r>
            <a:r>
              <a:rPr sz="2000" b="1" spc="4" dirty="0" smtClean="0">
                <a:latin typeface="Arial Narrow"/>
                <a:cs typeface="Arial Narrow"/>
              </a:rPr>
              <a:t>f</a:t>
            </a:r>
            <a:r>
              <a:rPr sz="2000" b="1" spc="0" dirty="0" smtClean="0">
                <a:latin typeface="Arial Narrow"/>
                <a:cs typeface="Arial Narrow"/>
              </a:rPr>
              <a:t>: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855596" y="2171591"/>
            <a:ext cx="7244796" cy="1806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367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g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at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 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ua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t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tat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f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ut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:</a:t>
            </a:r>
            <a:endParaRPr sz="2000">
              <a:latin typeface="Arial Narrow"/>
              <a:cs typeface="Arial Narrow"/>
            </a:endParaRPr>
          </a:p>
          <a:p>
            <a:pPr marL="12700" marR="38367">
              <a:lnSpc>
                <a:spcPct val="95825"/>
              </a:lnSpc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4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4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omp</a:t>
            </a:r>
            <a:r>
              <a:rPr sz="2000" spc="-4" dirty="0" smtClean="0">
                <a:latin typeface="Arial Narrow"/>
                <a:cs typeface="Arial Narrow"/>
              </a:rPr>
              <a:t>o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1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berda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arkan v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riabel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dari </a:t>
            </a:r>
            <a:r>
              <a:rPr sz="2000" spc="-9" dirty="0" smtClean="0">
                <a:latin typeface="Arial Narrow"/>
                <a:cs typeface="Arial Narrow"/>
              </a:rPr>
              <a:t>j</a:t>
            </a:r>
            <a:r>
              <a:rPr sz="2000" spc="0" dirty="0" smtClean="0">
                <a:latin typeface="Arial Narrow"/>
                <a:cs typeface="Arial Narrow"/>
              </a:rPr>
              <a:t>en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s </a:t>
            </a:r>
            <a:r>
              <a:rPr sz="2000" spc="9" dirty="0" smtClean="0">
                <a:latin typeface="Arial Narrow"/>
                <a:cs typeface="Arial Narrow"/>
              </a:rPr>
              <a:t>r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pon</a:t>
            </a:r>
            <a:r>
              <a:rPr sz="2000" spc="-9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en</a:t>
            </a:r>
            <a:endParaRPr sz="2000">
              <a:latin typeface="Arial Narrow"/>
              <a:cs typeface="Arial Narrow"/>
            </a:endParaRPr>
          </a:p>
          <a:p>
            <a:pPr marL="12700" marR="38367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Ment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bu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 </a:t>
            </a:r>
            <a:r>
              <a:rPr sz="2000" spc="-9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ata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berda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arkan v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riabel dari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4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ruh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resp</a:t>
            </a:r>
            <a:r>
              <a:rPr sz="2000" spc="-4" dirty="0" smtClean="0">
                <a:latin typeface="Arial Narrow"/>
                <a:cs typeface="Arial Narrow"/>
              </a:rPr>
              <a:t>o</a:t>
            </a:r>
            <a:r>
              <a:rPr sz="2000" spc="0" dirty="0" smtClean="0">
                <a:latin typeface="Arial Narrow"/>
                <a:cs typeface="Arial Narrow"/>
              </a:rPr>
              <a:t>nden</a:t>
            </a:r>
            <a:endParaRPr sz="2000">
              <a:latin typeface="Arial Narrow"/>
              <a:cs typeface="Arial Narrow"/>
            </a:endParaRPr>
          </a:p>
          <a:p>
            <a:pPr marL="12700" marR="38367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9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j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data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ti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p </a:t>
            </a:r>
            <a:r>
              <a:rPr sz="2000" spc="-9" dirty="0" smtClean="0">
                <a:latin typeface="Arial Narrow"/>
                <a:cs typeface="Arial Narrow"/>
              </a:rPr>
              <a:t>v</a:t>
            </a:r>
            <a:r>
              <a:rPr sz="2000" spc="0" dirty="0" smtClean="0">
                <a:latin typeface="Arial Narrow"/>
                <a:cs typeface="Arial Narrow"/>
              </a:rPr>
              <a:t>ariab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l </a:t>
            </a:r>
            <a:r>
              <a:rPr sz="2000" spc="-9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ang dite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iti</a:t>
            </a:r>
            <a:endParaRPr sz="2000">
              <a:latin typeface="Arial Narrow"/>
              <a:cs typeface="Arial Narrow"/>
            </a:endParaRPr>
          </a:p>
          <a:p>
            <a:pPr marL="12700" marR="38367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 perhi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un</a:t>
            </a:r>
            <a:r>
              <a:rPr sz="2000" spc="-9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un</a:t>
            </a:r>
            <a:r>
              <a:rPr sz="2000" spc="-9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uk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9" dirty="0" smtClean="0">
                <a:latin typeface="Arial Narrow"/>
                <a:cs typeface="Arial Narrow"/>
              </a:rPr>
              <a:t>j</a:t>
            </a:r>
            <a:r>
              <a:rPr sz="2000" spc="0" dirty="0" smtClean="0">
                <a:latin typeface="Arial Narrow"/>
                <a:cs typeface="Arial Narrow"/>
              </a:rPr>
              <a:t>awab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rumu</a:t>
            </a:r>
            <a:r>
              <a:rPr sz="2000" spc="-1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ma</a:t>
            </a:r>
            <a:r>
              <a:rPr sz="2000" spc="-1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ah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perhi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ung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untuk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u</a:t>
            </a:r>
            <a:r>
              <a:rPr sz="2000" spc="-4" dirty="0" smtClean="0">
                <a:latin typeface="Arial Narrow"/>
                <a:cs typeface="Arial Narrow"/>
              </a:rPr>
              <a:t>j</a:t>
            </a:r>
            <a:r>
              <a:rPr sz="2000" spc="0" dirty="0" smtClean="0">
                <a:latin typeface="Arial Narrow"/>
                <a:cs typeface="Arial Narrow"/>
              </a:rPr>
              <a:t>ii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h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pot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y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ng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te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ah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j</a:t>
            </a:r>
            <a:r>
              <a:rPr sz="2000" spc="0" dirty="0" smtClean="0">
                <a:latin typeface="Arial Narrow"/>
                <a:cs typeface="Arial Narrow"/>
              </a:rPr>
              <a:t>u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583004" y="695451"/>
            <a:ext cx="1020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4109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1"/>
          <p:cNvSpPr/>
          <p:nvPr/>
        </p:nvSpPr>
        <p:spPr>
          <a:xfrm>
            <a:off x="525440" y="835151"/>
            <a:ext cx="102082" cy="0"/>
          </a:xfrm>
          <a:custGeom>
            <a:avLst/>
            <a:gdLst/>
            <a:ahLst/>
            <a:cxnLst/>
            <a:rect l="l" t="t" r="r" b="b"/>
            <a:pathLst>
              <a:path w="102082">
                <a:moveTo>
                  <a:pt x="102082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22"/>
          <p:cNvSpPr/>
          <p:nvPr/>
        </p:nvSpPr>
        <p:spPr>
          <a:xfrm>
            <a:off x="525440" y="795527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23"/>
          <p:cNvSpPr/>
          <p:nvPr/>
        </p:nvSpPr>
        <p:spPr>
          <a:xfrm>
            <a:off x="525440" y="751332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24"/>
          <p:cNvSpPr/>
          <p:nvPr/>
        </p:nvSpPr>
        <p:spPr>
          <a:xfrm>
            <a:off x="525440" y="711708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25"/>
          <p:cNvSpPr/>
          <p:nvPr/>
        </p:nvSpPr>
        <p:spPr>
          <a:xfrm>
            <a:off x="700712" y="586739"/>
            <a:ext cx="63995" cy="64008"/>
          </a:xfrm>
          <a:custGeom>
            <a:avLst/>
            <a:gdLst/>
            <a:ahLst/>
            <a:cxnLst/>
            <a:rect l="l" t="t" r="r" b="b"/>
            <a:pathLst>
              <a:path w="63995" h="64008">
                <a:moveTo>
                  <a:pt x="0" y="49149"/>
                </a:moveTo>
                <a:lnTo>
                  <a:pt x="0" y="0"/>
                </a:lnTo>
                <a:lnTo>
                  <a:pt x="63995" y="64008"/>
                </a:lnTo>
                <a:lnTo>
                  <a:pt x="14833" y="64008"/>
                </a:lnTo>
                <a:lnTo>
                  <a:pt x="11595" y="63500"/>
                </a:lnTo>
                <a:lnTo>
                  <a:pt x="8826" y="62611"/>
                </a:lnTo>
                <a:lnTo>
                  <a:pt x="6502" y="61213"/>
                </a:lnTo>
                <a:lnTo>
                  <a:pt x="4178" y="59309"/>
                </a:lnTo>
                <a:lnTo>
                  <a:pt x="2324" y="57531"/>
                </a:lnTo>
                <a:lnTo>
                  <a:pt x="939" y="54737"/>
                </a:lnTo>
                <a:lnTo>
                  <a:pt x="0" y="51943"/>
                </a:lnTo>
                <a:lnTo>
                  <a:pt x="0" y="49149"/>
                </a:lnTo>
                <a:close/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036081" y="651526"/>
            <a:ext cx="383066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Macam/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Jenis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r>
              <a:rPr sz="2000" b="1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798032" y="1560715"/>
            <a:ext cx="3344901" cy="281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2000" b="1" spc="0" dirty="0" smtClean="0">
                <a:latin typeface="Arial Narrow"/>
                <a:cs typeface="Arial Narrow"/>
              </a:rPr>
              <a:t>Analisis</a:t>
            </a:r>
            <a:r>
              <a:rPr sz="2000" b="1" spc="-34" dirty="0" smtClean="0">
                <a:latin typeface="Arial Narrow"/>
                <a:cs typeface="Arial Narrow"/>
              </a:rPr>
              <a:t> </a:t>
            </a:r>
            <a:r>
              <a:rPr sz="2000" b="1" spc="0" dirty="0" smtClean="0">
                <a:latin typeface="Arial Narrow"/>
                <a:cs typeface="Arial Narrow"/>
              </a:rPr>
              <a:t>Kua</a:t>
            </a:r>
            <a:r>
              <a:rPr sz="2000" b="1" spc="4" dirty="0" smtClean="0">
                <a:latin typeface="Arial Narrow"/>
                <a:cs typeface="Arial Narrow"/>
              </a:rPr>
              <a:t>n</a:t>
            </a:r>
            <a:r>
              <a:rPr sz="2000" b="1" spc="0" dirty="0" smtClean="0">
                <a:latin typeface="Arial Narrow"/>
                <a:cs typeface="Arial Narrow"/>
              </a:rPr>
              <a:t>ti</a:t>
            </a:r>
            <a:r>
              <a:rPr sz="2000" b="1" spc="4" dirty="0" smtClean="0">
                <a:latin typeface="Arial Narrow"/>
                <a:cs typeface="Arial Narrow"/>
              </a:rPr>
              <a:t>t</a:t>
            </a:r>
            <a:r>
              <a:rPr sz="2000" b="1" spc="0" dirty="0" smtClean="0">
                <a:latin typeface="Arial Narrow"/>
                <a:cs typeface="Arial Narrow"/>
              </a:rPr>
              <a:t>atif</a:t>
            </a:r>
            <a:r>
              <a:rPr sz="2000" b="1" spc="-2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→</a:t>
            </a:r>
            <a:r>
              <a:rPr sz="2000" spc="-89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Arial Narrow"/>
                <a:cs typeface="Arial Narrow"/>
              </a:rPr>
              <a:t>Desk</a:t>
            </a:r>
            <a:r>
              <a:rPr sz="2000" b="1" spc="-9" dirty="0" smtClean="0">
                <a:latin typeface="Arial Narrow"/>
                <a:cs typeface="Arial Narrow"/>
              </a:rPr>
              <a:t>r</a:t>
            </a:r>
            <a:r>
              <a:rPr sz="2000" b="1" spc="0" dirty="0" smtClean="0">
                <a:latin typeface="Arial Narrow"/>
                <a:cs typeface="Arial Narrow"/>
              </a:rPr>
              <a:t>ip</a:t>
            </a:r>
            <a:r>
              <a:rPr sz="2000" b="1" spc="4" dirty="0" smtClean="0">
                <a:latin typeface="Arial Narrow"/>
                <a:cs typeface="Arial Narrow"/>
              </a:rPr>
              <a:t>t</a:t>
            </a:r>
            <a:r>
              <a:rPr sz="2000" b="1" spc="0" dirty="0" smtClean="0">
                <a:latin typeface="Arial Narrow"/>
                <a:cs typeface="Arial Narrow"/>
              </a:rPr>
              <a:t>i</a:t>
            </a:r>
            <a:r>
              <a:rPr sz="2000" b="1" spc="9" dirty="0" smtClean="0">
                <a:latin typeface="Arial Narrow"/>
                <a:cs typeface="Arial Narrow"/>
              </a:rPr>
              <a:t>f</a:t>
            </a:r>
            <a:r>
              <a:rPr sz="2000" b="1" spc="0" dirty="0" smtClean="0">
                <a:latin typeface="Arial Narrow"/>
                <a:cs typeface="Arial Narrow"/>
              </a:rPr>
              <a:t>: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798032" y="2171591"/>
            <a:ext cx="7374368" cy="2109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Te</a:t>
            </a:r>
            <a:r>
              <a:rPr sz="2000" spc="-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k an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is da</a:t>
            </a:r>
            <a:r>
              <a:rPr sz="2000" spc="-9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a </a:t>
            </a:r>
            <a:r>
              <a:rPr sz="2000" spc="-9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-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ript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f m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rupa</a:t>
            </a:r>
            <a:r>
              <a:rPr sz="2000" spc="-1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te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k an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is </a:t>
            </a:r>
            <a:r>
              <a:rPr sz="2000" spc="-4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ang d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pa</a:t>
            </a:r>
            <a:r>
              <a:rPr sz="2000" spc="-1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ai un</a:t>
            </a:r>
            <a:r>
              <a:rPr sz="2000" spc="-9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uk</a:t>
            </a:r>
            <a:endParaRPr sz="2000">
              <a:latin typeface="Arial Narrow"/>
              <a:cs typeface="Arial Narrow"/>
            </a:endParaRPr>
          </a:p>
          <a:p>
            <a:pPr marL="355600" marR="305442">
              <a:lnSpc>
                <a:spcPct val="100020"/>
              </a:lnSpc>
            </a:pP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4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ana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is data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de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gan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4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kri</a:t>
            </a:r>
            <a:r>
              <a:rPr sz="2000" spc="-9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3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atau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4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gam</a:t>
            </a:r>
            <a:r>
              <a:rPr sz="2000" spc="-4" dirty="0" smtClean="0">
                <a:latin typeface="Arial Narrow"/>
                <a:cs typeface="Arial Narrow"/>
              </a:rPr>
              <a:t>b</a:t>
            </a:r>
            <a:r>
              <a:rPr sz="2000" spc="0" dirty="0" smtClean="0">
                <a:latin typeface="Arial Narrow"/>
                <a:cs typeface="Arial Narrow"/>
              </a:rPr>
              <a:t>arkan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data- data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y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ng 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udah d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mpu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ada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ya tan</a:t>
            </a:r>
            <a:r>
              <a:rPr sz="2000" spc="-4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a a</a:t>
            </a:r>
            <a:r>
              <a:rPr sz="2000" spc="-4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memb</a:t>
            </a:r>
            <a:r>
              <a:rPr sz="2000" spc="-4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at gen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ral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si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dari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ha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il pen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ti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n.</a:t>
            </a:r>
            <a:endParaRPr sz="2000">
              <a:latin typeface="Arial Narrow"/>
              <a:cs typeface="Arial Narrow"/>
            </a:endParaRPr>
          </a:p>
          <a:p>
            <a:pPr marL="12700" marR="38413">
              <a:lnSpc>
                <a:spcPts val="2300"/>
              </a:lnSpc>
              <a:spcBef>
                <a:spcPts val="115"/>
              </a:spcBef>
            </a:pPr>
            <a:r>
              <a:rPr sz="3000" spc="0" baseline="-1449" dirty="0" smtClean="0">
                <a:latin typeface="Arial"/>
                <a:cs typeface="Arial"/>
              </a:rPr>
              <a:t>•  </a:t>
            </a:r>
            <a:r>
              <a:rPr sz="3000" spc="333" baseline="-1449" dirty="0" smtClean="0">
                <a:latin typeface="Arial"/>
                <a:cs typeface="Arial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Y</a:t>
            </a:r>
            <a:r>
              <a:rPr sz="3000" spc="-9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ng</a:t>
            </a:r>
            <a:r>
              <a:rPr sz="3000" spc="-4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terma</a:t>
            </a:r>
            <a:r>
              <a:rPr sz="3000" spc="-14" baseline="-1452" dirty="0" smtClean="0">
                <a:latin typeface="Arial Narrow"/>
                <a:cs typeface="Arial Narrow"/>
              </a:rPr>
              <a:t>s</a:t>
            </a:r>
            <a:r>
              <a:rPr sz="3000" spc="0" baseline="-1452" dirty="0" smtClean="0">
                <a:latin typeface="Arial Narrow"/>
                <a:cs typeface="Arial Narrow"/>
              </a:rPr>
              <a:t>uk</a:t>
            </a:r>
            <a:r>
              <a:rPr sz="3000" spc="-9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d</a:t>
            </a:r>
            <a:r>
              <a:rPr sz="3000" spc="-9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l</a:t>
            </a:r>
            <a:r>
              <a:rPr sz="3000" spc="-9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m t</a:t>
            </a:r>
            <a:r>
              <a:rPr sz="3000" spc="-9" baseline="-1452" dirty="0" smtClean="0">
                <a:latin typeface="Arial Narrow"/>
                <a:cs typeface="Arial Narrow"/>
              </a:rPr>
              <a:t>e</a:t>
            </a:r>
            <a:r>
              <a:rPr sz="3000" spc="-4" baseline="-1452" dirty="0" smtClean="0">
                <a:latin typeface="Arial Narrow"/>
                <a:cs typeface="Arial Narrow"/>
              </a:rPr>
              <a:t>k</a:t>
            </a:r>
            <a:r>
              <a:rPr sz="3000" spc="0" baseline="-1452" dirty="0" smtClean="0">
                <a:latin typeface="Arial Narrow"/>
                <a:cs typeface="Arial Narrow"/>
              </a:rPr>
              <a:t>n</a:t>
            </a:r>
            <a:r>
              <a:rPr sz="3000" spc="-9" baseline="-1452" dirty="0" smtClean="0">
                <a:latin typeface="Arial Narrow"/>
                <a:cs typeface="Arial Narrow"/>
              </a:rPr>
              <a:t>i</a:t>
            </a:r>
            <a:r>
              <a:rPr sz="3000" spc="0" baseline="-1452" dirty="0" smtClean="0">
                <a:latin typeface="Arial Narrow"/>
                <a:cs typeface="Arial Narrow"/>
              </a:rPr>
              <a:t>k</a:t>
            </a:r>
            <a:r>
              <a:rPr sz="3000" spc="-4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a</a:t>
            </a:r>
            <a:r>
              <a:rPr sz="3000" spc="-9" baseline="-1452" dirty="0" smtClean="0">
                <a:latin typeface="Arial Narrow"/>
                <a:cs typeface="Arial Narrow"/>
              </a:rPr>
              <a:t>n</a:t>
            </a:r>
            <a:r>
              <a:rPr sz="3000" spc="0" baseline="-1452" dirty="0" smtClean="0">
                <a:latin typeface="Arial Narrow"/>
                <a:cs typeface="Arial Narrow"/>
              </a:rPr>
              <a:t>a</a:t>
            </a:r>
            <a:r>
              <a:rPr sz="3000" spc="-9" baseline="-1452" dirty="0" smtClean="0">
                <a:latin typeface="Arial Narrow"/>
                <a:cs typeface="Arial Narrow"/>
              </a:rPr>
              <a:t>l</a:t>
            </a:r>
            <a:r>
              <a:rPr sz="3000" spc="0" baseline="-1452" dirty="0" smtClean="0">
                <a:latin typeface="Arial Narrow"/>
                <a:cs typeface="Arial Narrow"/>
              </a:rPr>
              <a:t>i</a:t>
            </a:r>
            <a:r>
              <a:rPr sz="3000" spc="-14" baseline="-1452" dirty="0" smtClean="0">
                <a:latin typeface="Arial Narrow"/>
                <a:cs typeface="Arial Narrow"/>
              </a:rPr>
              <a:t>s</a:t>
            </a:r>
            <a:r>
              <a:rPr sz="3000" spc="0" baseline="-1452" dirty="0" smtClean="0">
                <a:latin typeface="Arial Narrow"/>
                <a:cs typeface="Arial Narrow"/>
              </a:rPr>
              <a:t>is</a:t>
            </a:r>
            <a:r>
              <a:rPr sz="3000" spc="9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da</a:t>
            </a:r>
            <a:r>
              <a:rPr sz="3000" spc="-9" baseline="-1452" dirty="0" smtClean="0">
                <a:latin typeface="Arial Narrow"/>
                <a:cs typeface="Arial Narrow"/>
              </a:rPr>
              <a:t>t</a:t>
            </a:r>
            <a:r>
              <a:rPr sz="3000" spc="0" baseline="-1452" dirty="0" smtClean="0">
                <a:latin typeface="Arial Narrow"/>
                <a:cs typeface="Arial Narrow"/>
              </a:rPr>
              <a:t>a</a:t>
            </a:r>
            <a:r>
              <a:rPr sz="3000" spc="-14" baseline="-1452" dirty="0" smtClean="0">
                <a:latin typeface="Arial Narrow"/>
                <a:cs typeface="Arial Narrow"/>
              </a:rPr>
              <a:t> </a:t>
            </a:r>
            <a:r>
              <a:rPr sz="3000" spc="-4" baseline="-1452" dirty="0" smtClean="0">
                <a:latin typeface="Arial Narrow"/>
                <a:cs typeface="Arial Narrow"/>
              </a:rPr>
              <a:t>s</a:t>
            </a:r>
            <a:r>
              <a:rPr sz="3000" spc="0" baseline="-1452" dirty="0" smtClean="0">
                <a:latin typeface="Arial Narrow"/>
                <a:cs typeface="Arial Narrow"/>
              </a:rPr>
              <a:t>tat</a:t>
            </a:r>
            <a:r>
              <a:rPr sz="3000" spc="-9" baseline="-1452" dirty="0" smtClean="0">
                <a:latin typeface="Arial Narrow"/>
                <a:cs typeface="Arial Narrow"/>
              </a:rPr>
              <a:t>i</a:t>
            </a:r>
            <a:r>
              <a:rPr sz="3000" spc="-4" baseline="-1452" dirty="0" smtClean="0">
                <a:latin typeface="Arial Narrow"/>
                <a:cs typeface="Arial Narrow"/>
              </a:rPr>
              <a:t>s</a:t>
            </a:r>
            <a:r>
              <a:rPr sz="3000" spc="0" baseline="-1452" dirty="0" smtClean="0">
                <a:latin typeface="Arial Narrow"/>
                <a:cs typeface="Arial Narrow"/>
              </a:rPr>
              <a:t>t</a:t>
            </a:r>
            <a:r>
              <a:rPr sz="3000" spc="-4" baseline="-1452" dirty="0" smtClean="0">
                <a:latin typeface="Arial Narrow"/>
                <a:cs typeface="Arial Narrow"/>
              </a:rPr>
              <a:t>i</a:t>
            </a:r>
            <a:r>
              <a:rPr sz="3000" spc="0" baseline="-1452" dirty="0" smtClean="0">
                <a:latin typeface="Arial Narrow"/>
                <a:cs typeface="Arial Narrow"/>
              </a:rPr>
              <a:t>k de</a:t>
            </a:r>
            <a:r>
              <a:rPr sz="3000" spc="-14" baseline="-1452" dirty="0" smtClean="0">
                <a:latin typeface="Arial Narrow"/>
                <a:cs typeface="Arial Narrow"/>
              </a:rPr>
              <a:t>s</a:t>
            </a:r>
            <a:r>
              <a:rPr sz="3000" spc="-4" baseline="-1452" dirty="0" smtClean="0">
                <a:latin typeface="Arial Narrow"/>
                <a:cs typeface="Arial Narrow"/>
              </a:rPr>
              <a:t>k</a:t>
            </a:r>
            <a:r>
              <a:rPr sz="3000" spc="0" baseline="-1452" dirty="0" smtClean="0">
                <a:latin typeface="Arial Narrow"/>
                <a:cs typeface="Arial Narrow"/>
              </a:rPr>
              <a:t>ript</a:t>
            </a:r>
            <a:r>
              <a:rPr sz="3000" spc="-9" baseline="-1452" dirty="0" smtClean="0">
                <a:latin typeface="Arial Narrow"/>
                <a:cs typeface="Arial Narrow"/>
              </a:rPr>
              <a:t>i</a:t>
            </a:r>
            <a:r>
              <a:rPr sz="3000" spc="0" baseline="-1452" dirty="0" smtClean="0">
                <a:latin typeface="Arial Narrow"/>
                <a:cs typeface="Arial Narrow"/>
              </a:rPr>
              <a:t>f d</a:t>
            </a:r>
            <a:r>
              <a:rPr sz="3000" spc="-9" baseline="-1452" dirty="0" smtClean="0">
                <a:latin typeface="Arial Narrow"/>
                <a:cs typeface="Arial Narrow"/>
              </a:rPr>
              <a:t>i</a:t>
            </a:r>
            <a:r>
              <a:rPr sz="3000" spc="0" baseline="-1452" dirty="0" smtClean="0">
                <a:latin typeface="Arial Narrow"/>
                <a:cs typeface="Arial Narrow"/>
              </a:rPr>
              <a:t>an</a:t>
            </a:r>
            <a:r>
              <a:rPr sz="3000" spc="-9" baseline="-1452" dirty="0" smtClean="0">
                <a:latin typeface="Arial Narrow"/>
                <a:cs typeface="Arial Narrow"/>
              </a:rPr>
              <a:t>t</a:t>
            </a:r>
            <a:r>
              <a:rPr sz="3000" spc="0" baseline="-1452" dirty="0" smtClean="0">
                <a:latin typeface="Arial Narrow"/>
                <a:cs typeface="Arial Narrow"/>
              </a:rPr>
              <a:t>aran</a:t>
            </a:r>
            <a:r>
              <a:rPr sz="3000" spc="-14" baseline="-1452" dirty="0" smtClean="0">
                <a:latin typeface="Arial Narrow"/>
                <a:cs typeface="Arial Narrow"/>
              </a:rPr>
              <a:t>y</a:t>
            </a:r>
            <a:r>
              <a:rPr sz="3000" spc="0" baseline="-1452" dirty="0" smtClean="0">
                <a:latin typeface="Arial Narrow"/>
                <a:cs typeface="Arial Narrow"/>
              </a:rPr>
              <a:t>a</a:t>
            </a:r>
            <a:endParaRPr sz="2000">
              <a:latin typeface="Arial Narrow"/>
              <a:cs typeface="Arial Narrow"/>
            </a:endParaRPr>
          </a:p>
          <a:p>
            <a:pPr marL="355600" marR="81406">
              <a:lnSpc>
                <a:spcPct val="100020"/>
              </a:lnSpc>
            </a:pP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perti </a:t>
            </a:r>
            <a:r>
              <a:rPr sz="2000" spc="-9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en</a:t>
            </a:r>
            <a:r>
              <a:rPr sz="2000" spc="-9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j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da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am b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ntuk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grafi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,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tab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l,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pres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nta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e, fre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wen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i, d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agram,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grafi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,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mea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,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mod</a:t>
            </a:r>
            <a:r>
              <a:rPr sz="2000" spc="-4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4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l.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525440" y="695451"/>
            <a:ext cx="1020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4109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9"/>
          <p:cNvSpPr/>
          <p:nvPr/>
        </p:nvSpPr>
        <p:spPr>
          <a:xfrm>
            <a:off x="493714" y="605027"/>
            <a:ext cx="294131" cy="359663"/>
          </a:xfrm>
          <a:custGeom>
            <a:avLst/>
            <a:gdLst/>
            <a:ahLst/>
            <a:cxnLst/>
            <a:rect l="l" t="t" r="r" b="b"/>
            <a:pathLst>
              <a:path w="294131" h="359663">
                <a:moveTo>
                  <a:pt x="294131" y="338836"/>
                </a:moveTo>
                <a:lnTo>
                  <a:pt x="293674" y="342011"/>
                </a:lnTo>
                <a:lnTo>
                  <a:pt x="292747" y="345313"/>
                </a:lnTo>
                <a:lnTo>
                  <a:pt x="285813" y="354964"/>
                </a:lnTo>
                <a:lnTo>
                  <a:pt x="276542" y="359663"/>
                </a:lnTo>
                <a:lnTo>
                  <a:pt x="19430" y="359663"/>
                </a:lnTo>
                <a:lnTo>
                  <a:pt x="6476" y="352298"/>
                </a:lnTo>
                <a:lnTo>
                  <a:pt x="469" y="342011"/>
                </a:lnTo>
                <a:lnTo>
                  <a:pt x="0" y="338836"/>
                </a:lnTo>
                <a:lnTo>
                  <a:pt x="0" y="16637"/>
                </a:lnTo>
                <a:lnTo>
                  <a:pt x="469" y="13462"/>
                </a:lnTo>
                <a:lnTo>
                  <a:pt x="1866" y="10668"/>
                </a:lnTo>
                <a:lnTo>
                  <a:pt x="3708" y="7874"/>
                </a:lnTo>
                <a:lnTo>
                  <a:pt x="6476" y="5080"/>
                </a:lnTo>
                <a:lnTo>
                  <a:pt x="9245" y="3301"/>
                </a:lnTo>
                <a:lnTo>
                  <a:pt x="12496" y="1397"/>
                </a:lnTo>
                <a:lnTo>
                  <a:pt x="15722" y="508"/>
                </a:lnTo>
                <a:lnTo>
                  <a:pt x="18491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20"/>
          <p:cNvSpPr/>
          <p:nvPr/>
        </p:nvSpPr>
        <p:spPr>
          <a:xfrm>
            <a:off x="516586" y="586739"/>
            <a:ext cx="286499" cy="350520"/>
          </a:xfrm>
          <a:custGeom>
            <a:avLst/>
            <a:gdLst/>
            <a:ahLst/>
            <a:cxnLst/>
            <a:rect l="l" t="t" r="r" b="b"/>
            <a:pathLst>
              <a:path w="286499" h="350520">
                <a:moveTo>
                  <a:pt x="286499" y="63626"/>
                </a:moveTo>
                <a:lnTo>
                  <a:pt x="286499" y="335788"/>
                </a:lnTo>
                <a:lnTo>
                  <a:pt x="286042" y="338455"/>
                </a:lnTo>
                <a:lnTo>
                  <a:pt x="285115" y="341249"/>
                </a:lnTo>
                <a:lnTo>
                  <a:pt x="277253" y="349123"/>
                </a:lnTo>
                <a:lnTo>
                  <a:pt x="271716" y="350520"/>
                </a:lnTo>
                <a:lnTo>
                  <a:pt x="14782" y="350520"/>
                </a:lnTo>
                <a:lnTo>
                  <a:pt x="4165" y="345948"/>
                </a:lnTo>
                <a:lnTo>
                  <a:pt x="0" y="335788"/>
                </a:lnTo>
                <a:lnTo>
                  <a:pt x="0" y="14732"/>
                </a:lnTo>
                <a:lnTo>
                  <a:pt x="457" y="11557"/>
                </a:lnTo>
                <a:lnTo>
                  <a:pt x="1396" y="8762"/>
                </a:lnTo>
                <a:lnTo>
                  <a:pt x="2324" y="6476"/>
                </a:lnTo>
                <a:lnTo>
                  <a:pt x="4165" y="4190"/>
                </a:lnTo>
                <a:lnTo>
                  <a:pt x="6477" y="2286"/>
                </a:lnTo>
                <a:lnTo>
                  <a:pt x="9245" y="888"/>
                </a:lnTo>
                <a:lnTo>
                  <a:pt x="12014" y="0"/>
                </a:lnTo>
                <a:lnTo>
                  <a:pt x="14782" y="0"/>
                </a:lnTo>
                <a:lnTo>
                  <a:pt x="222732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21"/>
          <p:cNvSpPr/>
          <p:nvPr/>
        </p:nvSpPr>
        <p:spPr>
          <a:xfrm>
            <a:off x="563818" y="835151"/>
            <a:ext cx="102082" cy="0"/>
          </a:xfrm>
          <a:custGeom>
            <a:avLst/>
            <a:gdLst/>
            <a:ahLst/>
            <a:cxnLst/>
            <a:rect l="l" t="t" r="r" b="b"/>
            <a:pathLst>
              <a:path w="102082">
                <a:moveTo>
                  <a:pt x="102082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22"/>
          <p:cNvSpPr/>
          <p:nvPr/>
        </p:nvSpPr>
        <p:spPr>
          <a:xfrm>
            <a:off x="563818" y="795527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23"/>
          <p:cNvSpPr/>
          <p:nvPr/>
        </p:nvSpPr>
        <p:spPr>
          <a:xfrm>
            <a:off x="563818" y="751332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24"/>
          <p:cNvSpPr/>
          <p:nvPr/>
        </p:nvSpPr>
        <p:spPr>
          <a:xfrm>
            <a:off x="563818" y="711708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25"/>
          <p:cNvSpPr/>
          <p:nvPr/>
        </p:nvSpPr>
        <p:spPr>
          <a:xfrm>
            <a:off x="739090" y="586739"/>
            <a:ext cx="63995" cy="64008"/>
          </a:xfrm>
          <a:custGeom>
            <a:avLst/>
            <a:gdLst/>
            <a:ahLst/>
            <a:cxnLst/>
            <a:rect l="l" t="t" r="r" b="b"/>
            <a:pathLst>
              <a:path w="63995" h="64008">
                <a:moveTo>
                  <a:pt x="0" y="49149"/>
                </a:moveTo>
                <a:lnTo>
                  <a:pt x="0" y="0"/>
                </a:lnTo>
                <a:lnTo>
                  <a:pt x="63995" y="64008"/>
                </a:lnTo>
                <a:lnTo>
                  <a:pt x="14833" y="64008"/>
                </a:lnTo>
                <a:lnTo>
                  <a:pt x="11595" y="63500"/>
                </a:lnTo>
                <a:lnTo>
                  <a:pt x="8826" y="62611"/>
                </a:lnTo>
                <a:lnTo>
                  <a:pt x="6502" y="61213"/>
                </a:lnTo>
                <a:lnTo>
                  <a:pt x="4178" y="59309"/>
                </a:lnTo>
                <a:lnTo>
                  <a:pt x="2324" y="57531"/>
                </a:lnTo>
                <a:lnTo>
                  <a:pt x="939" y="54737"/>
                </a:lnTo>
                <a:lnTo>
                  <a:pt x="0" y="51943"/>
                </a:lnTo>
                <a:lnTo>
                  <a:pt x="0" y="49149"/>
                </a:lnTo>
                <a:close/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074459" y="651526"/>
            <a:ext cx="383066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Macam/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Jenis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r>
              <a:rPr sz="2000" b="1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836410" y="1560715"/>
            <a:ext cx="3425673" cy="281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5"/>
              </a:lnSpc>
              <a:spcBef>
                <a:spcPts val="108"/>
              </a:spcBef>
            </a:pPr>
            <a:r>
              <a:rPr sz="2000" b="1" spc="0" dirty="0" smtClean="0">
                <a:latin typeface="Arial Narrow"/>
                <a:cs typeface="Arial Narrow"/>
              </a:rPr>
              <a:t>Analisis</a:t>
            </a:r>
            <a:r>
              <a:rPr sz="2000" b="1" spc="-39" dirty="0" smtClean="0">
                <a:latin typeface="Arial Narrow"/>
                <a:cs typeface="Arial Narrow"/>
              </a:rPr>
              <a:t> </a:t>
            </a:r>
            <a:r>
              <a:rPr sz="2000" b="1" spc="0" dirty="0" smtClean="0">
                <a:latin typeface="Arial Narrow"/>
                <a:cs typeface="Arial Narrow"/>
              </a:rPr>
              <a:t>Kua</a:t>
            </a:r>
            <a:r>
              <a:rPr sz="2000" b="1" spc="4" dirty="0" smtClean="0">
                <a:latin typeface="Arial Narrow"/>
                <a:cs typeface="Arial Narrow"/>
              </a:rPr>
              <a:t>n</a:t>
            </a:r>
            <a:r>
              <a:rPr sz="2000" b="1" spc="0" dirty="0" smtClean="0">
                <a:latin typeface="Arial Narrow"/>
                <a:cs typeface="Arial Narrow"/>
              </a:rPr>
              <a:t>ti</a:t>
            </a:r>
            <a:r>
              <a:rPr sz="2000" b="1" spc="4" dirty="0" smtClean="0">
                <a:latin typeface="Arial Narrow"/>
                <a:cs typeface="Arial Narrow"/>
              </a:rPr>
              <a:t>t</a:t>
            </a:r>
            <a:r>
              <a:rPr sz="2000" b="1" spc="0" dirty="0" smtClean="0">
                <a:latin typeface="Arial Narrow"/>
                <a:cs typeface="Arial Narrow"/>
              </a:rPr>
              <a:t>atif</a:t>
            </a:r>
            <a:r>
              <a:rPr sz="2000" b="1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→</a:t>
            </a:r>
            <a:r>
              <a:rPr sz="2000" spc="-89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Arial Narrow"/>
                <a:cs typeface="Arial Narrow"/>
              </a:rPr>
              <a:t>In</a:t>
            </a:r>
            <a:r>
              <a:rPr sz="2000" b="1" spc="4" dirty="0" smtClean="0">
                <a:latin typeface="Arial Narrow"/>
                <a:cs typeface="Arial Narrow"/>
              </a:rPr>
              <a:t>f</a:t>
            </a:r>
            <a:r>
              <a:rPr sz="2000" b="1" spc="0" dirty="0" smtClean="0">
                <a:latin typeface="Arial Narrow"/>
                <a:cs typeface="Arial Narrow"/>
              </a:rPr>
              <a:t>er</a:t>
            </a:r>
            <a:r>
              <a:rPr sz="2000" b="1" spc="-4" dirty="0" smtClean="0">
                <a:latin typeface="Arial Narrow"/>
                <a:cs typeface="Arial Narrow"/>
              </a:rPr>
              <a:t>e</a:t>
            </a:r>
            <a:r>
              <a:rPr sz="2000" b="1" spc="0" dirty="0" smtClean="0">
                <a:latin typeface="Arial Narrow"/>
                <a:cs typeface="Arial Narrow"/>
              </a:rPr>
              <a:t>nsial: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836410" y="2171591"/>
            <a:ext cx="7407998" cy="2109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367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Te</a:t>
            </a:r>
            <a:r>
              <a:rPr sz="2000" spc="-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k an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is da</a:t>
            </a:r>
            <a:r>
              <a:rPr sz="2000" spc="-9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a 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nf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ren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ia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rupa</a:t>
            </a:r>
            <a:r>
              <a:rPr sz="2000" spc="-1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-4" dirty="0" smtClean="0">
                <a:latin typeface="Arial Narrow"/>
                <a:cs typeface="Arial Narrow"/>
              </a:rPr>
              <a:t> s</a:t>
            </a:r>
            <a:r>
              <a:rPr sz="2000" spc="0" dirty="0" smtClean="0">
                <a:latin typeface="Arial Narrow"/>
                <a:cs typeface="Arial Narrow"/>
              </a:rPr>
              <a:t>tat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t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-9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ang d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pa</a:t>
            </a:r>
            <a:r>
              <a:rPr sz="2000" spc="-1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ai un</a:t>
            </a:r>
            <a:r>
              <a:rPr sz="2000" spc="-9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uk</a:t>
            </a:r>
            <a:endParaRPr sz="2000">
              <a:latin typeface="Arial Narrow"/>
              <a:cs typeface="Arial Narrow"/>
            </a:endParaRPr>
          </a:p>
          <a:p>
            <a:pPr marL="355600" marR="285328">
              <a:lnSpc>
                <a:spcPct val="100020"/>
              </a:lnSpc>
            </a:pPr>
            <a:r>
              <a:rPr sz="2000" spc="0" dirty="0" smtClean="0">
                <a:latin typeface="Arial Narrow"/>
                <a:cs typeface="Arial Narrow"/>
              </a:rPr>
              <a:t>me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ana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is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den</a:t>
            </a:r>
            <a:r>
              <a:rPr sz="2000" spc="-9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an </a:t>
            </a:r>
            <a:r>
              <a:rPr sz="2000" spc="-9" dirty="0" smtClean="0">
                <a:latin typeface="Arial Narrow"/>
                <a:cs typeface="Arial Narrow"/>
              </a:rPr>
              <a:t>c</a:t>
            </a:r>
            <a:r>
              <a:rPr sz="2000" spc="0" dirty="0" smtClean="0">
                <a:latin typeface="Arial Narrow"/>
                <a:cs typeface="Arial Narrow"/>
              </a:rPr>
              <a:t>ara memb</a:t>
            </a:r>
            <a:r>
              <a:rPr sz="2000" spc="-4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at</a:t>
            </a:r>
            <a:r>
              <a:rPr sz="2000" spc="-2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mpu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y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ng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berla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 s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c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ra</a:t>
            </a:r>
            <a:r>
              <a:rPr sz="2000" spc="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umum.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ts val="2300"/>
              </a:lnSpc>
              <a:spcBef>
                <a:spcPts val="115"/>
              </a:spcBef>
            </a:pPr>
            <a:r>
              <a:rPr sz="3000" spc="0" baseline="-1449" dirty="0" smtClean="0">
                <a:latin typeface="Arial"/>
                <a:cs typeface="Arial"/>
              </a:rPr>
              <a:t>•  </a:t>
            </a:r>
            <a:r>
              <a:rPr sz="3000" spc="338" baseline="-1449" dirty="0" smtClean="0">
                <a:latin typeface="Arial"/>
                <a:cs typeface="Arial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Ciri d</a:t>
            </a:r>
            <a:r>
              <a:rPr sz="3000" spc="-9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ri</a:t>
            </a:r>
            <a:r>
              <a:rPr sz="3000" spc="-9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ana</a:t>
            </a:r>
            <a:r>
              <a:rPr sz="3000" spc="-9" baseline="-1452" dirty="0" smtClean="0">
                <a:latin typeface="Arial Narrow"/>
                <a:cs typeface="Arial Narrow"/>
              </a:rPr>
              <a:t>l</a:t>
            </a:r>
            <a:r>
              <a:rPr sz="3000" spc="0" baseline="-1452" dirty="0" smtClean="0">
                <a:latin typeface="Arial Narrow"/>
                <a:cs typeface="Arial Narrow"/>
              </a:rPr>
              <a:t>i</a:t>
            </a:r>
            <a:r>
              <a:rPr sz="3000" spc="-9" baseline="-1452" dirty="0" smtClean="0">
                <a:latin typeface="Arial Narrow"/>
                <a:cs typeface="Arial Narrow"/>
              </a:rPr>
              <a:t>s</a:t>
            </a:r>
            <a:r>
              <a:rPr sz="3000" spc="0" baseline="-1452" dirty="0" smtClean="0">
                <a:latin typeface="Arial Narrow"/>
                <a:cs typeface="Arial Narrow"/>
              </a:rPr>
              <a:t>is</a:t>
            </a:r>
            <a:r>
              <a:rPr sz="3000" spc="9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data</a:t>
            </a:r>
            <a:r>
              <a:rPr sz="3000" spc="-19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i</a:t>
            </a:r>
            <a:r>
              <a:rPr sz="3000" spc="-4" baseline="-1452" dirty="0" smtClean="0">
                <a:latin typeface="Arial Narrow"/>
                <a:cs typeface="Arial Narrow"/>
              </a:rPr>
              <a:t>n</a:t>
            </a:r>
            <a:r>
              <a:rPr sz="3000" spc="0" baseline="-1452" dirty="0" smtClean="0">
                <a:latin typeface="Arial Narrow"/>
                <a:cs typeface="Arial Narrow"/>
              </a:rPr>
              <a:t>feren</a:t>
            </a:r>
            <a:r>
              <a:rPr sz="3000" spc="-9" baseline="-1452" dirty="0" smtClean="0">
                <a:latin typeface="Arial Narrow"/>
                <a:cs typeface="Arial Narrow"/>
              </a:rPr>
              <a:t>s</a:t>
            </a:r>
            <a:r>
              <a:rPr sz="3000" spc="0" baseline="-1452" dirty="0" smtClean="0">
                <a:latin typeface="Arial Narrow"/>
                <a:cs typeface="Arial Narrow"/>
              </a:rPr>
              <a:t>i</a:t>
            </a:r>
            <a:r>
              <a:rPr sz="3000" spc="-4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l</a:t>
            </a:r>
            <a:r>
              <a:rPr sz="3000" spc="4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y</a:t>
            </a:r>
            <a:r>
              <a:rPr sz="3000" spc="-9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itu</a:t>
            </a:r>
            <a:r>
              <a:rPr sz="3000" spc="-9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d</a:t>
            </a:r>
            <a:r>
              <a:rPr sz="3000" spc="-9" baseline="-1452" dirty="0" smtClean="0">
                <a:latin typeface="Arial Narrow"/>
                <a:cs typeface="Arial Narrow"/>
              </a:rPr>
              <a:t>i</a:t>
            </a:r>
            <a:r>
              <a:rPr sz="3000" spc="0" baseline="-1452" dirty="0" smtClean="0">
                <a:latin typeface="Arial Narrow"/>
                <a:cs typeface="Arial Narrow"/>
              </a:rPr>
              <a:t>gun</a:t>
            </a:r>
            <a:r>
              <a:rPr sz="3000" spc="-9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k</a:t>
            </a:r>
            <a:r>
              <a:rPr sz="3000" spc="-9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nn</a:t>
            </a:r>
            <a:r>
              <a:rPr sz="3000" spc="-9" baseline="-1452" dirty="0" smtClean="0">
                <a:latin typeface="Arial Narrow"/>
                <a:cs typeface="Arial Narrow"/>
              </a:rPr>
              <a:t>y</a:t>
            </a:r>
            <a:r>
              <a:rPr sz="3000" spc="0" baseline="-1452" dirty="0" smtClean="0">
                <a:latin typeface="Arial Narrow"/>
                <a:cs typeface="Arial Narrow"/>
              </a:rPr>
              <a:t>a</a:t>
            </a:r>
            <a:r>
              <a:rPr sz="3000" spc="9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rumus</a:t>
            </a:r>
            <a:r>
              <a:rPr sz="3000" spc="-4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s</a:t>
            </a:r>
            <a:r>
              <a:rPr sz="3000" spc="-4" baseline="-1452" dirty="0" smtClean="0">
                <a:latin typeface="Arial Narrow"/>
                <a:cs typeface="Arial Narrow"/>
              </a:rPr>
              <a:t>t</a:t>
            </a:r>
            <a:r>
              <a:rPr sz="3000" spc="0" baseline="-1452" dirty="0" smtClean="0">
                <a:latin typeface="Arial Narrow"/>
                <a:cs typeface="Arial Narrow"/>
              </a:rPr>
              <a:t>at</a:t>
            </a:r>
            <a:r>
              <a:rPr sz="3000" spc="-9" baseline="-1452" dirty="0" smtClean="0">
                <a:latin typeface="Arial Narrow"/>
                <a:cs typeface="Arial Narrow"/>
              </a:rPr>
              <a:t>i</a:t>
            </a:r>
            <a:r>
              <a:rPr sz="3000" spc="0" baseline="-1452" dirty="0" smtClean="0">
                <a:latin typeface="Arial Narrow"/>
                <a:cs typeface="Arial Narrow"/>
              </a:rPr>
              <a:t>s</a:t>
            </a:r>
            <a:r>
              <a:rPr sz="3000" spc="-4" baseline="-1452" dirty="0" smtClean="0">
                <a:latin typeface="Arial Narrow"/>
                <a:cs typeface="Arial Narrow"/>
              </a:rPr>
              <a:t>t</a:t>
            </a:r>
            <a:r>
              <a:rPr sz="3000" spc="0" baseline="-1452" dirty="0" smtClean="0">
                <a:latin typeface="Arial Narrow"/>
                <a:cs typeface="Arial Narrow"/>
              </a:rPr>
              <a:t>ik tertentu,</a:t>
            </a:r>
            <a:endParaRPr sz="2000">
              <a:latin typeface="Arial Narrow"/>
              <a:cs typeface="Arial Narrow"/>
            </a:endParaRPr>
          </a:p>
          <a:p>
            <a:pPr marL="355600" marR="167939">
              <a:lnSpc>
                <a:spcPct val="100020"/>
              </a:lnSpc>
            </a:pP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lu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h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il perh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tu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gan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-4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ang 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ud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h </a:t>
            </a:r>
            <a:r>
              <a:rPr sz="2000" spc="-9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u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ah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-4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ang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9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 men</a:t>
            </a:r>
            <a:r>
              <a:rPr sz="2000" spc="-9" dirty="0" smtClean="0">
                <a:latin typeface="Arial Narrow"/>
                <a:cs typeface="Arial Narrow"/>
              </a:rPr>
              <a:t>j</a:t>
            </a:r>
            <a:r>
              <a:rPr sz="2000" spc="0" dirty="0" smtClean="0">
                <a:latin typeface="Arial Narrow"/>
                <a:cs typeface="Arial Narrow"/>
              </a:rPr>
              <a:t>adi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ar dari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pem</a:t>
            </a:r>
            <a:r>
              <a:rPr sz="2000" spc="-4" dirty="0" smtClean="0">
                <a:latin typeface="Arial Narrow"/>
                <a:cs typeface="Arial Narrow"/>
              </a:rPr>
              <a:t>b</a:t>
            </a:r>
            <a:r>
              <a:rPr sz="2000" spc="0" dirty="0" smtClean="0">
                <a:latin typeface="Arial Narrow"/>
                <a:cs typeface="Arial Narrow"/>
              </a:rPr>
              <a:t>uat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gen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ral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si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y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ng </a:t>
            </a:r>
            <a:r>
              <a:rPr sz="2000" spc="-4" dirty="0" smtClean="0">
                <a:latin typeface="Arial Narrow"/>
                <a:cs typeface="Arial Narrow"/>
              </a:rPr>
              <a:t>b</a:t>
            </a:r>
            <a:r>
              <a:rPr sz="2000" spc="0" dirty="0" smtClean="0">
                <a:latin typeface="Arial Narrow"/>
                <a:cs typeface="Arial Narrow"/>
              </a:rPr>
              <a:t>eras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dari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mber bagi pop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2" name="object 2"/>
          <p:cNvSpPr txBox="1"/>
          <p:nvPr/>
        </p:nvSpPr>
        <p:spPr>
          <a:xfrm>
            <a:off x="563818" y="695451"/>
            <a:ext cx="1020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4109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6"/>
          <p:cNvSpPr/>
          <p:nvPr/>
        </p:nvSpPr>
        <p:spPr>
          <a:xfrm>
            <a:off x="753246" y="586739"/>
            <a:ext cx="63995" cy="64008"/>
          </a:xfrm>
          <a:custGeom>
            <a:avLst/>
            <a:gdLst/>
            <a:ahLst/>
            <a:cxnLst/>
            <a:rect l="l" t="t" r="r" b="b"/>
            <a:pathLst>
              <a:path w="63995" h="64008">
                <a:moveTo>
                  <a:pt x="0" y="49149"/>
                </a:moveTo>
                <a:lnTo>
                  <a:pt x="0" y="0"/>
                </a:lnTo>
                <a:lnTo>
                  <a:pt x="63995" y="64008"/>
                </a:lnTo>
                <a:lnTo>
                  <a:pt x="14833" y="64008"/>
                </a:lnTo>
                <a:lnTo>
                  <a:pt x="11595" y="63500"/>
                </a:lnTo>
                <a:lnTo>
                  <a:pt x="8826" y="62611"/>
                </a:lnTo>
                <a:lnTo>
                  <a:pt x="6502" y="61213"/>
                </a:lnTo>
                <a:lnTo>
                  <a:pt x="4178" y="59309"/>
                </a:lnTo>
                <a:lnTo>
                  <a:pt x="2324" y="57531"/>
                </a:lnTo>
                <a:lnTo>
                  <a:pt x="939" y="54737"/>
                </a:lnTo>
                <a:lnTo>
                  <a:pt x="0" y="51943"/>
                </a:lnTo>
                <a:lnTo>
                  <a:pt x="0" y="49149"/>
                </a:lnTo>
                <a:close/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1088615" y="651526"/>
            <a:ext cx="383066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Macam/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Jenis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r>
              <a:rPr sz="2000" b="1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850566" y="1562239"/>
            <a:ext cx="188090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b="1" spc="0" dirty="0" smtClean="0">
                <a:latin typeface="Arial Narrow"/>
                <a:cs typeface="Arial Narrow"/>
              </a:rPr>
              <a:t>Analisis</a:t>
            </a:r>
            <a:r>
              <a:rPr sz="2000" b="1" spc="-34" dirty="0" smtClean="0">
                <a:latin typeface="Arial Narrow"/>
                <a:cs typeface="Arial Narrow"/>
              </a:rPr>
              <a:t> </a:t>
            </a:r>
            <a:r>
              <a:rPr sz="2000" b="1" spc="0" dirty="0" smtClean="0">
                <a:latin typeface="Arial Narrow"/>
                <a:cs typeface="Arial Narrow"/>
              </a:rPr>
              <a:t>Kuali</a:t>
            </a:r>
            <a:r>
              <a:rPr sz="2000" b="1" spc="4" dirty="0" smtClean="0">
                <a:latin typeface="Arial Narrow"/>
                <a:cs typeface="Arial Narrow"/>
              </a:rPr>
              <a:t>t</a:t>
            </a:r>
            <a:r>
              <a:rPr sz="2000" b="1" spc="0" dirty="0" smtClean="0">
                <a:latin typeface="Arial Narrow"/>
                <a:cs typeface="Arial Narrow"/>
              </a:rPr>
              <a:t>ati</a:t>
            </a:r>
            <a:r>
              <a:rPr sz="2000" b="1" spc="4" dirty="0" smtClean="0">
                <a:latin typeface="Arial Narrow"/>
                <a:cs typeface="Arial Narrow"/>
              </a:rPr>
              <a:t>f</a:t>
            </a:r>
            <a:r>
              <a:rPr sz="2000" b="1" spc="0" dirty="0" smtClean="0">
                <a:latin typeface="Arial Narrow"/>
                <a:cs typeface="Arial Narrow"/>
              </a:rPr>
              <a:t>: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566" y="2171591"/>
            <a:ext cx="8041914" cy="2110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367">
              <a:lnSpc>
                <a:spcPts val="2160"/>
              </a:lnSpc>
              <a:spcBef>
                <a:spcPts val="108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3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1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</a:t>
            </a:r>
            <a:r>
              <a:rPr sz="2000" spc="-9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a 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at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f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meru</a:t>
            </a:r>
            <a:r>
              <a:rPr sz="2000" spc="-4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-4" dirty="0" smtClean="0">
                <a:latin typeface="Arial Narrow"/>
                <a:cs typeface="Arial Narrow"/>
              </a:rPr>
              <a:t> s</a:t>
            </a:r>
            <a:r>
              <a:rPr sz="2000" spc="0" dirty="0" smtClean="0">
                <a:latin typeface="Arial Narrow"/>
                <a:cs typeface="Arial Narrow"/>
              </a:rPr>
              <a:t>ua</a:t>
            </a:r>
            <a:r>
              <a:rPr sz="2000" spc="-9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u </a:t>
            </a:r>
            <a:r>
              <a:rPr sz="2000" spc="-9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ros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s i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du</a:t>
            </a:r>
            <a:r>
              <a:rPr sz="2000" spc="-1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t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f d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m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gorg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ir d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ta</a:t>
            </a:r>
            <a:endParaRPr sz="2000">
              <a:latin typeface="Arial Narrow"/>
              <a:cs typeface="Arial Narrow"/>
            </a:endParaRPr>
          </a:p>
          <a:p>
            <a:pPr marL="355600" marR="258031">
              <a:lnSpc>
                <a:spcPct val="100020"/>
              </a:lnSpc>
            </a:pP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9" dirty="0" smtClean="0">
                <a:latin typeface="Arial Narrow"/>
                <a:cs typeface="Arial Narrow"/>
              </a:rPr>
              <a:t>j</a:t>
            </a:r>
            <a:r>
              <a:rPr sz="2000" spc="0" dirty="0" smtClean="0">
                <a:latin typeface="Arial Narrow"/>
                <a:cs typeface="Arial Narrow"/>
              </a:rPr>
              <a:t>adi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be</a:t>
            </a:r>
            <a:r>
              <a:rPr sz="2000" spc="-4" dirty="0" smtClean="0">
                <a:latin typeface="Arial Narrow"/>
                <a:cs typeface="Arial Narrow"/>
              </a:rPr>
              <a:t>b</a:t>
            </a:r>
            <a:r>
              <a:rPr sz="2000" spc="0" dirty="0" smtClean="0">
                <a:latin typeface="Arial Narrow"/>
                <a:cs typeface="Arial Narrow"/>
              </a:rPr>
              <a:t>erapa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teg</a:t>
            </a:r>
            <a:r>
              <a:rPr sz="2000" spc="-4" dirty="0" smtClean="0">
                <a:latin typeface="Arial Narrow"/>
                <a:cs typeface="Arial Narrow"/>
              </a:rPr>
              <a:t>o</a:t>
            </a:r>
            <a:r>
              <a:rPr sz="2000" spc="0" dirty="0" smtClean="0">
                <a:latin typeface="Arial Narrow"/>
                <a:cs typeface="Arial Narrow"/>
              </a:rPr>
              <a:t>ri dan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9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den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if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si po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4" dirty="0" smtClean="0">
                <a:latin typeface="Arial Narrow"/>
                <a:cs typeface="Arial Narrow"/>
              </a:rPr>
              <a:t>a-</a:t>
            </a:r>
            <a:r>
              <a:rPr sz="2000" spc="0" dirty="0" smtClean="0">
                <a:latin typeface="Arial Narrow"/>
                <a:cs typeface="Arial Narrow"/>
              </a:rPr>
              <a:t>po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 (hubu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gan)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ant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ra ban</a:t>
            </a:r>
            <a:r>
              <a:rPr sz="2000" spc="-14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ak 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teg</a:t>
            </a:r>
            <a:r>
              <a:rPr sz="2000" spc="-4" dirty="0" smtClean="0">
                <a:latin typeface="Arial Narrow"/>
                <a:cs typeface="Arial Narrow"/>
              </a:rPr>
              <a:t>o</a:t>
            </a:r>
            <a:r>
              <a:rPr sz="2000" spc="0" dirty="0" smtClean="0">
                <a:latin typeface="Arial Narrow"/>
                <a:cs typeface="Arial Narrow"/>
              </a:rPr>
              <a:t>ri (Mc.M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&amp;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c</a:t>
            </a:r>
            <a:r>
              <a:rPr sz="2000" spc="0" dirty="0" smtClean="0">
                <a:latin typeface="Arial Narrow"/>
                <a:cs typeface="Arial Narrow"/>
              </a:rPr>
              <a:t>hum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c</a:t>
            </a:r>
            <a:r>
              <a:rPr sz="2000" spc="-9" dirty="0" smtClean="0">
                <a:latin typeface="Arial Narrow"/>
                <a:cs typeface="Arial Narrow"/>
              </a:rPr>
              <a:t>h</a:t>
            </a:r>
            <a:r>
              <a:rPr sz="2000" spc="0" dirty="0" smtClean="0">
                <a:latin typeface="Arial Narrow"/>
                <a:cs typeface="Arial Narrow"/>
              </a:rPr>
              <a:t>er, 200</a:t>
            </a:r>
            <a:r>
              <a:rPr sz="2000" spc="-4" dirty="0" smtClean="0">
                <a:latin typeface="Arial Narrow"/>
                <a:cs typeface="Arial Narrow"/>
              </a:rPr>
              <a:t>1</a:t>
            </a:r>
            <a:r>
              <a:rPr sz="2000" spc="0" dirty="0" smtClean="0">
                <a:latin typeface="Arial Narrow"/>
                <a:cs typeface="Arial Narrow"/>
              </a:rPr>
              <a:t>).</a:t>
            </a:r>
            <a:endParaRPr sz="2000">
              <a:latin typeface="Arial Narrow"/>
              <a:cs typeface="Arial Narrow"/>
            </a:endParaRPr>
          </a:p>
          <a:p>
            <a:pPr marL="12700" marR="38367">
              <a:lnSpc>
                <a:spcPts val="2300"/>
              </a:lnSpc>
              <a:spcBef>
                <a:spcPts val="115"/>
              </a:spcBef>
            </a:pPr>
            <a:r>
              <a:rPr sz="3000" spc="0" baseline="-1449" dirty="0" smtClean="0">
                <a:latin typeface="Arial"/>
                <a:cs typeface="Arial"/>
              </a:rPr>
              <a:t>•  </a:t>
            </a:r>
            <a:r>
              <a:rPr sz="3000" spc="338" baseline="-1449" dirty="0" smtClean="0">
                <a:latin typeface="Arial"/>
                <a:cs typeface="Arial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A</a:t>
            </a:r>
            <a:r>
              <a:rPr sz="3000" spc="-4" baseline="-1452" dirty="0" smtClean="0">
                <a:latin typeface="Arial Narrow"/>
                <a:cs typeface="Arial Narrow"/>
              </a:rPr>
              <a:t>n</a:t>
            </a:r>
            <a:r>
              <a:rPr sz="3000" spc="0" baseline="-1452" dirty="0" smtClean="0">
                <a:latin typeface="Arial Narrow"/>
                <a:cs typeface="Arial Narrow"/>
              </a:rPr>
              <a:t>a</a:t>
            </a:r>
            <a:r>
              <a:rPr sz="3000" spc="-4" baseline="-1452" dirty="0" smtClean="0">
                <a:latin typeface="Arial Narrow"/>
                <a:cs typeface="Arial Narrow"/>
              </a:rPr>
              <a:t>l</a:t>
            </a:r>
            <a:r>
              <a:rPr sz="3000" spc="0" baseline="-1452" dirty="0" smtClean="0">
                <a:latin typeface="Arial Narrow"/>
                <a:cs typeface="Arial Narrow"/>
              </a:rPr>
              <a:t>i</a:t>
            </a:r>
            <a:r>
              <a:rPr sz="3000" spc="-9" baseline="-1452" dirty="0" smtClean="0">
                <a:latin typeface="Arial Narrow"/>
                <a:cs typeface="Arial Narrow"/>
              </a:rPr>
              <a:t>s</a:t>
            </a:r>
            <a:r>
              <a:rPr sz="3000" spc="0" baseline="-1452" dirty="0" smtClean="0">
                <a:latin typeface="Arial Narrow"/>
                <a:cs typeface="Arial Narrow"/>
              </a:rPr>
              <a:t>is</a:t>
            </a:r>
            <a:r>
              <a:rPr sz="3000" spc="9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data</a:t>
            </a:r>
            <a:r>
              <a:rPr sz="3000" spc="-19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k</a:t>
            </a:r>
            <a:r>
              <a:rPr sz="3000" spc="-9" baseline="-1452" dirty="0" smtClean="0">
                <a:latin typeface="Arial Narrow"/>
                <a:cs typeface="Arial Narrow"/>
              </a:rPr>
              <a:t>u</a:t>
            </a:r>
            <a:r>
              <a:rPr sz="3000" spc="0" baseline="-1452" dirty="0" smtClean="0">
                <a:latin typeface="Arial Narrow"/>
                <a:cs typeface="Arial Narrow"/>
              </a:rPr>
              <a:t>a</a:t>
            </a:r>
            <a:r>
              <a:rPr sz="3000" spc="-4" baseline="-1452" dirty="0" smtClean="0">
                <a:latin typeface="Arial Narrow"/>
                <a:cs typeface="Arial Narrow"/>
              </a:rPr>
              <a:t>l</a:t>
            </a:r>
            <a:r>
              <a:rPr sz="3000" spc="0" baseline="-1452" dirty="0" smtClean="0">
                <a:latin typeface="Arial Narrow"/>
                <a:cs typeface="Arial Narrow"/>
              </a:rPr>
              <a:t>it</a:t>
            </a:r>
            <a:r>
              <a:rPr sz="3000" spc="-9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tif</a:t>
            </a:r>
            <a:r>
              <a:rPr sz="3000" spc="-4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ad</a:t>
            </a:r>
            <a:r>
              <a:rPr sz="3000" spc="-4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l</a:t>
            </a:r>
            <a:r>
              <a:rPr sz="3000" spc="-4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h pro</a:t>
            </a:r>
            <a:r>
              <a:rPr sz="3000" spc="-9" baseline="-1452" dirty="0" smtClean="0">
                <a:latin typeface="Arial Narrow"/>
                <a:cs typeface="Arial Narrow"/>
              </a:rPr>
              <a:t>s</a:t>
            </a:r>
            <a:r>
              <a:rPr sz="3000" spc="0" baseline="-1452" dirty="0" smtClean="0">
                <a:latin typeface="Arial Narrow"/>
                <a:cs typeface="Arial Narrow"/>
              </a:rPr>
              <a:t>es s</a:t>
            </a:r>
            <a:r>
              <a:rPr sz="3000" spc="-9" baseline="-1452" dirty="0" smtClean="0">
                <a:latin typeface="Arial Narrow"/>
                <a:cs typeface="Arial Narrow"/>
              </a:rPr>
              <a:t>e</a:t>
            </a:r>
            <a:r>
              <a:rPr sz="3000" spc="0" baseline="-1452" dirty="0" smtClean="0">
                <a:latin typeface="Arial Narrow"/>
                <a:cs typeface="Arial Narrow"/>
              </a:rPr>
              <a:t>c</a:t>
            </a:r>
            <a:r>
              <a:rPr sz="3000" spc="-9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ra</a:t>
            </a:r>
            <a:r>
              <a:rPr sz="3000" spc="14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s</a:t>
            </a:r>
            <a:r>
              <a:rPr sz="3000" spc="-9" baseline="-1452" dirty="0" smtClean="0">
                <a:latin typeface="Arial Narrow"/>
                <a:cs typeface="Arial Narrow"/>
              </a:rPr>
              <a:t>i</a:t>
            </a:r>
            <a:r>
              <a:rPr sz="3000" spc="0" baseline="-1452" dirty="0" smtClean="0">
                <a:latin typeface="Arial Narrow"/>
                <a:cs typeface="Arial Narrow"/>
              </a:rPr>
              <a:t>s</a:t>
            </a:r>
            <a:r>
              <a:rPr sz="3000" spc="-4" baseline="-1452" dirty="0" smtClean="0">
                <a:latin typeface="Arial Narrow"/>
                <a:cs typeface="Arial Narrow"/>
              </a:rPr>
              <a:t>t</a:t>
            </a:r>
            <a:r>
              <a:rPr sz="3000" spc="0" baseline="-1452" dirty="0" smtClean="0">
                <a:latin typeface="Arial Narrow"/>
                <a:cs typeface="Arial Narrow"/>
              </a:rPr>
              <a:t>emat</a:t>
            </a:r>
            <a:r>
              <a:rPr sz="3000" spc="-9" baseline="-1452" dirty="0" smtClean="0">
                <a:latin typeface="Arial Narrow"/>
                <a:cs typeface="Arial Narrow"/>
              </a:rPr>
              <a:t>i</a:t>
            </a:r>
            <a:r>
              <a:rPr sz="3000" spc="0" baseline="-1452" dirty="0" smtClean="0">
                <a:latin typeface="Arial Narrow"/>
                <a:cs typeface="Arial Narrow"/>
              </a:rPr>
              <a:t>s menc</a:t>
            </a:r>
            <a:r>
              <a:rPr sz="3000" spc="-4" baseline="-1452" dirty="0" smtClean="0">
                <a:latin typeface="Arial Narrow"/>
                <a:cs typeface="Arial Narrow"/>
              </a:rPr>
              <a:t>a</a:t>
            </a:r>
            <a:r>
              <a:rPr sz="3000" spc="0" baseline="-1452" dirty="0" smtClean="0">
                <a:latin typeface="Arial Narrow"/>
                <a:cs typeface="Arial Narrow"/>
              </a:rPr>
              <a:t>ri dan</a:t>
            </a:r>
            <a:r>
              <a:rPr sz="3000" spc="-14" baseline="-1452" dirty="0" smtClean="0">
                <a:latin typeface="Arial Narrow"/>
                <a:cs typeface="Arial Narrow"/>
              </a:rPr>
              <a:t> </a:t>
            </a:r>
            <a:r>
              <a:rPr sz="3000" spc="0" baseline="-1452" dirty="0" smtClean="0">
                <a:latin typeface="Arial Narrow"/>
                <a:cs typeface="Arial Narrow"/>
              </a:rPr>
              <a:t>men</a:t>
            </a:r>
            <a:r>
              <a:rPr sz="3000" spc="-4" baseline="-1452" dirty="0" smtClean="0">
                <a:latin typeface="Arial Narrow"/>
                <a:cs typeface="Arial Narrow"/>
              </a:rPr>
              <a:t>g</a:t>
            </a:r>
            <a:r>
              <a:rPr sz="3000" spc="0" baseline="-1452" dirty="0" smtClean="0">
                <a:latin typeface="Arial Narrow"/>
                <a:cs typeface="Arial Narrow"/>
              </a:rPr>
              <a:t>o</a:t>
            </a:r>
            <a:r>
              <a:rPr sz="3000" spc="-4" baseline="-1452" dirty="0" smtClean="0">
                <a:latin typeface="Arial Narrow"/>
                <a:cs typeface="Arial Narrow"/>
              </a:rPr>
              <a:t>l</a:t>
            </a:r>
            <a:r>
              <a:rPr sz="3000" spc="0" baseline="-1452" dirty="0" smtClean="0">
                <a:latin typeface="Arial Narrow"/>
                <a:cs typeface="Arial Narrow"/>
              </a:rPr>
              <a:t>ah</a:t>
            </a:r>
            <a:endParaRPr sz="2000">
              <a:latin typeface="Arial Narrow"/>
              <a:cs typeface="Arial Narrow"/>
            </a:endParaRPr>
          </a:p>
          <a:p>
            <a:pPr marL="355600" marR="38367">
              <a:lnSpc>
                <a:spcPct val="95621"/>
              </a:lnSpc>
            </a:pPr>
            <a:r>
              <a:rPr sz="2000" spc="0" dirty="0" smtClean="0">
                <a:latin typeface="Arial Narrow"/>
                <a:cs typeface="Arial Narrow"/>
              </a:rPr>
              <a:t>berb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gai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ta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-4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ang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b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rsu</a:t>
            </a:r>
            <a:r>
              <a:rPr sz="2000" spc="-9" dirty="0" smtClean="0">
                <a:latin typeface="Arial Narrow"/>
                <a:cs typeface="Arial Narrow"/>
              </a:rPr>
              <a:t>m</a:t>
            </a:r>
            <a:r>
              <a:rPr sz="2000" spc="0" dirty="0" smtClean="0">
                <a:latin typeface="Arial Narrow"/>
                <a:cs typeface="Arial Narrow"/>
              </a:rPr>
              <a:t>ber d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ri waw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9" dirty="0" smtClean="0">
                <a:latin typeface="Arial Narrow"/>
                <a:cs typeface="Arial Narrow"/>
              </a:rPr>
              <a:t>c</a:t>
            </a:r>
            <a:r>
              <a:rPr sz="2000" spc="0" dirty="0" smtClean="0">
                <a:latin typeface="Arial Narrow"/>
                <a:cs typeface="Arial Narrow"/>
              </a:rPr>
              <a:t>ara,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pe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ga</a:t>
            </a:r>
            <a:r>
              <a:rPr sz="2000" spc="-9" dirty="0" smtClean="0">
                <a:latin typeface="Arial Narrow"/>
                <a:cs typeface="Arial Narrow"/>
              </a:rPr>
              <a:t>m</a:t>
            </a:r>
            <a:r>
              <a:rPr sz="2000" spc="0" dirty="0" smtClean="0">
                <a:latin typeface="Arial Narrow"/>
                <a:cs typeface="Arial Narrow"/>
              </a:rPr>
              <a:t>at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pa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ga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, d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-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j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endParaRPr sz="2000">
              <a:latin typeface="Arial Narrow"/>
              <a:cs typeface="Arial Narrow"/>
            </a:endParaRPr>
          </a:p>
          <a:p>
            <a:pPr marL="355600" marR="38367">
              <a:lnSpc>
                <a:spcPct val="95621"/>
              </a:lnSpc>
              <a:spcBef>
                <a:spcPts val="105"/>
              </a:spcBef>
            </a:pPr>
            <a:r>
              <a:rPr sz="2000" spc="0" dirty="0" smtClean="0">
                <a:latin typeface="Arial Narrow"/>
                <a:cs typeface="Arial Narrow"/>
              </a:rPr>
              <a:t>do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umen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(pus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a) untuk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9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ha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atu 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aporan 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emu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pen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ti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n.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95825"/>
              </a:lnSpc>
              <a:spcBef>
                <a:spcPts val="100"/>
              </a:spcBef>
            </a:pPr>
            <a:r>
              <a:rPr sz="2000" spc="0" dirty="0" smtClean="0">
                <a:latin typeface="Arial"/>
                <a:cs typeface="Arial"/>
              </a:rPr>
              <a:t>•  </a:t>
            </a:r>
            <a:r>
              <a:rPr sz="2000" spc="338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is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it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tif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ad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h a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is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y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ng 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dak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9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gun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 mo</a:t>
            </a:r>
            <a:r>
              <a:rPr sz="2000" spc="-9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el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mat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mat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,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193466" y="4306074"/>
            <a:ext cx="560067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Arial Narrow"/>
                <a:cs typeface="Arial Narrow"/>
              </a:rPr>
              <a:t>mod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at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ik dan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ono</a:t>
            </a:r>
            <a:r>
              <a:rPr sz="2000" spc="-4" dirty="0" smtClean="0">
                <a:latin typeface="Arial Narrow"/>
                <a:cs typeface="Arial Narrow"/>
              </a:rPr>
              <a:t>m</a:t>
            </a:r>
            <a:r>
              <a:rPr sz="2000" spc="0" dirty="0" smtClean="0">
                <a:latin typeface="Arial Narrow"/>
                <a:cs typeface="Arial Narrow"/>
              </a:rPr>
              <a:t>etrik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atau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mod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l 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ertentu</a:t>
            </a:r>
            <a:r>
              <a:rPr sz="2000" spc="-2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9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a.</a:t>
            </a:r>
            <a:endParaRPr sz="20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87885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885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4"/>
          <p:cNvSpPr/>
          <p:nvPr/>
        </p:nvSpPr>
        <p:spPr>
          <a:xfrm>
            <a:off x="6751967" y="44624"/>
            <a:ext cx="772667" cy="1028192"/>
          </a:xfrm>
          <a:custGeom>
            <a:avLst/>
            <a:gdLst/>
            <a:ahLst/>
            <a:cxnLst/>
            <a:rect l="l" t="t" r="r" b="b"/>
            <a:pathLst>
              <a:path w="772667" h="771144">
                <a:moveTo>
                  <a:pt x="0" y="0"/>
                </a:moveTo>
                <a:lnTo>
                  <a:pt x="0" y="771144"/>
                </a:lnTo>
                <a:lnTo>
                  <a:pt x="772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3E52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25"/>
          <p:cNvSpPr/>
          <p:nvPr/>
        </p:nvSpPr>
        <p:spPr>
          <a:xfrm>
            <a:off x="764171" y="343327"/>
            <a:ext cx="294131" cy="479551"/>
          </a:xfrm>
          <a:custGeom>
            <a:avLst/>
            <a:gdLst/>
            <a:ahLst/>
            <a:cxnLst/>
            <a:rect l="l" t="t" r="r" b="b"/>
            <a:pathLst>
              <a:path w="294131" h="359663">
                <a:moveTo>
                  <a:pt x="294131" y="338836"/>
                </a:moveTo>
                <a:lnTo>
                  <a:pt x="293674" y="342011"/>
                </a:lnTo>
                <a:lnTo>
                  <a:pt x="292747" y="345313"/>
                </a:lnTo>
                <a:lnTo>
                  <a:pt x="285813" y="354964"/>
                </a:lnTo>
                <a:lnTo>
                  <a:pt x="276542" y="359663"/>
                </a:lnTo>
                <a:lnTo>
                  <a:pt x="19430" y="359663"/>
                </a:lnTo>
                <a:lnTo>
                  <a:pt x="6476" y="352298"/>
                </a:lnTo>
                <a:lnTo>
                  <a:pt x="469" y="342011"/>
                </a:lnTo>
                <a:lnTo>
                  <a:pt x="0" y="338836"/>
                </a:lnTo>
                <a:lnTo>
                  <a:pt x="0" y="16637"/>
                </a:lnTo>
                <a:lnTo>
                  <a:pt x="469" y="13462"/>
                </a:lnTo>
                <a:lnTo>
                  <a:pt x="1866" y="10668"/>
                </a:lnTo>
                <a:lnTo>
                  <a:pt x="3708" y="7874"/>
                </a:lnTo>
                <a:lnTo>
                  <a:pt x="6476" y="5080"/>
                </a:lnTo>
                <a:lnTo>
                  <a:pt x="9245" y="3301"/>
                </a:lnTo>
                <a:lnTo>
                  <a:pt x="12496" y="1397"/>
                </a:lnTo>
                <a:lnTo>
                  <a:pt x="15722" y="508"/>
                </a:lnTo>
                <a:lnTo>
                  <a:pt x="18491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26"/>
          <p:cNvSpPr/>
          <p:nvPr/>
        </p:nvSpPr>
        <p:spPr>
          <a:xfrm>
            <a:off x="787043" y="318943"/>
            <a:ext cx="286499" cy="467360"/>
          </a:xfrm>
          <a:custGeom>
            <a:avLst/>
            <a:gdLst/>
            <a:ahLst/>
            <a:cxnLst/>
            <a:rect l="l" t="t" r="r" b="b"/>
            <a:pathLst>
              <a:path w="286499" h="350520">
                <a:moveTo>
                  <a:pt x="286499" y="63626"/>
                </a:moveTo>
                <a:lnTo>
                  <a:pt x="286499" y="335788"/>
                </a:lnTo>
                <a:lnTo>
                  <a:pt x="286042" y="338455"/>
                </a:lnTo>
                <a:lnTo>
                  <a:pt x="285115" y="341249"/>
                </a:lnTo>
                <a:lnTo>
                  <a:pt x="277253" y="349123"/>
                </a:lnTo>
                <a:lnTo>
                  <a:pt x="271716" y="350520"/>
                </a:lnTo>
                <a:lnTo>
                  <a:pt x="14782" y="350520"/>
                </a:lnTo>
                <a:lnTo>
                  <a:pt x="4165" y="345948"/>
                </a:lnTo>
                <a:lnTo>
                  <a:pt x="0" y="335788"/>
                </a:lnTo>
                <a:lnTo>
                  <a:pt x="0" y="14732"/>
                </a:lnTo>
                <a:lnTo>
                  <a:pt x="457" y="11557"/>
                </a:lnTo>
                <a:lnTo>
                  <a:pt x="1396" y="8762"/>
                </a:lnTo>
                <a:lnTo>
                  <a:pt x="2324" y="6476"/>
                </a:lnTo>
                <a:lnTo>
                  <a:pt x="4165" y="4190"/>
                </a:lnTo>
                <a:lnTo>
                  <a:pt x="6477" y="2286"/>
                </a:lnTo>
                <a:lnTo>
                  <a:pt x="9245" y="888"/>
                </a:lnTo>
                <a:lnTo>
                  <a:pt x="12014" y="0"/>
                </a:lnTo>
                <a:lnTo>
                  <a:pt x="14782" y="0"/>
                </a:lnTo>
                <a:lnTo>
                  <a:pt x="222732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27"/>
          <p:cNvSpPr/>
          <p:nvPr/>
        </p:nvSpPr>
        <p:spPr>
          <a:xfrm>
            <a:off x="834274" y="650159"/>
            <a:ext cx="102082" cy="0"/>
          </a:xfrm>
          <a:custGeom>
            <a:avLst/>
            <a:gdLst/>
            <a:ahLst/>
            <a:cxnLst/>
            <a:rect l="l" t="t" r="r" b="b"/>
            <a:pathLst>
              <a:path w="102082">
                <a:moveTo>
                  <a:pt x="102082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29"/>
          <p:cNvSpPr/>
          <p:nvPr/>
        </p:nvSpPr>
        <p:spPr>
          <a:xfrm>
            <a:off x="834275" y="538400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30"/>
          <p:cNvSpPr/>
          <p:nvPr/>
        </p:nvSpPr>
        <p:spPr>
          <a:xfrm>
            <a:off x="834275" y="485568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31"/>
          <p:cNvSpPr/>
          <p:nvPr/>
        </p:nvSpPr>
        <p:spPr>
          <a:xfrm>
            <a:off x="1009547" y="318943"/>
            <a:ext cx="63995" cy="85344"/>
          </a:xfrm>
          <a:custGeom>
            <a:avLst/>
            <a:gdLst/>
            <a:ahLst/>
            <a:cxnLst/>
            <a:rect l="l" t="t" r="r" b="b"/>
            <a:pathLst>
              <a:path w="63995" h="64008">
                <a:moveTo>
                  <a:pt x="0" y="49149"/>
                </a:moveTo>
                <a:lnTo>
                  <a:pt x="0" y="0"/>
                </a:lnTo>
                <a:lnTo>
                  <a:pt x="63995" y="64008"/>
                </a:lnTo>
                <a:lnTo>
                  <a:pt x="14833" y="64008"/>
                </a:lnTo>
                <a:lnTo>
                  <a:pt x="11595" y="63500"/>
                </a:lnTo>
                <a:lnTo>
                  <a:pt x="8826" y="62611"/>
                </a:lnTo>
                <a:lnTo>
                  <a:pt x="6502" y="61213"/>
                </a:lnTo>
                <a:lnTo>
                  <a:pt x="4178" y="59309"/>
                </a:lnTo>
                <a:lnTo>
                  <a:pt x="2324" y="57531"/>
                </a:lnTo>
                <a:lnTo>
                  <a:pt x="939" y="54737"/>
                </a:lnTo>
                <a:lnTo>
                  <a:pt x="0" y="51943"/>
                </a:lnTo>
                <a:lnTo>
                  <a:pt x="0" y="49149"/>
                </a:lnTo>
                <a:close/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0474" y="1576752"/>
            <a:ext cx="3364991" cy="269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1"/>
          <p:cNvSpPr txBox="1"/>
          <p:nvPr/>
        </p:nvSpPr>
        <p:spPr>
          <a:xfrm>
            <a:off x="1344915" y="405325"/>
            <a:ext cx="615604" cy="373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1965210" y="405325"/>
            <a:ext cx="1190537" cy="373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3163942" y="405325"/>
            <a:ext cx="403089" cy="373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3573445" y="405325"/>
            <a:ext cx="615604" cy="373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4192917" y="405325"/>
            <a:ext cx="1105786" cy="373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4778132" y="1863111"/>
            <a:ext cx="3645470" cy="1999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018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Arial Narrow"/>
                <a:cs typeface="Arial Narrow"/>
              </a:rPr>
              <a:t>Data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y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c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merupa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 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ebu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h</a:t>
            </a:r>
            <a:endParaRPr sz="2000" dirty="0">
              <a:latin typeface="Arial Narrow"/>
              <a:cs typeface="Arial Narrow"/>
            </a:endParaRPr>
          </a:p>
          <a:p>
            <a:pPr marL="12700">
              <a:lnSpc>
                <a:spcPct val="100020"/>
              </a:lnSpc>
            </a:pPr>
            <a:r>
              <a:rPr sz="2000" spc="0" dirty="0" smtClean="0">
                <a:latin typeface="Arial Narrow"/>
                <a:cs typeface="Arial Narrow"/>
              </a:rPr>
              <a:t>pros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s sederha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a d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ri B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is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y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c</a:t>
            </a:r>
            <a:r>
              <a:rPr sz="2000" spc="0" dirty="0" smtClean="0">
                <a:latin typeface="Arial Narrow"/>
                <a:cs typeface="Arial Narrow"/>
              </a:rPr>
              <a:t>s y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ng 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ahn</a:t>
            </a:r>
            <a:r>
              <a:rPr sz="2000" spc="-14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4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ati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pen</a:t>
            </a:r>
            <a:r>
              <a:rPr sz="2000" spc="-9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ertian Data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-4" dirty="0" smtClean="0">
                <a:latin typeface="Arial Narrow"/>
                <a:cs typeface="Arial Narrow"/>
              </a:rPr>
              <a:t>ys</a:t>
            </a:r>
            <a:r>
              <a:rPr sz="2000" spc="0" dirty="0" smtClean="0">
                <a:latin typeface="Arial Narrow"/>
                <a:cs typeface="Arial Narrow"/>
              </a:rPr>
              <a:t>is</a:t>
            </a:r>
            <a:r>
              <a:rPr sz="2000" spc="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de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gan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fo</a:t>
            </a:r>
            <a:r>
              <a:rPr sz="2000" spc="-1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us</a:t>
            </a:r>
            <a:r>
              <a:rPr sz="2000" spc="-9" dirty="0" smtClean="0">
                <a:latin typeface="Arial Narrow"/>
                <a:cs typeface="Arial Narrow"/>
              </a:rPr>
              <a:t> y</a:t>
            </a:r>
            <a:r>
              <a:rPr sz="2000" spc="0" dirty="0" smtClean="0">
                <a:latin typeface="Arial Narrow"/>
                <a:cs typeface="Arial Narrow"/>
              </a:rPr>
              <a:t>ang l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b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h l</a:t>
            </a:r>
            <a:r>
              <a:rPr sz="2000" spc="-4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.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866075" y="4470209"/>
            <a:ext cx="7954397" cy="780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Arial Narrow"/>
                <a:cs typeface="Arial Narrow"/>
              </a:rPr>
              <a:t>Data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-4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t</a:t>
            </a:r>
            <a:r>
              <a:rPr sz="2000" spc="-4" dirty="0" smtClean="0">
                <a:latin typeface="Arial Narrow"/>
                <a:cs typeface="Arial Narrow"/>
              </a:rPr>
              <a:t>ic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</a:t>
            </a:r>
            <a:r>
              <a:rPr sz="2000" spc="-9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at </a:t>
            </a:r>
            <a:r>
              <a:rPr sz="2000" spc="-9" dirty="0" smtClean="0">
                <a:latin typeface="Arial Narrow"/>
                <a:cs typeface="Arial Narrow"/>
              </a:rPr>
              <a:t>m</a:t>
            </a:r>
            <a:r>
              <a:rPr sz="2000" spc="0" dirty="0" smtClean="0">
                <a:latin typeface="Arial Narrow"/>
                <a:cs typeface="Arial Narrow"/>
              </a:rPr>
              <a:t>em</a:t>
            </a:r>
            <a:r>
              <a:rPr sz="2000" spc="-9" dirty="0" smtClean="0">
                <a:latin typeface="Arial Narrow"/>
                <a:cs typeface="Arial Narrow"/>
              </a:rPr>
              <a:t>b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-9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u</a:t>
            </a:r>
            <a:r>
              <a:rPr sz="2000" spc="-2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peru</a:t>
            </a:r>
            <a:r>
              <a:rPr sz="2000" spc="-1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ah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am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g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at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rev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nu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, e</a:t>
            </a:r>
            <a:r>
              <a:rPr sz="2000" spc="-9" dirty="0" smtClean="0">
                <a:latin typeface="Arial Narrow"/>
                <a:cs typeface="Arial Narrow"/>
              </a:rPr>
              <a:t>f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1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i,</a:t>
            </a:r>
            <a:endParaRPr sz="2000" dirty="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</a:pPr>
            <a:r>
              <a:rPr sz="2000" spc="0" dirty="0" smtClean="0">
                <a:latin typeface="Arial Narrow"/>
                <a:cs typeface="Arial Narrow"/>
              </a:rPr>
              <a:t>performa,</a:t>
            </a:r>
            <a:r>
              <a:rPr sz="2000" spc="-2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meres</a:t>
            </a:r>
            <a:r>
              <a:rPr sz="2000" spc="-4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on tren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ar,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j</a:t>
            </a:r>
            <a:r>
              <a:rPr sz="2000" spc="-4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ga m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ngo</a:t>
            </a:r>
            <a:r>
              <a:rPr sz="2000" spc="-9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ti</a:t>
            </a:r>
            <a:r>
              <a:rPr sz="2000" spc="-4" dirty="0" smtClean="0">
                <a:latin typeface="Arial Narrow"/>
                <a:cs typeface="Arial Narrow"/>
              </a:rPr>
              <a:t>m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pem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ran dan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pe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anan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20" name="object 4"/>
          <p:cNvSpPr txBox="1"/>
          <p:nvPr/>
        </p:nvSpPr>
        <p:spPr>
          <a:xfrm>
            <a:off x="866074" y="5283745"/>
            <a:ext cx="1834732" cy="373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pada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pe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ang</a:t>
            </a:r>
            <a:r>
              <a:rPr sz="2000" spc="-9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an.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1" name="object 2"/>
          <p:cNvSpPr txBox="1"/>
          <p:nvPr/>
        </p:nvSpPr>
        <p:spPr>
          <a:xfrm>
            <a:off x="834274" y="463892"/>
            <a:ext cx="102082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7"/>
          <p:cNvSpPr/>
          <p:nvPr/>
        </p:nvSpPr>
        <p:spPr>
          <a:xfrm>
            <a:off x="1398576" y="412667"/>
            <a:ext cx="294131" cy="359663"/>
          </a:xfrm>
          <a:custGeom>
            <a:avLst/>
            <a:gdLst/>
            <a:ahLst/>
            <a:cxnLst/>
            <a:rect l="l" t="t" r="r" b="b"/>
            <a:pathLst>
              <a:path w="294131" h="359663">
                <a:moveTo>
                  <a:pt x="294131" y="338836"/>
                </a:moveTo>
                <a:lnTo>
                  <a:pt x="293674" y="342011"/>
                </a:lnTo>
                <a:lnTo>
                  <a:pt x="292747" y="345313"/>
                </a:lnTo>
                <a:lnTo>
                  <a:pt x="285813" y="354964"/>
                </a:lnTo>
                <a:lnTo>
                  <a:pt x="276542" y="359663"/>
                </a:lnTo>
                <a:lnTo>
                  <a:pt x="19430" y="359663"/>
                </a:lnTo>
                <a:lnTo>
                  <a:pt x="6476" y="352298"/>
                </a:lnTo>
                <a:lnTo>
                  <a:pt x="469" y="342011"/>
                </a:lnTo>
                <a:lnTo>
                  <a:pt x="0" y="338836"/>
                </a:lnTo>
                <a:lnTo>
                  <a:pt x="0" y="16637"/>
                </a:lnTo>
                <a:lnTo>
                  <a:pt x="469" y="13462"/>
                </a:lnTo>
                <a:lnTo>
                  <a:pt x="1866" y="10668"/>
                </a:lnTo>
                <a:lnTo>
                  <a:pt x="3708" y="7874"/>
                </a:lnTo>
                <a:lnTo>
                  <a:pt x="6476" y="5080"/>
                </a:lnTo>
                <a:lnTo>
                  <a:pt x="9245" y="3301"/>
                </a:lnTo>
                <a:lnTo>
                  <a:pt x="12496" y="1397"/>
                </a:lnTo>
                <a:lnTo>
                  <a:pt x="15722" y="508"/>
                </a:lnTo>
                <a:lnTo>
                  <a:pt x="18491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28"/>
          <p:cNvSpPr/>
          <p:nvPr/>
        </p:nvSpPr>
        <p:spPr>
          <a:xfrm>
            <a:off x="1421448" y="394379"/>
            <a:ext cx="286499" cy="350520"/>
          </a:xfrm>
          <a:custGeom>
            <a:avLst/>
            <a:gdLst/>
            <a:ahLst/>
            <a:cxnLst/>
            <a:rect l="l" t="t" r="r" b="b"/>
            <a:pathLst>
              <a:path w="286499" h="350520">
                <a:moveTo>
                  <a:pt x="286499" y="63626"/>
                </a:moveTo>
                <a:lnTo>
                  <a:pt x="286499" y="335788"/>
                </a:lnTo>
                <a:lnTo>
                  <a:pt x="286042" y="338455"/>
                </a:lnTo>
                <a:lnTo>
                  <a:pt x="285115" y="341249"/>
                </a:lnTo>
                <a:lnTo>
                  <a:pt x="277253" y="349123"/>
                </a:lnTo>
                <a:lnTo>
                  <a:pt x="271716" y="350520"/>
                </a:lnTo>
                <a:lnTo>
                  <a:pt x="14782" y="350520"/>
                </a:lnTo>
                <a:lnTo>
                  <a:pt x="4165" y="345948"/>
                </a:lnTo>
                <a:lnTo>
                  <a:pt x="0" y="335788"/>
                </a:lnTo>
                <a:lnTo>
                  <a:pt x="0" y="14732"/>
                </a:lnTo>
                <a:lnTo>
                  <a:pt x="457" y="11557"/>
                </a:lnTo>
                <a:lnTo>
                  <a:pt x="1396" y="8762"/>
                </a:lnTo>
                <a:lnTo>
                  <a:pt x="2324" y="6476"/>
                </a:lnTo>
                <a:lnTo>
                  <a:pt x="4165" y="4190"/>
                </a:lnTo>
                <a:lnTo>
                  <a:pt x="6477" y="2286"/>
                </a:lnTo>
                <a:lnTo>
                  <a:pt x="9245" y="888"/>
                </a:lnTo>
                <a:lnTo>
                  <a:pt x="12014" y="0"/>
                </a:lnTo>
                <a:lnTo>
                  <a:pt x="14782" y="0"/>
                </a:lnTo>
                <a:lnTo>
                  <a:pt x="222732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29"/>
          <p:cNvSpPr/>
          <p:nvPr/>
        </p:nvSpPr>
        <p:spPr>
          <a:xfrm>
            <a:off x="1468680" y="642791"/>
            <a:ext cx="102082" cy="0"/>
          </a:xfrm>
          <a:custGeom>
            <a:avLst/>
            <a:gdLst/>
            <a:ahLst/>
            <a:cxnLst/>
            <a:rect l="l" t="t" r="r" b="b"/>
            <a:pathLst>
              <a:path w="102082">
                <a:moveTo>
                  <a:pt x="102082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32"/>
          <p:cNvSpPr/>
          <p:nvPr/>
        </p:nvSpPr>
        <p:spPr>
          <a:xfrm>
            <a:off x="1468680" y="519348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33"/>
          <p:cNvSpPr/>
          <p:nvPr/>
        </p:nvSpPr>
        <p:spPr>
          <a:xfrm>
            <a:off x="1643952" y="394379"/>
            <a:ext cx="63995" cy="64008"/>
          </a:xfrm>
          <a:custGeom>
            <a:avLst/>
            <a:gdLst/>
            <a:ahLst/>
            <a:cxnLst/>
            <a:rect l="l" t="t" r="r" b="b"/>
            <a:pathLst>
              <a:path w="63995" h="64008">
                <a:moveTo>
                  <a:pt x="0" y="49149"/>
                </a:moveTo>
                <a:lnTo>
                  <a:pt x="0" y="0"/>
                </a:lnTo>
                <a:lnTo>
                  <a:pt x="63995" y="64008"/>
                </a:lnTo>
                <a:lnTo>
                  <a:pt x="14833" y="64008"/>
                </a:lnTo>
                <a:lnTo>
                  <a:pt x="11595" y="63500"/>
                </a:lnTo>
                <a:lnTo>
                  <a:pt x="8826" y="62611"/>
                </a:lnTo>
                <a:lnTo>
                  <a:pt x="6502" y="61213"/>
                </a:lnTo>
                <a:lnTo>
                  <a:pt x="4178" y="59309"/>
                </a:lnTo>
                <a:lnTo>
                  <a:pt x="2324" y="57531"/>
                </a:lnTo>
                <a:lnTo>
                  <a:pt x="939" y="54737"/>
                </a:lnTo>
                <a:lnTo>
                  <a:pt x="0" y="51943"/>
                </a:lnTo>
                <a:lnTo>
                  <a:pt x="0" y="49149"/>
                </a:lnTo>
                <a:close/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9"/>
          <p:cNvSpPr/>
          <p:nvPr/>
        </p:nvSpPr>
        <p:spPr>
          <a:xfrm>
            <a:off x="6133172" y="1772816"/>
            <a:ext cx="2996406" cy="3445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5364532" y="2890455"/>
            <a:ext cx="676655" cy="766572"/>
          </a:xfrm>
          <a:custGeom>
            <a:avLst/>
            <a:gdLst/>
            <a:ahLst/>
            <a:cxnLst/>
            <a:rect l="l" t="t" r="r" b="b"/>
            <a:pathLst>
              <a:path w="676655" h="766572">
                <a:moveTo>
                  <a:pt x="338327" y="574929"/>
                </a:moveTo>
                <a:lnTo>
                  <a:pt x="338327" y="766572"/>
                </a:lnTo>
                <a:lnTo>
                  <a:pt x="676655" y="383286"/>
                </a:lnTo>
                <a:lnTo>
                  <a:pt x="338327" y="0"/>
                </a:lnTo>
                <a:lnTo>
                  <a:pt x="338327" y="191643"/>
                </a:lnTo>
                <a:lnTo>
                  <a:pt x="0" y="191643"/>
                </a:lnTo>
                <a:lnTo>
                  <a:pt x="0" y="574929"/>
                </a:lnTo>
                <a:lnTo>
                  <a:pt x="338327" y="574929"/>
                </a:lnTo>
                <a:close/>
              </a:path>
            </a:pathLst>
          </a:custGeom>
          <a:solidFill>
            <a:srgbClr val="3981B9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5383137" y="2890455"/>
            <a:ext cx="676655" cy="766572"/>
          </a:xfrm>
          <a:custGeom>
            <a:avLst/>
            <a:gdLst/>
            <a:ahLst/>
            <a:cxnLst/>
            <a:rect l="l" t="t" r="r" b="b"/>
            <a:pathLst>
              <a:path w="676655" h="766572">
                <a:moveTo>
                  <a:pt x="0" y="191643"/>
                </a:moveTo>
                <a:lnTo>
                  <a:pt x="338327" y="191643"/>
                </a:lnTo>
                <a:lnTo>
                  <a:pt x="338327" y="0"/>
                </a:lnTo>
                <a:lnTo>
                  <a:pt x="676655" y="383286"/>
                </a:lnTo>
                <a:lnTo>
                  <a:pt x="338327" y="766572"/>
                </a:lnTo>
                <a:lnTo>
                  <a:pt x="338327" y="574929"/>
                </a:lnTo>
                <a:lnTo>
                  <a:pt x="0" y="574929"/>
                </a:lnTo>
                <a:lnTo>
                  <a:pt x="0" y="191643"/>
                </a:lnTo>
                <a:close/>
              </a:path>
            </a:pathLst>
          </a:custGeom>
          <a:ln w="25400">
            <a:solidFill>
              <a:srgbClr val="285D87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1979321" y="459166"/>
            <a:ext cx="61560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2598794" y="459166"/>
            <a:ext cx="119053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tics</a:t>
            </a:r>
            <a:endParaRPr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object 7"/>
          <p:cNvSpPr txBox="1"/>
          <p:nvPr/>
        </p:nvSpPr>
        <p:spPr>
          <a:xfrm>
            <a:off x="3797526" y="459166"/>
            <a:ext cx="40308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endParaRPr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object 6"/>
          <p:cNvSpPr txBox="1"/>
          <p:nvPr/>
        </p:nvSpPr>
        <p:spPr>
          <a:xfrm>
            <a:off x="4207030" y="459166"/>
            <a:ext cx="61560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4829481" y="459166"/>
            <a:ext cx="110731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4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5945498" y="459166"/>
            <a:ext cx="37534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dirty="0" smtClean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endParaRPr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object 2"/>
          <p:cNvSpPr txBox="1"/>
          <p:nvPr/>
        </p:nvSpPr>
        <p:spPr>
          <a:xfrm>
            <a:off x="1468680" y="503091"/>
            <a:ext cx="1020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000" kern="0"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9"/>
            <a:ext cx="51845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917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7"/>
          <p:cNvSpPr txBox="1"/>
          <p:nvPr/>
        </p:nvSpPr>
        <p:spPr>
          <a:xfrm>
            <a:off x="1183418" y="651526"/>
            <a:ext cx="433967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tics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VS 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r>
              <a:rPr sz="2000" b="1" spc="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1183418" y="1676920"/>
            <a:ext cx="6340910" cy="889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018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Arial Narrow"/>
                <a:cs typeface="Arial Narrow"/>
              </a:rPr>
              <a:t>Data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y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c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ring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arti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 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ama </a:t>
            </a:r>
            <a:r>
              <a:rPr sz="2000" spc="-9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eng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 Data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y</a:t>
            </a:r>
            <a:r>
              <a:rPr sz="2000" spc="-1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,</a:t>
            </a:r>
            <a:r>
              <a:rPr sz="2000" spc="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nam</a:t>
            </a:r>
            <a:r>
              <a:rPr sz="2000" spc="-4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endParaRPr sz="2000" dirty="0">
              <a:latin typeface="Arial Narrow"/>
              <a:cs typeface="Arial Narrow"/>
            </a:endParaRPr>
          </a:p>
          <a:p>
            <a:pPr marL="12700">
              <a:lnSpc>
                <a:spcPct val="100020"/>
              </a:lnSpc>
            </a:pPr>
            <a:r>
              <a:rPr sz="2000" spc="0" dirty="0" smtClean="0">
                <a:latin typeface="Arial Narrow"/>
                <a:cs typeface="Arial Narrow"/>
              </a:rPr>
              <a:t>pada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-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en</a:t>
            </a:r>
            <a:r>
              <a:rPr sz="2000" spc="-9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ata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nn</a:t>
            </a:r>
            <a:r>
              <a:rPr sz="2000" spc="-9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dua hal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i </a:t>
            </a:r>
            <a:r>
              <a:rPr sz="2000" spc="-4" dirty="0" smtClean="0">
                <a:latin typeface="Arial Narrow"/>
                <a:cs typeface="Arial Narrow"/>
              </a:rPr>
              <a:t>m</a:t>
            </a:r>
            <a:r>
              <a:rPr sz="2000" spc="0" dirty="0" smtClean="0">
                <a:latin typeface="Arial Narrow"/>
                <a:cs typeface="Arial Narrow"/>
              </a:rPr>
              <a:t>em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ki pen</a:t>
            </a:r>
            <a:r>
              <a:rPr sz="2000" spc="-9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ertian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y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ng</a:t>
            </a:r>
            <a:r>
              <a:rPr sz="2000" spc="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berbed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, d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hat </a:t>
            </a:r>
            <a:r>
              <a:rPr sz="2000" spc="-9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ari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3 h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 </a:t>
            </a:r>
            <a:r>
              <a:rPr sz="2000" spc="-9" dirty="0" smtClean="0">
                <a:latin typeface="Arial Narrow"/>
                <a:cs typeface="Arial Narrow"/>
              </a:rPr>
              <a:t>b</a:t>
            </a:r>
            <a:r>
              <a:rPr sz="2000" spc="0" dirty="0" smtClean="0">
                <a:latin typeface="Arial Narrow"/>
                <a:cs typeface="Arial Narrow"/>
              </a:rPr>
              <a:t>eri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ut: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1363250" y="2591072"/>
            <a:ext cx="237218" cy="890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">
              <a:lnSpc>
                <a:spcPts val="2155"/>
              </a:lnSpc>
              <a:spcBef>
                <a:spcPts val="107"/>
              </a:spcBef>
            </a:pPr>
            <a:r>
              <a:rPr sz="2000" spc="-4" dirty="0" smtClean="0">
                <a:latin typeface="Arial Narrow"/>
                <a:cs typeface="Arial Narrow"/>
              </a:rPr>
              <a:t>1.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</a:pPr>
            <a:r>
              <a:rPr sz="2000" spc="0" dirty="0" smtClean="0">
                <a:latin typeface="Arial Narrow"/>
                <a:cs typeface="Arial Narrow"/>
              </a:rPr>
              <a:t>2.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95621"/>
              </a:lnSpc>
              <a:spcBef>
                <a:spcPts val="105"/>
              </a:spcBef>
            </a:pPr>
            <a:r>
              <a:rPr sz="2000" spc="0" dirty="0" smtClean="0">
                <a:latin typeface="Arial Narrow"/>
                <a:cs typeface="Arial Narrow"/>
              </a:rPr>
              <a:t>3.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1724464" y="2591072"/>
            <a:ext cx="3260007" cy="890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Arial Narrow"/>
                <a:cs typeface="Arial Narrow"/>
              </a:rPr>
              <a:t>B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nt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k dan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ruk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ur </a:t>
            </a:r>
            <a:r>
              <a:rPr sz="2000" spc="-4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ang</a:t>
            </a:r>
            <a:r>
              <a:rPr sz="2000" spc="-4" dirty="0" smtClean="0">
                <a:latin typeface="Arial Narrow"/>
                <a:cs typeface="Arial Narrow"/>
              </a:rPr>
              <a:t> B</a:t>
            </a:r>
            <a:r>
              <a:rPr sz="2000" spc="0" dirty="0" smtClean="0">
                <a:latin typeface="Arial Narrow"/>
                <a:cs typeface="Arial Narrow"/>
              </a:rPr>
              <a:t>erbe</a:t>
            </a:r>
            <a:r>
              <a:rPr sz="2000" spc="-9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endParaRPr sz="2000">
              <a:latin typeface="Arial Narrow"/>
              <a:cs typeface="Arial Narrow"/>
            </a:endParaRPr>
          </a:p>
          <a:p>
            <a:pPr marL="12700" marR="38221">
              <a:lnSpc>
                <a:spcPct val="95621"/>
              </a:lnSpc>
            </a:pPr>
            <a:r>
              <a:rPr sz="2000" spc="0" dirty="0" smtClean="0">
                <a:latin typeface="Arial Narrow"/>
                <a:cs typeface="Arial Narrow"/>
              </a:rPr>
              <a:t>Rang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Pro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es</a:t>
            </a:r>
            <a:endParaRPr sz="2000">
              <a:latin typeface="Arial Narrow"/>
              <a:cs typeface="Arial Narrow"/>
            </a:endParaRPr>
          </a:p>
          <a:p>
            <a:pPr marL="12700" marR="38221">
              <a:lnSpc>
                <a:spcPct val="95621"/>
              </a:lnSpc>
              <a:spcBef>
                <a:spcPts val="105"/>
              </a:spcBef>
            </a:pPr>
            <a:r>
              <a:rPr sz="2000" spc="0" dirty="0" smtClean="0">
                <a:latin typeface="Arial Narrow"/>
                <a:cs typeface="Arial Narrow"/>
              </a:rPr>
              <a:t>P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ngg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naan da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am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Hal </a:t>
            </a:r>
            <a:r>
              <a:rPr sz="2000" spc="-9" dirty="0" smtClean="0">
                <a:latin typeface="Arial Narrow"/>
                <a:cs typeface="Arial Narrow"/>
              </a:rPr>
              <a:t>W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tu</a:t>
            </a:r>
            <a:endParaRPr sz="20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85857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7"/>
          <p:cNvSpPr/>
          <p:nvPr/>
        </p:nvSpPr>
        <p:spPr>
          <a:xfrm>
            <a:off x="514788" y="605027"/>
            <a:ext cx="294131" cy="359663"/>
          </a:xfrm>
          <a:custGeom>
            <a:avLst/>
            <a:gdLst/>
            <a:ahLst/>
            <a:cxnLst/>
            <a:rect l="l" t="t" r="r" b="b"/>
            <a:pathLst>
              <a:path w="294131" h="359663">
                <a:moveTo>
                  <a:pt x="294131" y="338836"/>
                </a:moveTo>
                <a:lnTo>
                  <a:pt x="293674" y="342011"/>
                </a:lnTo>
                <a:lnTo>
                  <a:pt x="292747" y="345313"/>
                </a:lnTo>
                <a:lnTo>
                  <a:pt x="285813" y="354964"/>
                </a:lnTo>
                <a:lnTo>
                  <a:pt x="276542" y="359663"/>
                </a:lnTo>
                <a:lnTo>
                  <a:pt x="19430" y="359663"/>
                </a:lnTo>
                <a:lnTo>
                  <a:pt x="6476" y="352298"/>
                </a:lnTo>
                <a:lnTo>
                  <a:pt x="469" y="342011"/>
                </a:lnTo>
                <a:lnTo>
                  <a:pt x="0" y="338836"/>
                </a:lnTo>
                <a:lnTo>
                  <a:pt x="0" y="16637"/>
                </a:lnTo>
                <a:lnTo>
                  <a:pt x="469" y="13462"/>
                </a:lnTo>
                <a:lnTo>
                  <a:pt x="1866" y="10668"/>
                </a:lnTo>
                <a:lnTo>
                  <a:pt x="3708" y="7874"/>
                </a:lnTo>
                <a:lnTo>
                  <a:pt x="6476" y="5080"/>
                </a:lnTo>
                <a:lnTo>
                  <a:pt x="9245" y="3301"/>
                </a:lnTo>
                <a:lnTo>
                  <a:pt x="12496" y="1397"/>
                </a:lnTo>
                <a:lnTo>
                  <a:pt x="15722" y="508"/>
                </a:lnTo>
                <a:lnTo>
                  <a:pt x="18491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8"/>
          <p:cNvSpPr/>
          <p:nvPr/>
        </p:nvSpPr>
        <p:spPr>
          <a:xfrm>
            <a:off x="537660" y="586739"/>
            <a:ext cx="286499" cy="350520"/>
          </a:xfrm>
          <a:custGeom>
            <a:avLst/>
            <a:gdLst/>
            <a:ahLst/>
            <a:cxnLst/>
            <a:rect l="l" t="t" r="r" b="b"/>
            <a:pathLst>
              <a:path w="286499" h="350520">
                <a:moveTo>
                  <a:pt x="286499" y="63626"/>
                </a:moveTo>
                <a:lnTo>
                  <a:pt x="286499" y="335788"/>
                </a:lnTo>
                <a:lnTo>
                  <a:pt x="286042" y="338455"/>
                </a:lnTo>
                <a:lnTo>
                  <a:pt x="285115" y="341249"/>
                </a:lnTo>
                <a:lnTo>
                  <a:pt x="277253" y="349123"/>
                </a:lnTo>
                <a:lnTo>
                  <a:pt x="271716" y="350520"/>
                </a:lnTo>
                <a:lnTo>
                  <a:pt x="14782" y="350520"/>
                </a:lnTo>
                <a:lnTo>
                  <a:pt x="4165" y="345948"/>
                </a:lnTo>
                <a:lnTo>
                  <a:pt x="0" y="335788"/>
                </a:lnTo>
                <a:lnTo>
                  <a:pt x="0" y="14732"/>
                </a:lnTo>
                <a:lnTo>
                  <a:pt x="457" y="11557"/>
                </a:lnTo>
                <a:lnTo>
                  <a:pt x="1396" y="8762"/>
                </a:lnTo>
                <a:lnTo>
                  <a:pt x="2324" y="6476"/>
                </a:lnTo>
                <a:lnTo>
                  <a:pt x="4165" y="4190"/>
                </a:lnTo>
                <a:lnTo>
                  <a:pt x="6477" y="2286"/>
                </a:lnTo>
                <a:lnTo>
                  <a:pt x="9245" y="888"/>
                </a:lnTo>
                <a:lnTo>
                  <a:pt x="12014" y="0"/>
                </a:lnTo>
                <a:lnTo>
                  <a:pt x="14782" y="0"/>
                </a:lnTo>
                <a:lnTo>
                  <a:pt x="222732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39"/>
          <p:cNvSpPr/>
          <p:nvPr/>
        </p:nvSpPr>
        <p:spPr>
          <a:xfrm>
            <a:off x="584892" y="835151"/>
            <a:ext cx="102082" cy="0"/>
          </a:xfrm>
          <a:custGeom>
            <a:avLst/>
            <a:gdLst/>
            <a:ahLst/>
            <a:cxnLst/>
            <a:rect l="l" t="t" r="r" b="b"/>
            <a:pathLst>
              <a:path w="102082">
                <a:moveTo>
                  <a:pt x="102082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40"/>
          <p:cNvSpPr/>
          <p:nvPr/>
        </p:nvSpPr>
        <p:spPr>
          <a:xfrm>
            <a:off x="584892" y="795527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41"/>
          <p:cNvSpPr/>
          <p:nvPr/>
        </p:nvSpPr>
        <p:spPr>
          <a:xfrm>
            <a:off x="584892" y="751332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42"/>
          <p:cNvSpPr/>
          <p:nvPr/>
        </p:nvSpPr>
        <p:spPr>
          <a:xfrm>
            <a:off x="584892" y="711708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43"/>
          <p:cNvSpPr/>
          <p:nvPr/>
        </p:nvSpPr>
        <p:spPr>
          <a:xfrm>
            <a:off x="760164" y="586739"/>
            <a:ext cx="63995" cy="64008"/>
          </a:xfrm>
          <a:custGeom>
            <a:avLst/>
            <a:gdLst/>
            <a:ahLst/>
            <a:cxnLst/>
            <a:rect l="l" t="t" r="r" b="b"/>
            <a:pathLst>
              <a:path w="63995" h="64008">
                <a:moveTo>
                  <a:pt x="0" y="49149"/>
                </a:moveTo>
                <a:lnTo>
                  <a:pt x="0" y="0"/>
                </a:lnTo>
                <a:lnTo>
                  <a:pt x="63995" y="64008"/>
                </a:lnTo>
                <a:lnTo>
                  <a:pt x="14833" y="64008"/>
                </a:lnTo>
                <a:lnTo>
                  <a:pt x="11595" y="63500"/>
                </a:lnTo>
                <a:lnTo>
                  <a:pt x="8826" y="62611"/>
                </a:lnTo>
                <a:lnTo>
                  <a:pt x="6502" y="61213"/>
                </a:lnTo>
                <a:lnTo>
                  <a:pt x="4178" y="59309"/>
                </a:lnTo>
                <a:lnTo>
                  <a:pt x="2324" y="57531"/>
                </a:lnTo>
                <a:lnTo>
                  <a:pt x="939" y="54737"/>
                </a:lnTo>
                <a:lnTo>
                  <a:pt x="0" y="51943"/>
                </a:lnTo>
                <a:lnTo>
                  <a:pt x="0" y="49149"/>
                </a:lnTo>
                <a:close/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9"/>
          <p:cNvSpPr/>
          <p:nvPr/>
        </p:nvSpPr>
        <p:spPr>
          <a:xfrm>
            <a:off x="467544" y="1901964"/>
            <a:ext cx="8375904" cy="2752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20"/>
          <p:cNvSpPr/>
          <p:nvPr/>
        </p:nvSpPr>
        <p:spPr>
          <a:xfrm>
            <a:off x="514838" y="1929485"/>
            <a:ext cx="8273796" cy="2656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21"/>
          <p:cNvSpPr/>
          <p:nvPr/>
        </p:nvSpPr>
        <p:spPr>
          <a:xfrm>
            <a:off x="514838" y="1929511"/>
            <a:ext cx="4136771" cy="370839"/>
          </a:xfrm>
          <a:custGeom>
            <a:avLst/>
            <a:gdLst/>
            <a:ahLst/>
            <a:cxnLst/>
            <a:rect l="l" t="t" r="r" b="b"/>
            <a:pathLst>
              <a:path w="4136771" h="370839">
                <a:moveTo>
                  <a:pt x="0" y="370839"/>
                </a:moveTo>
                <a:lnTo>
                  <a:pt x="4136771" y="370839"/>
                </a:lnTo>
                <a:lnTo>
                  <a:pt x="4136771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8AAB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22"/>
          <p:cNvSpPr/>
          <p:nvPr/>
        </p:nvSpPr>
        <p:spPr>
          <a:xfrm>
            <a:off x="4651559" y="1929511"/>
            <a:ext cx="4136770" cy="370839"/>
          </a:xfrm>
          <a:custGeom>
            <a:avLst/>
            <a:gdLst/>
            <a:ahLst/>
            <a:cxnLst/>
            <a:rect l="l" t="t" r="r" b="b"/>
            <a:pathLst>
              <a:path w="4136770" h="370839">
                <a:moveTo>
                  <a:pt x="0" y="370839"/>
                </a:moveTo>
                <a:lnTo>
                  <a:pt x="4136770" y="370839"/>
                </a:lnTo>
                <a:lnTo>
                  <a:pt x="413677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8AAB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23"/>
          <p:cNvSpPr/>
          <p:nvPr/>
        </p:nvSpPr>
        <p:spPr>
          <a:xfrm>
            <a:off x="514838" y="2300325"/>
            <a:ext cx="4136771" cy="2286000"/>
          </a:xfrm>
          <a:custGeom>
            <a:avLst/>
            <a:gdLst/>
            <a:ahLst/>
            <a:cxnLst/>
            <a:rect l="l" t="t" r="r" b="b"/>
            <a:pathLst>
              <a:path w="4136771" h="2286000">
                <a:moveTo>
                  <a:pt x="0" y="2286000"/>
                </a:moveTo>
                <a:lnTo>
                  <a:pt x="4136771" y="2286000"/>
                </a:lnTo>
                <a:lnTo>
                  <a:pt x="4136771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8AAB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24"/>
          <p:cNvSpPr/>
          <p:nvPr/>
        </p:nvSpPr>
        <p:spPr>
          <a:xfrm>
            <a:off x="4651559" y="2300325"/>
            <a:ext cx="4136770" cy="2286000"/>
          </a:xfrm>
          <a:custGeom>
            <a:avLst/>
            <a:gdLst/>
            <a:ahLst/>
            <a:cxnLst/>
            <a:rect l="l" t="t" r="r" b="b"/>
            <a:pathLst>
              <a:path w="4136770" h="2286000">
                <a:moveTo>
                  <a:pt x="0" y="2286000"/>
                </a:moveTo>
                <a:lnTo>
                  <a:pt x="4136770" y="2286000"/>
                </a:lnTo>
                <a:lnTo>
                  <a:pt x="413677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8AAB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25"/>
          <p:cNvSpPr/>
          <p:nvPr/>
        </p:nvSpPr>
        <p:spPr>
          <a:xfrm>
            <a:off x="4651559" y="2287651"/>
            <a:ext cx="0" cy="2303437"/>
          </a:xfrm>
          <a:custGeom>
            <a:avLst/>
            <a:gdLst/>
            <a:ahLst/>
            <a:cxnLst/>
            <a:rect l="l" t="t" r="r" b="b"/>
            <a:pathLst>
              <a:path h="2303437">
                <a:moveTo>
                  <a:pt x="0" y="0"/>
                </a:moveTo>
                <a:lnTo>
                  <a:pt x="0" y="2303437"/>
                </a:lnTo>
              </a:path>
            </a:pathLst>
          </a:custGeom>
          <a:ln w="9525">
            <a:solidFill>
              <a:srgbClr val="88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26"/>
          <p:cNvSpPr/>
          <p:nvPr/>
        </p:nvSpPr>
        <p:spPr>
          <a:xfrm>
            <a:off x="510076" y="2300351"/>
            <a:ext cx="8283079" cy="0"/>
          </a:xfrm>
          <a:custGeom>
            <a:avLst/>
            <a:gdLst/>
            <a:ahLst/>
            <a:cxnLst/>
            <a:rect l="l" t="t" r="r" b="b"/>
            <a:pathLst>
              <a:path w="8283079">
                <a:moveTo>
                  <a:pt x="0" y="0"/>
                </a:moveTo>
                <a:lnTo>
                  <a:pt x="828307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27"/>
          <p:cNvSpPr/>
          <p:nvPr/>
        </p:nvSpPr>
        <p:spPr>
          <a:xfrm>
            <a:off x="514838" y="1924685"/>
            <a:ext cx="0" cy="2666403"/>
          </a:xfrm>
          <a:custGeom>
            <a:avLst/>
            <a:gdLst/>
            <a:ahLst/>
            <a:cxnLst/>
            <a:rect l="l" t="t" r="r" b="b"/>
            <a:pathLst>
              <a:path h="2666403">
                <a:moveTo>
                  <a:pt x="0" y="0"/>
                </a:moveTo>
                <a:lnTo>
                  <a:pt x="0" y="2666403"/>
                </a:lnTo>
              </a:path>
            </a:pathLst>
          </a:custGeom>
          <a:ln w="9525">
            <a:solidFill>
              <a:srgbClr val="88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28"/>
          <p:cNvSpPr/>
          <p:nvPr/>
        </p:nvSpPr>
        <p:spPr>
          <a:xfrm>
            <a:off x="8788330" y="1924685"/>
            <a:ext cx="0" cy="2666403"/>
          </a:xfrm>
          <a:custGeom>
            <a:avLst/>
            <a:gdLst/>
            <a:ahLst/>
            <a:cxnLst/>
            <a:rect l="l" t="t" r="r" b="b"/>
            <a:pathLst>
              <a:path h="2666403">
                <a:moveTo>
                  <a:pt x="0" y="0"/>
                </a:moveTo>
                <a:lnTo>
                  <a:pt x="0" y="2666403"/>
                </a:lnTo>
              </a:path>
            </a:pathLst>
          </a:custGeom>
          <a:ln w="9525">
            <a:solidFill>
              <a:srgbClr val="88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29"/>
          <p:cNvSpPr/>
          <p:nvPr/>
        </p:nvSpPr>
        <p:spPr>
          <a:xfrm>
            <a:off x="510076" y="1929511"/>
            <a:ext cx="8283079" cy="0"/>
          </a:xfrm>
          <a:custGeom>
            <a:avLst/>
            <a:gdLst/>
            <a:ahLst/>
            <a:cxnLst/>
            <a:rect l="l" t="t" r="r" b="b"/>
            <a:pathLst>
              <a:path w="8283079">
                <a:moveTo>
                  <a:pt x="0" y="0"/>
                </a:moveTo>
                <a:lnTo>
                  <a:pt x="8283079" y="0"/>
                </a:lnTo>
              </a:path>
            </a:pathLst>
          </a:custGeom>
          <a:ln w="9525">
            <a:solidFill>
              <a:srgbClr val="88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30"/>
          <p:cNvSpPr/>
          <p:nvPr/>
        </p:nvSpPr>
        <p:spPr>
          <a:xfrm>
            <a:off x="510076" y="4586325"/>
            <a:ext cx="8283079" cy="0"/>
          </a:xfrm>
          <a:custGeom>
            <a:avLst/>
            <a:gdLst/>
            <a:ahLst/>
            <a:cxnLst/>
            <a:rect l="l" t="t" r="r" b="b"/>
            <a:pathLst>
              <a:path w="8283079">
                <a:moveTo>
                  <a:pt x="0" y="0"/>
                </a:moveTo>
                <a:lnTo>
                  <a:pt x="8283079" y="0"/>
                </a:lnTo>
              </a:path>
            </a:pathLst>
          </a:custGeom>
          <a:ln w="9525">
            <a:solidFill>
              <a:srgbClr val="88AA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12"/>
          <p:cNvSpPr txBox="1"/>
          <p:nvPr/>
        </p:nvSpPr>
        <p:spPr>
          <a:xfrm>
            <a:off x="1095533" y="651526"/>
            <a:ext cx="284331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tics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VS 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3942714" y="651526"/>
            <a:ext cx="149249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r>
              <a:rPr sz="2000" b="1" spc="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10"/>
          <p:cNvSpPr txBox="1"/>
          <p:nvPr/>
        </p:nvSpPr>
        <p:spPr>
          <a:xfrm>
            <a:off x="492029" y="1519313"/>
            <a:ext cx="325999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Arial Narrow"/>
                <a:cs typeface="Arial Narrow"/>
              </a:rPr>
              <a:t>B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ntuk dan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Stru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tur y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ng </a:t>
            </a:r>
            <a:r>
              <a:rPr sz="2000" spc="-9" dirty="0" smtClean="0">
                <a:latin typeface="Arial Narrow"/>
                <a:cs typeface="Arial Narrow"/>
              </a:rPr>
              <a:t>B</a:t>
            </a:r>
            <a:r>
              <a:rPr sz="2000" spc="0" dirty="0" smtClean="0">
                <a:latin typeface="Arial Narrow"/>
                <a:cs typeface="Arial Narrow"/>
              </a:rPr>
              <a:t>erbeda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5017700" y="2789338"/>
            <a:ext cx="1925356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-4" dirty="0" smtClean="0">
                <a:latin typeface="Arial Narrow"/>
                <a:cs typeface="Arial Narrow"/>
              </a:rPr>
              <a:t>bebe</a:t>
            </a:r>
            <a:r>
              <a:rPr sz="1400" spc="0" dirty="0" smtClean="0">
                <a:latin typeface="Arial Narrow"/>
                <a:cs typeface="Arial Narrow"/>
              </a:rPr>
              <a:t>ra</a:t>
            </a:r>
            <a:r>
              <a:rPr sz="1400" spc="-9" dirty="0" smtClean="0">
                <a:latin typeface="Arial Narrow"/>
                <a:cs typeface="Arial Narrow"/>
              </a:rPr>
              <a:t>p</a:t>
            </a:r>
            <a:r>
              <a:rPr sz="1400" spc="0" dirty="0" smtClean="0">
                <a:latin typeface="Arial Narrow"/>
                <a:cs typeface="Arial Narrow"/>
              </a:rPr>
              <a:t>a</a:t>
            </a:r>
            <a:r>
              <a:rPr sz="1400" spc="9" dirty="0" smtClean="0">
                <a:latin typeface="Arial Narrow"/>
                <a:cs typeface="Arial Narrow"/>
              </a:rPr>
              <a:t> </a:t>
            </a:r>
            <a:r>
              <a:rPr sz="1400" spc="-4" dirty="0" smtClean="0">
                <a:latin typeface="Arial Narrow"/>
                <a:cs typeface="Arial Narrow"/>
              </a:rPr>
              <a:t>ha</a:t>
            </a:r>
            <a:r>
              <a:rPr sz="1400" spc="0" dirty="0" smtClean="0">
                <a:latin typeface="Arial Narrow"/>
                <a:cs typeface="Arial Narrow"/>
              </a:rPr>
              <a:t>sil</a:t>
            </a:r>
            <a:r>
              <a:rPr sz="1400" spc="-4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d</a:t>
            </a:r>
            <a:r>
              <a:rPr sz="1400" spc="-4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n</a:t>
            </a:r>
            <a:r>
              <a:rPr sz="1400" spc="9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i</a:t>
            </a:r>
            <a:r>
              <a:rPr sz="1400" spc="-9" dirty="0" smtClean="0">
                <a:latin typeface="Arial Narrow"/>
                <a:cs typeface="Arial Narrow"/>
              </a:rPr>
              <a:t>n</a:t>
            </a:r>
            <a:r>
              <a:rPr sz="1400" spc="0" dirty="0" smtClean="0">
                <a:latin typeface="Arial Narrow"/>
                <a:cs typeface="Arial Narrow"/>
              </a:rPr>
              <a:t>formasi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5017700" y="3216058"/>
            <a:ext cx="3415287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sz="1400" spc="-4" dirty="0" smtClean="0">
                <a:latin typeface="Arial Narrow"/>
                <a:cs typeface="Arial Narrow"/>
              </a:rPr>
              <a:t>da</a:t>
            </a:r>
            <a:r>
              <a:rPr sz="1400" spc="0" dirty="0" smtClean="0">
                <a:latin typeface="Arial Narrow"/>
                <a:cs typeface="Arial Narrow"/>
              </a:rPr>
              <a:t>ta,</a:t>
            </a:r>
            <a:r>
              <a:rPr sz="1400" spc="19" dirty="0" smtClean="0">
                <a:latin typeface="Arial Narrow"/>
                <a:cs typeface="Arial Narrow"/>
              </a:rPr>
              <a:t> </a:t>
            </a:r>
            <a:r>
              <a:rPr sz="1400" spc="-4" dirty="0" smtClean="0">
                <a:latin typeface="Arial Narrow"/>
                <a:cs typeface="Arial Narrow"/>
              </a:rPr>
              <a:t>da</a:t>
            </a:r>
            <a:r>
              <a:rPr sz="1400" spc="0" dirty="0" smtClean="0">
                <a:latin typeface="Arial Narrow"/>
                <a:cs typeface="Arial Narrow"/>
              </a:rPr>
              <a:t>n</a:t>
            </a:r>
            <a:r>
              <a:rPr sz="1400" spc="-4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t</a:t>
            </a:r>
            <a:r>
              <a:rPr sz="1400" spc="0" dirty="0" smtClean="0">
                <a:latin typeface="Arial Narrow"/>
                <a:cs typeface="Arial Narrow"/>
              </a:rPr>
              <a:t>ra</a:t>
            </a:r>
            <a:r>
              <a:rPr sz="1400" spc="-9" dirty="0" smtClean="0">
                <a:latin typeface="Arial Narrow"/>
                <a:cs typeface="Arial Narrow"/>
              </a:rPr>
              <a:t>n</a:t>
            </a:r>
            <a:r>
              <a:rPr sz="1400" spc="0" dirty="0" smtClean="0">
                <a:latin typeface="Arial Narrow"/>
                <a:cs typeface="Arial Narrow"/>
              </a:rPr>
              <a:t>s</a:t>
            </a:r>
            <a:r>
              <a:rPr sz="1400" spc="4" dirty="0" smtClean="0">
                <a:latin typeface="Arial Narrow"/>
                <a:cs typeface="Arial Narrow"/>
              </a:rPr>
              <a:t>f</a:t>
            </a:r>
            <a:r>
              <a:rPr sz="1400" spc="-4" dirty="0" smtClean="0">
                <a:latin typeface="Arial Narrow"/>
                <a:cs typeface="Arial Narrow"/>
              </a:rPr>
              <a:t>o</a:t>
            </a:r>
            <a:r>
              <a:rPr sz="1400" spc="0" dirty="0" smtClean="0">
                <a:latin typeface="Arial Narrow"/>
                <a:cs typeface="Arial Narrow"/>
              </a:rPr>
              <a:t>rmasi</a:t>
            </a:r>
            <a:r>
              <a:rPr sz="1400" spc="9" dirty="0" smtClean="0">
                <a:latin typeface="Arial Narrow"/>
                <a:cs typeface="Arial Narrow"/>
              </a:rPr>
              <a:t> </a:t>
            </a:r>
            <a:r>
              <a:rPr sz="1400" spc="-4" dirty="0" smtClean="0">
                <a:latin typeface="Arial Narrow"/>
                <a:cs typeface="Arial Narrow"/>
              </a:rPr>
              <a:t>da</a:t>
            </a:r>
            <a:r>
              <a:rPr sz="1400" spc="0" dirty="0" smtClean="0">
                <a:latin typeface="Arial Narrow"/>
                <a:cs typeface="Arial Narrow"/>
              </a:rPr>
              <a:t>ta</a:t>
            </a:r>
            <a:r>
              <a:rPr sz="1400" spc="14" dirty="0" smtClean="0">
                <a:latin typeface="Arial Narrow"/>
                <a:cs typeface="Arial Narrow"/>
              </a:rPr>
              <a:t> </a:t>
            </a:r>
            <a:r>
              <a:rPr sz="1400" spc="-4" dirty="0" smtClean="0">
                <a:latin typeface="Arial Narrow"/>
                <a:cs typeface="Arial Narrow"/>
              </a:rPr>
              <a:t>un</a:t>
            </a:r>
            <a:r>
              <a:rPr sz="1400" spc="0" dirty="0" smtClean="0">
                <a:latin typeface="Arial Narrow"/>
                <a:cs typeface="Arial Narrow"/>
              </a:rPr>
              <a:t>tuk </a:t>
            </a:r>
            <a:r>
              <a:rPr sz="1400" spc="4" dirty="0" smtClean="0">
                <a:latin typeface="Arial Narrow"/>
                <a:cs typeface="Arial Narrow"/>
              </a:rPr>
              <a:t>m</a:t>
            </a:r>
            <a:r>
              <a:rPr sz="1400" spc="-4" dirty="0" smtClean="0">
                <a:latin typeface="Arial Narrow"/>
                <a:cs typeface="Arial Narrow"/>
              </a:rPr>
              <a:t>e</a:t>
            </a:r>
            <a:r>
              <a:rPr sz="1400" spc="0" dirty="0" smtClean="0">
                <a:latin typeface="Arial Narrow"/>
                <a:cs typeface="Arial Narrow"/>
              </a:rPr>
              <a:t>mb</a:t>
            </a:r>
            <a:r>
              <a:rPr sz="1400" spc="-4" dirty="0" smtClean="0">
                <a:latin typeface="Arial Narrow"/>
                <a:cs typeface="Arial Narrow"/>
              </a:rPr>
              <a:t>e</a:t>
            </a:r>
            <a:r>
              <a:rPr sz="1400" spc="0" dirty="0" smtClean="0">
                <a:latin typeface="Arial Narrow"/>
                <a:cs typeface="Arial Narrow"/>
              </a:rPr>
              <a:t>rik</a:t>
            </a:r>
            <a:r>
              <a:rPr sz="1400" spc="-4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n</a:t>
            </a:r>
            <a:r>
              <a:rPr sz="1400" spc="9" dirty="0" smtClean="0">
                <a:latin typeface="Arial Narrow"/>
                <a:cs typeface="Arial Narrow"/>
              </a:rPr>
              <a:t> </a:t>
            </a:r>
            <a:r>
              <a:rPr sz="1400" spc="-4" dirty="0" smtClean="0">
                <a:latin typeface="Arial Narrow"/>
                <a:cs typeface="Arial Narrow"/>
              </a:rPr>
              <a:t>ha</a:t>
            </a:r>
            <a:r>
              <a:rPr sz="1400" spc="0" dirty="0" smtClean="0">
                <a:latin typeface="Arial Narrow"/>
                <a:cs typeface="Arial Narrow"/>
              </a:rPr>
              <a:t>sil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6" name="object 7"/>
          <p:cNvSpPr txBox="1"/>
          <p:nvPr/>
        </p:nvSpPr>
        <p:spPr>
          <a:xfrm>
            <a:off x="4731188" y="3642529"/>
            <a:ext cx="3716406" cy="204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5"/>
              </a:lnSpc>
              <a:spcBef>
                <a:spcPts val="77"/>
              </a:spcBef>
            </a:pPr>
            <a:r>
              <a:rPr sz="1400" spc="0" dirty="0" smtClean="0">
                <a:latin typeface="Arial"/>
                <a:cs typeface="Arial"/>
              </a:rPr>
              <a:t>•   </a:t>
            </a:r>
            <a:r>
              <a:rPr sz="1400" spc="2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Pr</a:t>
            </a:r>
            <a:r>
              <a:rPr sz="1400" spc="-4" dirty="0" smtClean="0">
                <a:latin typeface="Arial Narrow"/>
                <a:cs typeface="Arial Narrow"/>
              </a:rPr>
              <a:t>o</a:t>
            </a:r>
            <a:r>
              <a:rPr sz="1400" spc="0" dirty="0" smtClean="0">
                <a:latin typeface="Arial Narrow"/>
                <a:cs typeface="Arial Narrow"/>
              </a:rPr>
              <a:t>s</a:t>
            </a:r>
            <a:r>
              <a:rPr sz="1400" spc="-4" dirty="0" smtClean="0">
                <a:latin typeface="Arial Narrow"/>
                <a:cs typeface="Arial Narrow"/>
              </a:rPr>
              <a:t>e</a:t>
            </a:r>
            <a:r>
              <a:rPr sz="1400" spc="0" dirty="0" smtClean="0">
                <a:latin typeface="Arial Narrow"/>
                <a:cs typeface="Arial Narrow"/>
              </a:rPr>
              <a:t>s a</a:t>
            </a:r>
            <a:r>
              <a:rPr sz="1400" spc="-9" dirty="0" smtClean="0">
                <a:latin typeface="Arial Narrow"/>
                <a:cs typeface="Arial Narrow"/>
              </a:rPr>
              <a:t>n</a:t>
            </a:r>
            <a:r>
              <a:rPr sz="1400" spc="-4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l</a:t>
            </a:r>
            <a:r>
              <a:rPr sz="1400" spc="-9" dirty="0" smtClean="0">
                <a:latin typeface="Arial Narrow"/>
                <a:cs typeface="Arial Narrow"/>
              </a:rPr>
              <a:t>i</a:t>
            </a:r>
            <a:r>
              <a:rPr sz="1400" spc="0" dirty="0" smtClean="0">
                <a:latin typeface="Arial Narrow"/>
                <a:cs typeface="Arial Narrow"/>
              </a:rPr>
              <a:t>s</a:t>
            </a:r>
            <a:r>
              <a:rPr sz="1400" spc="-4" dirty="0" smtClean="0">
                <a:latin typeface="Arial Narrow"/>
                <a:cs typeface="Arial Narrow"/>
              </a:rPr>
              <a:t>i</a:t>
            </a:r>
            <a:r>
              <a:rPr sz="1400" spc="0" dirty="0" smtClean="0">
                <a:latin typeface="Arial Narrow"/>
                <a:cs typeface="Arial Narrow"/>
              </a:rPr>
              <a:t>s i</a:t>
            </a:r>
            <a:r>
              <a:rPr sz="1400" spc="-4" dirty="0" smtClean="0">
                <a:latin typeface="Arial Narrow"/>
                <a:cs typeface="Arial Narrow"/>
              </a:rPr>
              <a:t>n</a:t>
            </a:r>
            <a:r>
              <a:rPr sz="1400" spc="0" dirty="0" smtClean="0">
                <a:latin typeface="Arial Narrow"/>
                <a:cs typeface="Arial Narrow"/>
              </a:rPr>
              <a:t>i </a:t>
            </a:r>
            <a:r>
              <a:rPr sz="1400" spc="-4" dirty="0" smtClean="0">
                <a:latin typeface="Arial Narrow"/>
                <a:cs typeface="Arial Narrow"/>
              </a:rPr>
              <a:t>d</a:t>
            </a:r>
            <a:r>
              <a:rPr sz="1400" spc="0" dirty="0" smtClean="0">
                <a:latin typeface="Arial Narrow"/>
                <a:cs typeface="Arial Narrow"/>
              </a:rPr>
              <a:t>i</a:t>
            </a:r>
            <a:r>
              <a:rPr sz="1400" spc="-9" dirty="0" smtClean="0">
                <a:latin typeface="Arial Narrow"/>
                <a:cs typeface="Arial Narrow"/>
              </a:rPr>
              <a:t>l</a:t>
            </a:r>
            <a:r>
              <a:rPr sz="1400" spc="-4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k</a:t>
            </a:r>
            <a:r>
              <a:rPr sz="1400" spc="-4" dirty="0" smtClean="0">
                <a:latin typeface="Arial Narrow"/>
                <a:cs typeface="Arial Narrow"/>
              </a:rPr>
              <a:t>u</a:t>
            </a:r>
            <a:r>
              <a:rPr sz="1400" spc="0" dirty="0" smtClean="0">
                <a:latin typeface="Arial Narrow"/>
                <a:cs typeface="Arial Narrow"/>
              </a:rPr>
              <a:t>k</a:t>
            </a:r>
            <a:r>
              <a:rPr sz="1400" spc="-4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n</a:t>
            </a:r>
            <a:r>
              <a:rPr sz="1400" spc="-4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p</a:t>
            </a:r>
            <a:r>
              <a:rPr sz="1400" spc="-4" dirty="0" smtClean="0">
                <a:latin typeface="Arial Narrow"/>
                <a:cs typeface="Arial Narrow"/>
              </a:rPr>
              <a:t>ad</a:t>
            </a:r>
            <a:r>
              <a:rPr sz="1400" spc="0" dirty="0" smtClean="0">
                <a:latin typeface="Arial Narrow"/>
                <a:cs typeface="Arial Narrow"/>
              </a:rPr>
              <a:t>a</a:t>
            </a:r>
            <a:r>
              <a:rPr sz="1400" spc="-4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h</a:t>
            </a:r>
            <a:r>
              <a:rPr sz="1400" spc="-4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l-</a:t>
            </a:r>
            <a:r>
              <a:rPr sz="1400" spc="-4" dirty="0" smtClean="0">
                <a:latin typeface="Arial Narrow"/>
                <a:cs typeface="Arial Narrow"/>
              </a:rPr>
              <a:t>ha</a:t>
            </a:r>
            <a:r>
              <a:rPr sz="1400" spc="0" dirty="0" smtClean="0">
                <a:latin typeface="Arial Narrow"/>
                <a:cs typeface="Arial Narrow"/>
              </a:rPr>
              <a:t>l</a:t>
            </a:r>
            <a:r>
              <a:rPr sz="1400" spc="9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y</a:t>
            </a:r>
            <a:r>
              <a:rPr sz="1400" spc="-4" dirty="0" smtClean="0">
                <a:latin typeface="Arial Narrow"/>
                <a:cs typeface="Arial Narrow"/>
              </a:rPr>
              <a:t>an</a:t>
            </a:r>
            <a:r>
              <a:rPr sz="1400" spc="0" dirty="0" smtClean="0">
                <a:latin typeface="Arial Narrow"/>
                <a:cs typeface="Arial Narrow"/>
              </a:rPr>
              <a:t>g</a:t>
            </a:r>
            <a:r>
              <a:rPr sz="1400" spc="-4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t</a:t>
            </a:r>
            <a:r>
              <a:rPr sz="1400" spc="-4" dirty="0" smtClean="0">
                <a:latin typeface="Arial Narrow"/>
                <a:cs typeface="Arial Narrow"/>
              </a:rPr>
              <a:t>e</a:t>
            </a:r>
            <a:r>
              <a:rPr sz="1400" spc="0" dirty="0" smtClean="0">
                <a:latin typeface="Arial Narrow"/>
                <a:cs typeface="Arial Narrow"/>
              </a:rPr>
              <a:t>l</a:t>
            </a:r>
            <a:r>
              <a:rPr sz="1400" spc="-9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514838" y="1929511"/>
            <a:ext cx="8273491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4254">
              <a:lnSpc>
                <a:spcPct val="95621"/>
              </a:lnSpc>
              <a:spcBef>
                <a:spcPts val="440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Data An</a:t>
            </a:r>
            <a:r>
              <a:rPr sz="1800" b="1" spc="-4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800" b="1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ti</a:t>
            </a:r>
            <a:r>
              <a:rPr sz="1800" b="1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s                                                      </a:t>
            </a:r>
            <a:r>
              <a:rPr sz="1800" b="1" spc="89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Data An</a:t>
            </a:r>
            <a:r>
              <a:rPr sz="1800" b="1" spc="-4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800" b="1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1800" b="1" spc="-4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8" name="object 4"/>
          <p:cNvSpPr txBox="1"/>
          <p:nvPr/>
        </p:nvSpPr>
        <p:spPr>
          <a:xfrm>
            <a:off x="514838" y="2300351"/>
            <a:ext cx="4136720" cy="2285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8206" marR="320848" indent="-286816">
              <a:lnSpc>
                <a:spcPct val="100233"/>
              </a:lnSpc>
              <a:spcBef>
                <a:spcPts val="425"/>
              </a:spcBef>
              <a:tabLst>
                <a:tab pos="368300" algn="l"/>
              </a:tabLst>
            </a:pPr>
            <a:r>
              <a:rPr sz="1600" spc="0" dirty="0" smtClean="0">
                <a:latin typeface="Arial"/>
                <a:cs typeface="Arial"/>
              </a:rPr>
              <a:t>•	</a:t>
            </a:r>
            <a:r>
              <a:rPr sz="1600" spc="0" dirty="0" smtClean="0">
                <a:latin typeface="Arial Narrow"/>
                <a:cs typeface="Arial Narrow"/>
              </a:rPr>
              <a:t>B</a:t>
            </a:r>
            <a:r>
              <a:rPr sz="1600" spc="4" dirty="0" smtClean="0">
                <a:latin typeface="Arial Narrow"/>
                <a:cs typeface="Arial Narrow"/>
              </a:rPr>
              <a:t>e</a:t>
            </a:r>
            <a:r>
              <a:rPr sz="1600" spc="0" dirty="0" smtClean="0">
                <a:latin typeface="Arial Narrow"/>
                <a:cs typeface="Arial Narrow"/>
              </a:rPr>
              <a:t>ntuk</a:t>
            </a:r>
            <a:r>
              <a:rPr sz="1600" spc="-50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a</a:t>
            </a:r>
            <a:r>
              <a:rPr sz="1600" spc="4" dirty="0" smtClean="0">
                <a:latin typeface="Arial Narrow"/>
                <a:cs typeface="Arial Narrow"/>
              </a:rPr>
              <a:t>n</a:t>
            </a:r>
            <a:r>
              <a:rPr sz="1600" spc="0" dirty="0" smtClean="0">
                <a:latin typeface="Arial Narrow"/>
                <a:cs typeface="Arial Narrow"/>
              </a:rPr>
              <a:t>alisis</a:t>
            </a:r>
            <a:r>
              <a:rPr sz="1600" spc="-58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'um</a:t>
            </a:r>
            <a:r>
              <a:rPr sz="1600" spc="4" dirty="0" smtClean="0">
                <a:latin typeface="Arial Narrow"/>
                <a:cs typeface="Arial Narrow"/>
              </a:rPr>
              <a:t>u</a:t>
            </a:r>
            <a:r>
              <a:rPr sz="1600" spc="0" dirty="0" smtClean="0">
                <a:latin typeface="Arial Narrow"/>
                <a:cs typeface="Arial Narrow"/>
              </a:rPr>
              <a:t>m'</a:t>
            </a:r>
            <a:r>
              <a:rPr sz="1600" spc="-71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y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ng</a:t>
            </a:r>
            <a:r>
              <a:rPr sz="1600" spc="-53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dig</a:t>
            </a:r>
            <a:r>
              <a:rPr sz="1600" spc="4" dirty="0" smtClean="0">
                <a:latin typeface="Arial Narrow"/>
                <a:cs typeface="Arial Narrow"/>
              </a:rPr>
              <a:t>u</a:t>
            </a:r>
            <a:r>
              <a:rPr sz="1600" spc="0" dirty="0" smtClean="0">
                <a:latin typeface="Arial Narrow"/>
                <a:cs typeface="Arial Narrow"/>
              </a:rPr>
              <a:t>n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k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n</a:t>
            </a:r>
            <a:r>
              <a:rPr sz="1600" spc="-110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d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lam bi</a:t>
            </a:r>
            <a:r>
              <a:rPr sz="1600" spc="4" dirty="0" smtClean="0">
                <a:latin typeface="Arial Narrow"/>
                <a:cs typeface="Arial Narrow"/>
              </a:rPr>
              <a:t>s</a:t>
            </a:r>
            <a:r>
              <a:rPr sz="1600" spc="0" dirty="0" smtClean="0">
                <a:latin typeface="Arial Narrow"/>
                <a:cs typeface="Arial Narrow"/>
              </a:rPr>
              <a:t>nis</a:t>
            </a:r>
            <a:r>
              <a:rPr sz="1600" spc="-43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u</a:t>
            </a:r>
            <a:r>
              <a:rPr sz="1600" spc="4" dirty="0" smtClean="0">
                <a:latin typeface="Arial Narrow"/>
                <a:cs typeface="Arial Narrow"/>
              </a:rPr>
              <a:t>n</a:t>
            </a:r>
            <a:r>
              <a:rPr sz="1600" spc="0" dirty="0" smtClean="0">
                <a:latin typeface="Arial Narrow"/>
                <a:cs typeface="Arial Narrow"/>
              </a:rPr>
              <a:t>tuk</a:t>
            </a:r>
            <a:r>
              <a:rPr sz="1600" spc="-41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m</a:t>
            </a:r>
            <a:r>
              <a:rPr sz="1600" spc="4" dirty="0" smtClean="0">
                <a:latin typeface="Arial Narrow"/>
                <a:cs typeface="Arial Narrow"/>
              </a:rPr>
              <a:t>e</a:t>
            </a:r>
            <a:r>
              <a:rPr sz="1600" spc="0" dirty="0" smtClean="0">
                <a:latin typeface="Arial Narrow"/>
                <a:cs typeface="Arial Narrow"/>
              </a:rPr>
              <a:t>m</a:t>
            </a:r>
            <a:r>
              <a:rPr sz="1600" spc="4" dirty="0" smtClean="0">
                <a:latin typeface="Arial Narrow"/>
                <a:cs typeface="Arial Narrow"/>
              </a:rPr>
              <a:t>b</a:t>
            </a:r>
            <a:r>
              <a:rPr sz="1600" spc="0" dirty="0" smtClean="0">
                <a:latin typeface="Arial Narrow"/>
                <a:cs typeface="Arial Narrow"/>
              </a:rPr>
              <a:t>u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t</a:t>
            </a:r>
            <a:r>
              <a:rPr sz="1600" spc="-89" dirty="0" smtClean="0">
                <a:latin typeface="Arial Narrow"/>
                <a:cs typeface="Arial Narrow"/>
              </a:rPr>
              <a:t> </a:t>
            </a:r>
            <a:r>
              <a:rPr sz="1600" spc="4" dirty="0" smtClean="0">
                <a:latin typeface="Arial Narrow"/>
                <a:cs typeface="Arial Narrow"/>
              </a:rPr>
              <a:t>s</a:t>
            </a:r>
            <a:r>
              <a:rPr sz="1600" spc="0" dirty="0" smtClean="0">
                <a:latin typeface="Arial Narrow"/>
                <a:cs typeface="Arial Narrow"/>
              </a:rPr>
              <a:t>u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tu</a:t>
            </a:r>
            <a:r>
              <a:rPr sz="1600" spc="-62" dirty="0" smtClean="0">
                <a:latin typeface="Arial Narrow"/>
                <a:cs typeface="Arial Narrow"/>
              </a:rPr>
              <a:t> </a:t>
            </a:r>
            <a:r>
              <a:rPr sz="1600" spc="4" dirty="0" smtClean="0">
                <a:latin typeface="Arial Narrow"/>
                <a:cs typeface="Arial Narrow"/>
              </a:rPr>
              <a:t>k</a:t>
            </a:r>
            <a:r>
              <a:rPr sz="1600" spc="0" dirty="0" smtClean="0">
                <a:latin typeface="Arial Narrow"/>
                <a:cs typeface="Arial Narrow"/>
              </a:rPr>
              <a:t>e</a:t>
            </a:r>
            <a:r>
              <a:rPr sz="1600" spc="4" dirty="0" smtClean="0">
                <a:latin typeface="Arial Narrow"/>
                <a:cs typeface="Arial Narrow"/>
              </a:rPr>
              <a:t>p</a:t>
            </a:r>
            <a:r>
              <a:rPr sz="1600" spc="0" dirty="0" smtClean="0">
                <a:latin typeface="Arial Narrow"/>
                <a:cs typeface="Arial Narrow"/>
              </a:rPr>
              <a:t>utu</a:t>
            </a:r>
            <a:r>
              <a:rPr sz="1600" spc="9" dirty="0" smtClean="0">
                <a:latin typeface="Arial Narrow"/>
                <a:cs typeface="Arial Narrow"/>
              </a:rPr>
              <a:t>s</a:t>
            </a:r>
            <a:r>
              <a:rPr sz="1600" spc="0" dirty="0" smtClean="0">
                <a:latin typeface="Arial Narrow"/>
                <a:cs typeface="Arial Narrow"/>
              </a:rPr>
              <a:t>an b</a:t>
            </a:r>
            <a:r>
              <a:rPr sz="1600" spc="4" dirty="0" smtClean="0">
                <a:latin typeface="Arial Narrow"/>
                <a:cs typeface="Arial Narrow"/>
              </a:rPr>
              <a:t>e</a:t>
            </a:r>
            <a:r>
              <a:rPr sz="1600" spc="0" dirty="0" smtClean="0">
                <a:latin typeface="Arial Narrow"/>
                <a:cs typeface="Arial Narrow"/>
              </a:rPr>
              <a:t>rda</a:t>
            </a:r>
            <a:r>
              <a:rPr sz="1600" spc="9" dirty="0" smtClean="0">
                <a:latin typeface="Arial Narrow"/>
                <a:cs typeface="Arial Narrow"/>
              </a:rPr>
              <a:t>s</a:t>
            </a:r>
            <a:r>
              <a:rPr sz="1600" spc="0" dirty="0" smtClean="0">
                <a:latin typeface="Arial Narrow"/>
                <a:cs typeface="Arial Narrow"/>
              </a:rPr>
              <a:t>ar</a:t>
            </a:r>
            <a:r>
              <a:rPr sz="1600" spc="4" dirty="0" smtClean="0">
                <a:latin typeface="Arial Narrow"/>
                <a:cs typeface="Arial Narrow"/>
              </a:rPr>
              <a:t>k</a:t>
            </a:r>
            <a:r>
              <a:rPr sz="1600" spc="0" dirty="0" smtClean="0">
                <a:latin typeface="Arial Narrow"/>
                <a:cs typeface="Arial Narrow"/>
              </a:rPr>
              <a:t>an</a:t>
            </a:r>
            <a:r>
              <a:rPr sz="1600" spc="-107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ol</a:t>
            </a:r>
            <a:r>
              <a:rPr sz="1600" spc="4" dirty="0" smtClean="0">
                <a:latin typeface="Arial Narrow"/>
                <a:cs typeface="Arial Narrow"/>
              </a:rPr>
              <a:t>e</a:t>
            </a:r>
            <a:r>
              <a:rPr sz="1600" spc="0" dirty="0" smtClean="0">
                <a:latin typeface="Arial Narrow"/>
                <a:cs typeface="Arial Narrow"/>
              </a:rPr>
              <a:t>h</a:t>
            </a:r>
            <a:r>
              <a:rPr sz="1600" spc="-34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d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ta.</a:t>
            </a:r>
            <a:endParaRPr sz="1600">
              <a:latin typeface="Arial Narrow"/>
              <a:cs typeface="Arial Narrow"/>
            </a:endParaRPr>
          </a:p>
          <a:p>
            <a:pPr marL="378206" marR="194704" indent="-286816">
              <a:lnSpc>
                <a:spcPct val="100137"/>
              </a:lnSpc>
              <a:tabLst>
                <a:tab pos="368300" algn="l"/>
              </a:tabLst>
            </a:pPr>
            <a:r>
              <a:rPr sz="1600" spc="0" dirty="0" smtClean="0">
                <a:latin typeface="Arial"/>
                <a:cs typeface="Arial"/>
              </a:rPr>
              <a:t>•	</a:t>
            </a:r>
            <a:r>
              <a:rPr sz="1600" spc="4" dirty="0" smtClean="0">
                <a:latin typeface="Arial Narrow"/>
                <a:cs typeface="Arial Narrow"/>
              </a:rPr>
              <a:t>T</a:t>
            </a:r>
            <a:r>
              <a:rPr sz="1600" spc="0" dirty="0" smtClean="0">
                <a:latin typeface="Arial Narrow"/>
                <a:cs typeface="Arial Narrow"/>
              </a:rPr>
              <a:t>erdiri</a:t>
            </a:r>
            <a:r>
              <a:rPr sz="1600" spc="-47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d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ri</a:t>
            </a:r>
            <a:r>
              <a:rPr sz="1600" spc="-46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p</a:t>
            </a:r>
            <a:r>
              <a:rPr sz="1600" spc="4" dirty="0" smtClean="0">
                <a:latin typeface="Arial Narrow"/>
                <a:cs typeface="Arial Narrow"/>
              </a:rPr>
              <a:t>e</a:t>
            </a:r>
            <a:r>
              <a:rPr sz="1600" spc="0" dirty="0" smtClean="0">
                <a:latin typeface="Arial Narrow"/>
                <a:cs typeface="Arial Narrow"/>
              </a:rPr>
              <a:t>n</a:t>
            </a:r>
            <a:r>
              <a:rPr sz="1600" spc="4" dirty="0" smtClean="0">
                <a:latin typeface="Arial Narrow"/>
                <a:cs typeface="Arial Narrow"/>
              </a:rPr>
              <a:t>g</a:t>
            </a:r>
            <a:r>
              <a:rPr sz="1600" spc="0" dirty="0" smtClean="0">
                <a:latin typeface="Arial Narrow"/>
                <a:cs typeface="Arial Narrow"/>
              </a:rPr>
              <a:t>u</a:t>
            </a:r>
            <a:r>
              <a:rPr sz="1600" spc="4" dirty="0" smtClean="0">
                <a:latin typeface="Arial Narrow"/>
                <a:cs typeface="Arial Narrow"/>
              </a:rPr>
              <a:t>m</a:t>
            </a:r>
            <a:r>
              <a:rPr sz="1600" spc="-9" dirty="0" smtClean="0">
                <a:latin typeface="Arial Narrow"/>
                <a:cs typeface="Arial Narrow"/>
              </a:rPr>
              <a:t>p</a:t>
            </a:r>
            <a:r>
              <a:rPr sz="1600" spc="0" dirty="0" smtClean="0">
                <a:latin typeface="Arial Narrow"/>
                <a:cs typeface="Arial Narrow"/>
              </a:rPr>
              <a:t>ul</a:t>
            </a:r>
            <a:r>
              <a:rPr sz="1600" spc="-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n</a:t>
            </a:r>
            <a:r>
              <a:rPr sz="1600" spc="-89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d</a:t>
            </a:r>
            <a:r>
              <a:rPr sz="1600" spc="-9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n</a:t>
            </a:r>
            <a:r>
              <a:rPr sz="1600" spc="-56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p</a:t>
            </a:r>
            <a:r>
              <a:rPr sz="1600" spc="4" dirty="0" smtClean="0">
                <a:latin typeface="Arial Narrow"/>
                <a:cs typeface="Arial Narrow"/>
              </a:rPr>
              <a:t>e</a:t>
            </a:r>
            <a:r>
              <a:rPr sz="1600" spc="0" dirty="0" smtClean="0">
                <a:latin typeface="Arial Narrow"/>
                <a:cs typeface="Arial Narrow"/>
              </a:rPr>
              <a:t>m</a:t>
            </a:r>
            <a:r>
              <a:rPr sz="1600" spc="4" dirty="0" smtClean="0">
                <a:latin typeface="Arial Narrow"/>
                <a:cs typeface="Arial Narrow"/>
              </a:rPr>
              <a:t>e</a:t>
            </a:r>
            <a:r>
              <a:rPr sz="1600" spc="0" dirty="0" smtClean="0">
                <a:latin typeface="Arial Narrow"/>
                <a:cs typeface="Arial Narrow"/>
              </a:rPr>
              <a:t>r</a:t>
            </a:r>
            <a:r>
              <a:rPr sz="1600" spc="-4" dirty="0" smtClean="0">
                <a:latin typeface="Arial Narrow"/>
                <a:cs typeface="Arial Narrow"/>
              </a:rPr>
              <a:t>i</a:t>
            </a:r>
            <a:r>
              <a:rPr sz="1600" spc="4" dirty="0" smtClean="0">
                <a:latin typeface="Arial Narrow"/>
                <a:cs typeface="Arial Narrow"/>
              </a:rPr>
              <a:t>ks</a:t>
            </a:r>
            <a:r>
              <a:rPr sz="1600" spc="0" dirty="0" smtClean="0">
                <a:latin typeface="Arial Narrow"/>
                <a:cs typeface="Arial Narrow"/>
              </a:rPr>
              <a:t>a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n</a:t>
            </a:r>
            <a:r>
              <a:rPr sz="1600" spc="-109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d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ta </a:t>
            </a:r>
            <a:r>
              <a:rPr sz="1600" spc="4" dirty="0" smtClean="0">
                <a:latin typeface="Arial Narrow"/>
                <a:cs typeface="Arial Narrow"/>
              </a:rPr>
              <a:t>s</a:t>
            </a:r>
            <a:r>
              <a:rPr sz="1600" spc="0" dirty="0" smtClean="0">
                <a:latin typeface="Arial Narrow"/>
                <a:cs typeface="Arial Narrow"/>
              </a:rPr>
              <a:t>e</a:t>
            </a:r>
            <a:r>
              <a:rPr sz="1600" spc="9" dirty="0" smtClean="0">
                <a:latin typeface="Arial Narrow"/>
                <a:cs typeface="Arial Narrow"/>
              </a:rPr>
              <a:t>c</a:t>
            </a:r>
            <a:r>
              <a:rPr sz="1600" spc="0" dirty="0" smtClean="0">
                <a:latin typeface="Arial Narrow"/>
                <a:cs typeface="Arial Narrow"/>
              </a:rPr>
              <a:t>ara</a:t>
            </a:r>
            <a:r>
              <a:rPr sz="1600" spc="-49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u</a:t>
            </a:r>
            <a:r>
              <a:rPr sz="1600" spc="4" dirty="0" smtClean="0">
                <a:latin typeface="Arial Narrow"/>
                <a:cs typeface="Arial Narrow"/>
              </a:rPr>
              <a:t>m</a:t>
            </a:r>
            <a:r>
              <a:rPr sz="1600" spc="0" dirty="0" smtClean="0">
                <a:latin typeface="Arial Narrow"/>
                <a:cs typeface="Arial Narrow"/>
              </a:rPr>
              <a:t>um</a:t>
            </a:r>
            <a:r>
              <a:rPr sz="1600" spc="-46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d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n</a:t>
            </a:r>
            <a:r>
              <a:rPr sz="1600" spc="-46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m</a:t>
            </a:r>
            <a:r>
              <a:rPr sz="1600" spc="4" dirty="0" smtClean="0">
                <a:latin typeface="Arial Narrow"/>
                <a:cs typeface="Arial Narrow"/>
              </a:rPr>
              <a:t>e</a:t>
            </a:r>
            <a:r>
              <a:rPr sz="1600" spc="0" dirty="0" smtClean="0">
                <a:latin typeface="Arial Narrow"/>
                <a:cs typeface="Arial Narrow"/>
              </a:rPr>
              <a:t>mil</a:t>
            </a:r>
            <a:r>
              <a:rPr sz="1600" spc="-4" dirty="0" smtClean="0">
                <a:latin typeface="Arial Narrow"/>
                <a:cs typeface="Arial Narrow"/>
              </a:rPr>
              <a:t>i</a:t>
            </a:r>
            <a:r>
              <a:rPr sz="1600" spc="4" dirty="0" smtClean="0">
                <a:latin typeface="Arial Narrow"/>
                <a:cs typeface="Arial Narrow"/>
              </a:rPr>
              <a:t>k</a:t>
            </a:r>
            <a:r>
              <a:rPr sz="1600" spc="0" dirty="0" smtClean="0">
                <a:latin typeface="Arial Narrow"/>
                <a:cs typeface="Arial Narrow"/>
              </a:rPr>
              <a:t>i</a:t>
            </a:r>
            <a:r>
              <a:rPr sz="1600" spc="-67" dirty="0" smtClean="0">
                <a:latin typeface="Arial Narrow"/>
                <a:cs typeface="Arial Narrow"/>
              </a:rPr>
              <a:t> </a:t>
            </a:r>
            <a:r>
              <a:rPr sz="1600" spc="4" dirty="0" smtClean="0">
                <a:latin typeface="Arial Narrow"/>
                <a:cs typeface="Arial Narrow"/>
              </a:rPr>
              <a:t>s</a:t>
            </a:r>
            <a:r>
              <a:rPr sz="1600" spc="0" dirty="0" smtClean="0">
                <a:latin typeface="Arial Narrow"/>
                <a:cs typeface="Arial Narrow"/>
              </a:rPr>
              <a:t>atu</a:t>
            </a:r>
            <a:r>
              <a:rPr sz="1600" spc="-34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atau</a:t>
            </a:r>
            <a:r>
              <a:rPr sz="1600" spc="-35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le</a:t>
            </a:r>
            <a:r>
              <a:rPr sz="1600" spc="4" dirty="0" smtClean="0">
                <a:latin typeface="Arial Narrow"/>
                <a:cs typeface="Arial Narrow"/>
              </a:rPr>
              <a:t>b</a:t>
            </a:r>
            <a:r>
              <a:rPr sz="1600" spc="0" dirty="0" smtClean="0">
                <a:latin typeface="Arial Narrow"/>
                <a:cs typeface="Arial Narrow"/>
              </a:rPr>
              <a:t>ih p</a:t>
            </a:r>
            <a:r>
              <a:rPr sz="1600" spc="4" dirty="0" smtClean="0">
                <a:latin typeface="Arial Narrow"/>
                <a:cs typeface="Arial Narrow"/>
              </a:rPr>
              <a:t>e</a:t>
            </a:r>
            <a:r>
              <a:rPr sz="1600" spc="0" dirty="0" smtClean="0">
                <a:latin typeface="Arial Narrow"/>
                <a:cs typeface="Arial Narrow"/>
              </a:rPr>
              <a:t>n</a:t>
            </a:r>
            <a:r>
              <a:rPr sz="1600" spc="4" dirty="0" smtClean="0">
                <a:latin typeface="Arial Narrow"/>
                <a:cs typeface="Arial Narrow"/>
              </a:rPr>
              <a:t>g</a:t>
            </a:r>
            <a:r>
              <a:rPr sz="1600" spc="0" dirty="0" smtClean="0">
                <a:latin typeface="Arial Narrow"/>
                <a:cs typeface="Arial Narrow"/>
              </a:rPr>
              <a:t>g</a:t>
            </a:r>
            <a:r>
              <a:rPr sz="1600" spc="-4" dirty="0" smtClean="0">
                <a:latin typeface="Arial Narrow"/>
                <a:cs typeface="Arial Narrow"/>
              </a:rPr>
              <a:t>u</a:t>
            </a:r>
            <a:r>
              <a:rPr sz="1600" spc="0" dirty="0" smtClean="0">
                <a:latin typeface="Arial Narrow"/>
                <a:cs typeface="Arial Narrow"/>
              </a:rPr>
              <a:t>na</a:t>
            </a:r>
            <a:endParaRPr sz="1600">
              <a:latin typeface="Arial Narrow"/>
              <a:cs typeface="Arial Narrow"/>
            </a:endParaRPr>
          </a:p>
          <a:p>
            <a:pPr marL="91389">
              <a:lnSpc>
                <a:spcPct val="95825"/>
              </a:lnSpc>
            </a:pPr>
            <a:r>
              <a:rPr sz="1600" spc="0" dirty="0" smtClean="0">
                <a:latin typeface="Arial"/>
                <a:cs typeface="Arial"/>
              </a:rPr>
              <a:t>•  </a:t>
            </a:r>
            <a:r>
              <a:rPr sz="1600" spc="362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Me</a:t>
            </a:r>
            <a:r>
              <a:rPr sz="1600" spc="4" dirty="0" smtClean="0">
                <a:latin typeface="Arial Narrow"/>
                <a:cs typeface="Arial Narrow"/>
              </a:rPr>
              <a:t>n</a:t>
            </a:r>
            <a:r>
              <a:rPr sz="1600" spc="0" dirty="0" smtClean="0">
                <a:latin typeface="Arial Narrow"/>
                <a:cs typeface="Arial Narrow"/>
              </a:rPr>
              <a:t>g</a:t>
            </a:r>
            <a:r>
              <a:rPr sz="1600" spc="4" dirty="0" smtClean="0">
                <a:latin typeface="Arial Narrow"/>
                <a:cs typeface="Arial Narrow"/>
              </a:rPr>
              <a:t>eks</a:t>
            </a:r>
            <a:r>
              <a:rPr sz="1600" spc="0" dirty="0" smtClean="0">
                <a:latin typeface="Arial Narrow"/>
                <a:cs typeface="Arial Narrow"/>
              </a:rPr>
              <a:t>pl</a:t>
            </a:r>
            <a:r>
              <a:rPr sz="1600" spc="-4" dirty="0" smtClean="0">
                <a:latin typeface="Arial Narrow"/>
                <a:cs typeface="Arial Narrow"/>
              </a:rPr>
              <a:t>o</a:t>
            </a:r>
            <a:r>
              <a:rPr sz="1600" spc="0" dirty="0" smtClean="0">
                <a:latin typeface="Arial Narrow"/>
                <a:cs typeface="Arial Narrow"/>
              </a:rPr>
              <a:t>ra</a:t>
            </a:r>
            <a:r>
              <a:rPr sz="1600" spc="4" dirty="0" smtClean="0">
                <a:latin typeface="Arial Narrow"/>
                <a:cs typeface="Arial Narrow"/>
              </a:rPr>
              <a:t>s</a:t>
            </a:r>
            <a:r>
              <a:rPr sz="1600" spc="0" dirty="0" smtClean="0">
                <a:latin typeface="Arial Narrow"/>
                <a:cs typeface="Arial Narrow"/>
              </a:rPr>
              <a:t>i</a:t>
            </a:r>
            <a:r>
              <a:rPr sz="1600" spc="-121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p</a:t>
            </a:r>
            <a:r>
              <a:rPr sz="1600" spc="4" dirty="0" smtClean="0">
                <a:latin typeface="Arial Narrow"/>
                <a:cs typeface="Arial Narrow"/>
              </a:rPr>
              <a:t>o</a:t>
            </a:r>
            <a:r>
              <a:rPr sz="1600" spc="0" dirty="0" smtClean="0">
                <a:latin typeface="Arial Narrow"/>
                <a:cs typeface="Arial Narrow"/>
              </a:rPr>
              <a:t>ten</a:t>
            </a:r>
            <a:r>
              <a:rPr sz="1600" spc="9" dirty="0" smtClean="0">
                <a:latin typeface="Arial Narrow"/>
                <a:cs typeface="Arial Narrow"/>
              </a:rPr>
              <a:t>s</a:t>
            </a:r>
            <a:r>
              <a:rPr sz="1600" spc="0" dirty="0" smtClean="0">
                <a:latin typeface="Arial Narrow"/>
                <a:cs typeface="Arial Narrow"/>
              </a:rPr>
              <a:t>i</a:t>
            </a:r>
            <a:r>
              <a:rPr sz="1600" spc="-72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di</a:t>
            </a:r>
            <a:r>
              <a:rPr sz="1600" spc="-10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ma</a:t>
            </a:r>
            <a:r>
              <a:rPr sz="1600" spc="4" dirty="0" smtClean="0">
                <a:latin typeface="Arial Narrow"/>
                <a:cs typeface="Arial Narrow"/>
              </a:rPr>
              <a:t>s</a:t>
            </a:r>
            <a:r>
              <a:rPr sz="1600" spc="0" dirty="0" smtClean="0">
                <a:latin typeface="Arial Narrow"/>
                <a:cs typeface="Arial Narrow"/>
              </a:rPr>
              <a:t>a</a:t>
            </a:r>
            <a:r>
              <a:rPr sz="1600" spc="-57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d</a:t>
            </a:r>
            <a:r>
              <a:rPr sz="1600" spc="4" dirty="0" smtClean="0">
                <a:latin typeface="Arial Narrow"/>
                <a:cs typeface="Arial Narrow"/>
              </a:rPr>
              <a:t>e</a:t>
            </a:r>
            <a:r>
              <a:rPr sz="1600" spc="0" dirty="0" smtClean="0">
                <a:latin typeface="Arial Narrow"/>
                <a:cs typeface="Arial Narrow"/>
              </a:rPr>
              <a:t>p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n</a:t>
            </a:r>
            <a:endParaRPr sz="1600">
              <a:latin typeface="Arial Narrow"/>
              <a:cs typeface="Arial Narrow"/>
            </a:endParaRPr>
          </a:p>
          <a:p>
            <a:pPr marL="378206" marR="125086" indent="-286816">
              <a:lnSpc>
                <a:spcPct val="100041"/>
              </a:lnSpc>
              <a:spcBef>
                <a:spcPts val="80"/>
              </a:spcBef>
              <a:tabLst>
                <a:tab pos="368300" algn="l"/>
              </a:tabLst>
            </a:pPr>
            <a:r>
              <a:rPr sz="1600" spc="0" dirty="0" smtClean="0">
                <a:latin typeface="Arial"/>
                <a:cs typeface="Arial"/>
              </a:rPr>
              <a:t>•	</a:t>
            </a:r>
            <a:r>
              <a:rPr sz="1600" spc="0" dirty="0" smtClean="0">
                <a:latin typeface="Arial Narrow"/>
                <a:cs typeface="Arial Narrow"/>
              </a:rPr>
              <a:t>E</a:t>
            </a:r>
            <a:r>
              <a:rPr sz="1600" spc="4" dirty="0" smtClean="0">
                <a:latin typeface="Arial Narrow"/>
                <a:cs typeface="Arial Narrow"/>
              </a:rPr>
              <a:t>k</a:t>
            </a:r>
            <a:r>
              <a:rPr sz="1600" spc="0" dirty="0" smtClean="0">
                <a:latin typeface="Arial Narrow"/>
                <a:cs typeface="Arial Narrow"/>
              </a:rPr>
              <a:t>pl</a:t>
            </a:r>
            <a:r>
              <a:rPr sz="1600" spc="4" dirty="0" smtClean="0">
                <a:latin typeface="Arial Narrow"/>
                <a:cs typeface="Arial Narrow"/>
              </a:rPr>
              <a:t>o</a:t>
            </a:r>
            <a:r>
              <a:rPr sz="1600" spc="0" dirty="0" smtClean="0">
                <a:latin typeface="Arial Narrow"/>
                <a:cs typeface="Arial Narrow"/>
              </a:rPr>
              <a:t>ra</a:t>
            </a:r>
            <a:r>
              <a:rPr sz="1600" spc="4" dirty="0" smtClean="0">
                <a:latin typeface="Arial Narrow"/>
                <a:cs typeface="Arial Narrow"/>
              </a:rPr>
              <a:t>s</a:t>
            </a:r>
            <a:r>
              <a:rPr sz="1600" spc="0" dirty="0" smtClean="0">
                <a:latin typeface="Arial Narrow"/>
                <a:cs typeface="Arial Narrow"/>
              </a:rPr>
              <a:t>i</a:t>
            </a:r>
            <a:r>
              <a:rPr sz="1600" spc="-68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a</a:t>
            </a:r>
            <a:r>
              <a:rPr sz="1600" spc="4" dirty="0" smtClean="0">
                <a:latin typeface="Arial Narrow"/>
                <a:cs typeface="Arial Narrow"/>
              </a:rPr>
              <a:t>p</a:t>
            </a:r>
            <a:r>
              <a:rPr sz="1600" spc="0" dirty="0" smtClean="0">
                <a:latin typeface="Arial Narrow"/>
                <a:cs typeface="Arial Narrow"/>
              </a:rPr>
              <a:t>a</a:t>
            </a:r>
            <a:r>
              <a:rPr sz="1600" spc="-31" dirty="0" smtClean="0">
                <a:latin typeface="Arial Narrow"/>
                <a:cs typeface="Arial Narrow"/>
              </a:rPr>
              <a:t> </a:t>
            </a:r>
            <a:r>
              <a:rPr sz="1600" spc="4" dirty="0" smtClean="0">
                <a:latin typeface="Arial Narrow"/>
                <a:cs typeface="Arial Narrow"/>
              </a:rPr>
              <a:t>s</a:t>
            </a:r>
            <a:r>
              <a:rPr sz="1600" spc="0" dirty="0" smtClean="0">
                <a:latin typeface="Arial Narrow"/>
                <a:cs typeface="Arial Narrow"/>
              </a:rPr>
              <a:t>aja</a:t>
            </a:r>
            <a:r>
              <a:rPr sz="1600" spc="-33" dirty="0" smtClean="0">
                <a:latin typeface="Arial Narrow"/>
                <a:cs typeface="Arial Narrow"/>
              </a:rPr>
              <a:t> </a:t>
            </a:r>
            <a:r>
              <a:rPr sz="1600" spc="4" dirty="0" smtClean="0">
                <a:latin typeface="Arial Narrow"/>
                <a:cs typeface="Arial Narrow"/>
              </a:rPr>
              <a:t>y</a:t>
            </a:r>
            <a:r>
              <a:rPr sz="1600" spc="0" dirty="0" smtClean="0">
                <a:latin typeface="Arial Narrow"/>
                <a:cs typeface="Arial Narrow"/>
              </a:rPr>
              <a:t>a</a:t>
            </a:r>
            <a:r>
              <a:rPr sz="1600" spc="4" dirty="0" smtClean="0">
                <a:latin typeface="Arial Narrow"/>
                <a:cs typeface="Arial Narrow"/>
              </a:rPr>
              <a:t>n</a:t>
            </a:r>
            <a:r>
              <a:rPr sz="1600" spc="0" dirty="0" smtClean="0">
                <a:latin typeface="Arial Narrow"/>
                <a:cs typeface="Arial Narrow"/>
              </a:rPr>
              <a:t>g</a:t>
            </a:r>
            <a:r>
              <a:rPr sz="1600" spc="-38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d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p</a:t>
            </a:r>
            <a:r>
              <a:rPr sz="1600" spc="4" dirty="0" smtClean="0">
                <a:latin typeface="Arial Narrow"/>
                <a:cs typeface="Arial Narrow"/>
              </a:rPr>
              <a:t>a</a:t>
            </a:r>
            <a:r>
              <a:rPr sz="1600" spc="0" dirty="0" smtClean="0">
                <a:latin typeface="Arial Narrow"/>
                <a:cs typeface="Arial Narrow"/>
              </a:rPr>
              <a:t>t</a:t>
            </a:r>
            <a:r>
              <a:rPr sz="1600" spc="-67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dila</a:t>
            </a:r>
            <a:r>
              <a:rPr sz="1600" spc="4" dirty="0" smtClean="0">
                <a:latin typeface="Arial Narrow"/>
                <a:cs typeface="Arial Narrow"/>
              </a:rPr>
              <a:t>k</a:t>
            </a:r>
            <a:r>
              <a:rPr sz="1600" spc="0" dirty="0" smtClean="0">
                <a:latin typeface="Arial Narrow"/>
                <a:cs typeface="Arial Narrow"/>
              </a:rPr>
              <a:t>u</a:t>
            </a:r>
            <a:r>
              <a:rPr sz="1600" spc="9" dirty="0" smtClean="0">
                <a:latin typeface="Arial Narrow"/>
                <a:cs typeface="Arial Narrow"/>
              </a:rPr>
              <a:t>k</a:t>
            </a:r>
            <a:r>
              <a:rPr sz="1600" spc="0" dirty="0" smtClean="0">
                <a:latin typeface="Arial Narrow"/>
                <a:cs typeface="Arial Narrow"/>
              </a:rPr>
              <a:t>an</a:t>
            </a:r>
            <a:r>
              <a:rPr sz="1600" spc="-90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di</a:t>
            </a:r>
            <a:r>
              <a:rPr sz="1600" spc="-10" dirty="0" smtClean="0">
                <a:latin typeface="Arial Narrow"/>
                <a:cs typeface="Arial Narrow"/>
              </a:rPr>
              <a:t> </a:t>
            </a:r>
            <a:r>
              <a:rPr sz="1600" spc="0" dirty="0" smtClean="0">
                <a:latin typeface="Arial Narrow"/>
                <a:cs typeface="Arial Narrow"/>
              </a:rPr>
              <a:t>ma</a:t>
            </a:r>
            <a:r>
              <a:rPr sz="1600" spc="4" dirty="0" smtClean="0">
                <a:latin typeface="Arial Narrow"/>
                <a:cs typeface="Arial Narrow"/>
              </a:rPr>
              <a:t>s</a:t>
            </a:r>
            <a:r>
              <a:rPr sz="1600" spc="0" dirty="0" smtClean="0">
                <a:latin typeface="Arial Narrow"/>
                <a:cs typeface="Arial Narrow"/>
              </a:rPr>
              <a:t>a </a:t>
            </a:r>
            <a:r>
              <a:rPr sz="1600" spc="4" dirty="0" smtClean="0">
                <a:latin typeface="Arial Narrow"/>
                <a:cs typeface="Arial Narrow"/>
              </a:rPr>
              <a:t>depan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9" name="object 3"/>
          <p:cNvSpPr txBox="1"/>
          <p:nvPr/>
        </p:nvSpPr>
        <p:spPr>
          <a:xfrm>
            <a:off x="4651559" y="2300351"/>
            <a:ext cx="4136770" cy="2285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329">
              <a:lnSpc>
                <a:spcPct val="95825"/>
              </a:lnSpc>
              <a:spcBef>
                <a:spcPts val="420"/>
              </a:spcBef>
            </a:pPr>
            <a:r>
              <a:rPr sz="1400" spc="0" dirty="0" smtClean="0">
                <a:latin typeface="Arial"/>
                <a:cs typeface="Arial"/>
              </a:rPr>
              <a:t>•   </a:t>
            </a:r>
            <a:r>
              <a:rPr sz="1400" spc="212" dirty="0" smtClean="0">
                <a:latin typeface="Arial"/>
                <a:cs typeface="Arial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B</a:t>
            </a:r>
            <a:r>
              <a:rPr sz="1400" spc="-4" dirty="0" smtClean="0">
                <a:latin typeface="Arial Narrow"/>
                <a:cs typeface="Arial Narrow"/>
              </a:rPr>
              <a:t>en</a:t>
            </a:r>
            <a:r>
              <a:rPr sz="1400" spc="0" dirty="0" smtClean="0">
                <a:latin typeface="Arial Narrow"/>
                <a:cs typeface="Arial Narrow"/>
              </a:rPr>
              <a:t>tuk k</a:t>
            </a:r>
            <a:r>
              <a:rPr sz="1400" spc="-4" dirty="0" smtClean="0">
                <a:latin typeface="Arial Narrow"/>
                <a:cs typeface="Arial Narrow"/>
              </a:rPr>
              <a:t>hu</a:t>
            </a:r>
            <a:r>
              <a:rPr sz="1400" spc="0" dirty="0" smtClean="0">
                <a:latin typeface="Arial Narrow"/>
                <a:cs typeface="Arial Narrow"/>
              </a:rPr>
              <a:t>s</a:t>
            </a:r>
            <a:r>
              <a:rPr sz="1400" spc="-4" dirty="0" smtClean="0">
                <a:latin typeface="Arial Narrow"/>
                <a:cs typeface="Arial Narrow"/>
              </a:rPr>
              <a:t>u</a:t>
            </a:r>
            <a:r>
              <a:rPr sz="1400" spc="0" dirty="0" smtClean="0">
                <a:latin typeface="Arial Narrow"/>
                <a:cs typeface="Arial Narrow"/>
              </a:rPr>
              <a:t>s d</a:t>
            </a:r>
            <a:r>
              <a:rPr sz="1400" spc="-9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ri</a:t>
            </a:r>
            <a:r>
              <a:rPr sz="1400" spc="9" dirty="0" smtClean="0">
                <a:latin typeface="Arial Narrow"/>
                <a:cs typeface="Arial Narrow"/>
              </a:rPr>
              <a:t> </a:t>
            </a:r>
            <a:r>
              <a:rPr sz="1400" spc="-4" dirty="0" smtClean="0">
                <a:latin typeface="Arial Narrow"/>
                <a:cs typeface="Arial Narrow"/>
              </a:rPr>
              <a:t>Da</a:t>
            </a:r>
            <a:r>
              <a:rPr sz="1400" spc="0" dirty="0" smtClean="0">
                <a:latin typeface="Arial Narrow"/>
                <a:cs typeface="Arial Narrow"/>
              </a:rPr>
              <a:t>ta A</a:t>
            </a:r>
            <a:r>
              <a:rPr sz="1400" spc="-4" dirty="0" smtClean="0">
                <a:latin typeface="Arial Narrow"/>
                <a:cs typeface="Arial Narrow"/>
              </a:rPr>
              <a:t>na</a:t>
            </a:r>
            <a:r>
              <a:rPr sz="1400" spc="0" dirty="0" smtClean="0">
                <a:latin typeface="Arial Narrow"/>
                <a:cs typeface="Arial Narrow"/>
              </a:rPr>
              <a:t>l</a:t>
            </a:r>
            <a:r>
              <a:rPr sz="1400" spc="-4" dirty="0" smtClean="0">
                <a:latin typeface="Arial Narrow"/>
                <a:cs typeface="Arial Narrow"/>
              </a:rPr>
              <a:t>y</a:t>
            </a:r>
            <a:r>
              <a:rPr sz="1400" spc="0" dirty="0" smtClean="0">
                <a:latin typeface="Arial Narrow"/>
                <a:cs typeface="Arial Narrow"/>
              </a:rPr>
              <a:t>tics</a:t>
            </a:r>
            <a:r>
              <a:rPr sz="1400" spc="-9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y</a:t>
            </a:r>
            <a:r>
              <a:rPr sz="1400" spc="-4" dirty="0" smtClean="0">
                <a:latin typeface="Arial Narrow"/>
                <a:cs typeface="Arial Narrow"/>
              </a:rPr>
              <a:t>an</a:t>
            </a:r>
            <a:r>
              <a:rPr sz="1400" spc="0" dirty="0" smtClean="0">
                <a:latin typeface="Arial Narrow"/>
                <a:cs typeface="Arial Narrow"/>
              </a:rPr>
              <a:t>g</a:t>
            </a:r>
            <a:r>
              <a:rPr sz="1400" spc="9" dirty="0" smtClean="0">
                <a:latin typeface="Arial Narrow"/>
                <a:cs typeface="Arial Narrow"/>
              </a:rPr>
              <a:t> </a:t>
            </a:r>
            <a:r>
              <a:rPr sz="1400" spc="-4" dirty="0" smtClean="0">
                <a:latin typeface="Arial Narrow"/>
                <a:cs typeface="Arial Narrow"/>
              </a:rPr>
              <a:t>d</a:t>
            </a:r>
            <a:r>
              <a:rPr sz="1400" spc="0" dirty="0" smtClean="0">
                <a:latin typeface="Arial Narrow"/>
                <a:cs typeface="Arial Narrow"/>
              </a:rPr>
              <a:t>i</a:t>
            </a:r>
            <a:r>
              <a:rPr sz="1400" spc="-9" dirty="0" smtClean="0">
                <a:latin typeface="Arial Narrow"/>
                <a:cs typeface="Arial Narrow"/>
              </a:rPr>
              <a:t>g</a:t>
            </a:r>
            <a:r>
              <a:rPr sz="1400" spc="-4" dirty="0" smtClean="0">
                <a:latin typeface="Arial Narrow"/>
                <a:cs typeface="Arial Narrow"/>
              </a:rPr>
              <a:t>una</a:t>
            </a:r>
            <a:r>
              <a:rPr sz="1400" spc="0" dirty="0" smtClean="0">
                <a:latin typeface="Arial Narrow"/>
                <a:cs typeface="Arial Narrow"/>
              </a:rPr>
              <a:t>k</a:t>
            </a:r>
            <a:r>
              <a:rPr sz="1400" spc="-4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n</a:t>
            </a:r>
            <a:endParaRPr sz="1400">
              <a:latin typeface="Arial Narrow"/>
              <a:cs typeface="Arial Narrow"/>
            </a:endParaRPr>
          </a:p>
          <a:p>
            <a:pPr marL="378841">
              <a:lnSpc>
                <a:spcPct val="95621"/>
              </a:lnSpc>
              <a:spcBef>
                <a:spcPts val="70"/>
              </a:spcBef>
            </a:pPr>
            <a:r>
              <a:rPr sz="1400" spc="-4" dirty="0" smtClean="0">
                <a:latin typeface="Arial Narrow"/>
                <a:cs typeface="Arial Narrow"/>
              </a:rPr>
              <a:t>da</a:t>
            </a:r>
            <a:r>
              <a:rPr sz="1400" spc="0" dirty="0" smtClean="0">
                <a:latin typeface="Arial Narrow"/>
                <a:cs typeface="Arial Narrow"/>
              </a:rPr>
              <a:t>l</a:t>
            </a:r>
            <a:r>
              <a:rPr sz="1400" spc="-9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m</a:t>
            </a:r>
            <a:r>
              <a:rPr sz="1400" spc="4" dirty="0" smtClean="0">
                <a:latin typeface="Arial Narrow"/>
                <a:cs typeface="Arial Narrow"/>
              </a:rPr>
              <a:t> </a:t>
            </a:r>
            <a:r>
              <a:rPr sz="1400" spc="-4" dirty="0" smtClean="0">
                <a:latin typeface="Arial Narrow"/>
                <a:cs typeface="Arial Narrow"/>
              </a:rPr>
              <a:t>b</a:t>
            </a:r>
            <a:r>
              <a:rPr sz="1400" spc="0" dirty="0" smtClean="0">
                <a:latin typeface="Arial Narrow"/>
                <a:cs typeface="Arial Narrow"/>
              </a:rPr>
              <a:t>is</a:t>
            </a:r>
            <a:r>
              <a:rPr sz="1400" spc="-4" dirty="0" smtClean="0">
                <a:latin typeface="Arial Narrow"/>
                <a:cs typeface="Arial Narrow"/>
              </a:rPr>
              <a:t>n</a:t>
            </a:r>
            <a:r>
              <a:rPr sz="1400" spc="0" dirty="0" smtClean="0">
                <a:latin typeface="Arial Narrow"/>
                <a:cs typeface="Arial Narrow"/>
              </a:rPr>
              <a:t>is u</a:t>
            </a:r>
            <a:r>
              <a:rPr sz="1400" spc="-9" dirty="0" smtClean="0">
                <a:latin typeface="Arial Narrow"/>
                <a:cs typeface="Arial Narrow"/>
              </a:rPr>
              <a:t>n</a:t>
            </a:r>
            <a:r>
              <a:rPr sz="1400" spc="0" dirty="0" smtClean="0">
                <a:latin typeface="Arial Narrow"/>
                <a:cs typeface="Arial Narrow"/>
              </a:rPr>
              <a:t>tuk</a:t>
            </a:r>
            <a:r>
              <a:rPr sz="1400" spc="14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me</a:t>
            </a:r>
            <a:r>
              <a:rPr sz="1400" spc="-4" dirty="0" smtClean="0">
                <a:latin typeface="Arial Narrow"/>
                <a:cs typeface="Arial Narrow"/>
              </a:rPr>
              <a:t>ngana</a:t>
            </a:r>
            <a:r>
              <a:rPr sz="1400" spc="0" dirty="0" smtClean="0">
                <a:latin typeface="Arial Narrow"/>
                <a:cs typeface="Arial Narrow"/>
              </a:rPr>
              <a:t>l</a:t>
            </a:r>
            <a:r>
              <a:rPr sz="1400" spc="-4" dirty="0" smtClean="0">
                <a:latin typeface="Arial Narrow"/>
                <a:cs typeface="Arial Narrow"/>
              </a:rPr>
              <a:t>i</a:t>
            </a:r>
            <a:r>
              <a:rPr sz="1400" spc="0" dirty="0" smtClean="0">
                <a:latin typeface="Arial Narrow"/>
                <a:cs typeface="Arial Narrow"/>
              </a:rPr>
              <a:t>sis d</a:t>
            </a:r>
            <a:r>
              <a:rPr sz="1400" spc="-4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ta</a:t>
            </a:r>
            <a:r>
              <a:rPr sz="1400" spc="14" dirty="0" smtClean="0">
                <a:latin typeface="Arial Narrow"/>
                <a:cs typeface="Arial Narrow"/>
              </a:rPr>
              <a:t> </a:t>
            </a:r>
            <a:r>
              <a:rPr sz="1400" spc="-4" dirty="0" smtClean="0">
                <a:latin typeface="Arial Narrow"/>
                <a:cs typeface="Arial Narrow"/>
              </a:rPr>
              <a:t>da</a:t>
            </a:r>
            <a:r>
              <a:rPr sz="1400" spc="0" dirty="0" smtClean="0">
                <a:latin typeface="Arial Narrow"/>
                <a:cs typeface="Arial Narrow"/>
              </a:rPr>
              <a:t>n</a:t>
            </a:r>
            <a:r>
              <a:rPr sz="1400" spc="-4" dirty="0" smtClean="0">
                <a:latin typeface="Arial Narrow"/>
                <a:cs typeface="Arial Narrow"/>
              </a:rPr>
              <a:t> </a:t>
            </a:r>
            <a:r>
              <a:rPr sz="1400" spc="4" dirty="0" smtClean="0">
                <a:latin typeface="Arial Narrow"/>
                <a:cs typeface="Arial Narrow"/>
              </a:rPr>
              <a:t>m</a:t>
            </a:r>
            <a:r>
              <a:rPr sz="1400" spc="-4" dirty="0" smtClean="0">
                <a:latin typeface="Arial Narrow"/>
                <a:cs typeface="Arial Narrow"/>
              </a:rPr>
              <a:t>enga</a:t>
            </a:r>
            <a:r>
              <a:rPr sz="1400" spc="0" dirty="0" smtClean="0">
                <a:latin typeface="Arial Narrow"/>
                <a:cs typeface="Arial Narrow"/>
              </a:rPr>
              <a:t>mb</a:t>
            </a:r>
            <a:r>
              <a:rPr sz="1400" spc="-4" dirty="0" smtClean="0">
                <a:latin typeface="Arial Narrow"/>
                <a:cs typeface="Arial Narrow"/>
              </a:rPr>
              <a:t>i</a:t>
            </a:r>
            <a:r>
              <a:rPr sz="1400" spc="0" dirty="0" smtClean="0">
                <a:latin typeface="Arial Narrow"/>
                <a:cs typeface="Arial Narrow"/>
              </a:rPr>
              <a:t>l</a:t>
            </a:r>
            <a:endParaRPr sz="1400">
              <a:latin typeface="Arial Narrow"/>
              <a:cs typeface="Arial Narrow"/>
            </a:endParaRPr>
          </a:p>
          <a:p>
            <a:pPr marL="378841" marR="250588" indent="-286512">
              <a:lnSpc>
                <a:spcPts val="1635"/>
              </a:lnSpc>
              <a:spcBef>
                <a:spcPts val="1752"/>
              </a:spcBef>
              <a:tabLst>
                <a:tab pos="368300" algn="l"/>
              </a:tabLst>
            </a:pPr>
            <a:r>
              <a:rPr sz="1400" spc="0" dirty="0" smtClean="0">
                <a:latin typeface="Arial"/>
                <a:cs typeface="Arial"/>
              </a:rPr>
              <a:t>•	</a:t>
            </a:r>
            <a:r>
              <a:rPr sz="1400" spc="4" dirty="0" smtClean="0">
                <a:latin typeface="Arial Narrow"/>
                <a:cs typeface="Arial Narrow"/>
              </a:rPr>
              <a:t>T</a:t>
            </a:r>
            <a:r>
              <a:rPr sz="1400" spc="-4" dirty="0" smtClean="0">
                <a:latin typeface="Arial Narrow"/>
                <a:cs typeface="Arial Narrow"/>
              </a:rPr>
              <a:t>e</a:t>
            </a:r>
            <a:r>
              <a:rPr sz="1400" spc="0" dirty="0" smtClean="0">
                <a:latin typeface="Arial Narrow"/>
                <a:cs typeface="Arial Narrow"/>
              </a:rPr>
              <a:t>rd</a:t>
            </a:r>
            <a:r>
              <a:rPr sz="1400" spc="-4" dirty="0" smtClean="0">
                <a:latin typeface="Arial Narrow"/>
                <a:cs typeface="Arial Narrow"/>
              </a:rPr>
              <a:t>i</a:t>
            </a:r>
            <a:r>
              <a:rPr sz="1400" spc="0" dirty="0" smtClean="0">
                <a:latin typeface="Arial Narrow"/>
                <a:cs typeface="Arial Narrow"/>
              </a:rPr>
              <a:t>ri d</a:t>
            </a:r>
            <a:r>
              <a:rPr sz="1400" spc="-4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ri p</a:t>
            </a:r>
            <a:r>
              <a:rPr sz="1400" spc="-4" dirty="0" smtClean="0">
                <a:latin typeface="Arial Narrow"/>
                <a:cs typeface="Arial Narrow"/>
              </a:rPr>
              <a:t>ende</a:t>
            </a:r>
            <a:r>
              <a:rPr sz="1400" spc="0" dirty="0" smtClean="0">
                <a:latin typeface="Arial Narrow"/>
                <a:cs typeface="Arial Narrow"/>
              </a:rPr>
              <a:t>fin</a:t>
            </a:r>
            <a:r>
              <a:rPr sz="1400" spc="-4" dirty="0" smtClean="0">
                <a:latin typeface="Arial Narrow"/>
                <a:cs typeface="Arial Narrow"/>
              </a:rPr>
              <a:t>i</a:t>
            </a:r>
            <a:r>
              <a:rPr sz="1400" spc="0" dirty="0" smtClean="0">
                <a:latin typeface="Arial Narrow"/>
                <a:cs typeface="Arial Narrow"/>
              </a:rPr>
              <a:t>si</a:t>
            </a:r>
            <a:r>
              <a:rPr sz="1400" spc="-4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n</a:t>
            </a:r>
            <a:r>
              <a:rPr sz="1400" spc="9" dirty="0" smtClean="0">
                <a:latin typeface="Arial Narrow"/>
                <a:cs typeface="Arial Narrow"/>
              </a:rPr>
              <a:t> </a:t>
            </a:r>
            <a:r>
              <a:rPr sz="1400" spc="-4" dirty="0" smtClean="0">
                <a:latin typeface="Arial Narrow"/>
                <a:cs typeface="Arial Narrow"/>
              </a:rPr>
              <a:t>da</a:t>
            </a:r>
            <a:r>
              <a:rPr sz="1400" spc="0" dirty="0" smtClean="0">
                <a:latin typeface="Arial Narrow"/>
                <a:cs typeface="Arial Narrow"/>
              </a:rPr>
              <a:t>ta,</a:t>
            </a:r>
            <a:r>
              <a:rPr sz="1400" spc="19" dirty="0" smtClean="0">
                <a:latin typeface="Arial Narrow"/>
                <a:cs typeface="Arial Narrow"/>
              </a:rPr>
              <a:t> </a:t>
            </a:r>
            <a:r>
              <a:rPr sz="1400" spc="-4" dirty="0" smtClean="0">
                <a:latin typeface="Arial Narrow"/>
                <a:cs typeface="Arial Narrow"/>
              </a:rPr>
              <a:t>pe</a:t>
            </a:r>
            <a:r>
              <a:rPr sz="1400" spc="0" dirty="0" smtClean="0">
                <a:latin typeface="Arial Narrow"/>
                <a:cs typeface="Arial Narrow"/>
              </a:rPr>
              <a:t>mer</a:t>
            </a:r>
            <a:r>
              <a:rPr sz="1400" spc="-4" dirty="0" smtClean="0">
                <a:latin typeface="Arial Narrow"/>
                <a:cs typeface="Arial Narrow"/>
              </a:rPr>
              <a:t>i</a:t>
            </a:r>
            <a:r>
              <a:rPr sz="1400" spc="0" dirty="0" smtClean="0">
                <a:latin typeface="Arial Narrow"/>
                <a:cs typeface="Arial Narrow"/>
              </a:rPr>
              <a:t>ksa</a:t>
            </a:r>
            <a:r>
              <a:rPr sz="1400" spc="-9" dirty="0" smtClean="0">
                <a:latin typeface="Arial Narrow"/>
                <a:cs typeface="Arial Narrow"/>
              </a:rPr>
              <a:t>a</a:t>
            </a:r>
            <a:r>
              <a:rPr sz="1400" spc="-4" dirty="0" smtClean="0">
                <a:latin typeface="Arial Narrow"/>
                <a:cs typeface="Arial Narrow"/>
              </a:rPr>
              <a:t>n</a:t>
            </a:r>
            <a:r>
              <a:rPr sz="1400" spc="0" dirty="0" smtClean="0">
                <a:latin typeface="Arial Narrow"/>
                <a:cs typeface="Arial Narrow"/>
              </a:rPr>
              <a:t>,</a:t>
            </a:r>
            <a:r>
              <a:rPr sz="1400" spc="19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cl</a:t>
            </a:r>
            <a:r>
              <a:rPr sz="1400" spc="-4" dirty="0" smtClean="0">
                <a:latin typeface="Arial Narrow"/>
                <a:cs typeface="Arial Narrow"/>
              </a:rPr>
              <a:t>ean</a:t>
            </a:r>
            <a:r>
              <a:rPr sz="1400" spc="0" dirty="0" smtClean="0">
                <a:latin typeface="Arial Narrow"/>
                <a:cs typeface="Arial Narrow"/>
              </a:rPr>
              <a:t>i</a:t>
            </a:r>
            <a:r>
              <a:rPr sz="1400" spc="-9" dirty="0" smtClean="0">
                <a:latin typeface="Arial Narrow"/>
                <a:cs typeface="Arial Narrow"/>
              </a:rPr>
              <a:t>n</a:t>
            </a:r>
            <a:r>
              <a:rPr sz="1400" spc="0" dirty="0" smtClean="0">
                <a:latin typeface="Arial Narrow"/>
                <a:cs typeface="Arial Narrow"/>
              </a:rPr>
              <a:t>g </a:t>
            </a:r>
            <a:endParaRPr sz="1400">
              <a:latin typeface="Arial Narrow"/>
              <a:cs typeface="Arial Narrow"/>
            </a:endParaRPr>
          </a:p>
          <a:p>
            <a:pPr marL="378841" marR="250588">
              <a:lnSpc>
                <a:spcPts val="1606"/>
              </a:lnSpc>
              <a:spcBef>
                <a:spcPts val="1779"/>
              </a:spcBef>
              <a:tabLst>
                <a:tab pos="368300" algn="l"/>
              </a:tabLst>
            </a:pPr>
            <a:r>
              <a:rPr sz="1400" spc="0" dirty="0" smtClean="0">
                <a:latin typeface="Arial Narrow"/>
                <a:cs typeface="Arial Narrow"/>
              </a:rPr>
              <a:t>ya</a:t>
            </a:r>
            <a:r>
              <a:rPr sz="1400" spc="-9" dirty="0" smtClean="0">
                <a:latin typeface="Arial Narrow"/>
                <a:cs typeface="Arial Narrow"/>
              </a:rPr>
              <a:t>n</a:t>
            </a:r>
            <a:r>
              <a:rPr sz="1400" spc="0" dirty="0" smtClean="0">
                <a:latin typeface="Arial Narrow"/>
                <a:cs typeface="Arial Narrow"/>
              </a:rPr>
              <a:t>g</a:t>
            </a:r>
            <a:r>
              <a:rPr sz="1400" spc="-4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b</a:t>
            </a:r>
            <a:r>
              <a:rPr sz="1400" spc="-4" dirty="0" smtClean="0">
                <a:latin typeface="Arial Narrow"/>
                <a:cs typeface="Arial Narrow"/>
              </a:rPr>
              <a:t>e</a:t>
            </a:r>
            <a:r>
              <a:rPr sz="1400" spc="0" dirty="0" smtClean="0">
                <a:latin typeface="Arial Narrow"/>
                <a:cs typeface="Arial Narrow"/>
              </a:rPr>
              <a:t>rma</a:t>
            </a:r>
            <a:r>
              <a:rPr sz="1400" spc="-4" dirty="0" smtClean="0">
                <a:latin typeface="Arial Narrow"/>
                <a:cs typeface="Arial Narrow"/>
              </a:rPr>
              <a:t>n</a:t>
            </a:r>
            <a:r>
              <a:rPr sz="1400" spc="0" dirty="0" smtClean="0">
                <a:latin typeface="Arial Narrow"/>
                <a:cs typeface="Arial Narrow"/>
              </a:rPr>
              <a:t>fa</a:t>
            </a:r>
            <a:r>
              <a:rPr sz="1400" spc="-4" dirty="0" smtClean="0">
                <a:latin typeface="Arial Narrow"/>
                <a:cs typeface="Arial Narrow"/>
              </a:rPr>
              <a:t>a</a:t>
            </a:r>
            <a:r>
              <a:rPr sz="1400" spc="0" dirty="0" smtClean="0">
                <a:latin typeface="Arial Narrow"/>
                <a:cs typeface="Arial Narrow"/>
              </a:rPr>
              <a:t>t</a:t>
            </a:r>
            <a:endParaRPr sz="1400">
              <a:latin typeface="Arial Narrow"/>
              <a:cs typeface="Arial Narrow"/>
            </a:endParaRPr>
          </a:p>
          <a:p>
            <a:pPr marL="378841">
              <a:lnSpc>
                <a:spcPct val="95621"/>
              </a:lnSpc>
              <a:spcBef>
                <a:spcPts val="1777"/>
              </a:spcBef>
            </a:pPr>
            <a:r>
              <a:rPr sz="1400" spc="0" dirty="0" smtClean="0">
                <a:latin typeface="Arial Narrow"/>
                <a:cs typeface="Arial Narrow"/>
              </a:rPr>
              <a:t>terj</a:t>
            </a:r>
            <a:r>
              <a:rPr sz="1400" spc="-4" dirty="0" smtClean="0">
                <a:latin typeface="Arial Narrow"/>
                <a:cs typeface="Arial Narrow"/>
              </a:rPr>
              <a:t>ad</a:t>
            </a:r>
            <a:r>
              <a:rPr sz="1400" spc="0" dirty="0" smtClean="0">
                <a:latin typeface="Arial Narrow"/>
                <a:cs typeface="Arial Narrow"/>
              </a:rPr>
              <a:t>i di</a:t>
            </a:r>
            <a:r>
              <a:rPr sz="1400" spc="9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masa</a:t>
            </a:r>
            <a:r>
              <a:rPr sz="1400" spc="-4" dirty="0" smtClean="0">
                <a:latin typeface="Arial Narrow"/>
                <a:cs typeface="Arial Narrow"/>
              </a:rPr>
              <a:t> </a:t>
            </a:r>
            <a:r>
              <a:rPr sz="1400" spc="0" dirty="0" smtClean="0">
                <a:latin typeface="Arial Narrow"/>
                <a:cs typeface="Arial Narrow"/>
              </a:rPr>
              <a:t>la</a:t>
            </a:r>
            <a:r>
              <a:rPr sz="1400" spc="-4" dirty="0" smtClean="0">
                <a:latin typeface="Arial Narrow"/>
                <a:cs typeface="Arial Narrow"/>
              </a:rPr>
              <a:t>l</a:t>
            </a:r>
            <a:r>
              <a:rPr sz="1400" spc="0" dirty="0" smtClean="0">
                <a:latin typeface="Arial Narrow"/>
                <a:cs typeface="Arial Narrow"/>
              </a:rPr>
              <a:t>u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0" name="object 2"/>
          <p:cNvSpPr txBox="1"/>
          <p:nvPr/>
        </p:nvSpPr>
        <p:spPr>
          <a:xfrm>
            <a:off x="584892" y="695451"/>
            <a:ext cx="1020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18143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9"/>
          <p:cNvSpPr/>
          <p:nvPr/>
        </p:nvSpPr>
        <p:spPr>
          <a:xfrm>
            <a:off x="633924" y="835151"/>
            <a:ext cx="102082" cy="0"/>
          </a:xfrm>
          <a:custGeom>
            <a:avLst/>
            <a:gdLst/>
            <a:ahLst/>
            <a:cxnLst/>
            <a:rect l="l" t="t" r="r" b="b"/>
            <a:pathLst>
              <a:path w="102082">
                <a:moveTo>
                  <a:pt x="102082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40"/>
          <p:cNvSpPr/>
          <p:nvPr/>
        </p:nvSpPr>
        <p:spPr>
          <a:xfrm>
            <a:off x="633924" y="795527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1"/>
          <p:cNvSpPr/>
          <p:nvPr/>
        </p:nvSpPr>
        <p:spPr>
          <a:xfrm>
            <a:off x="633924" y="751332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42"/>
          <p:cNvSpPr/>
          <p:nvPr/>
        </p:nvSpPr>
        <p:spPr>
          <a:xfrm>
            <a:off x="633924" y="711708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13"/>
          <p:cNvSpPr/>
          <p:nvPr/>
        </p:nvSpPr>
        <p:spPr>
          <a:xfrm>
            <a:off x="516576" y="1901964"/>
            <a:ext cx="8375904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14"/>
          <p:cNvSpPr/>
          <p:nvPr/>
        </p:nvSpPr>
        <p:spPr>
          <a:xfrm>
            <a:off x="563870" y="1929485"/>
            <a:ext cx="8273796" cy="2107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15"/>
          <p:cNvSpPr/>
          <p:nvPr/>
        </p:nvSpPr>
        <p:spPr>
          <a:xfrm>
            <a:off x="563870" y="1929511"/>
            <a:ext cx="4136771" cy="370839"/>
          </a:xfrm>
          <a:custGeom>
            <a:avLst/>
            <a:gdLst/>
            <a:ahLst/>
            <a:cxnLst/>
            <a:rect l="l" t="t" r="r" b="b"/>
            <a:pathLst>
              <a:path w="4136771" h="370839">
                <a:moveTo>
                  <a:pt x="0" y="370839"/>
                </a:moveTo>
                <a:lnTo>
                  <a:pt x="4136771" y="370839"/>
                </a:lnTo>
                <a:lnTo>
                  <a:pt x="4136771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8A81D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16"/>
          <p:cNvSpPr/>
          <p:nvPr/>
        </p:nvSpPr>
        <p:spPr>
          <a:xfrm>
            <a:off x="4700591" y="1929511"/>
            <a:ext cx="4136770" cy="370839"/>
          </a:xfrm>
          <a:custGeom>
            <a:avLst/>
            <a:gdLst/>
            <a:ahLst/>
            <a:cxnLst/>
            <a:rect l="l" t="t" r="r" b="b"/>
            <a:pathLst>
              <a:path w="4136770" h="370839">
                <a:moveTo>
                  <a:pt x="0" y="370839"/>
                </a:moveTo>
                <a:lnTo>
                  <a:pt x="4136770" y="370839"/>
                </a:lnTo>
                <a:lnTo>
                  <a:pt x="413677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8A81D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7"/>
          <p:cNvSpPr/>
          <p:nvPr/>
        </p:nvSpPr>
        <p:spPr>
          <a:xfrm>
            <a:off x="563870" y="2300325"/>
            <a:ext cx="4136771" cy="1737360"/>
          </a:xfrm>
          <a:custGeom>
            <a:avLst/>
            <a:gdLst/>
            <a:ahLst/>
            <a:cxnLst/>
            <a:rect l="l" t="t" r="r" b="b"/>
            <a:pathLst>
              <a:path w="4136771" h="1737360">
                <a:moveTo>
                  <a:pt x="0" y="1737360"/>
                </a:moveTo>
                <a:lnTo>
                  <a:pt x="4136771" y="1737360"/>
                </a:lnTo>
                <a:lnTo>
                  <a:pt x="4136771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solidFill>
            <a:srgbClr val="8A81D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8"/>
          <p:cNvSpPr/>
          <p:nvPr/>
        </p:nvSpPr>
        <p:spPr>
          <a:xfrm>
            <a:off x="4700591" y="2300325"/>
            <a:ext cx="4136770" cy="1737360"/>
          </a:xfrm>
          <a:custGeom>
            <a:avLst/>
            <a:gdLst/>
            <a:ahLst/>
            <a:cxnLst/>
            <a:rect l="l" t="t" r="r" b="b"/>
            <a:pathLst>
              <a:path w="4136770" h="1737360">
                <a:moveTo>
                  <a:pt x="0" y="1737360"/>
                </a:moveTo>
                <a:lnTo>
                  <a:pt x="4136770" y="1737360"/>
                </a:lnTo>
                <a:lnTo>
                  <a:pt x="4136770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solidFill>
            <a:srgbClr val="8A81D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9"/>
          <p:cNvSpPr/>
          <p:nvPr/>
        </p:nvSpPr>
        <p:spPr>
          <a:xfrm>
            <a:off x="4700591" y="2287651"/>
            <a:ext cx="0" cy="1754784"/>
          </a:xfrm>
          <a:custGeom>
            <a:avLst/>
            <a:gdLst/>
            <a:ahLst/>
            <a:cxnLst/>
            <a:rect l="l" t="t" r="r" b="b"/>
            <a:pathLst>
              <a:path h="1754784">
                <a:moveTo>
                  <a:pt x="0" y="0"/>
                </a:moveTo>
                <a:lnTo>
                  <a:pt x="0" y="1754784"/>
                </a:lnTo>
              </a:path>
            </a:pathLst>
          </a:custGeom>
          <a:ln w="9525">
            <a:solidFill>
              <a:srgbClr val="857BC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20"/>
          <p:cNvSpPr/>
          <p:nvPr/>
        </p:nvSpPr>
        <p:spPr>
          <a:xfrm>
            <a:off x="559108" y="2300351"/>
            <a:ext cx="8283079" cy="0"/>
          </a:xfrm>
          <a:custGeom>
            <a:avLst/>
            <a:gdLst/>
            <a:ahLst/>
            <a:cxnLst/>
            <a:rect l="l" t="t" r="r" b="b"/>
            <a:pathLst>
              <a:path w="8283079">
                <a:moveTo>
                  <a:pt x="0" y="0"/>
                </a:moveTo>
                <a:lnTo>
                  <a:pt x="828307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21"/>
          <p:cNvSpPr/>
          <p:nvPr/>
        </p:nvSpPr>
        <p:spPr>
          <a:xfrm>
            <a:off x="563870" y="1924685"/>
            <a:ext cx="0" cy="2117750"/>
          </a:xfrm>
          <a:custGeom>
            <a:avLst/>
            <a:gdLst/>
            <a:ahLst/>
            <a:cxnLst/>
            <a:rect l="l" t="t" r="r" b="b"/>
            <a:pathLst>
              <a:path h="2117750">
                <a:moveTo>
                  <a:pt x="0" y="0"/>
                </a:moveTo>
                <a:lnTo>
                  <a:pt x="0" y="2117750"/>
                </a:lnTo>
              </a:path>
            </a:pathLst>
          </a:custGeom>
          <a:ln w="9525">
            <a:solidFill>
              <a:srgbClr val="857BC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22"/>
          <p:cNvSpPr/>
          <p:nvPr/>
        </p:nvSpPr>
        <p:spPr>
          <a:xfrm>
            <a:off x="8837362" y="1924685"/>
            <a:ext cx="0" cy="2117750"/>
          </a:xfrm>
          <a:custGeom>
            <a:avLst/>
            <a:gdLst/>
            <a:ahLst/>
            <a:cxnLst/>
            <a:rect l="l" t="t" r="r" b="b"/>
            <a:pathLst>
              <a:path h="2117750">
                <a:moveTo>
                  <a:pt x="0" y="0"/>
                </a:moveTo>
                <a:lnTo>
                  <a:pt x="0" y="2117750"/>
                </a:lnTo>
              </a:path>
            </a:pathLst>
          </a:custGeom>
          <a:ln w="9525">
            <a:solidFill>
              <a:srgbClr val="857BC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23"/>
          <p:cNvSpPr/>
          <p:nvPr/>
        </p:nvSpPr>
        <p:spPr>
          <a:xfrm>
            <a:off x="559108" y="1929511"/>
            <a:ext cx="8283079" cy="0"/>
          </a:xfrm>
          <a:custGeom>
            <a:avLst/>
            <a:gdLst/>
            <a:ahLst/>
            <a:cxnLst/>
            <a:rect l="l" t="t" r="r" b="b"/>
            <a:pathLst>
              <a:path w="8283079">
                <a:moveTo>
                  <a:pt x="0" y="0"/>
                </a:moveTo>
                <a:lnTo>
                  <a:pt x="8283079" y="0"/>
                </a:lnTo>
              </a:path>
            </a:pathLst>
          </a:custGeom>
          <a:ln w="9525">
            <a:solidFill>
              <a:srgbClr val="857BC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24"/>
          <p:cNvSpPr/>
          <p:nvPr/>
        </p:nvSpPr>
        <p:spPr>
          <a:xfrm>
            <a:off x="559108" y="4037685"/>
            <a:ext cx="8283079" cy="0"/>
          </a:xfrm>
          <a:custGeom>
            <a:avLst/>
            <a:gdLst/>
            <a:ahLst/>
            <a:cxnLst/>
            <a:rect l="l" t="t" r="r" b="b"/>
            <a:pathLst>
              <a:path w="8283079">
                <a:moveTo>
                  <a:pt x="0" y="0"/>
                </a:moveTo>
                <a:lnTo>
                  <a:pt x="8283079" y="0"/>
                </a:lnTo>
              </a:path>
            </a:pathLst>
          </a:custGeom>
          <a:ln w="9525">
            <a:solidFill>
              <a:srgbClr val="857BC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1144565" y="651526"/>
            <a:ext cx="181001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1"/>
          <p:cNvSpPr txBox="1"/>
          <p:nvPr/>
        </p:nvSpPr>
        <p:spPr>
          <a:xfrm>
            <a:off x="2962770" y="651526"/>
            <a:ext cx="40308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3372274" y="651526"/>
            <a:ext cx="61560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3991746" y="651526"/>
            <a:ext cx="110578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8"/>
          <p:cNvSpPr txBox="1"/>
          <p:nvPr/>
        </p:nvSpPr>
        <p:spPr>
          <a:xfrm>
            <a:off x="5109150" y="651526"/>
            <a:ext cx="37509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541061" y="1519313"/>
            <a:ext cx="176679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Arial Narrow"/>
                <a:cs typeface="Arial Narrow"/>
              </a:rPr>
              <a:t>Rang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Pro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es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563870" y="1929511"/>
            <a:ext cx="8273491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4254">
              <a:lnSpc>
                <a:spcPct val="95621"/>
              </a:lnSpc>
              <a:spcBef>
                <a:spcPts val="440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Data An</a:t>
            </a:r>
            <a:r>
              <a:rPr sz="1800" b="1" spc="-4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800" b="1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ti</a:t>
            </a:r>
            <a:r>
              <a:rPr sz="1800" b="1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s                                                      </a:t>
            </a:r>
            <a:r>
              <a:rPr sz="1800" b="1" spc="89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Data An</a:t>
            </a:r>
            <a:r>
              <a:rPr sz="1800" b="1" spc="-4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800" b="1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1800" b="1" spc="-4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563870" y="2300351"/>
            <a:ext cx="4136720" cy="1737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8206" marR="118358" indent="-286816">
              <a:lnSpc>
                <a:spcPct val="100233"/>
              </a:lnSpc>
              <a:spcBef>
                <a:spcPts val="440"/>
              </a:spcBef>
              <a:tabLst>
                <a:tab pos="368300" algn="l"/>
              </a:tabLst>
            </a:pPr>
            <a:r>
              <a:rPr sz="1800" spc="0" dirty="0" smtClean="0">
                <a:latin typeface="Arial"/>
                <a:cs typeface="Arial"/>
              </a:rPr>
              <a:t>•	</a:t>
            </a:r>
            <a:r>
              <a:rPr sz="1800" spc="0" dirty="0" smtClean="0">
                <a:latin typeface="Arial Narrow"/>
                <a:cs typeface="Arial Narrow"/>
              </a:rPr>
              <a:t>Da</a:t>
            </a:r>
            <a:r>
              <a:rPr sz="1800" spc="-4" dirty="0" smtClean="0">
                <a:latin typeface="Arial Narrow"/>
                <a:cs typeface="Arial Narrow"/>
              </a:rPr>
              <a:t>t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4" dirty="0" smtClean="0">
                <a:latin typeface="Arial Narrow"/>
                <a:cs typeface="Arial Narrow"/>
              </a:rPr>
              <a:t>na</a:t>
            </a:r>
            <a:r>
              <a:rPr sz="1800" spc="0" dirty="0" smtClean="0">
                <a:latin typeface="Arial Narrow"/>
                <a:cs typeface="Arial Narrow"/>
              </a:rPr>
              <a:t>lyt</a:t>
            </a:r>
            <a:r>
              <a:rPr sz="1800" spc="-4" dirty="0" smtClean="0">
                <a:latin typeface="Arial Narrow"/>
                <a:cs typeface="Arial Narrow"/>
              </a:rPr>
              <a:t>i</a:t>
            </a:r>
            <a:r>
              <a:rPr sz="1800" spc="0" dirty="0" smtClean="0">
                <a:latin typeface="Arial Narrow"/>
                <a:cs typeface="Arial Narrow"/>
              </a:rPr>
              <a:t>cs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r</a:t>
            </a:r>
            <a:r>
              <a:rPr sz="1800" spc="-4" dirty="0" smtClean="0">
                <a:latin typeface="Arial Narrow"/>
                <a:cs typeface="Arial Narrow"/>
              </a:rPr>
              <a:t>d</a:t>
            </a:r>
            <a:r>
              <a:rPr sz="1800" spc="0" dirty="0" smtClean="0">
                <a:latin typeface="Arial Narrow"/>
                <a:cs typeface="Arial Narrow"/>
              </a:rPr>
              <a:t>iri</a:t>
            </a:r>
            <a:r>
              <a:rPr sz="1800" spc="9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da</a:t>
            </a:r>
            <a:r>
              <a:rPr sz="1800" spc="0" dirty="0" smtClean="0">
                <a:latin typeface="Arial Narrow"/>
                <a:cs typeface="Arial Narrow"/>
              </a:rPr>
              <a:t>ri eva</a:t>
            </a:r>
            <a:r>
              <a:rPr sz="1800" spc="-4" dirty="0" smtClean="0">
                <a:latin typeface="Arial Narrow"/>
                <a:cs typeface="Arial Narrow"/>
              </a:rPr>
              <a:t>lua</a:t>
            </a:r>
            <a:r>
              <a:rPr sz="1800" spc="0" dirty="0" smtClean="0">
                <a:latin typeface="Arial Narrow"/>
                <a:cs typeface="Arial Narrow"/>
              </a:rPr>
              <a:t>si</a:t>
            </a:r>
            <a:r>
              <a:rPr sz="1800" spc="2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kasus, i</a:t>
            </a:r>
            <a:r>
              <a:rPr sz="1800" spc="-9" dirty="0" smtClean="0">
                <a:latin typeface="Arial Narrow"/>
                <a:cs typeface="Arial Narrow"/>
              </a:rPr>
              <a:t>d</a:t>
            </a:r>
            <a:r>
              <a:rPr sz="1800" spc="0" dirty="0" smtClean="0">
                <a:latin typeface="Arial Narrow"/>
                <a:cs typeface="Arial Narrow"/>
              </a:rPr>
              <a:t>e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i</a:t>
            </a:r>
            <a:r>
              <a:rPr sz="1800" spc="0" dirty="0" smtClean="0">
                <a:latin typeface="Arial Narrow"/>
                <a:cs typeface="Arial Narrow"/>
              </a:rPr>
              <a:t>f</a:t>
            </a:r>
            <a:r>
              <a:rPr sz="1800" spc="-4" dirty="0" smtClean="0">
                <a:latin typeface="Arial Narrow"/>
                <a:cs typeface="Arial Narrow"/>
              </a:rPr>
              <a:t>i</a:t>
            </a:r>
            <a:r>
              <a:rPr sz="1800" spc="4" dirty="0" smtClean="0">
                <a:latin typeface="Arial Narrow"/>
                <a:cs typeface="Arial Narrow"/>
              </a:rPr>
              <a:t>k</a:t>
            </a:r>
            <a:r>
              <a:rPr sz="1800" spc="0" dirty="0" smtClean="0">
                <a:latin typeface="Arial Narrow"/>
                <a:cs typeface="Arial Narrow"/>
              </a:rPr>
              <a:t>asi</a:t>
            </a:r>
            <a:r>
              <a:rPr sz="1800" spc="2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,</a:t>
            </a:r>
            <a:r>
              <a:rPr sz="1800" spc="3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p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nyar</a:t>
            </a:r>
            <a:r>
              <a:rPr sz="1800" spc="-9" dirty="0" smtClean="0">
                <a:latin typeface="Arial Narrow"/>
                <a:cs typeface="Arial Narrow"/>
              </a:rPr>
              <a:t>i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-9" dirty="0" smtClean="0">
                <a:latin typeface="Arial Narrow"/>
                <a:cs typeface="Arial Narrow"/>
              </a:rPr>
              <a:t>g</a:t>
            </a:r>
            <a:r>
              <a:rPr sz="1800" spc="0" dirty="0" smtClean="0">
                <a:latin typeface="Arial Narrow"/>
                <a:cs typeface="Arial Narrow"/>
              </a:rPr>
              <a:t>an</a:t>
            </a:r>
            <a:r>
              <a:rPr sz="1800" spc="4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, ek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tr</a:t>
            </a:r>
            <a:r>
              <a:rPr sz="1800" spc="-4" dirty="0" smtClean="0">
                <a:latin typeface="Arial Narrow"/>
                <a:cs typeface="Arial Narrow"/>
              </a:rPr>
              <a:t>a</a:t>
            </a:r>
            <a:r>
              <a:rPr sz="1800" spc="4" dirty="0" smtClean="0">
                <a:latin typeface="Arial Narrow"/>
                <a:cs typeface="Arial Narrow"/>
              </a:rPr>
              <a:t>ks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-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,</a:t>
            </a:r>
            <a:r>
              <a:rPr sz="1800" spc="29" dirty="0" smtClean="0">
                <a:latin typeface="Arial Narrow"/>
                <a:cs typeface="Arial Narrow"/>
              </a:rPr>
              <a:t> </a:t>
            </a:r>
            <a:r>
              <a:rPr sz="1800" spc="4" dirty="0" smtClean="0">
                <a:latin typeface="Arial Narrow"/>
                <a:cs typeface="Arial Narrow"/>
              </a:rPr>
              <a:t>v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-9" dirty="0" smtClean="0">
                <a:latin typeface="Arial Narrow"/>
                <a:cs typeface="Arial Narrow"/>
              </a:rPr>
              <a:t>d</a:t>
            </a:r>
            <a:r>
              <a:rPr sz="1800" spc="0" dirty="0" smtClean="0">
                <a:latin typeface="Arial Narrow"/>
                <a:cs typeface="Arial Narrow"/>
              </a:rPr>
              <a:t>asi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25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p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-4" dirty="0" smtClean="0">
                <a:latin typeface="Arial Narrow"/>
                <a:cs typeface="Arial Narrow"/>
              </a:rPr>
              <a:t>m</a:t>
            </a:r>
            <a:r>
              <a:rPr sz="1800" spc="0" dirty="0" smtClean="0">
                <a:latin typeface="Arial Narrow"/>
                <a:cs typeface="Arial Narrow"/>
              </a:rPr>
              <a:t>b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r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-9" dirty="0" smtClean="0">
                <a:latin typeface="Arial Narrow"/>
                <a:cs typeface="Arial Narrow"/>
              </a:rPr>
              <a:t>h</a:t>
            </a:r>
            <a:r>
              <a:rPr sz="1800" spc="0" dirty="0" smtClean="0">
                <a:latin typeface="Arial Narrow"/>
                <a:cs typeface="Arial Narrow"/>
              </a:rPr>
              <a:t>an d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,</a:t>
            </a:r>
            <a:r>
              <a:rPr sz="1800" spc="2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g</a:t>
            </a:r>
            <a:r>
              <a:rPr sz="1800" spc="0" dirty="0" smtClean="0">
                <a:latin typeface="Arial Narrow"/>
                <a:cs typeface="Arial Narrow"/>
              </a:rPr>
              <a:t>re</a:t>
            </a:r>
            <a:r>
              <a:rPr sz="1800" spc="-9" dirty="0" smtClean="0">
                <a:latin typeface="Arial Narrow"/>
                <a:cs typeface="Arial Narrow"/>
              </a:rPr>
              <a:t>g</a:t>
            </a:r>
            <a:r>
              <a:rPr sz="1800" spc="0" dirty="0" smtClean="0">
                <a:latin typeface="Arial Narrow"/>
                <a:cs typeface="Arial Narrow"/>
              </a:rPr>
              <a:t>asi</a:t>
            </a:r>
            <a:r>
              <a:rPr sz="1800" spc="3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&amp; r</a:t>
            </a:r>
            <a:r>
              <a:rPr sz="1800" spc="-4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pr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e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a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3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,</a:t>
            </a:r>
            <a:r>
              <a:rPr sz="1800" spc="2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0" dirty="0" smtClean="0">
                <a:latin typeface="Arial Narrow"/>
                <a:cs typeface="Arial Narrow"/>
              </a:rPr>
              <a:t>isis </a:t>
            </a:r>
            <a:r>
              <a:rPr sz="1800" spc="-4" dirty="0" smtClean="0">
                <a:latin typeface="Arial Narrow"/>
                <a:cs typeface="Arial Narrow"/>
              </a:rPr>
              <a:t>da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,</a:t>
            </a:r>
            <a:r>
              <a:rPr sz="1800" spc="2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vi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-4" dirty="0" smtClean="0">
                <a:latin typeface="Arial Narrow"/>
                <a:cs typeface="Arial Narrow"/>
              </a:rPr>
              <a:t>ua</a:t>
            </a:r>
            <a:r>
              <a:rPr sz="1800" spc="0" dirty="0" smtClean="0">
                <a:latin typeface="Arial Narrow"/>
                <a:cs typeface="Arial Narrow"/>
              </a:rPr>
              <a:t>l</a:t>
            </a:r>
            <a:r>
              <a:rPr sz="1800" spc="-9" dirty="0" smtClean="0">
                <a:latin typeface="Arial Narrow"/>
                <a:cs typeface="Arial Narrow"/>
              </a:rPr>
              <a:t>i</a:t>
            </a:r>
            <a:r>
              <a:rPr sz="1800" spc="0" dirty="0" smtClean="0">
                <a:latin typeface="Arial Narrow"/>
                <a:cs typeface="Arial Narrow"/>
              </a:rPr>
              <a:t>sasi</a:t>
            </a:r>
            <a:r>
              <a:rPr sz="1800" spc="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da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,</a:t>
            </a:r>
            <a:r>
              <a:rPr sz="1800" spc="39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peman</a:t>
            </a:r>
            <a:r>
              <a:rPr sz="1800" spc="0" dirty="0" smtClean="0">
                <a:latin typeface="Arial Narrow"/>
                <a:cs typeface="Arial Narrow"/>
              </a:rPr>
              <a:t>f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-4" dirty="0" smtClean="0">
                <a:latin typeface="Arial Narrow"/>
                <a:cs typeface="Arial Narrow"/>
              </a:rPr>
              <a:t>a</a:t>
            </a:r>
            <a:r>
              <a:rPr sz="1800" spc="4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59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ha</a:t>
            </a:r>
            <a:r>
              <a:rPr sz="1800" spc="0" dirty="0" smtClean="0">
                <a:latin typeface="Arial Narrow"/>
                <a:cs typeface="Arial Narrow"/>
              </a:rPr>
              <a:t>sil 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0" dirty="0" smtClean="0">
                <a:latin typeface="Arial Narrow"/>
                <a:cs typeface="Arial Narrow"/>
              </a:rPr>
              <a:t>isis.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6" name="object 3"/>
          <p:cNvSpPr txBox="1"/>
          <p:nvPr/>
        </p:nvSpPr>
        <p:spPr>
          <a:xfrm>
            <a:off x="4700591" y="2300351"/>
            <a:ext cx="4136770" cy="1737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8841" marR="171926" indent="-286512">
              <a:lnSpc>
                <a:spcPct val="100233"/>
              </a:lnSpc>
              <a:spcBef>
                <a:spcPts val="440"/>
              </a:spcBef>
              <a:tabLst>
                <a:tab pos="368300" algn="l"/>
              </a:tabLst>
            </a:pPr>
            <a:r>
              <a:rPr sz="1800" spc="0" dirty="0" smtClean="0">
                <a:latin typeface="Arial"/>
                <a:cs typeface="Arial"/>
              </a:rPr>
              <a:t>•	</a:t>
            </a:r>
            <a:r>
              <a:rPr sz="1800" spc="0" dirty="0" smtClean="0">
                <a:latin typeface="Arial Narrow"/>
                <a:cs typeface="Arial Narrow"/>
              </a:rPr>
              <a:t>Uru</a:t>
            </a:r>
            <a:r>
              <a:rPr sz="1800" spc="-4" dirty="0" smtClean="0">
                <a:latin typeface="Arial Narrow"/>
                <a:cs typeface="Arial Narrow"/>
              </a:rPr>
              <a:t>ta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p</a:t>
            </a:r>
            <a:r>
              <a:rPr sz="1800" spc="0" dirty="0" smtClean="0">
                <a:latin typeface="Arial Narrow"/>
                <a:cs typeface="Arial Narrow"/>
              </a:rPr>
              <a:t>r</a:t>
            </a:r>
            <a:r>
              <a:rPr sz="1800" spc="-4" dirty="0" smtClean="0">
                <a:latin typeface="Arial Narrow"/>
                <a:cs typeface="Arial Narrow"/>
              </a:rPr>
              <a:t>o</a:t>
            </a:r>
            <a:r>
              <a:rPr sz="1800" spc="0" dirty="0" smtClean="0">
                <a:latin typeface="Arial Narrow"/>
                <a:cs typeface="Arial Narrow"/>
              </a:rPr>
              <a:t>ses</a:t>
            </a:r>
            <a:r>
              <a:rPr sz="1800" spc="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ya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g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r</a:t>
            </a:r>
            <a:r>
              <a:rPr sz="1800" spc="-4" dirty="0" smtClean="0">
                <a:latin typeface="Arial Narrow"/>
                <a:cs typeface="Arial Narrow"/>
              </a:rPr>
              <a:t>dapa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5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pad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25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Da</a:t>
            </a:r>
            <a:r>
              <a:rPr sz="1800" spc="-4" dirty="0" smtClean="0">
                <a:latin typeface="Arial Narrow"/>
                <a:cs typeface="Arial Narrow"/>
              </a:rPr>
              <a:t>t</a:t>
            </a:r>
            <a:r>
              <a:rPr sz="1800" spc="0" dirty="0" smtClean="0">
                <a:latin typeface="Arial Narrow"/>
                <a:cs typeface="Arial Narrow"/>
              </a:rPr>
              <a:t>a A</a:t>
            </a:r>
            <a:r>
              <a:rPr sz="1800" spc="-4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4" dirty="0" smtClean="0">
                <a:latin typeface="Arial Narrow"/>
                <a:cs typeface="Arial Narrow"/>
              </a:rPr>
              <a:t>ys</a:t>
            </a:r>
            <a:r>
              <a:rPr sz="1800" spc="0" dirty="0" smtClean="0">
                <a:latin typeface="Arial Narrow"/>
                <a:cs typeface="Arial Narrow"/>
              </a:rPr>
              <a:t>is</a:t>
            </a:r>
            <a:r>
              <a:rPr sz="1800" spc="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d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0" dirty="0" smtClean="0">
                <a:latin typeface="Arial Narrow"/>
                <a:cs typeface="Arial Narrow"/>
              </a:rPr>
              <a:t>ah</a:t>
            </a:r>
            <a:r>
              <a:rPr sz="1800" spc="3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p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-9" dirty="0" smtClean="0">
                <a:latin typeface="Arial Narrow"/>
                <a:cs typeface="Arial Narrow"/>
              </a:rPr>
              <a:t>g</a:t>
            </a:r>
            <a:r>
              <a:rPr sz="1800" spc="0" dirty="0" smtClean="0">
                <a:latin typeface="Arial Narrow"/>
                <a:cs typeface="Arial Narrow"/>
              </a:rPr>
              <a:t>u</a:t>
            </a:r>
            <a:r>
              <a:rPr sz="1800" spc="-9" dirty="0" smtClean="0">
                <a:latin typeface="Arial Narrow"/>
                <a:cs typeface="Arial Narrow"/>
              </a:rPr>
              <a:t>m</a:t>
            </a:r>
            <a:r>
              <a:rPr sz="1800" spc="0" dirty="0" smtClean="0">
                <a:latin typeface="Arial Narrow"/>
                <a:cs typeface="Arial Narrow"/>
              </a:rPr>
              <a:t>p</a:t>
            </a:r>
            <a:r>
              <a:rPr sz="1800" spc="-9" dirty="0" smtClean="0">
                <a:latin typeface="Arial Narrow"/>
                <a:cs typeface="Arial Narrow"/>
              </a:rPr>
              <a:t>u</a:t>
            </a:r>
            <a:r>
              <a:rPr sz="1800" spc="4" dirty="0" smtClean="0">
                <a:latin typeface="Arial Narrow"/>
                <a:cs typeface="Arial Narrow"/>
              </a:rPr>
              <a:t>la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50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, </a:t>
            </a:r>
            <a:r>
              <a:rPr sz="1800" spc="4" dirty="0" smtClean="0">
                <a:latin typeface="Arial Narrow"/>
                <a:cs typeface="Arial Narrow"/>
              </a:rPr>
              <a:t>sc</a:t>
            </a:r>
            <a:r>
              <a:rPr sz="1800" spc="0" dirty="0" smtClean="0">
                <a:latin typeface="Arial Narrow"/>
                <a:cs typeface="Arial Narrow"/>
              </a:rPr>
              <a:t>ru</a:t>
            </a:r>
            <a:r>
              <a:rPr sz="1800" spc="-9" dirty="0" smtClean="0">
                <a:latin typeface="Arial Narrow"/>
                <a:cs typeface="Arial Narrow"/>
              </a:rPr>
              <a:t>b</a:t>
            </a:r>
            <a:r>
              <a:rPr sz="1800" spc="0" dirty="0" smtClean="0">
                <a:latin typeface="Arial Narrow"/>
                <a:cs typeface="Arial Narrow"/>
              </a:rPr>
              <a:t>b</a:t>
            </a:r>
            <a:r>
              <a:rPr sz="1800" spc="-9" dirty="0" smtClean="0">
                <a:latin typeface="Arial Narrow"/>
                <a:cs typeface="Arial Narrow"/>
              </a:rPr>
              <a:t>i</a:t>
            </a:r>
            <a:r>
              <a:rPr sz="1800" spc="0" dirty="0" smtClean="0">
                <a:latin typeface="Arial Narrow"/>
                <a:cs typeface="Arial Narrow"/>
              </a:rPr>
              <a:t>ng</a:t>
            </a:r>
            <a:r>
              <a:rPr sz="1800" spc="2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,</a:t>
            </a:r>
            <a:r>
              <a:rPr sz="1800" spc="2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0" dirty="0" smtClean="0">
                <a:latin typeface="Arial Narrow"/>
                <a:cs typeface="Arial Narrow"/>
              </a:rPr>
              <a:t>isis</a:t>
            </a:r>
            <a:r>
              <a:rPr sz="1800" spc="25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,</a:t>
            </a:r>
            <a:r>
              <a:rPr sz="1800" spc="2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n i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rpr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a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3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ta</a:t>
            </a:r>
            <a:r>
              <a:rPr sz="1800" spc="24" dirty="0" smtClean="0">
                <a:latin typeface="Arial Narrow"/>
                <a:cs typeface="Arial Narrow"/>
              </a:rPr>
              <a:t> 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ecara t</a:t>
            </a:r>
            <a:r>
              <a:rPr sz="1800" spc="-4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p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29" dirty="0" smtClean="0">
                <a:latin typeface="Arial Narrow"/>
                <a:cs typeface="Arial Narrow"/>
              </a:rPr>
              <a:t> 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e</a:t>
            </a:r>
            <a:r>
              <a:rPr sz="1800" spc="-9" dirty="0" smtClean="0">
                <a:latin typeface="Arial Narrow"/>
                <a:cs typeface="Arial Narrow"/>
              </a:rPr>
              <a:t>h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g</a:t>
            </a:r>
            <a:r>
              <a:rPr sz="1800" spc="-9" dirty="0" smtClean="0">
                <a:latin typeface="Arial Narrow"/>
                <a:cs typeface="Arial Narrow"/>
              </a:rPr>
              <a:t>g</a:t>
            </a:r>
            <a:r>
              <a:rPr sz="1800" spc="0" dirty="0" smtClean="0">
                <a:latin typeface="Arial Narrow"/>
                <a:cs typeface="Arial Narrow"/>
              </a:rPr>
              <a:t>a </a:t>
            </a:r>
            <a:r>
              <a:rPr sz="1800" spc="-4" dirty="0" smtClean="0">
                <a:latin typeface="Arial Narrow"/>
                <a:cs typeface="Arial Narrow"/>
              </a:rPr>
              <a:t>mendapa</a:t>
            </a:r>
            <a:r>
              <a:rPr sz="1800" spc="0" dirty="0" smtClean="0">
                <a:latin typeface="Arial Narrow"/>
                <a:cs typeface="Arial Narrow"/>
              </a:rPr>
              <a:t>tk</a:t>
            </a:r>
            <a:r>
              <a:rPr sz="1800" spc="4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4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kesi</a:t>
            </a:r>
            <a:r>
              <a:rPr sz="1800" spc="-9" dirty="0" smtClean="0">
                <a:latin typeface="Arial Narrow"/>
                <a:cs typeface="Arial Narrow"/>
              </a:rPr>
              <a:t>m</a:t>
            </a:r>
            <a:r>
              <a:rPr sz="1800" spc="-4" dirty="0" smtClean="0">
                <a:latin typeface="Arial Narrow"/>
                <a:cs typeface="Arial Narrow"/>
              </a:rPr>
              <a:t>pu</a:t>
            </a:r>
            <a:r>
              <a:rPr sz="1800" spc="0" dirty="0" smtClean="0">
                <a:latin typeface="Arial Narrow"/>
                <a:cs typeface="Arial Narrow"/>
              </a:rPr>
              <a:t>l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3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ya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g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d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-9" dirty="0" smtClean="0">
                <a:latin typeface="Arial Narrow"/>
                <a:cs typeface="Arial Narrow"/>
              </a:rPr>
              <a:t>i</a:t>
            </a:r>
            <a:r>
              <a:rPr sz="1800" spc="-4" dirty="0" smtClean="0">
                <a:latin typeface="Arial Narrow"/>
                <a:cs typeface="Arial Narrow"/>
              </a:rPr>
              <a:t>ng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ka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633924" y="695451"/>
            <a:ext cx="1020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035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5"/>
          <p:cNvSpPr/>
          <p:nvPr/>
        </p:nvSpPr>
        <p:spPr>
          <a:xfrm>
            <a:off x="470097" y="605027"/>
            <a:ext cx="294131" cy="359663"/>
          </a:xfrm>
          <a:custGeom>
            <a:avLst/>
            <a:gdLst/>
            <a:ahLst/>
            <a:cxnLst/>
            <a:rect l="l" t="t" r="r" b="b"/>
            <a:pathLst>
              <a:path w="294131" h="359663">
                <a:moveTo>
                  <a:pt x="294131" y="338836"/>
                </a:moveTo>
                <a:lnTo>
                  <a:pt x="293674" y="342011"/>
                </a:lnTo>
                <a:lnTo>
                  <a:pt x="292747" y="345313"/>
                </a:lnTo>
                <a:lnTo>
                  <a:pt x="285813" y="354964"/>
                </a:lnTo>
                <a:lnTo>
                  <a:pt x="276542" y="359663"/>
                </a:lnTo>
                <a:lnTo>
                  <a:pt x="19430" y="359663"/>
                </a:lnTo>
                <a:lnTo>
                  <a:pt x="6476" y="352298"/>
                </a:lnTo>
                <a:lnTo>
                  <a:pt x="469" y="342011"/>
                </a:lnTo>
                <a:lnTo>
                  <a:pt x="0" y="338836"/>
                </a:lnTo>
                <a:lnTo>
                  <a:pt x="0" y="16637"/>
                </a:lnTo>
                <a:lnTo>
                  <a:pt x="469" y="13462"/>
                </a:lnTo>
                <a:lnTo>
                  <a:pt x="1866" y="10668"/>
                </a:lnTo>
                <a:lnTo>
                  <a:pt x="3708" y="7874"/>
                </a:lnTo>
                <a:lnTo>
                  <a:pt x="6476" y="5080"/>
                </a:lnTo>
                <a:lnTo>
                  <a:pt x="9245" y="3301"/>
                </a:lnTo>
                <a:lnTo>
                  <a:pt x="12496" y="1397"/>
                </a:lnTo>
                <a:lnTo>
                  <a:pt x="15722" y="508"/>
                </a:lnTo>
                <a:lnTo>
                  <a:pt x="18491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6"/>
          <p:cNvSpPr/>
          <p:nvPr/>
        </p:nvSpPr>
        <p:spPr>
          <a:xfrm>
            <a:off x="492969" y="586739"/>
            <a:ext cx="286499" cy="350520"/>
          </a:xfrm>
          <a:custGeom>
            <a:avLst/>
            <a:gdLst/>
            <a:ahLst/>
            <a:cxnLst/>
            <a:rect l="l" t="t" r="r" b="b"/>
            <a:pathLst>
              <a:path w="286499" h="350520">
                <a:moveTo>
                  <a:pt x="286499" y="63626"/>
                </a:moveTo>
                <a:lnTo>
                  <a:pt x="286499" y="335788"/>
                </a:lnTo>
                <a:lnTo>
                  <a:pt x="286042" y="338455"/>
                </a:lnTo>
                <a:lnTo>
                  <a:pt x="285115" y="341249"/>
                </a:lnTo>
                <a:lnTo>
                  <a:pt x="277253" y="349123"/>
                </a:lnTo>
                <a:lnTo>
                  <a:pt x="271716" y="350520"/>
                </a:lnTo>
                <a:lnTo>
                  <a:pt x="14782" y="350520"/>
                </a:lnTo>
                <a:lnTo>
                  <a:pt x="4165" y="345948"/>
                </a:lnTo>
                <a:lnTo>
                  <a:pt x="0" y="335788"/>
                </a:lnTo>
                <a:lnTo>
                  <a:pt x="0" y="14732"/>
                </a:lnTo>
                <a:lnTo>
                  <a:pt x="457" y="11557"/>
                </a:lnTo>
                <a:lnTo>
                  <a:pt x="1396" y="8762"/>
                </a:lnTo>
                <a:lnTo>
                  <a:pt x="2324" y="6476"/>
                </a:lnTo>
                <a:lnTo>
                  <a:pt x="4165" y="4190"/>
                </a:lnTo>
                <a:lnTo>
                  <a:pt x="6477" y="2286"/>
                </a:lnTo>
                <a:lnTo>
                  <a:pt x="9245" y="888"/>
                </a:lnTo>
                <a:lnTo>
                  <a:pt x="12014" y="0"/>
                </a:lnTo>
                <a:lnTo>
                  <a:pt x="14782" y="0"/>
                </a:lnTo>
                <a:lnTo>
                  <a:pt x="222732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37"/>
          <p:cNvSpPr/>
          <p:nvPr/>
        </p:nvSpPr>
        <p:spPr>
          <a:xfrm>
            <a:off x="540201" y="835151"/>
            <a:ext cx="102082" cy="0"/>
          </a:xfrm>
          <a:custGeom>
            <a:avLst/>
            <a:gdLst/>
            <a:ahLst/>
            <a:cxnLst/>
            <a:rect l="l" t="t" r="r" b="b"/>
            <a:pathLst>
              <a:path w="102082">
                <a:moveTo>
                  <a:pt x="102082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38"/>
          <p:cNvSpPr/>
          <p:nvPr/>
        </p:nvSpPr>
        <p:spPr>
          <a:xfrm>
            <a:off x="540201" y="795527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39"/>
          <p:cNvSpPr/>
          <p:nvPr/>
        </p:nvSpPr>
        <p:spPr>
          <a:xfrm>
            <a:off x="540201" y="751332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40"/>
          <p:cNvSpPr/>
          <p:nvPr/>
        </p:nvSpPr>
        <p:spPr>
          <a:xfrm>
            <a:off x="540201" y="711708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41"/>
          <p:cNvSpPr/>
          <p:nvPr/>
        </p:nvSpPr>
        <p:spPr>
          <a:xfrm>
            <a:off x="715473" y="586739"/>
            <a:ext cx="63995" cy="64008"/>
          </a:xfrm>
          <a:custGeom>
            <a:avLst/>
            <a:gdLst/>
            <a:ahLst/>
            <a:cxnLst/>
            <a:rect l="l" t="t" r="r" b="b"/>
            <a:pathLst>
              <a:path w="63995" h="64008">
                <a:moveTo>
                  <a:pt x="0" y="49149"/>
                </a:moveTo>
                <a:lnTo>
                  <a:pt x="0" y="0"/>
                </a:lnTo>
                <a:lnTo>
                  <a:pt x="63995" y="64008"/>
                </a:lnTo>
                <a:lnTo>
                  <a:pt x="14833" y="64008"/>
                </a:lnTo>
                <a:lnTo>
                  <a:pt x="11595" y="63500"/>
                </a:lnTo>
                <a:lnTo>
                  <a:pt x="8826" y="62611"/>
                </a:lnTo>
                <a:lnTo>
                  <a:pt x="6502" y="61213"/>
                </a:lnTo>
                <a:lnTo>
                  <a:pt x="4178" y="59309"/>
                </a:lnTo>
                <a:lnTo>
                  <a:pt x="2324" y="57531"/>
                </a:lnTo>
                <a:lnTo>
                  <a:pt x="939" y="54737"/>
                </a:lnTo>
                <a:lnTo>
                  <a:pt x="0" y="51943"/>
                </a:lnTo>
                <a:lnTo>
                  <a:pt x="0" y="49149"/>
                </a:lnTo>
                <a:close/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18"/>
          <p:cNvSpPr/>
          <p:nvPr/>
        </p:nvSpPr>
        <p:spPr>
          <a:xfrm>
            <a:off x="470147" y="1929485"/>
            <a:ext cx="8273796" cy="2656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9"/>
          <p:cNvSpPr/>
          <p:nvPr/>
        </p:nvSpPr>
        <p:spPr>
          <a:xfrm>
            <a:off x="470147" y="1929511"/>
            <a:ext cx="4136771" cy="370839"/>
          </a:xfrm>
          <a:custGeom>
            <a:avLst/>
            <a:gdLst/>
            <a:ahLst/>
            <a:cxnLst/>
            <a:rect l="l" t="t" r="r" b="b"/>
            <a:pathLst>
              <a:path w="4136771" h="370839">
                <a:moveTo>
                  <a:pt x="0" y="370839"/>
                </a:moveTo>
                <a:lnTo>
                  <a:pt x="4136771" y="370839"/>
                </a:lnTo>
                <a:lnTo>
                  <a:pt x="4136771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79F3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20"/>
          <p:cNvSpPr/>
          <p:nvPr/>
        </p:nvSpPr>
        <p:spPr>
          <a:xfrm>
            <a:off x="4606868" y="1929511"/>
            <a:ext cx="4136770" cy="370839"/>
          </a:xfrm>
          <a:custGeom>
            <a:avLst/>
            <a:gdLst/>
            <a:ahLst/>
            <a:cxnLst/>
            <a:rect l="l" t="t" r="r" b="b"/>
            <a:pathLst>
              <a:path w="4136770" h="370839">
                <a:moveTo>
                  <a:pt x="0" y="370839"/>
                </a:moveTo>
                <a:lnTo>
                  <a:pt x="4136770" y="370839"/>
                </a:lnTo>
                <a:lnTo>
                  <a:pt x="4136770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D79F3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21"/>
          <p:cNvSpPr/>
          <p:nvPr/>
        </p:nvSpPr>
        <p:spPr>
          <a:xfrm>
            <a:off x="470147" y="2300325"/>
            <a:ext cx="4136771" cy="2286000"/>
          </a:xfrm>
          <a:custGeom>
            <a:avLst/>
            <a:gdLst/>
            <a:ahLst/>
            <a:cxnLst/>
            <a:rect l="l" t="t" r="r" b="b"/>
            <a:pathLst>
              <a:path w="4136771" h="2286000">
                <a:moveTo>
                  <a:pt x="0" y="2286000"/>
                </a:moveTo>
                <a:lnTo>
                  <a:pt x="4136771" y="2286000"/>
                </a:lnTo>
                <a:lnTo>
                  <a:pt x="4136771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D79F3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22"/>
          <p:cNvSpPr/>
          <p:nvPr/>
        </p:nvSpPr>
        <p:spPr>
          <a:xfrm>
            <a:off x="4606868" y="2300325"/>
            <a:ext cx="4136770" cy="2286000"/>
          </a:xfrm>
          <a:custGeom>
            <a:avLst/>
            <a:gdLst/>
            <a:ahLst/>
            <a:cxnLst/>
            <a:rect l="l" t="t" r="r" b="b"/>
            <a:pathLst>
              <a:path w="4136770" h="2286000">
                <a:moveTo>
                  <a:pt x="0" y="2286000"/>
                </a:moveTo>
                <a:lnTo>
                  <a:pt x="4136770" y="2286000"/>
                </a:lnTo>
                <a:lnTo>
                  <a:pt x="413677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D79F39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23"/>
          <p:cNvSpPr/>
          <p:nvPr/>
        </p:nvSpPr>
        <p:spPr>
          <a:xfrm>
            <a:off x="4606868" y="2287651"/>
            <a:ext cx="0" cy="2303437"/>
          </a:xfrm>
          <a:custGeom>
            <a:avLst/>
            <a:gdLst/>
            <a:ahLst/>
            <a:cxnLst/>
            <a:rect l="l" t="t" r="r" b="b"/>
            <a:pathLst>
              <a:path h="2303437">
                <a:moveTo>
                  <a:pt x="0" y="0"/>
                </a:moveTo>
                <a:lnTo>
                  <a:pt x="0" y="2303437"/>
                </a:lnTo>
              </a:path>
            </a:pathLst>
          </a:custGeom>
          <a:ln w="9525">
            <a:solidFill>
              <a:srgbClr val="D69C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24"/>
          <p:cNvSpPr/>
          <p:nvPr/>
        </p:nvSpPr>
        <p:spPr>
          <a:xfrm>
            <a:off x="465385" y="2300351"/>
            <a:ext cx="8283079" cy="0"/>
          </a:xfrm>
          <a:custGeom>
            <a:avLst/>
            <a:gdLst/>
            <a:ahLst/>
            <a:cxnLst/>
            <a:rect l="l" t="t" r="r" b="b"/>
            <a:pathLst>
              <a:path w="8283079">
                <a:moveTo>
                  <a:pt x="0" y="0"/>
                </a:moveTo>
                <a:lnTo>
                  <a:pt x="828307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25"/>
          <p:cNvSpPr/>
          <p:nvPr/>
        </p:nvSpPr>
        <p:spPr>
          <a:xfrm>
            <a:off x="470147" y="1924685"/>
            <a:ext cx="0" cy="2666403"/>
          </a:xfrm>
          <a:custGeom>
            <a:avLst/>
            <a:gdLst/>
            <a:ahLst/>
            <a:cxnLst/>
            <a:rect l="l" t="t" r="r" b="b"/>
            <a:pathLst>
              <a:path h="2666403">
                <a:moveTo>
                  <a:pt x="0" y="0"/>
                </a:moveTo>
                <a:lnTo>
                  <a:pt x="0" y="2666403"/>
                </a:lnTo>
              </a:path>
            </a:pathLst>
          </a:custGeom>
          <a:ln w="9525">
            <a:solidFill>
              <a:srgbClr val="D69C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26"/>
          <p:cNvSpPr/>
          <p:nvPr/>
        </p:nvSpPr>
        <p:spPr>
          <a:xfrm>
            <a:off x="8743639" y="1924685"/>
            <a:ext cx="0" cy="2666403"/>
          </a:xfrm>
          <a:custGeom>
            <a:avLst/>
            <a:gdLst/>
            <a:ahLst/>
            <a:cxnLst/>
            <a:rect l="l" t="t" r="r" b="b"/>
            <a:pathLst>
              <a:path h="2666403">
                <a:moveTo>
                  <a:pt x="0" y="0"/>
                </a:moveTo>
                <a:lnTo>
                  <a:pt x="0" y="2666403"/>
                </a:lnTo>
              </a:path>
            </a:pathLst>
          </a:custGeom>
          <a:ln w="9525">
            <a:solidFill>
              <a:srgbClr val="D69C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27"/>
          <p:cNvSpPr/>
          <p:nvPr/>
        </p:nvSpPr>
        <p:spPr>
          <a:xfrm>
            <a:off x="465385" y="1929511"/>
            <a:ext cx="8283079" cy="0"/>
          </a:xfrm>
          <a:custGeom>
            <a:avLst/>
            <a:gdLst/>
            <a:ahLst/>
            <a:cxnLst/>
            <a:rect l="l" t="t" r="r" b="b"/>
            <a:pathLst>
              <a:path w="8283079">
                <a:moveTo>
                  <a:pt x="0" y="0"/>
                </a:moveTo>
                <a:lnTo>
                  <a:pt x="8283079" y="0"/>
                </a:lnTo>
              </a:path>
            </a:pathLst>
          </a:custGeom>
          <a:ln w="9525">
            <a:solidFill>
              <a:srgbClr val="D69C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28"/>
          <p:cNvSpPr/>
          <p:nvPr/>
        </p:nvSpPr>
        <p:spPr>
          <a:xfrm>
            <a:off x="465385" y="4586325"/>
            <a:ext cx="8283079" cy="0"/>
          </a:xfrm>
          <a:custGeom>
            <a:avLst/>
            <a:gdLst/>
            <a:ahLst/>
            <a:cxnLst/>
            <a:rect l="l" t="t" r="r" b="b"/>
            <a:pathLst>
              <a:path w="8283079">
                <a:moveTo>
                  <a:pt x="0" y="0"/>
                </a:moveTo>
                <a:lnTo>
                  <a:pt x="8283079" y="0"/>
                </a:lnTo>
              </a:path>
            </a:pathLst>
          </a:custGeom>
          <a:ln w="9525">
            <a:solidFill>
              <a:srgbClr val="D69C34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1050842" y="651526"/>
            <a:ext cx="284331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tics</a:t>
            </a:r>
            <a:r>
              <a:rPr sz="2000" b="1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VS 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3898023" y="651526"/>
            <a:ext cx="110578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8"/>
          <p:cNvSpPr txBox="1"/>
          <p:nvPr/>
        </p:nvSpPr>
        <p:spPr>
          <a:xfrm>
            <a:off x="5015427" y="651526"/>
            <a:ext cx="37509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447338" y="1519313"/>
            <a:ext cx="288761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Arial Narrow"/>
                <a:cs typeface="Arial Narrow"/>
              </a:rPr>
              <a:t>P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ngg</a:t>
            </a:r>
            <a:r>
              <a:rPr sz="2000" spc="-9" dirty="0" smtClean="0">
                <a:latin typeface="Arial Narrow"/>
                <a:cs typeface="Arial Narrow"/>
              </a:rPr>
              <a:t>u</a:t>
            </a:r>
            <a:r>
              <a:rPr sz="2000" spc="0" dirty="0" smtClean="0">
                <a:latin typeface="Arial Narrow"/>
                <a:cs typeface="Arial Narrow"/>
              </a:rPr>
              <a:t>naan da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am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Hal </a:t>
            </a:r>
            <a:r>
              <a:rPr sz="2000" spc="-9" dirty="0" smtClean="0">
                <a:latin typeface="Arial Narrow"/>
                <a:cs typeface="Arial Narrow"/>
              </a:rPr>
              <a:t>W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tu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70147" y="1929511"/>
            <a:ext cx="8273491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4254">
              <a:lnSpc>
                <a:spcPct val="95621"/>
              </a:lnSpc>
              <a:spcBef>
                <a:spcPts val="440"/>
              </a:spcBef>
            </a:pP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Data An</a:t>
            </a:r>
            <a:r>
              <a:rPr sz="1800" b="1" spc="-4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800" b="1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ti</a:t>
            </a:r>
            <a:r>
              <a:rPr sz="1800" b="1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s                                                      </a:t>
            </a:r>
            <a:r>
              <a:rPr sz="1800" b="1" spc="89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Data An</a:t>
            </a:r>
            <a:r>
              <a:rPr sz="1800" b="1" spc="-4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1800" b="1" spc="-9" dirty="0" smtClean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1800" b="1" spc="-4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1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470147" y="2300351"/>
            <a:ext cx="4136720" cy="2285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8206" marR="70210" indent="-286816">
              <a:lnSpc>
                <a:spcPct val="100233"/>
              </a:lnSpc>
              <a:spcBef>
                <a:spcPts val="440"/>
              </a:spcBef>
              <a:tabLst>
                <a:tab pos="368300" algn="l"/>
              </a:tabLst>
            </a:pPr>
            <a:r>
              <a:rPr sz="1800" spc="0" dirty="0" smtClean="0">
                <a:latin typeface="Arial"/>
                <a:cs typeface="Arial"/>
              </a:rPr>
              <a:t>•	</a:t>
            </a:r>
            <a:r>
              <a:rPr sz="1800" spc="0" dirty="0" smtClean="0">
                <a:latin typeface="Arial Narrow"/>
                <a:cs typeface="Arial Narrow"/>
              </a:rPr>
              <a:t>S</a:t>
            </a:r>
            <a:r>
              <a:rPr sz="1800" spc="-4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cara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umu</a:t>
            </a:r>
            <a:r>
              <a:rPr sz="1800" spc="0" dirty="0" smtClean="0">
                <a:latin typeface="Arial Narrow"/>
                <a:cs typeface="Arial Narrow"/>
              </a:rPr>
              <a:t>m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Da</a:t>
            </a:r>
            <a:r>
              <a:rPr sz="1800" spc="-4" dirty="0" smtClean="0">
                <a:latin typeface="Arial Narrow"/>
                <a:cs typeface="Arial Narrow"/>
              </a:rPr>
              <a:t>t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4" dirty="0" smtClean="0">
                <a:latin typeface="Arial Narrow"/>
                <a:cs typeface="Arial Narrow"/>
              </a:rPr>
              <a:t>na</a:t>
            </a:r>
            <a:r>
              <a:rPr sz="1800" spc="0" dirty="0" smtClean="0">
                <a:latin typeface="Arial Narrow"/>
                <a:cs typeface="Arial Narrow"/>
              </a:rPr>
              <a:t>lyt</a:t>
            </a:r>
            <a:r>
              <a:rPr sz="1800" spc="-4" dirty="0" smtClean="0">
                <a:latin typeface="Arial Narrow"/>
                <a:cs typeface="Arial Narrow"/>
              </a:rPr>
              <a:t>i</a:t>
            </a:r>
            <a:r>
              <a:rPr sz="1800" spc="0" dirty="0" smtClean="0">
                <a:latin typeface="Arial Narrow"/>
                <a:cs typeface="Arial Narrow"/>
              </a:rPr>
              <a:t>cs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menga</a:t>
            </a:r>
            <a:r>
              <a:rPr sz="1800" spc="0" dirty="0" smtClean="0">
                <a:latin typeface="Arial Narrow"/>
                <a:cs typeface="Arial Narrow"/>
              </a:rPr>
              <a:t>cu p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da</a:t>
            </a:r>
            <a:r>
              <a:rPr sz="1800" spc="25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m</a:t>
            </a:r>
            <a:r>
              <a:rPr sz="1800" spc="0" dirty="0" smtClean="0">
                <a:latin typeface="Arial Narrow"/>
                <a:cs typeface="Arial Narrow"/>
              </a:rPr>
              <a:t>asa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p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n,</a:t>
            </a:r>
            <a:r>
              <a:rPr sz="1800" spc="34" dirty="0" smtClean="0">
                <a:latin typeface="Arial Narrow"/>
                <a:cs typeface="Arial Narrow"/>
              </a:rPr>
              <a:t> 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e</a:t>
            </a:r>
            <a:r>
              <a:rPr sz="1800" spc="-9" dirty="0" smtClean="0">
                <a:latin typeface="Arial Narrow"/>
                <a:cs typeface="Arial Narrow"/>
              </a:rPr>
              <a:t>h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g</a:t>
            </a:r>
            <a:r>
              <a:rPr sz="1800" spc="-9" dirty="0" smtClean="0">
                <a:latin typeface="Arial Narrow"/>
                <a:cs typeface="Arial Narrow"/>
              </a:rPr>
              <a:t>g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50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p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t d</a:t>
            </a:r>
            <a:r>
              <a:rPr sz="1800" spc="-9" dirty="0" smtClean="0">
                <a:latin typeface="Arial Narrow"/>
                <a:cs typeface="Arial Narrow"/>
              </a:rPr>
              <a:t>i</a:t>
            </a:r>
            <a:r>
              <a:rPr sz="1800" spc="0" dirty="0" smtClean="0">
                <a:latin typeface="Arial Narrow"/>
                <a:cs typeface="Arial Narrow"/>
              </a:rPr>
              <a:t>g</a:t>
            </a:r>
            <a:r>
              <a:rPr sz="1800" spc="-9" dirty="0" smtClean="0">
                <a:latin typeface="Arial Narrow"/>
                <a:cs typeface="Arial Narrow"/>
              </a:rPr>
              <a:t>u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4" dirty="0" smtClean="0">
                <a:latin typeface="Arial Narrow"/>
                <a:cs typeface="Arial Narrow"/>
              </a:rPr>
              <a:t>k</a:t>
            </a:r>
            <a:r>
              <a:rPr sz="1800" spc="0" dirty="0" smtClean="0">
                <a:latin typeface="Arial Narrow"/>
                <a:cs typeface="Arial Narrow"/>
              </a:rPr>
              <a:t>an</a:t>
            </a:r>
            <a:r>
              <a:rPr sz="1800" spc="4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u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u</a:t>
            </a:r>
            <a:r>
              <a:rPr sz="1800" spc="0" dirty="0" smtClean="0">
                <a:latin typeface="Arial Narrow"/>
                <a:cs typeface="Arial Narrow"/>
              </a:rPr>
              <a:t>k</a:t>
            </a:r>
            <a:r>
              <a:rPr sz="1800" spc="3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m</a:t>
            </a:r>
            <a:r>
              <a:rPr sz="1800" spc="0" dirty="0" smtClean="0">
                <a:latin typeface="Arial Narrow"/>
                <a:cs typeface="Arial Narrow"/>
              </a:rPr>
              <a:t>e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e</a:t>
            </a:r>
            <a:r>
              <a:rPr sz="1800" spc="-9" dirty="0" smtClean="0">
                <a:latin typeface="Arial Narrow"/>
                <a:cs typeface="Arial Narrow"/>
              </a:rPr>
              <a:t>m</a:t>
            </a:r>
            <a:r>
              <a:rPr sz="1800" spc="0" dirty="0" smtClean="0">
                <a:latin typeface="Arial Narrow"/>
                <a:cs typeface="Arial Narrow"/>
              </a:rPr>
              <a:t>ukan</a:t>
            </a:r>
            <a:r>
              <a:rPr sz="1800" spc="3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p</a:t>
            </a:r>
            <a:r>
              <a:rPr sz="1800" spc="-9" dirty="0" smtClean="0">
                <a:latin typeface="Arial Narrow"/>
                <a:cs typeface="Arial Narrow"/>
              </a:rPr>
              <a:t>o</a:t>
            </a:r>
            <a:r>
              <a:rPr sz="1800" spc="0" dirty="0" smtClean="0">
                <a:latin typeface="Arial Narrow"/>
                <a:cs typeface="Arial Narrow"/>
              </a:rPr>
              <a:t>la t</a:t>
            </a:r>
            <a:r>
              <a:rPr sz="1800" spc="-4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r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e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0" dirty="0" smtClean="0">
                <a:latin typeface="Arial Narrow"/>
                <a:cs typeface="Arial Narrow"/>
              </a:rPr>
              <a:t>u</a:t>
            </a:r>
            <a:r>
              <a:rPr sz="1800" spc="-9" dirty="0" smtClean="0">
                <a:latin typeface="Arial Narrow"/>
                <a:cs typeface="Arial Narrow"/>
              </a:rPr>
              <a:t>b</a:t>
            </a:r>
            <a:r>
              <a:rPr sz="1800" spc="0" dirty="0" smtClean="0">
                <a:latin typeface="Arial Narrow"/>
                <a:cs typeface="Arial Narrow"/>
              </a:rPr>
              <a:t>u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g,</a:t>
            </a:r>
            <a:r>
              <a:rPr sz="1800" spc="59" dirty="0" smtClean="0">
                <a:latin typeface="Arial Narrow"/>
                <a:cs typeface="Arial Narrow"/>
              </a:rPr>
              <a:t> </a:t>
            </a:r>
            <a:r>
              <a:rPr sz="1800" spc="4" dirty="0" smtClean="0">
                <a:latin typeface="Arial Narrow"/>
                <a:cs typeface="Arial Narrow"/>
              </a:rPr>
              <a:t>k</a:t>
            </a:r>
            <a:r>
              <a:rPr sz="1800" spc="0" dirty="0" smtClean="0">
                <a:latin typeface="Arial Narrow"/>
                <a:cs typeface="Arial Narrow"/>
              </a:rPr>
              <a:t>or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l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i, pr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f</a:t>
            </a:r>
            <a:r>
              <a:rPr sz="1800" spc="-4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re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3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p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l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-9" dirty="0" smtClean="0">
                <a:latin typeface="Arial Narrow"/>
                <a:cs typeface="Arial Narrow"/>
              </a:rPr>
              <a:t>g</a:t>
            </a:r>
            <a:r>
              <a:rPr sz="1800" spc="0" dirty="0" smtClean="0">
                <a:latin typeface="Arial Narrow"/>
                <a:cs typeface="Arial Narrow"/>
              </a:rPr>
              <a:t>gan, tr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pa</a:t>
            </a:r>
            <a:r>
              <a:rPr sz="1800" spc="0" dirty="0" smtClean="0">
                <a:latin typeface="Arial Narrow"/>
                <a:cs typeface="Arial Narrow"/>
              </a:rPr>
              <a:t>sar,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da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2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f</a:t>
            </a:r>
            <a:r>
              <a:rPr sz="1800" spc="-9" dirty="0" smtClean="0">
                <a:latin typeface="Arial Narrow"/>
                <a:cs typeface="Arial Narrow"/>
              </a:rPr>
              <a:t>o</a:t>
            </a:r>
            <a:r>
              <a:rPr sz="1800" spc="0" dirty="0" smtClean="0">
                <a:latin typeface="Arial Narrow"/>
                <a:cs typeface="Arial Narrow"/>
              </a:rPr>
              <a:t>r</a:t>
            </a:r>
            <a:r>
              <a:rPr sz="1800" spc="-4" dirty="0" smtClean="0">
                <a:latin typeface="Arial Narrow"/>
                <a:cs typeface="Arial Narrow"/>
              </a:rPr>
              <a:t>ma</a:t>
            </a:r>
            <a:r>
              <a:rPr sz="1800" spc="0" dirty="0" smtClean="0">
                <a:latin typeface="Arial Narrow"/>
                <a:cs typeface="Arial Narrow"/>
              </a:rPr>
              <a:t>si</a:t>
            </a:r>
            <a:r>
              <a:rPr sz="1800" spc="1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l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in</a:t>
            </a:r>
            <a:r>
              <a:rPr sz="1800" spc="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ya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g d</a:t>
            </a:r>
            <a:r>
              <a:rPr sz="1800" spc="-9" dirty="0" smtClean="0">
                <a:latin typeface="Arial Narrow"/>
                <a:cs typeface="Arial Narrow"/>
              </a:rPr>
              <a:t>i</a:t>
            </a:r>
            <a:r>
              <a:rPr sz="1800" spc="0" dirty="0" smtClean="0">
                <a:latin typeface="Arial Narrow"/>
                <a:cs typeface="Arial Narrow"/>
              </a:rPr>
              <a:t>p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rl</a:t>
            </a:r>
            <a:r>
              <a:rPr sz="1800" spc="-4" dirty="0" smtClean="0">
                <a:latin typeface="Arial Narrow"/>
                <a:cs typeface="Arial Narrow"/>
              </a:rPr>
              <a:t>u</a:t>
            </a:r>
            <a:r>
              <a:rPr sz="1800" spc="4" dirty="0" smtClean="0">
                <a:latin typeface="Arial Narrow"/>
                <a:cs typeface="Arial Narrow"/>
              </a:rPr>
              <a:t>k</a:t>
            </a:r>
            <a:r>
              <a:rPr sz="1800" spc="0" dirty="0" smtClean="0">
                <a:latin typeface="Arial Narrow"/>
                <a:cs typeface="Arial Narrow"/>
              </a:rPr>
              <a:t>an</a:t>
            </a:r>
            <a:r>
              <a:rPr sz="1800" spc="34" dirty="0" smtClean="0">
                <a:latin typeface="Arial Narrow"/>
                <a:cs typeface="Arial Narrow"/>
              </a:rPr>
              <a:t> </a:t>
            </a:r>
            <a:r>
              <a:rPr sz="1800" spc="4" dirty="0" smtClean="0">
                <a:latin typeface="Arial Narrow"/>
                <a:cs typeface="Arial Narrow"/>
              </a:rPr>
              <a:t>y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g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p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39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m</a:t>
            </a:r>
            <a:r>
              <a:rPr sz="1800" spc="0" dirty="0" smtClean="0">
                <a:latin typeface="Arial Narrow"/>
                <a:cs typeface="Arial Narrow"/>
              </a:rPr>
              <a:t>e</a:t>
            </a:r>
            <a:r>
              <a:rPr sz="1800" spc="-9" dirty="0" smtClean="0">
                <a:latin typeface="Arial Narrow"/>
                <a:cs typeface="Arial Narrow"/>
              </a:rPr>
              <a:t>m</a:t>
            </a:r>
            <a:r>
              <a:rPr sz="1800" spc="0" dirty="0" smtClean="0">
                <a:latin typeface="Arial Narrow"/>
                <a:cs typeface="Arial Narrow"/>
              </a:rPr>
              <a:t>b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-4" dirty="0" smtClean="0">
                <a:latin typeface="Arial Narrow"/>
                <a:cs typeface="Arial Narrow"/>
              </a:rPr>
              <a:t>t</a:t>
            </a:r>
            <a:r>
              <a:rPr sz="1800" spc="0" dirty="0" smtClean="0">
                <a:latin typeface="Arial Narrow"/>
                <a:cs typeface="Arial Narrow"/>
              </a:rPr>
              <a:t>u</a:t>
            </a:r>
            <a:r>
              <a:rPr sz="1800" spc="50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m</a:t>
            </a:r>
            <a:r>
              <a:rPr sz="1800" spc="0" dirty="0" smtClean="0">
                <a:latin typeface="Arial Narrow"/>
                <a:cs typeface="Arial Narrow"/>
              </a:rPr>
              <a:t>e</a:t>
            </a:r>
            <a:r>
              <a:rPr sz="1800" spc="-9" dirty="0" smtClean="0">
                <a:latin typeface="Arial Narrow"/>
                <a:cs typeface="Arial Narrow"/>
              </a:rPr>
              <a:t>m</a:t>
            </a:r>
            <a:r>
              <a:rPr sz="1800" spc="0" dirty="0" smtClean="0">
                <a:latin typeface="Arial Narrow"/>
                <a:cs typeface="Arial Narrow"/>
              </a:rPr>
              <a:t>b</a:t>
            </a:r>
            <a:r>
              <a:rPr sz="1800" spc="-9" dirty="0" smtClean="0">
                <a:latin typeface="Arial Narrow"/>
                <a:cs typeface="Arial Narrow"/>
              </a:rPr>
              <a:t>u</a:t>
            </a:r>
            <a:r>
              <a:rPr sz="1800" spc="0" dirty="0" smtClean="0">
                <a:latin typeface="Arial Narrow"/>
                <a:cs typeface="Arial Narrow"/>
              </a:rPr>
              <a:t>at l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b</a:t>
            </a:r>
            <a:r>
              <a:rPr sz="1800" spc="-9" dirty="0" smtClean="0">
                <a:latin typeface="Arial Narrow"/>
                <a:cs typeface="Arial Narrow"/>
              </a:rPr>
              <a:t>i</a:t>
            </a:r>
            <a:r>
              <a:rPr sz="1800" spc="0" dirty="0" smtClean="0">
                <a:latin typeface="Arial Narrow"/>
                <a:cs typeface="Arial Narrow"/>
              </a:rPr>
              <a:t>h</a:t>
            </a:r>
            <a:r>
              <a:rPr sz="1800" spc="2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b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nyak</a:t>
            </a:r>
            <a:r>
              <a:rPr sz="1800" spc="19" dirty="0" smtClean="0">
                <a:latin typeface="Arial Narrow"/>
                <a:cs typeface="Arial Narrow"/>
              </a:rPr>
              <a:t> </a:t>
            </a:r>
            <a:r>
              <a:rPr sz="1800" spc="4" dirty="0" smtClean="0">
                <a:latin typeface="Arial Narrow"/>
                <a:cs typeface="Arial Narrow"/>
              </a:rPr>
              <a:t>k</a:t>
            </a:r>
            <a:r>
              <a:rPr sz="1800" spc="0" dirty="0" smtClean="0">
                <a:latin typeface="Arial Narrow"/>
                <a:cs typeface="Arial Narrow"/>
              </a:rPr>
              <a:t>e</a:t>
            </a:r>
            <a:r>
              <a:rPr sz="1800" spc="-9" dirty="0" smtClean="0">
                <a:latin typeface="Arial Narrow"/>
                <a:cs typeface="Arial Narrow"/>
              </a:rPr>
              <a:t>p</a:t>
            </a:r>
            <a:r>
              <a:rPr sz="1800" spc="0" dirty="0" smtClean="0">
                <a:latin typeface="Arial Narrow"/>
                <a:cs typeface="Arial Narrow"/>
              </a:rPr>
              <a:t>u</a:t>
            </a:r>
            <a:r>
              <a:rPr sz="1800" spc="-4" dirty="0" smtClean="0">
                <a:latin typeface="Arial Narrow"/>
                <a:cs typeface="Arial Narrow"/>
              </a:rPr>
              <a:t>t</a:t>
            </a:r>
            <a:r>
              <a:rPr sz="1800" spc="0" dirty="0" smtClean="0">
                <a:latin typeface="Arial Narrow"/>
                <a:cs typeface="Arial Narrow"/>
              </a:rPr>
              <a:t>usan</a:t>
            </a:r>
            <a:r>
              <a:rPr sz="1800" spc="3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p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-4" dirty="0" smtClean="0">
                <a:latin typeface="Arial Narrow"/>
                <a:cs typeface="Arial Narrow"/>
              </a:rPr>
              <a:t>m</a:t>
            </a:r>
            <a:r>
              <a:rPr sz="1800" spc="0" dirty="0" smtClean="0">
                <a:latin typeface="Arial Narrow"/>
                <a:cs typeface="Arial Narrow"/>
              </a:rPr>
              <a:t>b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rit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4" dirty="0" smtClean="0">
                <a:latin typeface="Arial Narrow"/>
                <a:cs typeface="Arial Narrow"/>
              </a:rPr>
              <a:t>h</a:t>
            </a:r>
            <a:r>
              <a:rPr sz="1800" spc="0" dirty="0" smtClean="0">
                <a:latin typeface="Arial Narrow"/>
                <a:cs typeface="Arial Narrow"/>
              </a:rPr>
              <a:t>uan u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u</a:t>
            </a:r>
            <a:r>
              <a:rPr sz="1800" spc="0" dirty="0" smtClean="0">
                <a:latin typeface="Arial Narrow"/>
                <a:cs typeface="Arial Narrow"/>
              </a:rPr>
              <a:t>k</a:t>
            </a:r>
            <a:r>
              <a:rPr sz="1800" spc="2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u</a:t>
            </a:r>
            <a:r>
              <a:rPr sz="1800" spc="0" dirty="0" smtClean="0">
                <a:latin typeface="Arial Narrow"/>
                <a:cs typeface="Arial Narrow"/>
              </a:rPr>
              <a:t>j</a:t>
            </a:r>
            <a:r>
              <a:rPr sz="1800" spc="-9" dirty="0" smtClean="0">
                <a:latin typeface="Arial Narrow"/>
                <a:cs typeface="Arial Narrow"/>
              </a:rPr>
              <a:t>u</a:t>
            </a:r>
            <a:r>
              <a:rPr sz="1800" spc="0" dirty="0" smtClean="0">
                <a:latin typeface="Arial Narrow"/>
                <a:cs typeface="Arial Narrow"/>
              </a:rPr>
              <a:t>an</a:t>
            </a:r>
            <a:r>
              <a:rPr sz="1800" spc="3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b</a:t>
            </a:r>
            <a:r>
              <a:rPr sz="1800" spc="-9" dirty="0" smtClean="0">
                <a:latin typeface="Arial Narrow"/>
                <a:cs typeface="Arial Narrow"/>
              </a:rPr>
              <a:t>i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-9" dirty="0" smtClean="0">
                <a:latin typeface="Arial Narrow"/>
                <a:cs typeface="Arial Narrow"/>
              </a:rPr>
              <a:t>i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6" name="object 3"/>
          <p:cNvSpPr txBox="1"/>
          <p:nvPr/>
        </p:nvSpPr>
        <p:spPr>
          <a:xfrm>
            <a:off x="4606868" y="2300351"/>
            <a:ext cx="4136770" cy="2285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8841" marR="98670" indent="-286512">
              <a:lnSpc>
                <a:spcPct val="100233"/>
              </a:lnSpc>
              <a:spcBef>
                <a:spcPts val="440"/>
              </a:spcBef>
              <a:tabLst>
                <a:tab pos="368300" algn="l"/>
              </a:tabLst>
            </a:pPr>
            <a:r>
              <a:rPr sz="1800" spc="0" dirty="0" smtClean="0">
                <a:latin typeface="Arial"/>
                <a:cs typeface="Arial"/>
              </a:rPr>
              <a:t>•	</a:t>
            </a:r>
            <a:r>
              <a:rPr sz="1800" spc="0" dirty="0" smtClean="0">
                <a:latin typeface="Arial Narrow"/>
                <a:cs typeface="Arial Narrow"/>
              </a:rPr>
              <a:t>Da</a:t>
            </a:r>
            <a:r>
              <a:rPr sz="1800" spc="-4" dirty="0" smtClean="0">
                <a:latin typeface="Arial Narrow"/>
                <a:cs typeface="Arial Narrow"/>
              </a:rPr>
              <a:t>t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4" dirty="0" smtClean="0">
                <a:latin typeface="Arial Narrow"/>
                <a:cs typeface="Arial Narrow"/>
              </a:rPr>
              <a:t>na</a:t>
            </a:r>
            <a:r>
              <a:rPr sz="1800" spc="0" dirty="0" smtClean="0">
                <a:latin typeface="Arial Narrow"/>
                <a:cs typeface="Arial Narrow"/>
              </a:rPr>
              <a:t>ly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is </a:t>
            </a:r>
            <a:r>
              <a:rPr sz="1800" spc="-4" dirty="0" smtClean="0">
                <a:latin typeface="Arial Narrow"/>
                <a:cs typeface="Arial Narrow"/>
              </a:rPr>
              <a:t>dapa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39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d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-9" dirty="0" smtClean="0">
                <a:latin typeface="Arial Narrow"/>
                <a:cs typeface="Arial Narrow"/>
              </a:rPr>
              <a:t>g</a:t>
            </a:r>
            <a:r>
              <a:rPr sz="1800" spc="-4" dirty="0" smtClean="0">
                <a:latin typeface="Arial Narrow"/>
                <a:cs typeface="Arial Narrow"/>
              </a:rPr>
              <a:t>una</a:t>
            </a:r>
            <a:r>
              <a:rPr sz="1800" spc="0" dirty="0" smtClean="0">
                <a:latin typeface="Arial Narrow"/>
                <a:cs typeface="Arial Narrow"/>
              </a:rPr>
              <a:t>kan</a:t>
            </a:r>
            <a:r>
              <a:rPr sz="1800" spc="50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denga</a:t>
            </a:r>
            <a:r>
              <a:rPr sz="1800" spc="0" dirty="0" smtClean="0">
                <a:latin typeface="Arial Narrow"/>
                <a:cs typeface="Arial Narrow"/>
              </a:rPr>
              <a:t>n b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rb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g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49" dirty="0" smtClean="0">
                <a:latin typeface="Arial Narrow"/>
                <a:cs typeface="Arial Narrow"/>
              </a:rPr>
              <a:t> </a:t>
            </a:r>
            <a:r>
              <a:rPr sz="1800" spc="4" dirty="0" smtClean="0">
                <a:latin typeface="Arial Narrow"/>
                <a:cs typeface="Arial Narrow"/>
              </a:rPr>
              <a:t>c</a:t>
            </a:r>
            <a:r>
              <a:rPr sz="1800" spc="0" dirty="0" smtClean="0">
                <a:latin typeface="Arial Narrow"/>
                <a:cs typeface="Arial Narrow"/>
              </a:rPr>
              <a:t>ara 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e</a:t>
            </a:r>
            <a:r>
              <a:rPr sz="1800" spc="-9" dirty="0" smtClean="0">
                <a:latin typeface="Arial Narrow"/>
                <a:cs typeface="Arial Narrow"/>
              </a:rPr>
              <a:t>p</a:t>
            </a:r>
            <a:r>
              <a:rPr sz="1800" spc="0" dirty="0" smtClean="0">
                <a:latin typeface="Arial Narrow"/>
                <a:cs typeface="Arial Narrow"/>
              </a:rPr>
              <a:t>er</a:t>
            </a:r>
            <a:r>
              <a:rPr sz="1800" spc="-4" dirty="0" smtClean="0">
                <a:latin typeface="Arial Narrow"/>
                <a:cs typeface="Arial Narrow"/>
              </a:rPr>
              <a:t>t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m</a:t>
            </a:r>
            <a:r>
              <a:rPr sz="1800" spc="0" dirty="0" smtClean="0">
                <a:latin typeface="Arial Narrow"/>
                <a:cs typeface="Arial Narrow"/>
              </a:rPr>
              <a:t>e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0" dirty="0" smtClean="0">
                <a:latin typeface="Arial Narrow"/>
                <a:cs typeface="Arial Narrow"/>
              </a:rPr>
              <a:t>akukan</a:t>
            </a:r>
            <a:r>
              <a:rPr sz="1800" spc="25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0" dirty="0" smtClean="0">
                <a:latin typeface="Arial Narrow"/>
                <a:cs typeface="Arial Narrow"/>
              </a:rPr>
              <a:t>isis 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e</a:t>
            </a:r>
            <a:r>
              <a:rPr sz="1800" spc="-9" dirty="0" smtClean="0">
                <a:latin typeface="Arial Narrow"/>
                <a:cs typeface="Arial Narrow"/>
              </a:rPr>
              <a:t>p</a:t>
            </a:r>
            <a:r>
              <a:rPr sz="1800" spc="0" dirty="0" smtClean="0">
                <a:latin typeface="Arial Narrow"/>
                <a:cs typeface="Arial Narrow"/>
              </a:rPr>
              <a:t>er</a:t>
            </a:r>
            <a:r>
              <a:rPr sz="1800" spc="-4" dirty="0" smtClean="0">
                <a:latin typeface="Arial Narrow"/>
                <a:cs typeface="Arial Narrow"/>
              </a:rPr>
              <a:t>t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0" dirty="0" smtClean="0">
                <a:latin typeface="Arial Narrow"/>
                <a:cs typeface="Arial Narrow"/>
              </a:rPr>
              <a:t>isis</a:t>
            </a:r>
            <a:r>
              <a:rPr sz="1800" spc="2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d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4" dirty="0" smtClean="0">
                <a:latin typeface="Arial Narrow"/>
                <a:cs typeface="Arial Narrow"/>
              </a:rPr>
              <a:t>sk</a:t>
            </a:r>
            <a:r>
              <a:rPr sz="1800" spc="0" dirty="0" smtClean="0">
                <a:latin typeface="Arial Narrow"/>
                <a:cs typeface="Arial Narrow"/>
              </a:rPr>
              <a:t>ri</a:t>
            </a:r>
            <a:r>
              <a:rPr sz="1800" spc="-4" dirty="0" smtClean="0">
                <a:latin typeface="Arial Narrow"/>
                <a:cs typeface="Arial Narrow"/>
              </a:rPr>
              <a:t>p</a:t>
            </a:r>
            <a:r>
              <a:rPr sz="1800" spc="0" dirty="0" smtClean="0">
                <a:latin typeface="Arial Narrow"/>
                <a:cs typeface="Arial Narrow"/>
              </a:rPr>
              <a:t>t</a:t>
            </a:r>
            <a:r>
              <a:rPr sz="1800" spc="-4" dirty="0" smtClean="0">
                <a:latin typeface="Arial Narrow"/>
                <a:cs typeface="Arial Narrow"/>
              </a:rPr>
              <a:t>i</a:t>
            </a:r>
            <a:r>
              <a:rPr sz="1800" spc="0" dirty="0" smtClean="0">
                <a:latin typeface="Arial Narrow"/>
                <a:cs typeface="Arial Narrow"/>
              </a:rPr>
              <a:t>f,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0" dirty="0" smtClean="0">
                <a:latin typeface="Arial Narrow"/>
                <a:cs typeface="Arial Narrow"/>
              </a:rPr>
              <a:t>isis ek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p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0" dirty="0" smtClean="0">
                <a:latin typeface="Arial Narrow"/>
                <a:cs typeface="Arial Narrow"/>
              </a:rPr>
              <a:t>or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i,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0" dirty="0" smtClean="0">
                <a:latin typeface="Arial Narrow"/>
                <a:cs typeface="Arial Narrow"/>
              </a:rPr>
              <a:t>isis</a:t>
            </a:r>
            <a:r>
              <a:rPr sz="1800" spc="25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f</a:t>
            </a:r>
            <a:r>
              <a:rPr sz="1800" spc="-4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re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4" dirty="0" smtClean="0">
                <a:latin typeface="Arial Narrow"/>
                <a:cs typeface="Arial Narrow"/>
              </a:rPr>
              <a:t>s</a:t>
            </a:r>
            <a:r>
              <a:rPr sz="1800" spc="0" dirty="0" smtClean="0">
                <a:latin typeface="Arial Narrow"/>
                <a:cs typeface="Arial Narrow"/>
              </a:rPr>
              <a:t>i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l,</a:t>
            </a:r>
            <a:r>
              <a:rPr sz="1800" spc="3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a</a:t>
            </a:r>
            <a:r>
              <a:rPr sz="1800" spc="-9" dirty="0" smtClean="0">
                <a:latin typeface="Arial Narrow"/>
                <a:cs typeface="Arial Narrow"/>
              </a:rPr>
              <a:t>l</a:t>
            </a:r>
            <a:r>
              <a:rPr sz="1800" spc="0" dirty="0" smtClean="0">
                <a:latin typeface="Arial Narrow"/>
                <a:cs typeface="Arial Narrow"/>
              </a:rPr>
              <a:t>isis </a:t>
            </a:r>
            <a:r>
              <a:rPr sz="1800" spc="-4" dirty="0" smtClean="0">
                <a:latin typeface="Arial Narrow"/>
                <a:cs typeface="Arial Narrow"/>
              </a:rPr>
              <a:t>p</a:t>
            </a:r>
            <a:r>
              <a:rPr sz="1800" spc="0" dirty="0" smtClean="0">
                <a:latin typeface="Arial Narrow"/>
                <a:cs typeface="Arial Narrow"/>
              </a:rPr>
              <a:t>r</a:t>
            </a:r>
            <a:r>
              <a:rPr sz="1800" spc="-4" dirty="0" smtClean="0">
                <a:latin typeface="Arial Narrow"/>
                <a:cs typeface="Arial Narrow"/>
              </a:rPr>
              <a:t>ed</a:t>
            </a:r>
            <a:r>
              <a:rPr sz="1800" spc="0" dirty="0" smtClean="0">
                <a:latin typeface="Arial Narrow"/>
                <a:cs typeface="Arial Narrow"/>
              </a:rPr>
              <a:t>ikt</a:t>
            </a:r>
            <a:r>
              <a:rPr sz="1800" spc="-4" dirty="0" smtClean="0">
                <a:latin typeface="Arial Narrow"/>
                <a:cs typeface="Arial Narrow"/>
              </a:rPr>
              <a:t>i</a:t>
            </a:r>
            <a:r>
              <a:rPr sz="1800" spc="0" dirty="0" smtClean="0">
                <a:latin typeface="Arial Narrow"/>
                <a:cs typeface="Arial Narrow"/>
              </a:rPr>
              <a:t>f,</a:t>
            </a:r>
            <a:r>
              <a:rPr sz="1800" spc="2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da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2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mengamb</a:t>
            </a:r>
            <a:r>
              <a:rPr sz="1800" spc="0" dirty="0" smtClean="0">
                <a:latin typeface="Arial Narrow"/>
                <a:cs typeface="Arial Narrow"/>
              </a:rPr>
              <a:t>il</a:t>
            </a:r>
            <a:r>
              <a:rPr sz="1800" spc="3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ha</a:t>
            </a:r>
            <a:r>
              <a:rPr sz="1800" spc="0" dirty="0" smtClean="0">
                <a:latin typeface="Arial Narrow"/>
                <a:cs typeface="Arial Narrow"/>
              </a:rPr>
              <a:t>sil</a:t>
            </a:r>
            <a:r>
              <a:rPr sz="1800" spc="14" dirty="0" smtClean="0">
                <a:latin typeface="Arial Narrow"/>
                <a:cs typeface="Arial Narrow"/>
              </a:rPr>
              <a:t> </a:t>
            </a:r>
            <a:r>
              <a:rPr sz="1800" spc="-4" dirty="0" smtClean="0">
                <a:latin typeface="Arial Narrow"/>
                <a:cs typeface="Arial Narrow"/>
              </a:rPr>
              <a:t>ana</a:t>
            </a:r>
            <a:r>
              <a:rPr sz="1800" spc="0" dirty="0" smtClean="0">
                <a:latin typeface="Arial Narrow"/>
                <a:cs typeface="Arial Narrow"/>
              </a:rPr>
              <a:t>l</a:t>
            </a:r>
            <a:r>
              <a:rPr sz="1800" spc="-9" dirty="0" smtClean="0">
                <a:latin typeface="Arial Narrow"/>
                <a:cs typeface="Arial Narrow"/>
              </a:rPr>
              <a:t>i</a:t>
            </a:r>
            <a:r>
              <a:rPr sz="1800" spc="0" dirty="0" smtClean="0">
                <a:latin typeface="Arial Narrow"/>
                <a:cs typeface="Arial Narrow"/>
              </a:rPr>
              <a:t>sis</a:t>
            </a:r>
            <a:r>
              <a:rPr sz="1800" spc="9" dirty="0" smtClean="0">
                <a:latin typeface="Arial Narrow"/>
                <a:cs typeface="Arial Narrow"/>
              </a:rPr>
              <a:t> </a:t>
            </a:r>
            <a:r>
              <a:rPr sz="1800" spc="0" dirty="0" smtClean="0">
                <a:latin typeface="Arial Narrow"/>
                <a:cs typeface="Arial Narrow"/>
              </a:rPr>
              <a:t>ya</a:t>
            </a:r>
            <a:r>
              <a:rPr sz="1800" spc="-9" dirty="0" smtClean="0">
                <a:latin typeface="Arial Narrow"/>
                <a:cs typeface="Arial Narrow"/>
              </a:rPr>
              <a:t>n</a:t>
            </a:r>
            <a:r>
              <a:rPr sz="1800" spc="0" dirty="0" smtClean="0">
                <a:latin typeface="Arial Narrow"/>
                <a:cs typeface="Arial Narrow"/>
              </a:rPr>
              <a:t>g b</a:t>
            </a:r>
            <a:r>
              <a:rPr sz="1800" spc="-9" dirty="0" smtClean="0">
                <a:latin typeface="Arial Narrow"/>
                <a:cs typeface="Arial Narrow"/>
              </a:rPr>
              <a:t>e</a:t>
            </a:r>
            <a:r>
              <a:rPr sz="1800" spc="0" dirty="0" smtClean="0">
                <a:latin typeface="Arial Narrow"/>
                <a:cs typeface="Arial Narrow"/>
              </a:rPr>
              <a:t>rg</a:t>
            </a:r>
            <a:r>
              <a:rPr sz="1800" spc="-9" dirty="0" smtClean="0">
                <a:latin typeface="Arial Narrow"/>
                <a:cs typeface="Arial Narrow"/>
              </a:rPr>
              <a:t>u</a:t>
            </a:r>
            <a:r>
              <a:rPr sz="1800" spc="0" dirty="0" smtClean="0">
                <a:latin typeface="Arial Narrow"/>
                <a:cs typeface="Arial Narrow"/>
              </a:rPr>
              <a:t>n</a:t>
            </a:r>
            <a:r>
              <a:rPr sz="1800" spc="-9" dirty="0" smtClean="0">
                <a:latin typeface="Arial Narrow"/>
                <a:cs typeface="Arial Narrow"/>
              </a:rPr>
              <a:t>a</a:t>
            </a:r>
            <a:r>
              <a:rPr sz="1800" spc="0" dirty="0" smtClean="0">
                <a:latin typeface="Arial Narrow"/>
                <a:cs typeface="Arial Narrow"/>
              </a:rPr>
              <a:t>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540201" y="695451"/>
            <a:ext cx="1020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035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1"/>
          <p:cNvSpPr/>
          <p:nvPr/>
        </p:nvSpPr>
        <p:spPr>
          <a:xfrm>
            <a:off x="563820" y="981576"/>
            <a:ext cx="102082" cy="0"/>
          </a:xfrm>
          <a:custGeom>
            <a:avLst/>
            <a:gdLst/>
            <a:ahLst/>
            <a:cxnLst/>
            <a:rect l="l" t="t" r="r" b="b"/>
            <a:pathLst>
              <a:path w="102082">
                <a:moveTo>
                  <a:pt x="102082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22"/>
          <p:cNvSpPr/>
          <p:nvPr/>
        </p:nvSpPr>
        <p:spPr>
          <a:xfrm>
            <a:off x="563820" y="941952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23"/>
          <p:cNvSpPr/>
          <p:nvPr/>
        </p:nvSpPr>
        <p:spPr>
          <a:xfrm>
            <a:off x="563820" y="897757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24"/>
          <p:cNvSpPr/>
          <p:nvPr/>
        </p:nvSpPr>
        <p:spPr>
          <a:xfrm>
            <a:off x="563820" y="858133"/>
            <a:ext cx="193535" cy="0"/>
          </a:xfrm>
          <a:custGeom>
            <a:avLst/>
            <a:gdLst/>
            <a:ahLst/>
            <a:cxnLst/>
            <a:rect l="l" t="t" r="r" b="b"/>
            <a:pathLst>
              <a:path w="193535">
                <a:moveTo>
                  <a:pt x="193535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26"/>
          <p:cNvSpPr/>
          <p:nvPr/>
        </p:nvSpPr>
        <p:spPr>
          <a:xfrm>
            <a:off x="6702492" y="1152264"/>
            <a:ext cx="2189988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074461" y="797951"/>
            <a:ext cx="172525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00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693461" y="1863223"/>
            <a:ext cx="4592508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018">
              <a:lnSpc>
                <a:spcPts val="2155"/>
              </a:lnSpc>
              <a:spcBef>
                <a:spcPts val="107"/>
              </a:spcBef>
            </a:pPr>
            <a:r>
              <a:rPr sz="2000" b="1" spc="0" dirty="0" smtClean="0">
                <a:latin typeface="Arial Narrow"/>
                <a:cs typeface="Arial Narrow"/>
              </a:rPr>
              <a:t>Analisis</a:t>
            </a:r>
            <a:r>
              <a:rPr sz="2000" b="1" spc="-39" dirty="0" smtClean="0">
                <a:latin typeface="Arial Narrow"/>
                <a:cs typeface="Arial Narrow"/>
              </a:rPr>
              <a:t> </a:t>
            </a:r>
            <a:r>
              <a:rPr sz="2000" b="1" spc="0" dirty="0" smtClean="0">
                <a:latin typeface="Arial Narrow"/>
                <a:cs typeface="Arial Narrow"/>
              </a:rPr>
              <a:t>Data</a:t>
            </a:r>
            <a:r>
              <a:rPr sz="2000" b="1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ada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ah </a:t>
            </a:r>
            <a:r>
              <a:rPr sz="2000" spc="-4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roses men</a:t>
            </a:r>
            <a:r>
              <a:rPr sz="2000" spc="-4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atur</a:t>
            </a:r>
            <a:r>
              <a:rPr sz="2000" spc="-2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dat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,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20"/>
              </a:lnSpc>
            </a:pP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4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organ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nn</a:t>
            </a:r>
            <a:r>
              <a:rPr sz="2000" spc="-9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3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da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am 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uatu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po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a, 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teg</a:t>
            </a:r>
            <a:r>
              <a:rPr sz="2000" spc="-4" dirty="0" smtClean="0">
                <a:latin typeface="Arial Narrow"/>
                <a:cs typeface="Arial Narrow"/>
              </a:rPr>
              <a:t>o</a:t>
            </a:r>
            <a:r>
              <a:rPr sz="2000" spc="0" dirty="0" smtClean="0">
                <a:latin typeface="Arial Narrow"/>
                <a:cs typeface="Arial Narrow"/>
              </a:rPr>
              <a:t>ri,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tuan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urai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 d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r </a:t>
            </a:r>
            <a:r>
              <a:rPr sz="2000" spc="4" dirty="0" smtClean="0">
                <a:latin typeface="Arial Narrow"/>
                <a:cs typeface="Arial Narrow"/>
              </a:rPr>
              <a:t>(</a:t>
            </a:r>
            <a:r>
              <a:rPr sz="2000" spc="0" dirty="0" smtClean="0">
                <a:latin typeface="Arial Narrow"/>
                <a:cs typeface="Arial Narrow"/>
              </a:rPr>
              <a:t>P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tton,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198</a:t>
            </a:r>
            <a:r>
              <a:rPr sz="2000" spc="-9" dirty="0" smtClean="0">
                <a:latin typeface="Arial Narrow"/>
                <a:cs typeface="Arial Narrow"/>
              </a:rPr>
              <a:t>0</a:t>
            </a:r>
            <a:r>
              <a:rPr sz="2000" spc="0" dirty="0" smtClean="0">
                <a:latin typeface="Arial Narrow"/>
                <a:cs typeface="Arial Narrow"/>
              </a:rPr>
              <a:t>).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1885890" y="3242195"/>
            <a:ext cx="6511766" cy="1194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018">
              <a:lnSpc>
                <a:spcPts val="2155"/>
              </a:lnSpc>
              <a:spcBef>
                <a:spcPts val="107"/>
              </a:spcBef>
            </a:pPr>
            <a:r>
              <a:rPr sz="2000" b="1" spc="0" dirty="0" smtClean="0">
                <a:latin typeface="Arial Narrow"/>
                <a:cs typeface="Arial Narrow"/>
              </a:rPr>
              <a:t>Analis</a:t>
            </a:r>
            <a:r>
              <a:rPr sz="2000" b="1" spc="-9" dirty="0" smtClean="0">
                <a:latin typeface="Arial Narrow"/>
                <a:cs typeface="Arial Narrow"/>
              </a:rPr>
              <a:t>i</a:t>
            </a:r>
            <a:r>
              <a:rPr sz="2000" b="1" spc="0" dirty="0" smtClean="0">
                <a:latin typeface="Arial Narrow"/>
                <a:cs typeface="Arial Narrow"/>
              </a:rPr>
              <a:t>s</a:t>
            </a:r>
            <a:r>
              <a:rPr sz="2000" b="1" spc="-39" dirty="0" smtClean="0">
                <a:latin typeface="Arial Narrow"/>
                <a:cs typeface="Arial Narrow"/>
              </a:rPr>
              <a:t> </a:t>
            </a:r>
            <a:r>
              <a:rPr sz="2000" b="1" spc="0" dirty="0" smtClean="0">
                <a:latin typeface="Arial Narrow"/>
                <a:cs typeface="Arial Narrow"/>
              </a:rPr>
              <a:t>Data </a:t>
            </a:r>
            <a:r>
              <a:rPr sz="2000" spc="0" dirty="0" smtClean="0">
                <a:latin typeface="Arial Narrow"/>
                <a:cs typeface="Arial Narrow"/>
              </a:rPr>
              <a:t>ad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h </a:t>
            </a:r>
            <a:r>
              <a:rPr sz="2000" spc="-9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ros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s me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gorg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1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dan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gurut</a:t>
            </a:r>
            <a:r>
              <a:rPr sz="2000" spc="-1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20"/>
              </a:lnSpc>
            </a:pPr>
            <a:r>
              <a:rPr sz="2000" spc="0" dirty="0" smtClean="0">
                <a:latin typeface="Arial Narrow"/>
                <a:cs typeface="Arial Narrow"/>
              </a:rPr>
              <a:t>data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ke</a:t>
            </a:r>
            <a:r>
              <a:rPr sz="2000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am p</a:t>
            </a:r>
            <a:r>
              <a:rPr sz="2000" spc="-9" dirty="0" smtClean="0">
                <a:latin typeface="Arial Narrow"/>
                <a:cs typeface="Arial Narrow"/>
              </a:rPr>
              <a:t>o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,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k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teg</a:t>
            </a:r>
            <a:r>
              <a:rPr sz="2000" spc="-4" dirty="0" smtClean="0">
                <a:latin typeface="Arial Narrow"/>
                <a:cs typeface="Arial Narrow"/>
              </a:rPr>
              <a:t>o</a:t>
            </a:r>
            <a:r>
              <a:rPr sz="2000" spc="0" dirty="0" smtClean="0">
                <a:latin typeface="Arial Narrow"/>
                <a:cs typeface="Arial Narrow"/>
              </a:rPr>
              <a:t>ri, dan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tuan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urai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 d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r seh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ngga dap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 d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temu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 t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ma</a:t>
            </a:r>
            <a:r>
              <a:rPr sz="2000" spc="-2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dap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t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rumus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h</a:t>
            </a:r>
            <a:r>
              <a:rPr sz="2000" spc="-4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pot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s kerja, 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eperti</a:t>
            </a:r>
            <a:r>
              <a:rPr sz="2000" spc="-4" dirty="0" smtClean="0">
                <a:latin typeface="Arial Narrow"/>
                <a:cs typeface="Arial Narrow"/>
              </a:rPr>
              <a:t> y</a:t>
            </a:r>
            <a:r>
              <a:rPr sz="2000" spc="0" dirty="0" smtClean="0">
                <a:latin typeface="Arial Narrow"/>
                <a:cs typeface="Arial Narrow"/>
              </a:rPr>
              <a:t>ang d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-4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aran</a:t>
            </a:r>
            <a:r>
              <a:rPr sz="2000" spc="-1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 ol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h </a:t>
            </a:r>
            <a:r>
              <a:rPr sz="2000" spc="-9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9" dirty="0" smtClean="0">
                <a:latin typeface="Arial Narrow"/>
                <a:cs typeface="Arial Narrow"/>
              </a:rPr>
              <a:t>(</a:t>
            </a:r>
            <a:r>
              <a:rPr sz="2000" spc="0" dirty="0" smtClean="0">
                <a:latin typeface="Arial Narrow"/>
                <a:cs typeface="Arial Narrow"/>
              </a:rPr>
              <a:t>Le</a:t>
            </a:r>
            <a:r>
              <a:rPr sz="2000" spc="-14" dirty="0" smtClean="0">
                <a:latin typeface="Arial Narrow"/>
                <a:cs typeface="Arial Narrow"/>
              </a:rPr>
              <a:t>x</a:t>
            </a:r>
            <a:r>
              <a:rPr sz="2000" spc="0" dirty="0" smtClean="0">
                <a:latin typeface="Arial Narrow"/>
                <a:cs typeface="Arial Narrow"/>
              </a:rPr>
              <a:t>y </a:t>
            </a:r>
            <a:r>
              <a:rPr sz="2000" spc="-4" dirty="0" smtClean="0">
                <a:latin typeface="Arial Narrow"/>
                <a:cs typeface="Arial Narrow"/>
              </a:rPr>
              <a:t>J</a:t>
            </a:r>
            <a:r>
              <a:rPr sz="2000" spc="0" dirty="0" smtClean="0">
                <a:latin typeface="Arial Narrow"/>
                <a:cs typeface="Arial Narrow"/>
              </a:rPr>
              <a:t>. M</a:t>
            </a:r>
            <a:r>
              <a:rPr sz="2000" spc="-9" dirty="0" smtClean="0">
                <a:latin typeface="Arial Narrow"/>
                <a:cs typeface="Arial Narrow"/>
              </a:rPr>
              <a:t>o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ong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(200</a:t>
            </a:r>
            <a:r>
              <a:rPr sz="2000" spc="-9" dirty="0" smtClean="0">
                <a:latin typeface="Arial Narrow"/>
                <a:cs typeface="Arial Narrow"/>
              </a:rPr>
              <a:t>0</a:t>
            </a:r>
            <a:r>
              <a:rPr sz="2000" spc="0" dirty="0" smtClean="0">
                <a:latin typeface="Arial Narrow"/>
                <a:cs typeface="Arial Narrow"/>
              </a:rPr>
              <a:t>)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563820" y="841876"/>
            <a:ext cx="1020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035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3"/>
          <p:cNvSpPr/>
          <p:nvPr/>
        </p:nvSpPr>
        <p:spPr>
          <a:xfrm>
            <a:off x="472308" y="1013116"/>
            <a:ext cx="102082" cy="0"/>
          </a:xfrm>
          <a:custGeom>
            <a:avLst/>
            <a:gdLst/>
            <a:ahLst/>
            <a:cxnLst/>
            <a:rect l="l" t="t" r="r" b="b"/>
            <a:pathLst>
              <a:path w="102082">
                <a:moveTo>
                  <a:pt x="102082" y="0"/>
                </a:moveTo>
                <a:lnTo>
                  <a:pt x="0" y="0"/>
                </a:lnTo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27"/>
          <p:cNvSpPr/>
          <p:nvPr/>
        </p:nvSpPr>
        <p:spPr>
          <a:xfrm>
            <a:off x="647580" y="764704"/>
            <a:ext cx="63995" cy="64008"/>
          </a:xfrm>
          <a:custGeom>
            <a:avLst/>
            <a:gdLst/>
            <a:ahLst/>
            <a:cxnLst/>
            <a:rect l="l" t="t" r="r" b="b"/>
            <a:pathLst>
              <a:path w="63995" h="64008">
                <a:moveTo>
                  <a:pt x="0" y="49149"/>
                </a:moveTo>
                <a:lnTo>
                  <a:pt x="0" y="0"/>
                </a:lnTo>
                <a:lnTo>
                  <a:pt x="63995" y="64008"/>
                </a:lnTo>
                <a:lnTo>
                  <a:pt x="14833" y="64008"/>
                </a:lnTo>
                <a:lnTo>
                  <a:pt x="11595" y="63500"/>
                </a:lnTo>
                <a:lnTo>
                  <a:pt x="8826" y="62611"/>
                </a:lnTo>
                <a:lnTo>
                  <a:pt x="6502" y="61213"/>
                </a:lnTo>
                <a:lnTo>
                  <a:pt x="4178" y="59309"/>
                </a:lnTo>
                <a:lnTo>
                  <a:pt x="2324" y="57531"/>
                </a:lnTo>
                <a:lnTo>
                  <a:pt x="939" y="54737"/>
                </a:lnTo>
                <a:lnTo>
                  <a:pt x="0" y="51943"/>
                </a:lnTo>
                <a:lnTo>
                  <a:pt x="0" y="49149"/>
                </a:lnTo>
                <a:close/>
              </a:path>
            </a:pathLst>
          </a:custGeom>
          <a:ln w="12174">
            <a:solidFill>
              <a:srgbClr val="FF97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8"/>
          <p:cNvSpPr/>
          <p:nvPr/>
        </p:nvSpPr>
        <p:spPr>
          <a:xfrm>
            <a:off x="370200" y="2050961"/>
            <a:ext cx="3445764" cy="1938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982949" y="829491"/>
            <a:ext cx="61560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1603243" y="829491"/>
            <a:ext cx="110578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39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718242" y="829491"/>
            <a:ext cx="37509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3984366" y="2017572"/>
            <a:ext cx="4836106" cy="1964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018">
              <a:lnSpc>
                <a:spcPts val="2155"/>
              </a:lnSpc>
              <a:spcBef>
                <a:spcPts val="107"/>
              </a:spcBef>
            </a:pP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c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ra</a:t>
            </a:r>
            <a:r>
              <a:rPr sz="2000" spc="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Umum: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20"/>
              </a:lnSpc>
              <a:spcBef>
                <a:spcPts val="1257"/>
              </a:spcBef>
            </a:pPr>
            <a:r>
              <a:rPr sz="2000" b="1" spc="0" dirty="0" smtClean="0">
                <a:solidFill>
                  <a:srgbClr val="8A81D2"/>
                </a:solidFill>
                <a:latin typeface="Arial Narrow"/>
                <a:cs typeface="Arial Narrow"/>
              </a:rPr>
              <a:t>Data</a:t>
            </a:r>
            <a:r>
              <a:rPr sz="2000" b="1" spc="-9" dirty="0" smtClean="0">
                <a:solidFill>
                  <a:srgbClr val="8A81D2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A81D2"/>
                </a:solidFill>
                <a:latin typeface="Arial Narrow"/>
                <a:cs typeface="Arial Narrow"/>
              </a:rPr>
              <a:t>Analy</a:t>
            </a:r>
            <a:r>
              <a:rPr sz="2000" b="1" spc="-9" dirty="0" smtClean="0">
                <a:solidFill>
                  <a:srgbClr val="8A81D2"/>
                </a:solidFill>
                <a:latin typeface="Arial Narrow"/>
                <a:cs typeface="Arial Narrow"/>
              </a:rPr>
              <a:t>s</a:t>
            </a:r>
            <a:r>
              <a:rPr sz="2000" b="1" spc="0" dirty="0" smtClean="0">
                <a:solidFill>
                  <a:srgbClr val="8A81D2"/>
                </a:solidFill>
                <a:latin typeface="Arial Narrow"/>
                <a:cs typeface="Arial Narrow"/>
              </a:rPr>
              <a:t>is</a:t>
            </a:r>
            <a:r>
              <a:rPr sz="2000" b="1" spc="-29" dirty="0" smtClean="0">
                <a:solidFill>
                  <a:srgbClr val="8A81D2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at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u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b="1" spc="0" dirty="0" smtClean="0">
                <a:latin typeface="Arial Narrow"/>
                <a:cs typeface="Arial Narrow"/>
              </a:rPr>
              <a:t>Analis</a:t>
            </a:r>
            <a:r>
              <a:rPr sz="2000" b="1" spc="-9" dirty="0" smtClean="0">
                <a:latin typeface="Arial Narrow"/>
                <a:cs typeface="Arial Narrow"/>
              </a:rPr>
              <a:t>i</a:t>
            </a:r>
            <a:r>
              <a:rPr sz="2000" b="1" spc="0" dirty="0" smtClean="0">
                <a:latin typeface="Arial Narrow"/>
                <a:cs typeface="Arial Narrow"/>
              </a:rPr>
              <a:t>s</a:t>
            </a:r>
            <a:r>
              <a:rPr sz="2000" b="1" spc="-24" dirty="0" smtClean="0">
                <a:latin typeface="Arial Narrow"/>
                <a:cs typeface="Arial Narrow"/>
              </a:rPr>
              <a:t> </a:t>
            </a:r>
            <a:r>
              <a:rPr sz="2000" b="1" spc="0" dirty="0" smtClean="0">
                <a:latin typeface="Arial Narrow"/>
                <a:cs typeface="Arial Narrow"/>
              </a:rPr>
              <a:t>Data</a:t>
            </a:r>
            <a:r>
              <a:rPr sz="2000" b="1" spc="-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ad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9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h </a:t>
            </a:r>
            <a:r>
              <a:rPr sz="2000" spc="-9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ros</a:t>
            </a:r>
            <a:r>
              <a:rPr sz="2000" spc="-9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s i</a:t>
            </a:r>
            <a:r>
              <a:rPr sz="2000" spc="-4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p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,</a:t>
            </a:r>
            <a:r>
              <a:rPr sz="2000" spc="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pem</a:t>
            </a:r>
            <a:r>
              <a:rPr sz="2000" spc="-4" dirty="0" smtClean="0">
                <a:latin typeface="Arial Narrow"/>
                <a:cs typeface="Arial Narrow"/>
              </a:rPr>
              <a:t>b</a:t>
            </a:r>
            <a:r>
              <a:rPr sz="2000" spc="0" dirty="0" smtClean="0">
                <a:latin typeface="Arial Narrow"/>
                <a:cs typeface="Arial Narrow"/>
              </a:rPr>
              <a:t>ers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han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dan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pem</a:t>
            </a:r>
            <a:r>
              <a:rPr sz="2000" spc="-4" dirty="0" smtClean="0">
                <a:latin typeface="Arial Narrow"/>
                <a:cs typeface="Arial Narrow"/>
              </a:rPr>
              <a:t>o</a:t>
            </a:r>
            <a:r>
              <a:rPr sz="2000" spc="0" dirty="0" smtClean="0">
                <a:latin typeface="Arial Narrow"/>
                <a:cs typeface="Arial Narrow"/>
              </a:rPr>
              <a:t>de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data</a:t>
            </a:r>
            <a:r>
              <a:rPr sz="2000" spc="-19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den</a:t>
            </a:r>
            <a:r>
              <a:rPr sz="2000" spc="-9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an tu</a:t>
            </a:r>
            <a:r>
              <a:rPr sz="2000" spc="-9" dirty="0" smtClean="0">
                <a:latin typeface="Arial Narrow"/>
                <a:cs typeface="Arial Narrow"/>
              </a:rPr>
              <a:t>j</a:t>
            </a:r>
            <a:r>
              <a:rPr sz="2000" spc="0" dirty="0" smtClean="0">
                <a:latin typeface="Arial Narrow"/>
                <a:cs typeface="Arial Narrow"/>
              </a:rPr>
              <a:t>uan</a:t>
            </a:r>
            <a:r>
              <a:rPr sz="2000" spc="-1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men</a:t>
            </a:r>
            <a:r>
              <a:rPr sz="2000" spc="-4" dirty="0" smtClean="0">
                <a:latin typeface="Arial Narrow"/>
                <a:cs typeface="Arial Narrow"/>
              </a:rPr>
              <a:t>e</a:t>
            </a:r>
            <a:r>
              <a:rPr sz="2000" spc="0" dirty="0" smtClean="0">
                <a:latin typeface="Arial Narrow"/>
                <a:cs typeface="Arial Narrow"/>
              </a:rPr>
              <a:t>mu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 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nforma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 </a:t>
            </a:r>
            <a:r>
              <a:rPr sz="2000" spc="-9" dirty="0" smtClean="0">
                <a:latin typeface="Arial Narrow"/>
                <a:cs typeface="Arial Narrow"/>
              </a:rPr>
              <a:t>y</a:t>
            </a:r>
            <a:r>
              <a:rPr sz="2000" spc="0" dirty="0" smtClean="0">
                <a:latin typeface="Arial Narrow"/>
                <a:cs typeface="Arial Narrow"/>
              </a:rPr>
              <a:t>ang</a:t>
            </a:r>
            <a:r>
              <a:rPr sz="2000" spc="-4" dirty="0" smtClean="0">
                <a:latin typeface="Arial Narrow"/>
                <a:cs typeface="Arial Narrow"/>
              </a:rPr>
              <a:t> </a:t>
            </a:r>
            <a:r>
              <a:rPr sz="2000" spc="0" dirty="0" smtClean="0">
                <a:latin typeface="Arial Narrow"/>
                <a:cs typeface="Arial Narrow"/>
              </a:rPr>
              <a:t>bergun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, me</a:t>
            </a:r>
            <a:r>
              <a:rPr sz="2000" spc="-9" dirty="0" smtClean="0">
                <a:latin typeface="Arial Narrow"/>
                <a:cs typeface="Arial Narrow"/>
              </a:rPr>
              <a:t>n</a:t>
            </a:r>
            <a:r>
              <a:rPr sz="2000" spc="0" dirty="0" smtClean="0">
                <a:latin typeface="Arial Narrow"/>
                <a:cs typeface="Arial Narrow"/>
              </a:rPr>
              <a:t>g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nf</a:t>
            </a:r>
            <a:r>
              <a:rPr sz="2000" spc="-9" dirty="0" smtClean="0">
                <a:latin typeface="Arial Narrow"/>
                <a:cs typeface="Arial Narrow"/>
              </a:rPr>
              <a:t>o</a:t>
            </a:r>
            <a:r>
              <a:rPr sz="2000" spc="0" dirty="0" smtClean="0">
                <a:latin typeface="Arial Narrow"/>
                <a:cs typeface="Arial Narrow"/>
              </a:rPr>
              <a:t>rma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14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an</a:t>
            </a:r>
            <a:r>
              <a:rPr sz="2000" spc="-4" dirty="0" smtClean="0">
                <a:latin typeface="Arial Narrow"/>
                <a:cs typeface="Arial Narrow"/>
              </a:rPr>
              <a:t> k</a:t>
            </a:r>
            <a:r>
              <a:rPr sz="2000" spc="0" dirty="0" smtClean="0">
                <a:latin typeface="Arial Narrow"/>
                <a:cs typeface="Arial Narrow"/>
              </a:rPr>
              <a:t>e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i</a:t>
            </a:r>
            <a:r>
              <a:rPr sz="2000" spc="-9" dirty="0" smtClean="0">
                <a:latin typeface="Arial Narrow"/>
                <a:cs typeface="Arial Narrow"/>
              </a:rPr>
              <a:t>m</a:t>
            </a:r>
            <a:r>
              <a:rPr sz="2000" spc="0" dirty="0" smtClean="0">
                <a:latin typeface="Arial Narrow"/>
                <a:cs typeface="Arial Narrow"/>
              </a:rPr>
              <a:t>pu</a:t>
            </a:r>
            <a:r>
              <a:rPr sz="2000" spc="-9" dirty="0" smtClean="0">
                <a:latin typeface="Arial Narrow"/>
                <a:cs typeface="Arial Narrow"/>
              </a:rPr>
              <a:t>l</a:t>
            </a:r>
            <a:r>
              <a:rPr sz="2000" spc="0" dirty="0" smtClean="0">
                <a:latin typeface="Arial Narrow"/>
                <a:cs typeface="Arial Narrow"/>
              </a:rPr>
              <a:t>an dan </a:t>
            </a:r>
            <a:r>
              <a:rPr sz="2000" spc="-9" dirty="0" smtClean="0">
                <a:latin typeface="Arial Narrow"/>
                <a:cs typeface="Arial Narrow"/>
              </a:rPr>
              <a:t>m</a:t>
            </a:r>
            <a:r>
              <a:rPr sz="2000" spc="0" dirty="0" smtClean="0">
                <a:latin typeface="Arial Narrow"/>
                <a:cs typeface="Arial Narrow"/>
              </a:rPr>
              <a:t>en</a:t>
            </a:r>
            <a:r>
              <a:rPr sz="2000" spc="-9" dirty="0" smtClean="0">
                <a:latin typeface="Arial Narrow"/>
                <a:cs typeface="Arial Narrow"/>
              </a:rPr>
              <a:t>d</a:t>
            </a:r>
            <a:r>
              <a:rPr sz="2000" spc="0" dirty="0" smtClean="0">
                <a:latin typeface="Arial Narrow"/>
                <a:cs typeface="Arial Narrow"/>
              </a:rPr>
              <a:t>u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ung pen</a:t>
            </a:r>
            <a:r>
              <a:rPr sz="2000" spc="-9" dirty="0" smtClean="0">
                <a:latin typeface="Arial Narrow"/>
                <a:cs typeface="Arial Narrow"/>
              </a:rPr>
              <a:t>g</a:t>
            </a:r>
            <a:r>
              <a:rPr sz="2000" spc="0" dirty="0" smtClean="0">
                <a:latin typeface="Arial Narrow"/>
                <a:cs typeface="Arial Narrow"/>
              </a:rPr>
              <a:t>amb</a:t>
            </a:r>
            <a:r>
              <a:rPr sz="2000" spc="-9" dirty="0" smtClean="0">
                <a:latin typeface="Arial Narrow"/>
                <a:cs typeface="Arial Narrow"/>
              </a:rPr>
              <a:t>i</a:t>
            </a:r>
            <a:r>
              <a:rPr sz="2000" spc="0" dirty="0" smtClean="0">
                <a:latin typeface="Arial Narrow"/>
                <a:cs typeface="Arial Narrow"/>
              </a:rPr>
              <a:t>l</a:t>
            </a:r>
            <a:r>
              <a:rPr sz="2000" spc="-4" dirty="0" smtClean="0">
                <a:latin typeface="Arial Narrow"/>
                <a:cs typeface="Arial Narrow"/>
              </a:rPr>
              <a:t>a</a:t>
            </a:r>
            <a:r>
              <a:rPr sz="2000" spc="0" dirty="0" smtClean="0">
                <a:latin typeface="Arial Narrow"/>
                <a:cs typeface="Arial Narrow"/>
              </a:rPr>
              <a:t>n </a:t>
            </a:r>
            <a:r>
              <a:rPr sz="2000" spc="-9" dirty="0" smtClean="0">
                <a:latin typeface="Arial Narrow"/>
                <a:cs typeface="Arial Narrow"/>
              </a:rPr>
              <a:t>k</a:t>
            </a:r>
            <a:r>
              <a:rPr sz="2000" spc="0" dirty="0" smtClean="0">
                <a:latin typeface="Arial Narrow"/>
                <a:cs typeface="Arial Narrow"/>
              </a:rPr>
              <a:t>epu</a:t>
            </a:r>
            <a:r>
              <a:rPr sz="2000" spc="-4" dirty="0" smtClean="0">
                <a:latin typeface="Arial Narrow"/>
                <a:cs typeface="Arial Narrow"/>
              </a:rPr>
              <a:t>t</a:t>
            </a:r>
            <a:r>
              <a:rPr sz="2000" spc="0" dirty="0" smtClean="0">
                <a:latin typeface="Arial Narrow"/>
                <a:cs typeface="Arial Narrow"/>
              </a:rPr>
              <a:t>u</a:t>
            </a:r>
            <a:r>
              <a:rPr sz="2000" spc="-9" dirty="0" smtClean="0">
                <a:latin typeface="Arial Narrow"/>
                <a:cs typeface="Arial Narrow"/>
              </a:rPr>
              <a:t>s</a:t>
            </a:r>
            <a:r>
              <a:rPr sz="2000" spc="0" dirty="0" smtClean="0">
                <a:latin typeface="Arial Narrow"/>
                <a:cs typeface="Arial Narrow"/>
              </a:rPr>
              <a:t>an.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472308" y="873416"/>
            <a:ext cx="1020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035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650</TotalTime>
  <Words>752</Words>
  <Application>Microsoft Office PowerPoint</Application>
  <PresentationFormat>On-screen Show (4:3)</PresentationFormat>
  <Paragraphs>135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Retrospect</vt:lpstr>
      <vt:lpstr>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 TEORITIS</dc:title>
  <dc:creator>rohman</dc:creator>
  <cp:lastModifiedBy>ASUS</cp:lastModifiedBy>
  <cp:revision>100</cp:revision>
  <cp:lastPrinted>2015-03-23T03:40:03Z</cp:lastPrinted>
  <dcterms:created xsi:type="dcterms:W3CDTF">2010-11-26T02:41:07Z</dcterms:created>
  <dcterms:modified xsi:type="dcterms:W3CDTF">2021-03-17T04:08:09Z</dcterms:modified>
</cp:coreProperties>
</file>